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7"/>
  </p:notesMasterIdLst>
  <p:handoutMasterIdLst>
    <p:handoutMasterId r:id="rId28"/>
  </p:handoutMasterIdLst>
  <p:sldIdLst>
    <p:sldId id="9902" r:id="rId2"/>
    <p:sldId id="10008" r:id="rId3"/>
    <p:sldId id="10009" r:id="rId4"/>
    <p:sldId id="10020" r:id="rId5"/>
    <p:sldId id="10030" r:id="rId6"/>
    <p:sldId id="10023" r:id="rId7"/>
    <p:sldId id="10029" r:id="rId8"/>
    <p:sldId id="10036" r:id="rId9"/>
    <p:sldId id="10013" r:id="rId10"/>
    <p:sldId id="10017" r:id="rId11"/>
    <p:sldId id="10028" r:id="rId12"/>
    <p:sldId id="10034" r:id="rId13"/>
    <p:sldId id="10037" r:id="rId14"/>
    <p:sldId id="10033" r:id="rId15"/>
    <p:sldId id="10021" r:id="rId16"/>
    <p:sldId id="10031" r:id="rId17"/>
    <p:sldId id="10032" r:id="rId18"/>
    <p:sldId id="10038" r:id="rId19"/>
    <p:sldId id="10025" r:id="rId20"/>
    <p:sldId id="10022" r:id="rId21"/>
    <p:sldId id="10024" r:id="rId22"/>
    <p:sldId id="10035" r:id="rId23"/>
    <p:sldId id="10039" r:id="rId24"/>
    <p:sldId id="10040" r:id="rId25"/>
    <p:sldId id="10041" r:id="rId26"/>
  </p:sldIdLst>
  <p:sldSz cx="12858750" cy="7232650"/>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8">
          <p15:clr>
            <a:srgbClr val="A4A3A4"/>
          </p15:clr>
        </p15:guide>
        <p15:guide id="2" pos="4050">
          <p15:clr>
            <a:srgbClr val="A4A3A4"/>
          </p15:clr>
        </p15:guide>
        <p15:guide id="3" pos="557">
          <p15:clr>
            <a:srgbClr val="A4A3A4"/>
          </p15:clr>
        </p15:guide>
        <p15:guide id="4" orient="horz" pos="4183">
          <p15:clr>
            <a:srgbClr val="A4A3A4"/>
          </p15:clr>
        </p15:guide>
        <p15:guide id="5" pos="7497">
          <p15:clr>
            <a:srgbClr val="A4A3A4"/>
          </p15:clr>
        </p15:guide>
        <p15:guide id="6" pos="690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C8AD"/>
    <a:srgbClr val="569582"/>
    <a:srgbClr val="87C42A"/>
    <a:srgbClr val="093285"/>
    <a:srgbClr val="215BB5"/>
    <a:srgbClr val="0147A7"/>
    <a:srgbClr val="639CD3"/>
    <a:srgbClr val="7AB2E1"/>
    <a:srgbClr val="477FBB"/>
    <a:srgbClr val="7E3E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38" autoAdjust="0"/>
    <p:restoredTop sz="95317" autoAdjust="0"/>
  </p:normalViewPr>
  <p:slideViewPr>
    <p:cSldViewPr>
      <p:cViewPr varScale="1">
        <p:scale>
          <a:sx n="97" d="100"/>
          <a:sy n="97" d="100"/>
        </p:scale>
        <p:origin x="86" y="134"/>
      </p:cViewPr>
      <p:guideLst>
        <p:guide orient="horz" pos="328"/>
        <p:guide pos="4050"/>
        <p:guide pos="557"/>
        <p:guide orient="horz" pos="4183"/>
        <p:guide pos="7497"/>
        <p:guide pos="6908"/>
      </p:guideLst>
    </p:cSldViewPr>
  </p:slideViewPr>
  <p:outlineViewPr>
    <p:cViewPr>
      <p:scale>
        <a:sx n="100" d="100"/>
        <a:sy n="100"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9" d="100"/>
          <a:sy n="69" d="100"/>
        </p:scale>
        <p:origin x="2826"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pPr/>
              <a:t>2019/4/7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2019/4/7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3765" rtl="0" eaLnBrk="1" latinLnBrk="0" hangingPunct="1">
      <a:defRPr sz="1300" kern="1200">
        <a:solidFill>
          <a:schemeClr val="tx1"/>
        </a:solidFill>
        <a:latin typeface="+mn-lt"/>
        <a:ea typeface="+mn-ea"/>
        <a:cs typeface="+mn-cs"/>
      </a:defRPr>
    </a:lvl6pPr>
    <a:lvl7pPr marL="2742565" algn="l" defTabSz="913765" rtl="0" eaLnBrk="1" latinLnBrk="0" hangingPunct="1">
      <a:defRPr sz="1300" kern="1200">
        <a:solidFill>
          <a:schemeClr val="tx1"/>
        </a:solidFill>
        <a:latin typeface="+mn-lt"/>
        <a:ea typeface="+mn-ea"/>
        <a:cs typeface="+mn-cs"/>
      </a:defRPr>
    </a:lvl7pPr>
    <a:lvl8pPr marL="3199765" algn="l" defTabSz="913765" rtl="0" eaLnBrk="1" latinLnBrk="0" hangingPunct="1">
      <a:defRPr sz="1300" kern="1200">
        <a:solidFill>
          <a:schemeClr val="tx1"/>
        </a:solidFill>
        <a:latin typeface="+mn-lt"/>
        <a:ea typeface="+mn-ea"/>
        <a:cs typeface="+mn-cs"/>
      </a:defRPr>
    </a:lvl8pPr>
    <a:lvl9pPr marL="3656965" algn="l" defTabSz="91376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r>
              <a:rPr lang="zh-CN" altLang="en-US" dirty="0"/>
              <a:t> </a:t>
            </a:r>
          </a:p>
        </p:txBody>
      </p:sp>
      <p:sp>
        <p:nvSpPr>
          <p:cNvPr id="4" name="日期占位符 3"/>
          <p:cNvSpPr>
            <a:spLocks noGrp="1"/>
          </p:cNvSpPr>
          <p:nvPr>
            <p:ph type="dt" idx="10"/>
          </p:nvPr>
        </p:nvSpPr>
        <p:spPr/>
        <p:txBody>
          <a:bodyPr/>
          <a:lstStyle/>
          <a:p>
            <a:fld id="{6167825A-42C3-43DF-A9E0-B8B749B3939F}" type="datetime1">
              <a:rPr lang="zh-CN" altLang="en-US" smtClean="0"/>
              <a:pPr/>
              <a:t>2019/4/7</a:t>
            </a:fld>
            <a:endParaRPr lang="zh-CN" altLang="en-US" sz="1200"/>
          </a:p>
        </p:txBody>
      </p:sp>
      <p:sp>
        <p:nvSpPr>
          <p:cNvPr id="5" name="灯片编号占位符 4"/>
          <p:cNvSpPr>
            <a:spLocks noGrp="1"/>
          </p:cNvSpPr>
          <p:nvPr>
            <p:ph type="sldNum" sz="quarter" idx="11"/>
          </p:nvPr>
        </p:nvSpPr>
        <p:spPr/>
        <p:txBody>
          <a:bodyPr/>
          <a:lstStyle/>
          <a:p>
            <a:fld id="{DFA0162E-2667-456C-A790-270787271587}" type="slidenum">
              <a:rPr lang="zh-CN" altLang="en-US" smtClean="0"/>
              <a:pPr/>
              <a:t>1</a:t>
            </a:fld>
            <a:endParaRPr lang="zh-CN"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TextEdit="1"/>
          </p:cNvSpPr>
          <p:nvPr>
            <p:ph type="sldImg"/>
          </p:nvPr>
        </p:nvSpPr>
        <p:spPr/>
      </p:sp>
      <p:sp>
        <p:nvSpPr>
          <p:cNvPr id="23555" name="备注占位符 2"/>
          <p:cNvSpPr>
            <a:spLocks noGrp="1"/>
          </p:cNvSpPr>
          <p:nvPr>
            <p:ph type="body" idx="1"/>
          </p:nvPr>
        </p:nvSpPr>
        <p:spPr bwMode="auto">
          <a:xfrm>
            <a:off x="685800" y="4400550"/>
            <a:ext cx="5486400" cy="3600450"/>
          </a:xfrm>
          <a:prstGeom prst="rect">
            <a:avLst/>
          </a:prstGeom>
          <a:noFill/>
          <a:ln>
            <a:miter lim="800000"/>
          </a:ln>
        </p:spPr>
        <p:txBody>
          <a:bodyPr/>
          <a:lstStyle/>
          <a:p>
            <a:endParaRPr lang="zh-CN" altLang="en-US">
              <a:latin typeface="Arial" panose="020B0604020202020204" pitchFamily="34" charset="0"/>
            </a:endParaRPr>
          </a:p>
        </p:txBody>
      </p:sp>
      <p:sp>
        <p:nvSpPr>
          <p:cNvPr id="4" name="灯片编号占位符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8D0DCC8-404B-4FD0-9F44-BFBB4FFCDA41}" type="slidenum">
              <a:rPr altLang="en-US"/>
              <a:pPr/>
              <a:t>12</a:t>
            </a:fld>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167825A-42C3-43DF-A9E0-B8B749B3939F}" type="datetime1">
              <a:rPr lang="zh-CN" altLang="en-US" smtClean="0"/>
              <a:pPr/>
              <a:t>2019/4/7</a:t>
            </a:fld>
            <a:endParaRPr lang="zh-CN" altLang="en-US" sz="1200"/>
          </a:p>
        </p:txBody>
      </p:sp>
      <p:sp>
        <p:nvSpPr>
          <p:cNvPr id="5" name="灯片编号占位符 4"/>
          <p:cNvSpPr>
            <a:spLocks noGrp="1"/>
          </p:cNvSpPr>
          <p:nvPr>
            <p:ph type="sldNum" sz="quarter" idx="11"/>
          </p:nvPr>
        </p:nvSpPr>
        <p:spPr/>
        <p:txBody>
          <a:bodyPr/>
          <a:lstStyle/>
          <a:p>
            <a:fld id="{DFA0162E-2667-456C-A790-270787271587}" type="slidenum">
              <a:rPr lang="zh-CN" altLang="en-US" smtClean="0"/>
              <a:pPr/>
              <a:t>13</a:t>
            </a:fld>
            <a:endParaRPr lang="zh-CN"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14</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16</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17</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167825A-42C3-43DF-A9E0-B8B749B3939F}" type="datetime1">
              <a:rPr lang="zh-CN" altLang="en-US" smtClean="0"/>
              <a:pPr/>
              <a:t>2019/4/7</a:t>
            </a:fld>
            <a:endParaRPr lang="zh-CN" altLang="en-US" sz="1200"/>
          </a:p>
        </p:txBody>
      </p:sp>
      <p:sp>
        <p:nvSpPr>
          <p:cNvPr id="5" name="灯片编号占位符 4"/>
          <p:cNvSpPr>
            <a:spLocks noGrp="1"/>
          </p:cNvSpPr>
          <p:nvPr>
            <p:ph type="sldNum" sz="quarter" idx="11"/>
          </p:nvPr>
        </p:nvSpPr>
        <p:spPr/>
        <p:txBody>
          <a:bodyPr/>
          <a:lstStyle/>
          <a:p>
            <a:fld id="{DFA0162E-2667-456C-A790-270787271587}" type="slidenum">
              <a:rPr lang="zh-CN" altLang="en-US" smtClean="0"/>
              <a:pPr/>
              <a:t>18</a:t>
            </a:fld>
            <a:endParaRPr lang="zh-CN"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22</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167825A-42C3-43DF-A9E0-B8B749B3939F}" type="datetime1">
              <a:rPr lang="zh-CN" altLang="en-US" smtClean="0"/>
              <a:pPr/>
              <a:t>2019/4/7</a:t>
            </a:fld>
            <a:endParaRPr lang="zh-CN" altLang="en-US" sz="1200"/>
          </a:p>
        </p:txBody>
      </p:sp>
      <p:sp>
        <p:nvSpPr>
          <p:cNvPr id="5" name="灯片编号占位符 4"/>
          <p:cNvSpPr>
            <a:spLocks noGrp="1"/>
          </p:cNvSpPr>
          <p:nvPr>
            <p:ph type="sldNum" sz="quarter" idx="11"/>
          </p:nvPr>
        </p:nvSpPr>
        <p:spPr/>
        <p:txBody>
          <a:bodyPr/>
          <a:lstStyle/>
          <a:p>
            <a:fld id="{DFA0162E-2667-456C-A790-270787271587}" type="slidenum">
              <a:rPr lang="zh-CN" altLang="en-US" smtClean="0"/>
              <a:pPr/>
              <a:t>23</a:t>
            </a:fld>
            <a:endParaRPr lang="zh-CN"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42DD9-FC37-4ADF-93B2-D5D7E0CBB7AF}" type="slidenum">
              <a:rPr lang="en-US" smtClean="0"/>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42DD9-FC37-4ADF-93B2-D5D7E0CBB7AF}" type="slidenum">
              <a:rPr lang="en-US" smtClean="0"/>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167825A-42C3-43DF-A9E0-B8B749B3939F}" type="datetime1">
              <a:rPr lang="zh-CN" altLang="en-US" smtClean="0"/>
              <a:pPr/>
              <a:t>2019/4/7</a:t>
            </a:fld>
            <a:endParaRPr lang="zh-CN" altLang="en-US" sz="1200"/>
          </a:p>
        </p:txBody>
      </p:sp>
      <p:sp>
        <p:nvSpPr>
          <p:cNvPr id="5" name="灯片编号占位符 4"/>
          <p:cNvSpPr>
            <a:spLocks noGrp="1"/>
          </p:cNvSpPr>
          <p:nvPr>
            <p:ph type="sldNum" sz="quarter" idx="11"/>
          </p:nvPr>
        </p:nvSpPr>
        <p:spPr/>
        <p:txBody>
          <a:bodyPr/>
          <a:lstStyle/>
          <a:p>
            <a:fld id="{DFA0162E-2667-456C-A790-270787271587}" type="slidenum">
              <a:rPr lang="zh-CN" altLang="en-US" smtClean="0"/>
              <a:pPr/>
              <a:t>2</a:t>
            </a:fld>
            <a:endParaRPr lang="zh-CN"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167825A-42C3-43DF-A9E0-B8B749B3939F}" type="datetime1">
              <a:rPr lang="zh-CN" altLang="en-US" smtClean="0"/>
              <a:pPr/>
              <a:t>2019/4/7</a:t>
            </a:fld>
            <a:endParaRPr lang="zh-CN" altLang="en-US" sz="1200"/>
          </a:p>
        </p:txBody>
      </p:sp>
      <p:sp>
        <p:nvSpPr>
          <p:cNvPr id="5" name="灯片编号占位符 4"/>
          <p:cNvSpPr>
            <a:spLocks noGrp="1"/>
          </p:cNvSpPr>
          <p:nvPr>
            <p:ph type="sldNum" sz="quarter" idx="11"/>
          </p:nvPr>
        </p:nvSpPr>
        <p:spPr/>
        <p:txBody>
          <a:bodyPr/>
          <a:lstStyle/>
          <a:p>
            <a:fld id="{DFA0162E-2667-456C-A790-270787271587}" type="slidenum">
              <a:rPr lang="zh-CN" altLang="en-US" smtClean="0"/>
              <a:pPr/>
              <a:t>3</a:t>
            </a:fld>
            <a:endParaRPr lang="zh-CN"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7</a:t>
            </a:fld>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167825A-42C3-43DF-A9E0-B8B749B3939F}" type="datetime1">
              <a:rPr lang="zh-CN" altLang="en-US" smtClean="0"/>
              <a:pPr/>
              <a:t>2019/4/7</a:t>
            </a:fld>
            <a:endParaRPr lang="zh-CN" altLang="en-US" sz="1200"/>
          </a:p>
        </p:txBody>
      </p:sp>
      <p:sp>
        <p:nvSpPr>
          <p:cNvPr id="5" name="灯片编号占位符 4"/>
          <p:cNvSpPr>
            <a:spLocks noGrp="1"/>
          </p:cNvSpPr>
          <p:nvPr>
            <p:ph type="sldNum" sz="quarter" idx="11"/>
          </p:nvPr>
        </p:nvSpPr>
        <p:spPr/>
        <p:txBody>
          <a:bodyPr/>
          <a:lstStyle/>
          <a:p>
            <a:fld id="{DFA0162E-2667-456C-A790-270787271587}" type="slidenum">
              <a:rPr lang="zh-CN" altLang="en-US" smtClean="0"/>
              <a:pPr/>
              <a:t>8</a:t>
            </a:fld>
            <a:endParaRPr lang="zh-CN"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3895"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3895"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3895"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3895"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683895" fontAlgn="base">
              <a:spcBef>
                <a:spcPct val="0"/>
              </a:spcBef>
              <a:spcAft>
                <a:spcPct val="0"/>
              </a:spcAft>
            </a:pPr>
            <a:fld id="{9C602251-43D7-4D1D-B3D2-19BD9A52692A}" type="slidenum">
              <a:rPr lang="zh-CN" altLang="en-US" sz="1200">
                <a:latin typeface="Calibri" panose="020F0502020204030204" pitchFamily="34" charset="0"/>
                <a:ea typeface="宋体" panose="02010600030101010101" pitchFamily="2" charset="-122"/>
              </a:rPr>
              <a:pPr defTabSz="683895" fontAlgn="base">
                <a:spcBef>
                  <a:spcPct val="0"/>
                </a:spcBef>
                <a:spcAft>
                  <a:spcPct val="0"/>
                </a:spcAft>
              </a:pPr>
              <a:t>11</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D615DFD-8505-4C7B-90FE-F45A3565472F}" type="datetimeFigureOut">
              <a:rPr lang="zh-CN" altLang="en-US" smtClean="0"/>
              <a:pPr/>
              <a:t>2019/4/7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406F3C-FA24-4A80-8CD4-EE5698C541FD}"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4" name="Picture Placeholder 7"/>
          <p:cNvSpPr>
            <a:spLocks noGrp="1"/>
          </p:cNvSpPr>
          <p:nvPr>
            <p:ph type="pic" sz="quarter" idx="10"/>
          </p:nvPr>
        </p:nvSpPr>
        <p:spPr>
          <a:xfrm>
            <a:off x="0" y="1466849"/>
            <a:ext cx="6429375" cy="5029795"/>
          </a:xfrm>
          <a:prstGeom prst="rect">
            <a:avLst/>
          </a:prstGeom>
          <a:solidFill>
            <a:schemeClr val="bg1">
              <a:lumMod val="65000"/>
            </a:schemeClr>
          </a:solidFill>
        </p:spPr>
        <p:txBody>
          <a:bodyPr/>
          <a:lstStyle>
            <a:lvl1pPr marL="0" indent="0">
              <a:buNone/>
              <a:defRPr sz="1055">
                <a:solidFill>
                  <a:schemeClr val="bg1"/>
                </a:solidFill>
              </a:defRPr>
            </a:lvl1p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26EB0D8-D049-4A31-8F2D-814DBCEBC8C0}" type="datetimeFigureOut">
              <a:rPr lang="zh-CN" altLang="en-US" smtClean="0"/>
              <a:pPr/>
              <a:t>2019/4/7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7D73C6-6C2F-48CB-8888-B8D11C5DB613}"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07344" y="1183677"/>
            <a:ext cx="9644063" cy="2518034"/>
          </a:xfrm>
          <a:prstGeom prst="rect">
            <a:avLst/>
          </a:prstGeom>
        </p:spPr>
        <p:txBody>
          <a:bodyPr lIns="96437" tIns="48219" rIns="96437" bIns="48219" anchor="b"/>
          <a:lstStyle>
            <a:lvl1pPr algn="ctr">
              <a:defRPr sz="6300"/>
            </a:lvl1pPr>
          </a:lstStyle>
          <a:p>
            <a:r>
              <a:rPr lang="zh-CN" altLang="en-US"/>
              <a:t>单击此处编辑母版标题样式</a:t>
            </a:r>
          </a:p>
        </p:txBody>
      </p:sp>
      <p:sp>
        <p:nvSpPr>
          <p:cNvPr id="3" name="副标题 2"/>
          <p:cNvSpPr>
            <a:spLocks noGrp="1"/>
          </p:cNvSpPr>
          <p:nvPr>
            <p:ph type="subTitle" idx="1"/>
          </p:nvPr>
        </p:nvSpPr>
        <p:spPr>
          <a:xfrm>
            <a:off x="1607344" y="3798815"/>
            <a:ext cx="9644063" cy="1746216"/>
          </a:xfrm>
          <a:prstGeom prst="rect">
            <a:avLst/>
          </a:prstGeom>
        </p:spPr>
        <p:txBody>
          <a:bodyPr lIns="96437" tIns="48219" rIns="96437" bIns="48219"/>
          <a:lstStyle>
            <a:lvl1pPr marL="0" indent="0" algn="ctr">
              <a:buNone/>
              <a:defRPr sz="2500"/>
            </a:lvl1pPr>
            <a:lvl2pPr marL="481965" indent="0" algn="ctr">
              <a:buNone/>
              <a:defRPr sz="2100"/>
            </a:lvl2pPr>
            <a:lvl3pPr marL="964565" indent="0" algn="ctr">
              <a:buNone/>
              <a:defRPr sz="2000"/>
            </a:lvl3pPr>
            <a:lvl4pPr marL="1446530" indent="0" algn="ctr">
              <a:buNone/>
              <a:defRPr sz="1700"/>
            </a:lvl4pPr>
            <a:lvl5pPr marL="1928495" indent="0" algn="ctr">
              <a:buNone/>
              <a:defRPr sz="1700"/>
            </a:lvl5pPr>
            <a:lvl6pPr marL="2411095" indent="0" algn="ctr">
              <a:buNone/>
              <a:defRPr sz="1700"/>
            </a:lvl6pPr>
            <a:lvl7pPr marL="2893060" indent="0" algn="ctr">
              <a:buNone/>
              <a:defRPr sz="1700"/>
            </a:lvl7pPr>
            <a:lvl8pPr marL="3375025" indent="0" algn="ctr">
              <a:buNone/>
              <a:defRPr sz="1700"/>
            </a:lvl8pPr>
            <a:lvl9pPr marL="3857625" indent="0" algn="ctr">
              <a:buNone/>
              <a:defRPr sz="17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2019/4/7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42938" y="290199"/>
            <a:ext cx="11572875" cy="1205442"/>
          </a:xfrm>
        </p:spPr>
        <p:txBody>
          <a:bodyPr/>
          <a:lstStyle/>
          <a:p>
            <a:r>
              <a:rPr lang="zh-CN" altLang="en-US" noProof="1"/>
              <a:t>单击此处编辑母版标题样式</a:t>
            </a:r>
          </a:p>
        </p:txBody>
      </p:sp>
      <p:sp>
        <p:nvSpPr>
          <p:cNvPr id="3" name="日期占位符 3"/>
          <p:cNvSpPr>
            <a:spLocks noGrp="1" noChangeArrowheads="1"/>
          </p:cNvSpPr>
          <p:nvPr>
            <p:ph type="dt" sz="half"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lvl1pPr>
          </a:lstStyle>
          <a:p>
            <a:pPr>
              <a:defRPr/>
            </a:pPr>
            <a:fld id="{3FC84FDF-0959-4F51-BF53-E40FAA5552A7}" type="datetime1">
              <a:rPr lang="zh-CN" altLang="en-US"/>
              <a:pPr>
                <a:defRPr/>
              </a:pPr>
              <a:t>2019/4/7</a:t>
            </a:fld>
            <a:endParaRPr lang="zh-CN" altLang="en-US"/>
          </a:p>
        </p:txBody>
      </p:sp>
      <p:sp>
        <p:nvSpPr>
          <p:cNvPr id="4" name="页脚占位符 4"/>
          <p:cNvSpPr>
            <a:spLocks noGrp="1" noChangeArrowheads="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lvl1pPr>
          </a:lstStyle>
          <a:p>
            <a:fld id="{890B9C56-D84B-403B-AC0B-4FF90DCFB2AE}" type="slidenum">
              <a:rPr altLang="en-US"/>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84238" y="6704013"/>
            <a:ext cx="2892425"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DD615DFD-8505-4C7B-90FE-F45A3565472F}" type="datetimeFigureOut">
              <a:rPr lang="zh-CN" altLang="en-US" smtClean="0"/>
              <a:pPr/>
              <a:t>2019/4/7</a:t>
            </a:fld>
            <a:endParaRPr lang="zh-CN" altLang="en-US"/>
          </a:p>
        </p:txBody>
      </p:sp>
      <p:sp>
        <p:nvSpPr>
          <p:cNvPr id="5" name="页脚占位符 4"/>
          <p:cNvSpPr>
            <a:spLocks noGrp="1"/>
          </p:cNvSpPr>
          <p:nvPr>
            <p:ph type="ftr" sz="quarter" idx="3"/>
          </p:nvPr>
        </p:nvSpPr>
        <p:spPr>
          <a:xfrm>
            <a:off x="4259263" y="6704013"/>
            <a:ext cx="4340225"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082088" y="6704013"/>
            <a:ext cx="2892425"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27406F3C-FA24-4A80-8CD4-EE5698C541F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p3"/><Relationship Id="rId7" Type="http://schemas.openxmlformats.org/officeDocument/2006/relationships/image" Target="../media/image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png"/><Relationship Id="rId5" Type="http://schemas.openxmlformats.org/officeDocument/2006/relationships/tags" Target="../tags/tag5.xml"/><Relationship Id="rId10" Type="http://schemas.openxmlformats.org/officeDocument/2006/relationships/notesSlide" Target="../notesSlides/notesSlide2.xml"/><Relationship Id="rId4" Type="http://schemas.openxmlformats.org/officeDocument/2006/relationships/tags" Target="../tags/tag4.xml"/><Relationship Id="rId9"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0.jpe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19.jpe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21.jpeg"/><Relationship Id="rId4" Type="http://schemas.openxmlformats.org/officeDocument/2006/relationships/image" Target="../media/image18.jpeg"/><Relationship Id="rId9"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3.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7" cstate="print"/>
          <a:stretch>
            <a:fillRect/>
          </a:stretch>
        </a:blipFill>
        <a:effectLst/>
      </p:bgPr>
    </p:bg>
    <p:spTree>
      <p:nvGrpSpPr>
        <p:cNvPr id="1" name=""/>
        <p:cNvGrpSpPr/>
        <p:nvPr/>
      </p:nvGrpSpPr>
      <p:grpSpPr>
        <a:xfrm>
          <a:off x="0" y="0"/>
          <a:ext cx="0" cy="0"/>
          <a:chOff x="0" y="0"/>
          <a:chExt cx="0" cy="0"/>
        </a:xfrm>
      </p:grpSpPr>
      <p:pic>
        <p:nvPicPr>
          <p:cNvPr id="3" name="PPT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6124575" y="-1640259"/>
            <a:ext cx="609600" cy="609600"/>
          </a:xfrm>
          <a:prstGeom prst="rect">
            <a:avLst/>
          </a:prstGeom>
        </p:spPr>
      </p:pic>
      <p:grpSp>
        <p:nvGrpSpPr>
          <p:cNvPr id="6" name="组合 5"/>
          <p:cNvGrpSpPr/>
          <p:nvPr/>
        </p:nvGrpSpPr>
        <p:grpSpPr>
          <a:xfrm>
            <a:off x="3915796" y="3603634"/>
            <a:ext cx="4951730" cy="895985"/>
            <a:chOff x="5701" y="4379"/>
            <a:chExt cx="7798" cy="1411"/>
          </a:xfrm>
        </p:grpSpPr>
        <p:sp>
          <p:nvSpPr>
            <p:cNvPr id="9" name="TextBox 12"/>
            <p:cNvSpPr txBox="1"/>
            <p:nvPr/>
          </p:nvSpPr>
          <p:spPr>
            <a:xfrm>
              <a:off x="6831" y="4379"/>
              <a:ext cx="5371" cy="885"/>
            </a:xfrm>
            <a:prstGeom prst="rect">
              <a:avLst/>
            </a:prstGeom>
            <a:noFill/>
          </p:spPr>
          <p:txBody>
            <a:bodyPr wrap="none" lIns="68589" tIns="34295" rIns="68589" bIns="34295" rtlCol="0">
              <a:spAutoFit/>
            </a:bodyPr>
            <a:lstStyle/>
            <a:p>
              <a:pPr algn="ctr"/>
              <a:r>
                <a:rPr lang="en-US" sz="3200" b="1" dirty="0">
                  <a:solidFill>
                    <a:srgbClr val="569582"/>
                  </a:solidFill>
                  <a:latin typeface="微软雅黑" panose="020B0503020204020204" pitchFamily="34" charset="-122"/>
                  <a:ea typeface="微软雅黑" panose="020B0503020204020204" pitchFamily="34" charset="-122"/>
                </a:rPr>
                <a:t>ART TEMPLATE</a:t>
              </a:r>
            </a:p>
          </p:txBody>
        </p:sp>
        <p:sp>
          <p:nvSpPr>
            <p:cNvPr id="10" name="TextBox 13"/>
            <p:cNvSpPr txBox="1"/>
            <p:nvPr/>
          </p:nvSpPr>
          <p:spPr>
            <a:xfrm>
              <a:off x="5701" y="5245"/>
              <a:ext cx="7798" cy="545"/>
            </a:xfrm>
            <a:prstGeom prst="rect">
              <a:avLst/>
            </a:prstGeom>
            <a:noFill/>
          </p:spPr>
          <p:txBody>
            <a:bodyPr wrap="square" lIns="68589" tIns="34295" rIns="68589" bIns="34295" rtlCol="0">
              <a:spAutoFit/>
            </a:bodyPr>
            <a:lstStyle/>
            <a:p>
              <a:pPr algn="ctr"/>
              <a:r>
                <a:rPr lang="en-US" sz="900" dirty="0">
                  <a:solidFill>
                    <a:srgbClr val="569582"/>
                  </a:solidFill>
                  <a:latin typeface="微软雅黑" panose="020B0503020204020204" pitchFamily="34" charset="-122"/>
                  <a:ea typeface="微软雅黑" panose="020B0503020204020204" pitchFamily="34" charset="-122"/>
                  <a:cs typeface="Arial" panose="020B0604020202020204" pitchFamily="34" charset="0"/>
                </a:rPr>
                <a:t>Lorem ipsum dolor sit amet, consectetur adipiscing elit. FUSCE ID urna blandit, eleifend nulla ac, Fringilla purus. Nulla iaculis tempor felis ut cursus.</a:t>
              </a:r>
              <a:endParaRPr lang="en-US" sz="900" i="1" dirty="0">
                <a:solidFill>
                  <a:srgbClr val="569582"/>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11" name="TextBox 12"/>
          <p:cNvSpPr txBox="1"/>
          <p:nvPr/>
        </p:nvSpPr>
        <p:spPr>
          <a:xfrm>
            <a:off x="2332416" y="2709443"/>
            <a:ext cx="8118489" cy="807924"/>
          </a:xfrm>
          <a:prstGeom prst="rect">
            <a:avLst/>
          </a:prstGeom>
          <a:noFill/>
        </p:spPr>
        <p:txBody>
          <a:bodyPr wrap="square" lIns="68589" tIns="34295" rIns="68589" bIns="34295" rtlCol="0">
            <a:spAutoFit/>
          </a:bodyPr>
          <a:lstStyle/>
          <a:p>
            <a:pPr algn="ctr"/>
            <a:r>
              <a:rPr lang="zh-CN" altLang="en-US" sz="4800" dirty="0">
                <a:solidFill>
                  <a:srgbClr val="569582"/>
                </a:solidFill>
                <a:latin typeface="颜真卿颜体" pitchFamily="2" charset="-122"/>
                <a:ea typeface="颜真卿颜体" pitchFamily="2" charset="-122"/>
              </a:rPr>
              <a:t>L</a:t>
            </a:r>
            <a:r>
              <a:rPr lang="en-US" altLang="zh-CN" sz="4800" dirty="0">
                <a:solidFill>
                  <a:srgbClr val="569582"/>
                </a:solidFill>
                <a:latin typeface="颜真卿颜体" pitchFamily="2" charset="-122"/>
                <a:ea typeface="颜真卿颜体" pitchFamily="2" charset="-122"/>
              </a:rPr>
              <a:t>ITERARY REFRESHING</a:t>
            </a:r>
            <a:r>
              <a:rPr lang="zh-CN" altLang="en-US" sz="4800" dirty="0">
                <a:solidFill>
                  <a:srgbClr val="569582"/>
                </a:solidFill>
                <a:latin typeface="颜真卿颜体" pitchFamily="2" charset="-122"/>
                <a:ea typeface="颜真卿颜体" pitchFamily="2" charset="-122"/>
              </a:rPr>
              <a:t> </a:t>
            </a:r>
            <a:r>
              <a:rPr lang="en-US" altLang="zh-CN" sz="4800" dirty="0">
                <a:solidFill>
                  <a:srgbClr val="569582"/>
                </a:solidFill>
                <a:latin typeface="颜真卿颜体" pitchFamily="2" charset="-122"/>
                <a:ea typeface="颜真卿颜体" pitchFamily="2" charset="-122"/>
              </a:rPr>
              <a:t>PPT</a:t>
            </a:r>
            <a:endParaRPr lang="zh-CN" altLang="en-US" sz="4800" dirty="0">
              <a:solidFill>
                <a:srgbClr val="569582"/>
              </a:solidFill>
              <a:latin typeface="颜真卿颜体" pitchFamily="2" charset="-122"/>
              <a:ea typeface="颜真卿颜体" pitchFamily="2" charset="-122"/>
            </a:endParaRPr>
          </a:p>
        </p:txBody>
      </p:sp>
      <p:sp>
        <p:nvSpPr>
          <p:cNvPr id="12" name=" 219"/>
          <p:cNvSpPr/>
          <p:nvPr/>
        </p:nvSpPr>
        <p:spPr>
          <a:xfrm>
            <a:off x="5619742" y="4605029"/>
            <a:ext cx="1753870" cy="297180"/>
          </a:xfrm>
          <a:prstGeom prst="roundRect">
            <a:avLst>
              <a:gd name="adj" fmla="val 50000"/>
            </a:avLst>
          </a:prstGeom>
          <a:solidFill>
            <a:srgbClr val="DEC8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3" name="TextBox 13"/>
          <p:cNvSpPr txBox="1"/>
          <p:nvPr/>
        </p:nvSpPr>
        <p:spPr>
          <a:xfrm>
            <a:off x="5620069" y="4583220"/>
            <a:ext cx="1817418" cy="284703"/>
          </a:xfrm>
          <a:prstGeom prst="rect">
            <a:avLst/>
          </a:prstGeom>
          <a:noFill/>
        </p:spPr>
        <p:txBody>
          <a:bodyPr wrap="square" lIns="68589" tIns="34295" rIns="68589" bIns="34295" rtlCol="0">
            <a:spAutoFit/>
          </a:bodyPr>
          <a:lstStyle/>
          <a:p>
            <a:pPr algn="l"/>
            <a:r>
              <a:rPr lang="zh-CN" altLang="en-US" sz="1400" dirty="0">
                <a:solidFill>
                  <a:schemeClr val="bg1"/>
                </a:solidFill>
                <a:latin typeface="黑体" panose="02010609060101010101" charset="-122"/>
                <a:ea typeface="黑体" panose="02010609060101010101" charset="-122"/>
                <a:cs typeface="Arial" panose="020B0604020202020204" pitchFamily="34" charset="0"/>
              </a:rPr>
              <a:t>Reporting Person: </a:t>
            </a:r>
          </a:p>
        </p:txBody>
      </p:sp>
      <p:pic>
        <p:nvPicPr>
          <p:cNvPr id="2" name="电视台常用图片呈现背景音乐 (2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cstate="print"/>
          <a:stretch>
            <a:fillRect/>
          </a:stretch>
        </p:blipFill>
        <p:spPr>
          <a:xfrm>
            <a:off x="-987449" y="2176165"/>
            <a:ext cx="609600" cy="609600"/>
          </a:xfrm>
          <a:prstGeom prst="rect">
            <a:avLst/>
          </a:prstGeom>
        </p:spPr>
      </p:pic>
    </p:spTree>
  </p:cSld>
  <p:clrMapOvr>
    <a:masterClrMapping/>
  </p:clrMapOvr>
  <p:transition spd="slow" advTm="0">
    <p:zoom/>
  </p:transition>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
                </p:tgtEl>
              </p:cMediaNode>
            </p:audio>
            <p:audio>
              <p:cMediaNode vol="80000">
                <p:cTn id="3"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8"/>
          <p:cNvGrpSpPr/>
          <p:nvPr/>
        </p:nvGrpSpPr>
        <p:grpSpPr>
          <a:xfrm>
            <a:off x="1038414" y="1810994"/>
            <a:ext cx="5192971" cy="4169659"/>
            <a:chOff x="1055688" y="2085484"/>
            <a:chExt cx="4923706" cy="3953671"/>
          </a:xfrm>
        </p:grpSpPr>
        <p:cxnSp>
          <p:nvCxnSpPr>
            <p:cNvPr id="12" name="直接连接符 11"/>
            <p:cNvCxnSpPr/>
            <p:nvPr/>
          </p:nvCxnSpPr>
          <p:spPr>
            <a:xfrm>
              <a:off x="3544888" y="2344738"/>
              <a:ext cx="0" cy="360045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4283076" y="1606550"/>
              <a:ext cx="0" cy="147637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3706813" y="3421062"/>
              <a:ext cx="0" cy="147637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4283076" y="5210175"/>
              <a:ext cx="0" cy="147637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1055688" y="3041650"/>
              <a:ext cx="2193925" cy="2193925"/>
            </a:xfrm>
            <a:prstGeom prst="ellipse">
              <a:avLst/>
            </a:prstGeom>
            <a:blipFill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9" name="文本框 18"/>
            <p:cNvSpPr txBox="1"/>
            <p:nvPr/>
          </p:nvSpPr>
          <p:spPr>
            <a:xfrm>
              <a:off x="4259697" y="2085484"/>
              <a:ext cx="1707134" cy="350201"/>
            </a:xfrm>
            <a:prstGeom prst="rect">
              <a:avLst/>
            </a:prstGeom>
            <a:noFill/>
            <a:effectLst/>
          </p:spPr>
          <p:txBody>
            <a:bodyPr wrap="none" rtlCol="0">
              <a:spAutoFit/>
            </a:bodyPr>
            <a:lstStyle/>
            <a:p>
              <a:pPr algn="l"/>
              <a:r>
                <a:rPr lang="zh-CN" altLang="en-US" b="1" dirty="0">
                  <a:solidFill>
                    <a:schemeClr val="bg1"/>
                  </a:solidFill>
                  <a:latin typeface="微软雅黑" panose="020B0503020204020204" pitchFamily="34" charset="-122"/>
                  <a:ea typeface="微软雅黑" panose="020B0503020204020204" pitchFamily="34" charset="-122"/>
                </a:rPr>
                <a:t>Add a title here</a:t>
              </a:r>
            </a:p>
          </p:txBody>
        </p:sp>
        <p:sp>
          <p:nvSpPr>
            <p:cNvPr id="22" name="文本框 21"/>
            <p:cNvSpPr txBox="1"/>
            <p:nvPr/>
          </p:nvSpPr>
          <p:spPr>
            <a:xfrm>
              <a:off x="4259560" y="3908097"/>
              <a:ext cx="1707134" cy="350201"/>
            </a:xfrm>
            <a:prstGeom prst="rect">
              <a:avLst/>
            </a:prstGeom>
            <a:noFill/>
            <a:effectLst/>
          </p:spPr>
          <p:txBody>
            <a:bodyPr wrap="none" rtlCol="0">
              <a:spAutoFit/>
            </a:bodyPr>
            <a:lstStyle/>
            <a:p>
              <a:pPr algn="l"/>
              <a:r>
                <a:rPr lang="zh-CN" altLang="en-US" b="1" dirty="0">
                  <a:solidFill>
                    <a:schemeClr val="bg1"/>
                  </a:solidFill>
                  <a:latin typeface="微软雅黑" panose="020B0503020204020204" pitchFamily="34" charset="-122"/>
                  <a:ea typeface="微软雅黑" panose="020B0503020204020204" pitchFamily="34" charset="-122"/>
                </a:rPr>
                <a:t>Add Title II Here</a:t>
              </a:r>
            </a:p>
          </p:txBody>
        </p:sp>
        <p:sp>
          <p:nvSpPr>
            <p:cNvPr id="25" name="文本框 24"/>
            <p:cNvSpPr txBox="1"/>
            <p:nvPr/>
          </p:nvSpPr>
          <p:spPr>
            <a:xfrm>
              <a:off x="4272260" y="5688954"/>
              <a:ext cx="1707134" cy="350201"/>
            </a:xfrm>
            <a:prstGeom prst="rect">
              <a:avLst/>
            </a:prstGeom>
            <a:noFill/>
            <a:effectLst/>
          </p:spPr>
          <p:txBody>
            <a:bodyPr wrap="none" rtlCol="0">
              <a:spAutoFit/>
            </a:bodyPr>
            <a:lstStyle/>
            <a:p>
              <a:pPr algn="l"/>
              <a:r>
                <a:rPr lang="zh-CN" altLang="en-US" b="1" dirty="0">
                  <a:solidFill>
                    <a:schemeClr val="bg1"/>
                  </a:solidFill>
                  <a:latin typeface="微软雅黑" panose="020B0503020204020204" pitchFamily="34" charset="-122"/>
                  <a:ea typeface="微软雅黑" panose="020B0503020204020204" pitchFamily="34" charset="-122"/>
                </a:rPr>
                <a:t>Add the heading three here</a:t>
              </a:r>
            </a:p>
          </p:txBody>
        </p:sp>
      </p:grpSp>
      <p:grpSp>
        <p:nvGrpSpPr>
          <p:cNvPr id="37" name="组合 36"/>
          <p:cNvGrpSpPr/>
          <p:nvPr/>
        </p:nvGrpSpPr>
        <p:grpSpPr>
          <a:xfrm>
            <a:off x="4269135" y="1600101"/>
            <a:ext cx="6768752" cy="923330"/>
            <a:chOff x="4413151" y="1600101"/>
            <a:chExt cx="6768752" cy="923330"/>
          </a:xfrm>
        </p:grpSpPr>
        <p:sp>
          <p:nvSpPr>
            <p:cNvPr id="20" name="圆角矩形 19"/>
            <p:cNvSpPr/>
            <p:nvPr/>
          </p:nvSpPr>
          <p:spPr>
            <a:xfrm>
              <a:off x="4413151" y="1773734"/>
              <a:ext cx="2736304" cy="576064"/>
            </a:xfrm>
            <a:prstGeom prst="roundRect">
              <a:avLst/>
            </a:prstGeom>
            <a:solidFill>
              <a:srgbClr val="569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8"/>
            <p:cNvSpPr txBox="1"/>
            <p:nvPr/>
          </p:nvSpPr>
          <p:spPr>
            <a:xfrm>
              <a:off x="4773191" y="1938656"/>
              <a:ext cx="2088232" cy="246221"/>
            </a:xfrm>
            <a:prstGeom prst="rect">
              <a:avLst/>
            </a:prstGeom>
            <a:noFill/>
          </p:spPr>
          <p:txBody>
            <a:bodyPr wrap="square" lIns="0" tIns="0" rIns="0" bIns="0" rtlCol="0" anchor="ctr">
              <a:spAutoFit/>
            </a:bodyPr>
            <a:lstStyle/>
            <a:p>
              <a:pPr algn="dist"/>
              <a:r>
                <a:rPr lang="zh-CN" altLang="en-US" sz="1600" dirty="0">
                  <a:latin typeface="微软雅黑" panose="020B0503020204020204" pitchFamily="34" charset="-122"/>
                  <a:ea typeface="微软雅黑" panose="020B0503020204020204" pitchFamily="34" charset="-122"/>
                </a:rPr>
                <a:t>Title bar Text</a:t>
              </a:r>
              <a:endParaRPr lang="en-US" altLang="zh-CN" sz="1600" dirty="0">
                <a:latin typeface="微软雅黑" panose="020B0503020204020204" pitchFamily="34" charset="-122"/>
                <a:ea typeface="微软雅黑" panose="020B0503020204020204" pitchFamily="34" charset="-122"/>
              </a:endParaRPr>
            </a:p>
          </p:txBody>
        </p:sp>
        <p:sp>
          <p:nvSpPr>
            <p:cNvPr id="35" name="TextBox 34"/>
            <p:cNvSpPr txBox="1"/>
            <p:nvPr/>
          </p:nvSpPr>
          <p:spPr>
            <a:xfrm>
              <a:off x="7293471" y="1600101"/>
              <a:ext cx="3888432" cy="923330"/>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 click here to add paragraph text click here to add paragraph text</a:t>
              </a:r>
            </a:p>
          </p:txBody>
        </p:sp>
      </p:grpSp>
      <p:grpSp>
        <p:nvGrpSpPr>
          <p:cNvPr id="38" name="组合 37"/>
          <p:cNvGrpSpPr/>
          <p:nvPr/>
        </p:nvGrpSpPr>
        <p:grpSpPr>
          <a:xfrm>
            <a:off x="4269135" y="3544317"/>
            <a:ext cx="6768752" cy="923330"/>
            <a:chOff x="4413151" y="1600101"/>
            <a:chExt cx="6768752" cy="923330"/>
          </a:xfrm>
        </p:grpSpPr>
        <p:sp>
          <p:nvSpPr>
            <p:cNvPr id="39" name="圆角矩形 38"/>
            <p:cNvSpPr/>
            <p:nvPr/>
          </p:nvSpPr>
          <p:spPr>
            <a:xfrm>
              <a:off x="4413151" y="1773734"/>
              <a:ext cx="2736304" cy="576064"/>
            </a:xfrm>
            <a:prstGeom prst="roundRect">
              <a:avLst/>
            </a:prstGeom>
            <a:solidFill>
              <a:srgbClr val="DEC8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8"/>
            <p:cNvSpPr txBox="1"/>
            <p:nvPr/>
          </p:nvSpPr>
          <p:spPr>
            <a:xfrm>
              <a:off x="4773191" y="1938656"/>
              <a:ext cx="2088232" cy="246221"/>
            </a:xfrm>
            <a:prstGeom prst="rect">
              <a:avLst/>
            </a:prstGeom>
            <a:noFill/>
          </p:spPr>
          <p:txBody>
            <a:bodyPr wrap="square" lIns="0" tIns="0" rIns="0" bIns="0" rtlCol="0" anchor="ctr">
              <a:spAutoFit/>
            </a:bodyPr>
            <a:lstStyle/>
            <a:p>
              <a:pPr algn="dist"/>
              <a:r>
                <a:rPr lang="zh-CN" altLang="en-US" sz="1600" dirty="0">
                  <a:latin typeface="微软雅黑" panose="020B0503020204020204" pitchFamily="34" charset="-122"/>
                  <a:ea typeface="微软雅黑" panose="020B0503020204020204" pitchFamily="34" charset="-122"/>
                </a:rPr>
                <a:t>Title bar Text</a:t>
              </a:r>
              <a:endParaRPr lang="en-US" altLang="zh-CN" sz="1600" dirty="0">
                <a:latin typeface="微软雅黑" panose="020B0503020204020204" pitchFamily="34" charset="-122"/>
                <a:ea typeface="微软雅黑" panose="020B0503020204020204" pitchFamily="34" charset="-122"/>
              </a:endParaRPr>
            </a:p>
          </p:txBody>
        </p:sp>
        <p:sp>
          <p:nvSpPr>
            <p:cNvPr id="41" name="TextBox 40"/>
            <p:cNvSpPr txBox="1"/>
            <p:nvPr/>
          </p:nvSpPr>
          <p:spPr>
            <a:xfrm>
              <a:off x="7293471" y="1600101"/>
              <a:ext cx="3888432" cy="923330"/>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 click here to add paragraph text click here to add paragraph text</a:t>
              </a:r>
            </a:p>
          </p:txBody>
        </p:sp>
      </p:grpSp>
      <p:grpSp>
        <p:nvGrpSpPr>
          <p:cNvPr id="42" name="组合 41"/>
          <p:cNvGrpSpPr/>
          <p:nvPr/>
        </p:nvGrpSpPr>
        <p:grpSpPr>
          <a:xfrm>
            <a:off x="4269135" y="5416525"/>
            <a:ext cx="6768752" cy="923330"/>
            <a:chOff x="4413151" y="1600101"/>
            <a:chExt cx="6768752" cy="923330"/>
          </a:xfrm>
        </p:grpSpPr>
        <p:sp>
          <p:nvSpPr>
            <p:cNvPr id="43" name="圆角矩形 42"/>
            <p:cNvSpPr/>
            <p:nvPr/>
          </p:nvSpPr>
          <p:spPr>
            <a:xfrm>
              <a:off x="4413151" y="1773734"/>
              <a:ext cx="2736304" cy="576064"/>
            </a:xfrm>
            <a:prstGeom prst="roundRect">
              <a:avLst/>
            </a:prstGeom>
            <a:solidFill>
              <a:srgbClr val="569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8"/>
            <p:cNvSpPr txBox="1"/>
            <p:nvPr/>
          </p:nvSpPr>
          <p:spPr>
            <a:xfrm>
              <a:off x="4773191" y="1938656"/>
              <a:ext cx="2088232" cy="246221"/>
            </a:xfrm>
            <a:prstGeom prst="rect">
              <a:avLst/>
            </a:prstGeom>
            <a:noFill/>
          </p:spPr>
          <p:txBody>
            <a:bodyPr wrap="square" lIns="0" tIns="0" rIns="0" bIns="0" rtlCol="0" anchor="ctr">
              <a:spAutoFit/>
            </a:bodyPr>
            <a:lstStyle/>
            <a:p>
              <a:pPr algn="dist"/>
              <a:r>
                <a:rPr lang="zh-CN" altLang="en-US" sz="1600" dirty="0">
                  <a:latin typeface="微软雅黑" panose="020B0503020204020204" pitchFamily="34" charset="-122"/>
                  <a:ea typeface="微软雅黑" panose="020B0503020204020204" pitchFamily="34" charset="-122"/>
                </a:rPr>
                <a:t>Title bar Text</a:t>
              </a:r>
              <a:endParaRPr lang="en-US" altLang="zh-CN" sz="1600" dirty="0">
                <a:latin typeface="微软雅黑" panose="020B0503020204020204" pitchFamily="34" charset="-122"/>
                <a:ea typeface="微软雅黑" panose="020B0503020204020204" pitchFamily="34" charset="-122"/>
              </a:endParaRPr>
            </a:p>
          </p:txBody>
        </p:sp>
        <p:sp>
          <p:nvSpPr>
            <p:cNvPr id="45" name="TextBox 44"/>
            <p:cNvSpPr txBox="1"/>
            <p:nvPr/>
          </p:nvSpPr>
          <p:spPr>
            <a:xfrm>
              <a:off x="7293471" y="1600101"/>
              <a:ext cx="3888432" cy="923330"/>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 click here to add paragraph text click here to add paragraph text</a:t>
              </a:r>
            </a:p>
          </p:txBody>
        </p:sp>
      </p:grpSp>
      <p:sp>
        <p:nvSpPr>
          <p:cNvPr id="46" name="TextBox 8"/>
          <p:cNvSpPr txBox="1"/>
          <p:nvPr/>
        </p:nvSpPr>
        <p:spPr>
          <a:xfrm>
            <a:off x="5057763" y="406742"/>
            <a:ext cx="2955788" cy="369332"/>
          </a:xfrm>
          <a:prstGeom prst="rect">
            <a:avLst/>
          </a:prstGeom>
          <a:noFill/>
        </p:spPr>
        <p:txBody>
          <a:bodyPr wrap="square" lIns="0" tIns="0" rIns="0" bIns="0" rtlCol="0" anchor="ctr">
            <a:spAutoFit/>
          </a:bodyPr>
          <a:lstStyle/>
          <a:p>
            <a:pPr algn="dist"/>
            <a:r>
              <a:rPr lang="zh-CN" altLang="en-US" sz="2400" dirty="0">
                <a:solidFill>
                  <a:srgbClr val="569582"/>
                </a:solidFill>
                <a:latin typeface="微软雅黑" panose="020B0503020204020204" pitchFamily="34" charset="-122"/>
                <a:ea typeface="微软雅黑" panose="020B0503020204020204" pitchFamily="34" charset="-122"/>
              </a:rPr>
              <a:t>Title bar Text</a:t>
            </a:r>
            <a:endParaRPr lang="en-US" altLang="zh-CN" sz="2400" dirty="0">
              <a:solidFill>
                <a:srgbClr val="569582"/>
              </a:solidFill>
              <a:latin typeface="微软雅黑" panose="020B0503020204020204" pitchFamily="34" charset="-122"/>
              <a:ea typeface="微软雅黑" panose="020B0503020204020204" pitchFamily="34" charset="-122"/>
            </a:endParaRPr>
          </a:p>
        </p:txBody>
      </p:sp>
      <p:sp>
        <p:nvSpPr>
          <p:cNvPr id="47" name="TextBox 8"/>
          <p:cNvSpPr txBox="1"/>
          <p:nvPr/>
        </p:nvSpPr>
        <p:spPr>
          <a:xfrm>
            <a:off x="5380069" y="816658"/>
            <a:ext cx="2311176" cy="184666"/>
          </a:xfrm>
          <a:prstGeom prst="rect">
            <a:avLst/>
          </a:prstGeom>
          <a:noFill/>
        </p:spPr>
        <p:txBody>
          <a:bodyPr wrap="square" lIns="0" tIns="0" rIns="0" bIns="0" rtlCol="0" anchor="ctr">
            <a:spAutoFit/>
          </a:bodyPr>
          <a:lstStyle/>
          <a:p>
            <a:pPr algn="dist"/>
            <a:r>
              <a:rPr lang="en-US" altLang="zh-CN" sz="11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ADD YOUR TEXT </a:t>
            </a:r>
            <a:r>
              <a:rPr lang="en-US" altLang="zh-CN" sz="12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HERE</a:t>
            </a:r>
            <a:endPar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ransition spd="slow" advTm="2777">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4"/>
          <p:cNvGrpSpPr>
            <a:grpSpLocks noChangeAspect="1"/>
          </p:cNvGrpSpPr>
          <p:nvPr/>
        </p:nvGrpSpPr>
        <p:grpSpPr bwMode="auto">
          <a:xfrm>
            <a:off x="7961633" y="2628881"/>
            <a:ext cx="607163" cy="607978"/>
            <a:chOff x="7275513" y="5302250"/>
            <a:chExt cx="1012825" cy="1012825"/>
          </a:xfrm>
          <a:solidFill>
            <a:schemeClr val="accent1"/>
          </a:solidFill>
        </p:grpSpPr>
        <p:sp>
          <p:nvSpPr>
            <p:cNvPr id="7" name="Freeform 34"/>
            <p:cNvSpPr/>
            <p:nvPr/>
          </p:nvSpPr>
          <p:spPr bwMode="auto">
            <a:xfrm>
              <a:off x="7467601" y="5521325"/>
              <a:ext cx="608013" cy="606425"/>
            </a:xfrm>
            <a:custGeom>
              <a:avLst/>
              <a:gdLst>
                <a:gd name="T0" fmla="*/ 189 w 211"/>
                <a:gd name="T1" fmla="*/ 85 h 211"/>
                <a:gd name="T2" fmla="*/ 187 w 211"/>
                <a:gd name="T3" fmla="*/ 64 h 211"/>
                <a:gd name="T4" fmla="*/ 192 w 211"/>
                <a:gd name="T5" fmla="*/ 41 h 211"/>
                <a:gd name="T6" fmla="*/ 179 w 211"/>
                <a:gd name="T7" fmla="*/ 31 h 211"/>
                <a:gd name="T8" fmla="*/ 170 w 211"/>
                <a:gd name="T9" fmla="*/ 36 h 211"/>
                <a:gd name="T10" fmla="*/ 164 w 211"/>
                <a:gd name="T11" fmla="*/ 34 h 211"/>
                <a:gd name="T12" fmla="*/ 155 w 211"/>
                <a:gd name="T13" fmla="*/ 26 h 211"/>
                <a:gd name="T14" fmla="*/ 148 w 211"/>
                <a:gd name="T15" fmla="*/ 20 h 211"/>
                <a:gd name="T16" fmla="*/ 149 w 211"/>
                <a:gd name="T17" fmla="*/ 11 h 211"/>
                <a:gd name="T18" fmla="*/ 125 w 211"/>
                <a:gd name="T19" fmla="*/ 5 h 211"/>
                <a:gd name="T20" fmla="*/ 106 w 211"/>
                <a:gd name="T21" fmla="*/ 1 h 211"/>
                <a:gd name="T22" fmla="*/ 89 w 211"/>
                <a:gd name="T23" fmla="*/ 2 h 211"/>
                <a:gd name="T24" fmla="*/ 88 w 211"/>
                <a:gd name="T25" fmla="*/ 7 h 211"/>
                <a:gd name="T26" fmla="*/ 99 w 211"/>
                <a:gd name="T27" fmla="*/ 3 h 211"/>
                <a:gd name="T28" fmla="*/ 101 w 211"/>
                <a:gd name="T29" fmla="*/ 13 h 211"/>
                <a:gd name="T30" fmla="*/ 83 w 211"/>
                <a:gd name="T31" fmla="*/ 23 h 211"/>
                <a:gd name="T32" fmla="*/ 87 w 211"/>
                <a:gd name="T33" fmla="*/ 31 h 211"/>
                <a:gd name="T34" fmla="*/ 96 w 211"/>
                <a:gd name="T35" fmla="*/ 25 h 211"/>
                <a:gd name="T36" fmla="*/ 108 w 211"/>
                <a:gd name="T37" fmla="*/ 30 h 211"/>
                <a:gd name="T38" fmla="*/ 118 w 211"/>
                <a:gd name="T39" fmla="*/ 29 h 211"/>
                <a:gd name="T40" fmla="*/ 130 w 211"/>
                <a:gd name="T41" fmla="*/ 32 h 211"/>
                <a:gd name="T42" fmla="*/ 128 w 211"/>
                <a:gd name="T43" fmla="*/ 37 h 211"/>
                <a:gd name="T44" fmla="*/ 116 w 211"/>
                <a:gd name="T45" fmla="*/ 43 h 211"/>
                <a:gd name="T46" fmla="*/ 117 w 211"/>
                <a:gd name="T47" fmla="*/ 50 h 211"/>
                <a:gd name="T48" fmla="*/ 113 w 211"/>
                <a:gd name="T49" fmla="*/ 58 h 211"/>
                <a:gd name="T50" fmla="*/ 110 w 211"/>
                <a:gd name="T51" fmla="*/ 91 h 211"/>
                <a:gd name="T52" fmla="*/ 104 w 211"/>
                <a:gd name="T53" fmla="*/ 97 h 211"/>
                <a:gd name="T54" fmla="*/ 88 w 211"/>
                <a:gd name="T55" fmla="*/ 77 h 211"/>
                <a:gd name="T56" fmla="*/ 57 w 211"/>
                <a:gd name="T57" fmla="*/ 83 h 211"/>
                <a:gd name="T58" fmla="*/ 73 w 211"/>
                <a:gd name="T59" fmla="*/ 89 h 211"/>
                <a:gd name="T60" fmla="*/ 75 w 211"/>
                <a:gd name="T61" fmla="*/ 94 h 211"/>
                <a:gd name="T62" fmla="*/ 63 w 211"/>
                <a:gd name="T63" fmla="*/ 97 h 211"/>
                <a:gd name="T64" fmla="*/ 62 w 211"/>
                <a:gd name="T65" fmla="*/ 105 h 211"/>
                <a:gd name="T66" fmla="*/ 70 w 211"/>
                <a:gd name="T67" fmla="*/ 110 h 211"/>
                <a:gd name="T68" fmla="*/ 84 w 211"/>
                <a:gd name="T69" fmla="*/ 107 h 211"/>
                <a:gd name="T70" fmla="*/ 99 w 211"/>
                <a:gd name="T71" fmla="*/ 114 h 211"/>
                <a:gd name="T72" fmla="*/ 116 w 211"/>
                <a:gd name="T73" fmla="*/ 109 h 211"/>
                <a:gd name="T74" fmla="*/ 118 w 211"/>
                <a:gd name="T75" fmla="*/ 131 h 211"/>
                <a:gd name="T76" fmla="*/ 109 w 211"/>
                <a:gd name="T77" fmla="*/ 159 h 211"/>
                <a:gd name="T78" fmla="*/ 90 w 211"/>
                <a:gd name="T79" fmla="*/ 189 h 211"/>
                <a:gd name="T80" fmla="*/ 82 w 211"/>
                <a:gd name="T81" fmla="*/ 197 h 211"/>
                <a:gd name="T82" fmla="*/ 79 w 211"/>
                <a:gd name="T83" fmla="*/ 181 h 211"/>
                <a:gd name="T84" fmla="*/ 78 w 211"/>
                <a:gd name="T85" fmla="*/ 159 h 211"/>
                <a:gd name="T86" fmla="*/ 63 w 211"/>
                <a:gd name="T87" fmla="*/ 132 h 211"/>
                <a:gd name="T88" fmla="*/ 72 w 211"/>
                <a:gd name="T89" fmla="*/ 125 h 211"/>
                <a:gd name="T90" fmla="*/ 60 w 211"/>
                <a:gd name="T91" fmla="*/ 115 h 211"/>
                <a:gd name="T92" fmla="*/ 55 w 211"/>
                <a:gd name="T93" fmla="*/ 102 h 211"/>
                <a:gd name="T94" fmla="*/ 50 w 211"/>
                <a:gd name="T95" fmla="*/ 89 h 211"/>
                <a:gd name="T96" fmla="*/ 38 w 211"/>
                <a:gd name="T97" fmla="*/ 78 h 211"/>
                <a:gd name="T98" fmla="*/ 37 w 211"/>
                <a:gd name="T99" fmla="*/ 91 h 211"/>
                <a:gd name="T100" fmla="*/ 30 w 211"/>
                <a:gd name="T101" fmla="*/ 91 h 211"/>
                <a:gd name="T102" fmla="*/ 32 w 211"/>
                <a:gd name="T103" fmla="*/ 52 h 211"/>
                <a:gd name="T104" fmla="*/ 20 w 211"/>
                <a:gd name="T105" fmla="*/ 148 h 211"/>
                <a:gd name="T106" fmla="*/ 167 w 211"/>
                <a:gd name="T107" fmla="*/ 185 h 211"/>
                <a:gd name="T108" fmla="*/ 160 w 211"/>
                <a:gd name="T109" fmla="*/ 127 h 211"/>
                <a:gd name="T110" fmla="*/ 184 w 211"/>
                <a:gd name="T111" fmla="*/ 133 h 211"/>
                <a:gd name="T112" fmla="*/ 201 w 211"/>
                <a:gd name="T113" fmla="*/ 146 h 211"/>
                <a:gd name="T114" fmla="*/ 206 w 211"/>
                <a:gd name="T115" fmla="*/ 10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 h="211">
                  <a:moveTo>
                    <a:pt x="196" y="93"/>
                  </a:moveTo>
                  <a:cubicBezTo>
                    <a:pt x="195" y="88"/>
                    <a:pt x="194" y="87"/>
                    <a:pt x="189" y="85"/>
                  </a:cubicBezTo>
                  <a:cubicBezTo>
                    <a:pt x="183" y="84"/>
                    <a:pt x="181" y="81"/>
                    <a:pt x="183" y="76"/>
                  </a:cubicBezTo>
                  <a:cubicBezTo>
                    <a:pt x="184" y="72"/>
                    <a:pt x="186" y="68"/>
                    <a:pt x="187" y="64"/>
                  </a:cubicBezTo>
                  <a:cubicBezTo>
                    <a:pt x="189" y="61"/>
                    <a:pt x="190" y="57"/>
                    <a:pt x="189" y="52"/>
                  </a:cubicBezTo>
                  <a:cubicBezTo>
                    <a:pt x="188" y="48"/>
                    <a:pt x="189" y="44"/>
                    <a:pt x="192" y="41"/>
                  </a:cubicBezTo>
                  <a:cubicBezTo>
                    <a:pt x="189" y="37"/>
                    <a:pt x="186" y="34"/>
                    <a:pt x="182" y="30"/>
                  </a:cubicBezTo>
                  <a:cubicBezTo>
                    <a:pt x="181" y="28"/>
                    <a:pt x="180" y="29"/>
                    <a:pt x="179" y="31"/>
                  </a:cubicBezTo>
                  <a:cubicBezTo>
                    <a:pt x="179" y="32"/>
                    <a:pt x="179" y="33"/>
                    <a:pt x="179" y="33"/>
                  </a:cubicBezTo>
                  <a:cubicBezTo>
                    <a:pt x="178" y="38"/>
                    <a:pt x="174" y="39"/>
                    <a:pt x="170" y="36"/>
                  </a:cubicBezTo>
                  <a:cubicBezTo>
                    <a:pt x="170" y="36"/>
                    <a:pt x="169" y="35"/>
                    <a:pt x="168" y="35"/>
                  </a:cubicBezTo>
                  <a:cubicBezTo>
                    <a:pt x="167" y="34"/>
                    <a:pt x="165" y="34"/>
                    <a:pt x="164" y="34"/>
                  </a:cubicBezTo>
                  <a:cubicBezTo>
                    <a:pt x="160" y="35"/>
                    <a:pt x="159" y="34"/>
                    <a:pt x="159" y="30"/>
                  </a:cubicBezTo>
                  <a:cubicBezTo>
                    <a:pt x="160" y="27"/>
                    <a:pt x="159" y="25"/>
                    <a:pt x="155" y="26"/>
                  </a:cubicBezTo>
                  <a:cubicBezTo>
                    <a:pt x="154" y="26"/>
                    <a:pt x="153" y="26"/>
                    <a:pt x="152" y="26"/>
                  </a:cubicBezTo>
                  <a:cubicBezTo>
                    <a:pt x="149" y="26"/>
                    <a:pt x="147" y="23"/>
                    <a:pt x="148" y="20"/>
                  </a:cubicBezTo>
                  <a:cubicBezTo>
                    <a:pt x="148" y="18"/>
                    <a:pt x="149" y="17"/>
                    <a:pt x="149" y="15"/>
                  </a:cubicBezTo>
                  <a:cubicBezTo>
                    <a:pt x="150" y="14"/>
                    <a:pt x="150" y="12"/>
                    <a:pt x="149" y="11"/>
                  </a:cubicBezTo>
                  <a:cubicBezTo>
                    <a:pt x="147" y="9"/>
                    <a:pt x="144" y="7"/>
                    <a:pt x="141" y="5"/>
                  </a:cubicBezTo>
                  <a:cubicBezTo>
                    <a:pt x="136" y="1"/>
                    <a:pt x="130" y="4"/>
                    <a:pt x="125" y="5"/>
                  </a:cubicBezTo>
                  <a:cubicBezTo>
                    <a:pt x="124" y="9"/>
                    <a:pt x="124" y="10"/>
                    <a:pt x="119" y="9"/>
                  </a:cubicBezTo>
                  <a:cubicBezTo>
                    <a:pt x="114" y="7"/>
                    <a:pt x="110" y="5"/>
                    <a:pt x="106" y="1"/>
                  </a:cubicBezTo>
                  <a:cubicBezTo>
                    <a:pt x="106" y="0"/>
                    <a:pt x="105" y="0"/>
                    <a:pt x="104" y="0"/>
                  </a:cubicBezTo>
                  <a:cubicBezTo>
                    <a:pt x="99" y="1"/>
                    <a:pt x="94" y="1"/>
                    <a:pt x="89" y="2"/>
                  </a:cubicBezTo>
                  <a:cubicBezTo>
                    <a:pt x="88" y="2"/>
                    <a:pt x="87" y="3"/>
                    <a:pt x="87" y="4"/>
                  </a:cubicBezTo>
                  <a:cubicBezTo>
                    <a:pt x="87" y="5"/>
                    <a:pt x="87" y="6"/>
                    <a:pt x="88" y="7"/>
                  </a:cubicBezTo>
                  <a:cubicBezTo>
                    <a:pt x="90" y="7"/>
                    <a:pt x="92" y="7"/>
                    <a:pt x="93" y="6"/>
                  </a:cubicBezTo>
                  <a:cubicBezTo>
                    <a:pt x="95" y="5"/>
                    <a:pt x="97" y="4"/>
                    <a:pt x="99" y="3"/>
                  </a:cubicBezTo>
                  <a:cubicBezTo>
                    <a:pt x="102" y="2"/>
                    <a:pt x="103" y="2"/>
                    <a:pt x="104" y="5"/>
                  </a:cubicBezTo>
                  <a:cubicBezTo>
                    <a:pt x="105" y="8"/>
                    <a:pt x="104" y="11"/>
                    <a:pt x="101" y="13"/>
                  </a:cubicBezTo>
                  <a:cubicBezTo>
                    <a:pt x="98" y="15"/>
                    <a:pt x="94" y="17"/>
                    <a:pt x="90" y="19"/>
                  </a:cubicBezTo>
                  <a:cubicBezTo>
                    <a:pt x="88" y="20"/>
                    <a:pt x="85" y="22"/>
                    <a:pt x="83" y="23"/>
                  </a:cubicBezTo>
                  <a:cubicBezTo>
                    <a:pt x="81" y="25"/>
                    <a:pt x="79" y="27"/>
                    <a:pt x="81" y="30"/>
                  </a:cubicBezTo>
                  <a:cubicBezTo>
                    <a:pt x="82" y="32"/>
                    <a:pt x="85" y="31"/>
                    <a:pt x="87" y="31"/>
                  </a:cubicBezTo>
                  <a:cubicBezTo>
                    <a:pt x="89" y="30"/>
                    <a:pt x="91" y="29"/>
                    <a:pt x="93" y="28"/>
                  </a:cubicBezTo>
                  <a:cubicBezTo>
                    <a:pt x="94" y="27"/>
                    <a:pt x="95" y="26"/>
                    <a:pt x="96" y="25"/>
                  </a:cubicBezTo>
                  <a:cubicBezTo>
                    <a:pt x="98" y="24"/>
                    <a:pt x="99" y="24"/>
                    <a:pt x="100" y="27"/>
                  </a:cubicBezTo>
                  <a:cubicBezTo>
                    <a:pt x="102" y="31"/>
                    <a:pt x="105" y="32"/>
                    <a:pt x="108" y="30"/>
                  </a:cubicBezTo>
                  <a:cubicBezTo>
                    <a:pt x="110" y="29"/>
                    <a:pt x="111" y="27"/>
                    <a:pt x="113" y="26"/>
                  </a:cubicBezTo>
                  <a:cubicBezTo>
                    <a:pt x="116" y="25"/>
                    <a:pt x="118" y="26"/>
                    <a:pt x="118" y="29"/>
                  </a:cubicBezTo>
                  <a:cubicBezTo>
                    <a:pt x="119" y="33"/>
                    <a:pt x="120" y="34"/>
                    <a:pt x="124" y="33"/>
                  </a:cubicBezTo>
                  <a:cubicBezTo>
                    <a:pt x="126" y="33"/>
                    <a:pt x="128" y="33"/>
                    <a:pt x="130" y="32"/>
                  </a:cubicBezTo>
                  <a:cubicBezTo>
                    <a:pt x="130" y="33"/>
                    <a:pt x="131" y="33"/>
                    <a:pt x="131" y="33"/>
                  </a:cubicBezTo>
                  <a:cubicBezTo>
                    <a:pt x="130" y="34"/>
                    <a:pt x="130" y="36"/>
                    <a:pt x="128" y="37"/>
                  </a:cubicBezTo>
                  <a:cubicBezTo>
                    <a:pt x="127" y="39"/>
                    <a:pt x="124" y="40"/>
                    <a:pt x="122" y="41"/>
                  </a:cubicBezTo>
                  <a:cubicBezTo>
                    <a:pt x="119" y="42"/>
                    <a:pt x="116" y="43"/>
                    <a:pt x="116" y="43"/>
                  </a:cubicBezTo>
                  <a:cubicBezTo>
                    <a:pt x="116" y="43"/>
                    <a:pt x="120" y="45"/>
                    <a:pt x="118" y="46"/>
                  </a:cubicBezTo>
                  <a:cubicBezTo>
                    <a:pt x="114" y="47"/>
                    <a:pt x="108" y="53"/>
                    <a:pt x="117" y="50"/>
                  </a:cubicBezTo>
                  <a:cubicBezTo>
                    <a:pt x="118" y="50"/>
                    <a:pt x="120" y="50"/>
                    <a:pt x="122" y="49"/>
                  </a:cubicBezTo>
                  <a:cubicBezTo>
                    <a:pt x="120" y="54"/>
                    <a:pt x="116" y="56"/>
                    <a:pt x="113" y="58"/>
                  </a:cubicBezTo>
                  <a:cubicBezTo>
                    <a:pt x="102" y="64"/>
                    <a:pt x="101" y="79"/>
                    <a:pt x="107" y="86"/>
                  </a:cubicBezTo>
                  <a:cubicBezTo>
                    <a:pt x="108" y="88"/>
                    <a:pt x="109" y="89"/>
                    <a:pt x="110" y="91"/>
                  </a:cubicBezTo>
                  <a:cubicBezTo>
                    <a:pt x="111" y="93"/>
                    <a:pt x="111" y="96"/>
                    <a:pt x="109" y="97"/>
                  </a:cubicBezTo>
                  <a:cubicBezTo>
                    <a:pt x="108" y="98"/>
                    <a:pt x="105" y="97"/>
                    <a:pt x="104" y="97"/>
                  </a:cubicBezTo>
                  <a:cubicBezTo>
                    <a:pt x="101" y="94"/>
                    <a:pt x="98" y="92"/>
                    <a:pt x="96" y="89"/>
                  </a:cubicBezTo>
                  <a:cubicBezTo>
                    <a:pt x="93" y="85"/>
                    <a:pt x="91" y="81"/>
                    <a:pt x="88" y="77"/>
                  </a:cubicBezTo>
                  <a:cubicBezTo>
                    <a:pt x="78" y="66"/>
                    <a:pt x="66" y="68"/>
                    <a:pt x="57" y="77"/>
                  </a:cubicBezTo>
                  <a:cubicBezTo>
                    <a:pt x="54" y="79"/>
                    <a:pt x="55" y="81"/>
                    <a:pt x="57" y="83"/>
                  </a:cubicBezTo>
                  <a:cubicBezTo>
                    <a:pt x="58" y="83"/>
                    <a:pt x="59" y="84"/>
                    <a:pt x="60" y="84"/>
                  </a:cubicBezTo>
                  <a:cubicBezTo>
                    <a:pt x="65" y="86"/>
                    <a:pt x="69" y="88"/>
                    <a:pt x="73" y="89"/>
                  </a:cubicBezTo>
                  <a:cubicBezTo>
                    <a:pt x="74" y="90"/>
                    <a:pt x="75" y="90"/>
                    <a:pt x="76" y="91"/>
                  </a:cubicBezTo>
                  <a:cubicBezTo>
                    <a:pt x="77" y="92"/>
                    <a:pt x="77" y="93"/>
                    <a:pt x="75" y="94"/>
                  </a:cubicBezTo>
                  <a:cubicBezTo>
                    <a:pt x="74" y="95"/>
                    <a:pt x="72" y="95"/>
                    <a:pt x="71" y="95"/>
                  </a:cubicBezTo>
                  <a:cubicBezTo>
                    <a:pt x="68" y="96"/>
                    <a:pt x="65" y="96"/>
                    <a:pt x="63" y="97"/>
                  </a:cubicBezTo>
                  <a:cubicBezTo>
                    <a:pt x="61" y="98"/>
                    <a:pt x="59" y="100"/>
                    <a:pt x="59" y="101"/>
                  </a:cubicBezTo>
                  <a:cubicBezTo>
                    <a:pt x="59" y="102"/>
                    <a:pt x="61" y="104"/>
                    <a:pt x="62" y="105"/>
                  </a:cubicBezTo>
                  <a:cubicBezTo>
                    <a:pt x="63" y="106"/>
                    <a:pt x="64" y="106"/>
                    <a:pt x="65" y="107"/>
                  </a:cubicBezTo>
                  <a:cubicBezTo>
                    <a:pt x="67" y="108"/>
                    <a:pt x="69" y="109"/>
                    <a:pt x="70" y="110"/>
                  </a:cubicBezTo>
                  <a:cubicBezTo>
                    <a:pt x="72" y="113"/>
                    <a:pt x="74" y="113"/>
                    <a:pt x="76" y="112"/>
                  </a:cubicBezTo>
                  <a:cubicBezTo>
                    <a:pt x="79" y="110"/>
                    <a:pt x="81" y="109"/>
                    <a:pt x="84" y="107"/>
                  </a:cubicBezTo>
                  <a:cubicBezTo>
                    <a:pt x="87" y="105"/>
                    <a:pt x="87" y="105"/>
                    <a:pt x="89" y="108"/>
                  </a:cubicBezTo>
                  <a:cubicBezTo>
                    <a:pt x="91" y="112"/>
                    <a:pt x="94" y="115"/>
                    <a:pt x="99" y="114"/>
                  </a:cubicBezTo>
                  <a:cubicBezTo>
                    <a:pt x="102" y="114"/>
                    <a:pt x="106" y="112"/>
                    <a:pt x="109" y="111"/>
                  </a:cubicBezTo>
                  <a:cubicBezTo>
                    <a:pt x="111" y="110"/>
                    <a:pt x="113" y="109"/>
                    <a:pt x="116" y="109"/>
                  </a:cubicBezTo>
                  <a:cubicBezTo>
                    <a:pt x="121" y="108"/>
                    <a:pt x="124" y="112"/>
                    <a:pt x="124" y="118"/>
                  </a:cubicBezTo>
                  <a:cubicBezTo>
                    <a:pt x="125" y="124"/>
                    <a:pt x="122" y="128"/>
                    <a:pt x="118" y="131"/>
                  </a:cubicBezTo>
                  <a:cubicBezTo>
                    <a:pt x="114" y="135"/>
                    <a:pt x="112" y="139"/>
                    <a:pt x="114" y="145"/>
                  </a:cubicBezTo>
                  <a:cubicBezTo>
                    <a:pt x="116" y="150"/>
                    <a:pt x="114" y="155"/>
                    <a:pt x="109" y="159"/>
                  </a:cubicBezTo>
                  <a:cubicBezTo>
                    <a:pt x="106" y="162"/>
                    <a:pt x="103" y="164"/>
                    <a:pt x="99" y="167"/>
                  </a:cubicBezTo>
                  <a:cubicBezTo>
                    <a:pt x="95" y="169"/>
                    <a:pt x="89" y="184"/>
                    <a:pt x="90" y="189"/>
                  </a:cubicBezTo>
                  <a:cubicBezTo>
                    <a:pt x="90" y="190"/>
                    <a:pt x="91" y="191"/>
                    <a:pt x="90" y="192"/>
                  </a:cubicBezTo>
                  <a:cubicBezTo>
                    <a:pt x="90" y="197"/>
                    <a:pt x="87" y="196"/>
                    <a:pt x="82" y="197"/>
                  </a:cubicBezTo>
                  <a:cubicBezTo>
                    <a:pt x="79" y="198"/>
                    <a:pt x="80" y="192"/>
                    <a:pt x="79" y="189"/>
                  </a:cubicBezTo>
                  <a:cubicBezTo>
                    <a:pt x="78" y="186"/>
                    <a:pt x="78" y="183"/>
                    <a:pt x="79" y="181"/>
                  </a:cubicBezTo>
                  <a:cubicBezTo>
                    <a:pt x="79" y="178"/>
                    <a:pt x="81" y="176"/>
                    <a:pt x="81" y="173"/>
                  </a:cubicBezTo>
                  <a:cubicBezTo>
                    <a:pt x="83" y="168"/>
                    <a:pt x="82" y="163"/>
                    <a:pt x="78" y="159"/>
                  </a:cubicBezTo>
                  <a:cubicBezTo>
                    <a:pt x="76" y="158"/>
                    <a:pt x="74" y="156"/>
                    <a:pt x="73" y="154"/>
                  </a:cubicBezTo>
                  <a:cubicBezTo>
                    <a:pt x="66" y="148"/>
                    <a:pt x="63" y="141"/>
                    <a:pt x="63" y="132"/>
                  </a:cubicBezTo>
                  <a:cubicBezTo>
                    <a:pt x="63" y="128"/>
                    <a:pt x="65" y="126"/>
                    <a:pt x="69" y="126"/>
                  </a:cubicBezTo>
                  <a:cubicBezTo>
                    <a:pt x="70" y="126"/>
                    <a:pt x="71" y="125"/>
                    <a:pt x="72" y="125"/>
                  </a:cubicBezTo>
                  <a:cubicBezTo>
                    <a:pt x="71" y="122"/>
                    <a:pt x="70" y="120"/>
                    <a:pt x="66" y="120"/>
                  </a:cubicBezTo>
                  <a:cubicBezTo>
                    <a:pt x="63" y="120"/>
                    <a:pt x="61" y="118"/>
                    <a:pt x="60" y="115"/>
                  </a:cubicBezTo>
                  <a:cubicBezTo>
                    <a:pt x="59" y="114"/>
                    <a:pt x="59" y="112"/>
                    <a:pt x="59" y="111"/>
                  </a:cubicBezTo>
                  <a:cubicBezTo>
                    <a:pt x="57" y="108"/>
                    <a:pt x="57" y="104"/>
                    <a:pt x="55" y="102"/>
                  </a:cubicBezTo>
                  <a:cubicBezTo>
                    <a:pt x="53" y="99"/>
                    <a:pt x="52" y="97"/>
                    <a:pt x="52" y="94"/>
                  </a:cubicBezTo>
                  <a:cubicBezTo>
                    <a:pt x="52" y="92"/>
                    <a:pt x="51" y="91"/>
                    <a:pt x="50" y="89"/>
                  </a:cubicBezTo>
                  <a:cubicBezTo>
                    <a:pt x="47" y="87"/>
                    <a:pt x="45" y="84"/>
                    <a:pt x="42" y="82"/>
                  </a:cubicBezTo>
                  <a:cubicBezTo>
                    <a:pt x="41" y="81"/>
                    <a:pt x="40" y="80"/>
                    <a:pt x="38" y="78"/>
                  </a:cubicBezTo>
                  <a:cubicBezTo>
                    <a:pt x="38" y="81"/>
                    <a:pt x="38" y="83"/>
                    <a:pt x="38" y="84"/>
                  </a:cubicBezTo>
                  <a:cubicBezTo>
                    <a:pt x="38" y="86"/>
                    <a:pt x="38" y="89"/>
                    <a:pt x="37" y="91"/>
                  </a:cubicBezTo>
                  <a:cubicBezTo>
                    <a:pt x="37" y="92"/>
                    <a:pt x="35" y="94"/>
                    <a:pt x="34" y="94"/>
                  </a:cubicBezTo>
                  <a:cubicBezTo>
                    <a:pt x="33" y="94"/>
                    <a:pt x="31" y="92"/>
                    <a:pt x="30" y="91"/>
                  </a:cubicBezTo>
                  <a:cubicBezTo>
                    <a:pt x="30" y="89"/>
                    <a:pt x="30" y="86"/>
                    <a:pt x="30" y="84"/>
                  </a:cubicBezTo>
                  <a:cubicBezTo>
                    <a:pt x="32" y="73"/>
                    <a:pt x="33" y="62"/>
                    <a:pt x="32" y="52"/>
                  </a:cubicBezTo>
                  <a:cubicBezTo>
                    <a:pt x="32" y="48"/>
                    <a:pt x="31" y="44"/>
                    <a:pt x="30" y="39"/>
                  </a:cubicBezTo>
                  <a:cubicBezTo>
                    <a:pt x="10" y="64"/>
                    <a:pt x="0" y="108"/>
                    <a:pt x="20" y="148"/>
                  </a:cubicBezTo>
                  <a:cubicBezTo>
                    <a:pt x="42" y="190"/>
                    <a:pt x="89" y="211"/>
                    <a:pt x="135" y="199"/>
                  </a:cubicBezTo>
                  <a:cubicBezTo>
                    <a:pt x="147" y="196"/>
                    <a:pt x="158" y="191"/>
                    <a:pt x="167" y="185"/>
                  </a:cubicBezTo>
                  <a:cubicBezTo>
                    <a:pt x="162" y="183"/>
                    <a:pt x="155" y="180"/>
                    <a:pt x="154" y="161"/>
                  </a:cubicBezTo>
                  <a:cubicBezTo>
                    <a:pt x="153" y="133"/>
                    <a:pt x="157" y="127"/>
                    <a:pt x="160" y="127"/>
                  </a:cubicBezTo>
                  <a:cubicBezTo>
                    <a:pt x="162" y="127"/>
                    <a:pt x="164" y="126"/>
                    <a:pt x="172" y="134"/>
                  </a:cubicBezTo>
                  <a:cubicBezTo>
                    <a:pt x="179" y="143"/>
                    <a:pt x="183" y="139"/>
                    <a:pt x="184" y="133"/>
                  </a:cubicBezTo>
                  <a:cubicBezTo>
                    <a:pt x="184" y="127"/>
                    <a:pt x="190" y="118"/>
                    <a:pt x="193" y="127"/>
                  </a:cubicBezTo>
                  <a:cubicBezTo>
                    <a:pt x="194" y="133"/>
                    <a:pt x="198" y="141"/>
                    <a:pt x="201" y="146"/>
                  </a:cubicBezTo>
                  <a:cubicBezTo>
                    <a:pt x="207" y="135"/>
                    <a:pt x="210" y="123"/>
                    <a:pt x="211" y="111"/>
                  </a:cubicBezTo>
                  <a:cubicBezTo>
                    <a:pt x="209" y="110"/>
                    <a:pt x="208" y="110"/>
                    <a:pt x="206" y="109"/>
                  </a:cubicBezTo>
                  <a:cubicBezTo>
                    <a:pt x="200" y="106"/>
                    <a:pt x="196" y="101"/>
                    <a:pt x="196" y="93"/>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lIns="96435" tIns="48218" rIns="96435" bIns="48218"/>
            <a:lstStyle/>
            <a:p>
              <a:pPr defTabSz="963930" fontAlgn="auto">
                <a:lnSpc>
                  <a:spcPct val="150000"/>
                </a:lnSpc>
                <a:spcBef>
                  <a:spcPts val="0"/>
                </a:spcBef>
                <a:spcAft>
                  <a:spcPts val="0"/>
                </a:spcAft>
                <a:defRPr/>
              </a:pPr>
              <a:endParaRPr lang="id-ID" sz="800">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35"/>
            <p:cNvSpPr>
              <a:spLocks noEditPoints="1"/>
            </p:cNvSpPr>
            <p:nvPr/>
          </p:nvSpPr>
          <p:spPr bwMode="auto">
            <a:xfrm>
              <a:off x="7275513" y="5302250"/>
              <a:ext cx="1012825" cy="1012825"/>
            </a:xfrm>
            <a:custGeom>
              <a:avLst/>
              <a:gdLst>
                <a:gd name="T0" fmla="*/ 176 w 352"/>
                <a:gd name="T1" fmla="*/ 0 h 352"/>
                <a:gd name="T2" fmla="*/ 0 w 352"/>
                <a:gd name="T3" fmla="*/ 176 h 352"/>
                <a:gd name="T4" fmla="*/ 176 w 352"/>
                <a:gd name="T5" fmla="*/ 352 h 352"/>
                <a:gd name="T6" fmla="*/ 352 w 352"/>
                <a:gd name="T7" fmla="*/ 176 h 352"/>
                <a:gd name="T8" fmla="*/ 176 w 352"/>
                <a:gd name="T9" fmla="*/ 0 h 352"/>
                <a:gd name="T10" fmla="*/ 258 w 352"/>
                <a:gd name="T11" fmla="*/ 261 h 352"/>
                <a:gd name="T12" fmla="*/ 188 w 352"/>
                <a:gd name="T13" fmla="*/ 294 h 352"/>
                <a:gd name="T14" fmla="*/ 96 w 352"/>
                <a:gd name="T15" fmla="*/ 263 h 352"/>
                <a:gd name="T16" fmla="*/ 59 w 352"/>
                <a:gd name="T17" fmla="*/ 189 h 352"/>
                <a:gd name="T18" fmla="*/ 157 w 352"/>
                <a:gd name="T19" fmla="*/ 60 h 352"/>
                <a:gd name="T20" fmla="*/ 175 w 352"/>
                <a:gd name="T21" fmla="*/ 58 h 352"/>
                <a:gd name="T22" fmla="*/ 176 w 352"/>
                <a:gd name="T23" fmla="*/ 58 h 352"/>
                <a:gd name="T24" fmla="*/ 196 w 352"/>
                <a:gd name="T25" fmla="*/ 60 h 352"/>
                <a:gd name="T26" fmla="*/ 272 w 352"/>
                <a:gd name="T27" fmla="*/ 108 h 352"/>
                <a:gd name="T28" fmla="*/ 293 w 352"/>
                <a:gd name="T29" fmla="*/ 162 h 352"/>
                <a:gd name="T30" fmla="*/ 258 w 352"/>
                <a:gd name="T31" fmla="*/ 26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2" h="352">
                  <a:moveTo>
                    <a:pt x="176" y="0"/>
                  </a:moveTo>
                  <a:cubicBezTo>
                    <a:pt x="79" y="0"/>
                    <a:pt x="0" y="79"/>
                    <a:pt x="0" y="176"/>
                  </a:cubicBezTo>
                  <a:cubicBezTo>
                    <a:pt x="0" y="273"/>
                    <a:pt x="79" y="352"/>
                    <a:pt x="176" y="352"/>
                  </a:cubicBezTo>
                  <a:cubicBezTo>
                    <a:pt x="273" y="352"/>
                    <a:pt x="352" y="273"/>
                    <a:pt x="352" y="176"/>
                  </a:cubicBezTo>
                  <a:cubicBezTo>
                    <a:pt x="352" y="79"/>
                    <a:pt x="273" y="0"/>
                    <a:pt x="176" y="0"/>
                  </a:cubicBezTo>
                  <a:close/>
                  <a:moveTo>
                    <a:pt x="258" y="261"/>
                  </a:moveTo>
                  <a:cubicBezTo>
                    <a:pt x="238" y="280"/>
                    <a:pt x="215" y="291"/>
                    <a:pt x="188" y="294"/>
                  </a:cubicBezTo>
                  <a:cubicBezTo>
                    <a:pt x="153" y="297"/>
                    <a:pt x="122" y="287"/>
                    <a:pt x="96" y="263"/>
                  </a:cubicBezTo>
                  <a:cubicBezTo>
                    <a:pt x="75" y="243"/>
                    <a:pt x="62" y="218"/>
                    <a:pt x="59" y="189"/>
                  </a:cubicBezTo>
                  <a:cubicBezTo>
                    <a:pt x="52" y="127"/>
                    <a:pt x="96" y="69"/>
                    <a:pt x="157" y="60"/>
                  </a:cubicBezTo>
                  <a:cubicBezTo>
                    <a:pt x="163" y="59"/>
                    <a:pt x="169" y="59"/>
                    <a:pt x="175" y="58"/>
                  </a:cubicBezTo>
                  <a:cubicBezTo>
                    <a:pt x="176" y="58"/>
                    <a:pt x="176" y="58"/>
                    <a:pt x="176" y="58"/>
                  </a:cubicBezTo>
                  <a:cubicBezTo>
                    <a:pt x="183" y="59"/>
                    <a:pt x="189" y="59"/>
                    <a:pt x="196" y="60"/>
                  </a:cubicBezTo>
                  <a:cubicBezTo>
                    <a:pt x="227" y="66"/>
                    <a:pt x="253" y="82"/>
                    <a:pt x="272" y="108"/>
                  </a:cubicBezTo>
                  <a:cubicBezTo>
                    <a:pt x="283" y="124"/>
                    <a:pt x="291" y="142"/>
                    <a:pt x="293" y="162"/>
                  </a:cubicBezTo>
                  <a:cubicBezTo>
                    <a:pt x="297" y="200"/>
                    <a:pt x="286" y="234"/>
                    <a:pt x="258" y="261"/>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lIns="96435" tIns="48218" rIns="96435" bIns="48218"/>
            <a:lstStyle/>
            <a:p>
              <a:pPr defTabSz="963930" fontAlgn="auto">
                <a:lnSpc>
                  <a:spcPct val="150000"/>
                </a:lnSpc>
                <a:spcBef>
                  <a:spcPts val="0"/>
                </a:spcBef>
                <a:spcAft>
                  <a:spcPts val="0"/>
                </a:spcAft>
                <a:defRPr/>
              </a:pPr>
              <a:endParaRPr lang="id-ID" sz="8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Group 92"/>
          <p:cNvGrpSpPr>
            <a:grpSpLocks noChangeAspect="1"/>
          </p:cNvGrpSpPr>
          <p:nvPr/>
        </p:nvGrpSpPr>
        <p:grpSpPr bwMode="auto">
          <a:xfrm>
            <a:off x="7941543" y="4912469"/>
            <a:ext cx="607553" cy="608935"/>
            <a:chOff x="4427538" y="3192463"/>
            <a:chExt cx="823913" cy="825500"/>
          </a:xfrm>
          <a:solidFill>
            <a:schemeClr val="accent1"/>
          </a:solidFill>
        </p:grpSpPr>
        <p:sp>
          <p:nvSpPr>
            <p:cNvPr id="10" name="Oval 23"/>
            <p:cNvSpPr>
              <a:spLocks noChangeArrowheads="1"/>
            </p:cNvSpPr>
            <p:nvPr/>
          </p:nvSpPr>
          <p:spPr bwMode="auto">
            <a:xfrm>
              <a:off x="4813301" y="3825875"/>
              <a:ext cx="57150" cy="57150"/>
            </a:xfrm>
            <a:prstGeom prst="ellipse">
              <a:avLst/>
            </a:prstGeom>
            <a:solidFill>
              <a:srgbClr val="EC2D49"/>
            </a:solidFill>
            <a:ln>
              <a:noFill/>
            </a:ln>
            <a:extLst>
              <a:ext uri="{91240B29-F687-4F45-9708-019B960494DF}">
                <a14:hiddenLine xmlns:a14="http://schemas.microsoft.com/office/drawing/2010/main" w="9525">
                  <a:solidFill>
                    <a:srgbClr val="000000"/>
                  </a:solidFill>
                  <a:round/>
                </a14:hiddenLine>
              </a:ext>
            </a:extLst>
          </p:spPr>
          <p:txBody>
            <a:bodyPr lIns="96435" tIns="48218" rIns="96435" bIns="48218"/>
            <a:lstStyle/>
            <a:p>
              <a:pPr defTabSz="963930" fontAlgn="auto">
                <a:lnSpc>
                  <a:spcPct val="150000"/>
                </a:lnSpc>
                <a:spcBef>
                  <a:spcPts val="0"/>
                </a:spcBef>
                <a:spcAft>
                  <a:spcPts val="0"/>
                </a:spcAft>
                <a:defRPr/>
              </a:pPr>
              <a:endParaRPr lang="id-ID" sz="800">
                <a:latin typeface="Arial" panose="020B0604020202020204" pitchFamily="34" charset="0"/>
                <a:ea typeface="微软雅黑" panose="020B0503020204020204" pitchFamily="34" charset="-122"/>
                <a:sym typeface="Arial" panose="020B0604020202020204" pitchFamily="34" charset="0"/>
              </a:endParaRPr>
            </a:p>
          </p:txBody>
        </p:sp>
        <p:sp>
          <p:nvSpPr>
            <p:cNvPr id="11" name="Rectangle 24"/>
            <p:cNvSpPr>
              <a:spLocks noChangeArrowheads="1"/>
            </p:cNvSpPr>
            <p:nvPr/>
          </p:nvSpPr>
          <p:spPr bwMode="auto">
            <a:xfrm>
              <a:off x="4784726" y="3352800"/>
              <a:ext cx="115888" cy="15875"/>
            </a:xfrm>
            <a:prstGeom prst="rect">
              <a:avLst/>
            </a:prstGeom>
            <a:solidFill>
              <a:srgbClr val="EC2D4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6435" tIns="48218" rIns="96435" bIns="48218"/>
            <a:lstStyle/>
            <a:p>
              <a:pPr defTabSz="963930" fontAlgn="auto">
                <a:lnSpc>
                  <a:spcPct val="150000"/>
                </a:lnSpc>
                <a:spcBef>
                  <a:spcPts val="0"/>
                </a:spcBef>
                <a:spcAft>
                  <a:spcPts val="0"/>
                </a:spcAft>
                <a:defRPr/>
              </a:pPr>
              <a:endParaRPr lang="id-ID" sz="800">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25"/>
            <p:cNvSpPr>
              <a:spLocks noEditPoints="1"/>
            </p:cNvSpPr>
            <p:nvPr/>
          </p:nvSpPr>
          <p:spPr bwMode="auto">
            <a:xfrm>
              <a:off x="4427538" y="3192463"/>
              <a:ext cx="823913" cy="825500"/>
            </a:xfrm>
            <a:custGeom>
              <a:avLst/>
              <a:gdLst>
                <a:gd name="T0" fmla="*/ 143 w 286"/>
                <a:gd name="T1" fmla="*/ 0 h 287"/>
                <a:gd name="T2" fmla="*/ 0 w 286"/>
                <a:gd name="T3" fmla="*/ 143 h 287"/>
                <a:gd name="T4" fmla="*/ 143 w 286"/>
                <a:gd name="T5" fmla="*/ 287 h 287"/>
                <a:gd name="T6" fmla="*/ 286 w 286"/>
                <a:gd name="T7" fmla="*/ 143 h 287"/>
                <a:gd name="T8" fmla="*/ 143 w 286"/>
                <a:gd name="T9" fmla="*/ 0 h 287"/>
                <a:gd name="T10" fmla="*/ 201 w 286"/>
                <a:gd name="T11" fmla="*/ 234 h 287"/>
                <a:gd name="T12" fmla="*/ 187 w 286"/>
                <a:gd name="T13" fmla="*/ 248 h 287"/>
                <a:gd name="T14" fmla="*/ 101 w 286"/>
                <a:gd name="T15" fmla="*/ 248 h 287"/>
                <a:gd name="T16" fmla="*/ 87 w 286"/>
                <a:gd name="T17" fmla="*/ 234 h 287"/>
                <a:gd name="T18" fmla="*/ 87 w 286"/>
                <a:gd name="T19" fmla="*/ 60 h 287"/>
                <a:gd name="T20" fmla="*/ 101 w 286"/>
                <a:gd name="T21" fmla="*/ 46 h 287"/>
                <a:gd name="T22" fmla="*/ 187 w 286"/>
                <a:gd name="T23" fmla="*/ 46 h 287"/>
                <a:gd name="T24" fmla="*/ 201 w 286"/>
                <a:gd name="T25" fmla="*/ 60 h 287"/>
                <a:gd name="T26" fmla="*/ 201 w 286"/>
                <a:gd name="T27" fmla="*/ 23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287">
                  <a:moveTo>
                    <a:pt x="143" y="0"/>
                  </a:moveTo>
                  <a:cubicBezTo>
                    <a:pt x="64" y="0"/>
                    <a:pt x="0" y="64"/>
                    <a:pt x="0" y="143"/>
                  </a:cubicBezTo>
                  <a:cubicBezTo>
                    <a:pt x="0" y="222"/>
                    <a:pt x="64" y="287"/>
                    <a:pt x="143" y="287"/>
                  </a:cubicBezTo>
                  <a:cubicBezTo>
                    <a:pt x="222" y="287"/>
                    <a:pt x="286" y="222"/>
                    <a:pt x="286" y="143"/>
                  </a:cubicBezTo>
                  <a:cubicBezTo>
                    <a:pt x="286" y="64"/>
                    <a:pt x="222" y="0"/>
                    <a:pt x="143" y="0"/>
                  </a:cubicBezTo>
                  <a:close/>
                  <a:moveTo>
                    <a:pt x="201" y="234"/>
                  </a:moveTo>
                  <a:cubicBezTo>
                    <a:pt x="201" y="242"/>
                    <a:pt x="195" y="248"/>
                    <a:pt x="187" y="248"/>
                  </a:cubicBezTo>
                  <a:cubicBezTo>
                    <a:pt x="101" y="248"/>
                    <a:pt x="101" y="248"/>
                    <a:pt x="101" y="248"/>
                  </a:cubicBezTo>
                  <a:cubicBezTo>
                    <a:pt x="93" y="248"/>
                    <a:pt x="87" y="242"/>
                    <a:pt x="87" y="234"/>
                  </a:cubicBezTo>
                  <a:cubicBezTo>
                    <a:pt x="87" y="60"/>
                    <a:pt x="87" y="60"/>
                    <a:pt x="87" y="60"/>
                  </a:cubicBezTo>
                  <a:cubicBezTo>
                    <a:pt x="87" y="52"/>
                    <a:pt x="93" y="46"/>
                    <a:pt x="101" y="46"/>
                  </a:cubicBezTo>
                  <a:cubicBezTo>
                    <a:pt x="187" y="46"/>
                    <a:pt x="187" y="46"/>
                    <a:pt x="187" y="46"/>
                  </a:cubicBezTo>
                  <a:cubicBezTo>
                    <a:pt x="195" y="46"/>
                    <a:pt x="201" y="52"/>
                    <a:pt x="201" y="60"/>
                  </a:cubicBezTo>
                  <a:lnTo>
                    <a:pt x="201" y="234"/>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lIns="96435" tIns="48218" rIns="96435" bIns="48218"/>
            <a:lstStyle/>
            <a:p>
              <a:pPr defTabSz="963930" fontAlgn="auto">
                <a:lnSpc>
                  <a:spcPct val="150000"/>
                </a:lnSpc>
                <a:spcBef>
                  <a:spcPts val="0"/>
                </a:spcBef>
                <a:spcAft>
                  <a:spcPts val="0"/>
                </a:spcAft>
                <a:defRPr/>
              </a:pPr>
              <a:endParaRPr lang="id-ID" sz="800">
                <a:latin typeface="Arial" panose="020B0604020202020204" pitchFamily="34" charset="0"/>
                <a:ea typeface="微软雅黑" panose="020B0503020204020204" pitchFamily="34" charset="-122"/>
                <a:sym typeface="Arial" panose="020B0604020202020204" pitchFamily="34" charset="0"/>
              </a:endParaRPr>
            </a:p>
          </p:txBody>
        </p:sp>
        <p:sp>
          <p:nvSpPr>
            <p:cNvPr id="13" name="Oval 26"/>
            <p:cNvSpPr>
              <a:spLocks noChangeArrowheads="1"/>
            </p:cNvSpPr>
            <p:nvPr/>
          </p:nvSpPr>
          <p:spPr bwMode="auto">
            <a:xfrm>
              <a:off x="4926013" y="3351213"/>
              <a:ext cx="22225" cy="19050"/>
            </a:xfrm>
            <a:prstGeom prst="ellipse">
              <a:avLst/>
            </a:prstGeom>
            <a:solidFill>
              <a:srgbClr val="EC2D49"/>
            </a:solidFill>
            <a:ln>
              <a:noFill/>
            </a:ln>
            <a:extLst>
              <a:ext uri="{91240B29-F687-4F45-9708-019B960494DF}">
                <a14:hiddenLine xmlns:a14="http://schemas.microsoft.com/office/drawing/2010/main" w="9525">
                  <a:solidFill>
                    <a:srgbClr val="000000"/>
                  </a:solidFill>
                  <a:round/>
                </a14:hiddenLine>
              </a:ext>
            </a:extLst>
          </p:spPr>
          <p:txBody>
            <a:bodyPr lIns="96435" tIns="48218" rIns="96435" bIns="48218"/>
            <a:lstStyle/>
            <a:p>
              <a:pPr defTabSz="963930" fontAlgn="auto">
                <a:lnSpc>
                  <a:spcPct val="150000"/>
                </a:lnSpc>
                <a:spcBef>
                  <a:spcPts val="0"/>
                </a:spcBef>
                <a:spcAft>
                  <a:spcPts val="0"/>
                </a:spcAft>
                <a:defRPr/>
              </a:pPr>
              <a:endParaRPr lang="id-ID" sz="800">
                <a:latin typeface="Arial" panose="020B0604020202020204" pitchFamily="34" charset="0"/>
                <a:ea typeface="微软雅黑" panose="020B0503020204020204" pitchFamily="34" charset="-122"/>
                <a:sym typeface="Arial" panose="020B0604020202020204" pitchFamily="34" charset="0"/>
              </a:endParaRPr>
            </a:p>
          </p:txBody>
        </p:sp>
        <p:sp>
          <p:nvSpPr>
            <p:cNvPr id="14" name="Rectangle 27"/>
            <p:cNvSpPr>
              <a:spLocks noChangeArrowheads="1"/>
            </p:cNvSpPr>
            <p:nvPr/>
          </p:nvSpPr>
          <p:spPr bwMode="auto">
            <a:xfrm>
              <a:off x="4710113" y="3397250"/>
              <a:ext cx="265113" cy="400050"/>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6435" tIns="48218" rIns="96435" bIns="48218"/>
            <a:lstStyle/>
            <a:p>
              <a:pPr defTabSz="963930" fontAlgn="auto">
                <a:lnSpc>
                  <a:spcPct val="150000"/>
                </a:lnSpc>
                <a:spcBef>
                  <a:spcPts val="0"/>
                </a:spcBef>
                <a:spcAft>
                  <a:spcPts val="0"/>
                </a:spcAft>
                <a:defRPr/>
              </a:pPr>
              <a:endParaRPr lang="id-ID" sz="800">
                <a:latin typeface="Arial" panose="020B0604020202020204" pitchFamily="34" charset="0"/>
                <a:ea typeface="微软雅黑" panose="020B0503020204020204" pitchFamily="34" charset="-122"/>
                <a:sym typeface="Arial" panose="020B0604020202020204" pitchFamily="34" charset="0"/>
              </a:endParaRPr>
            </a:p>
          </p:txBody>
        </p:sp>
      </p:grpSp>
      <p:sp>
        <p:nvSpPr>
          <p:cNvPr id="34831" name="Freeform 31"/>
          <p:cNvSpPr>
            <a:spLocks noChangeAspect="1" noEditPoints="1"/>
          </p:cNvSpPr>
          <p:nvPr/>
        </p:nvSpPr>
        <p:spPr bwMode="auto">
          <a:xfrm>
            <a:off x="4197127" y="2536205"/>
            <a:ext cx="607492" cy="608632"/>
          </a:xfrm>
          <a:custGeom>
            <a:avLst/>
            <a:gdLst>
              <a:gd name="T0" fmla="*/ 216000 w 280"/>
              <a:gd name="T1" fmla="*/ 0 h 280"/>
              <a:gd name="T2" fmla="*/ 0 w 280"/>
              <a:gd name="T3" fmla="*/ 216426 h 280"/>
              <a:gd name="T4" fmla="*/ 216000 w 280"/>
              <a:gd name="T5" fmla="*/ 432851 h 280"/>
              <a:gd name="T6" fmla="*/ 432000 w 280"/>
              <a:gd name="T7" fmla="*/ 216426 h 280"/>
              <a:gd name="T8" fmla="*/ 216000 w 280"/>
              <a:gd name="T9" fmla="*/ 0 h 280"/>
              <a:gd name="T10" fmla="*/ 285429 w 280"/>
              <a:gd name="T11" fmla="*/ 106667 h 280"/>
              <a:gd name="T12" fmla="*/ 325543 w 280"/>
              <a:gd name="T13" fmla="*/ 146860 h 280"/>
              <a:gd name="T14" fmla="*/ 285429 w 280"/>
              <a:gd name="T15" fmla="*/ 188599 h 280"/>
              <a:gd name="T16" fmla="*/ 268457 w 280"/>
              <a:gd name="T17" fmla="*/ 183962 h 280"/>
              <a:gd name="T18" fmla="*/ 243771 w 280"/>
              <a:gd name="T19" fmla="*/ 146860 h 280"/>
              <a:gd name="T20" fmla="*/ 285429 w 280"/>
              <a:gd name="T21" fmla="*/ 106667 h 280"/>
              <a:gd name="T22" fmla="*/ 217543 w 280"/>
              <a:gd name="T23" fmla="*/ 148406 h 280"/>
              <a:gd name="T24" fmla="*/ 257657 w 280"/>
              <a:gd name="T25" fmla="*/ 190145 h 280"/>
              <a:gd name="T26" fmla="*/ 217543 w 280"/>
              <a:gd name="T27" fmla="*/ 230339 h 280"/>
              <a:gd name="T28" fmla="*/ 177429 w 280"/>
              <a:gd name="T29" fmla="*/ 190145 h 280"/>
              <a:gd name="T30" fmla="*/ 217543 w 280"/>
              <a:gd name="T31" fmla="*/ 148406 h 280"/>
              <a:gd name="T32" fmla="*/ 146571 w 280"/>
              <a:gd name="T33" fmla="*/ 106667 h 280"/>
              <a:gd name="T34" fmla="*/ 186686 w 280"/>
              <a:gd name="T35" fmla="*/ 146860 h 280"/>
              <a:gd name="T36" fmla="*/ 186686 w 280"/>
              <a:gd name="T37" fmla="*/ 149952 h 280"/>
              <a:gd name="T38" fmla="*/ 168171 w 280"/>
              <a:gd name="T39" fmla="*/ 182416 h 280"/>
              <a:gd name="T40" fmla="*/ 146571 w 280"/>
              <a:gd name="T41" fmla="*/ 188599 h 280"/>
              <a:gd name="T42" fmla="*/ 104914 w 280"/>
              <a:gd name="T43" fmla="*/ 146860 h 280"/>
              <a:gd name="T44" fmla="*/ 146571 w 280"/>
              <a:gd name="T45" fmla="*/ 106667 h 280"/>
              <a:gd name="T46" fmla="*/ 138857 w 280"/>
              <a:gd name="T47" fmla="*/ 298358 h 280"/>
              <a:gd name="T48" fmla="*/ 80229 w 280"/>
              <a:gd name="T49" fmla="*/ 287537 h 280"/>
              <a:gd name="T50" fmla="*/ 77143 w 280"/>
              <a:gd name="T51" fmla="*/ 285991 h 280"/>
              <a:gd name="T52" fmla="*/ 77143 w 280"/>
              <a:gd name="T53" fmla="*/ 285991 h 280"/>
              <a:gd name="T54" fmla="*/ 77143 w 280"/>
              <a:gd name="T55" fmla="*/ 242706 h 280"/>
              <a:gd name="T56" fmla="*/ 129600 w 280"/>
              <a:gd name="T57" fmla="*/ 191691 h 280"/>
              <a:gd name="T58" fmla="*/ 163543 w 280"/>
              <a:gd name="T59" fmla="*/ 191691 h 280"/>
              <a:gd name="T60" fmla="*/ 166629 w 280"/>
              <a:gd name="T61" fmla="*/ 191691 h 280"/>
              <a:gd name="T62" fmla="*/ 182057 w 280"/>
              <a:gd name="T63" fmla="*/ 225701 h 280"/>
              <a:gd name="T64" fmla="*/ 138857 w 280"/>
              <a:gd name="T65" fmla="*/ 285991 h 280"/>
              <a:gd name="T66" fmla="*/ 138857 w 280"/>
              <a:gd name="T67" fmla="*/ 298358 h 280"/>
              <a:gd name="T68" fmla="*/ 286971 w 280"/>
              <a:gd name="T69" fmla="*/ 327730 h 280"/>
              <a:gd name="T70" fmla="*/ 286971 w 280"/>
              <a:gd name="T71" fmla="*/ 327730 h 280"/>
              <a:gd name="T72" fmla="*/ 283886 w 280"/>
              <a:gd name="T73" fmla="*/ 329276 h 280"/>
              <a:gd name="T74" fmla="*/ 222171 w 280"/>
              <a:gd name="T75" fmla="*/ 340097 h 280"/>
              <a:gd name="T76" fmla="*/ 151200 w 280"/>
              <a:gd name="T77" fmla="*/ 329276 h 280"/>
              <a:gd name="T78" fmla="*/ 148114 w 280"/>
              <a:gd name="T79" fmla="*/ 327730 h 280"/>
              <a:gd name="T80" fmla="*/ 148114 w 280"/>
              <a:gd name="T81" fmla="*/ 327730 h 280"/>
              <a:gd name="T82" fmla="*/ 148114 w 280"/>
              <a:gd name="T83" fmla="*/ 285991 h 280"/>
              <a:gd name="T84" fmla="*/ 200571 w 280"/>
              <a:gd name="T85" fmla="*/ 233430 h 280"/>
              <a:gd name="T86" fmla="*/ 234514 w 280"/>
              <a:gd name="T87" fmla="*/ 233430 h 280"/>
              <a:gd name="T88" fmla="*/ 286971 w 280"/>
              <a:gd name="T89" fmla="*/ 285991 h 280"/>
              <a:gd name="T90" fmla="*/ 286971 w 280"/>
              <a:gd name="T91" fmla="*/ 327730 h 280"/>
              <a:gd name="T92" fmla="*/ 354857 w 280"/>
              <a:gd name="T93" fmla="*/ 285991 h 280"/>
              <a:gd name="T94" fmla="*/ 354857 w 280"/>
              <a:gd name="T95" fmla="*/ 285991 h 280"/>
              <a:gd name="T96" fmla="*/ 351771 w 280"/>
              <a:gd name="T97" fmla="*/ 287537 h 280"/>
              <a:gd name="T98" fmla="*/ 296229 w 280"/>
              <a:gd name="T99" fmla="*/ 298358 h 280"/>
              <a:gd name="T100" fmla="*/ 296229 w 280"/>
              <a:gd name="T101" fmla="*/ 285991 h 280"/>
              <a:gd name="T102" fmla="*/ 253029 w 280"/>
              <a:gd name="T103" fmla="*/ 225701 h 280"/>
              <a:gd name="T104" fmla="*/ 268457 w 280"/>
              <a:gd name="T105" fmla="*/ 191691 h 280"/>
              <a:gd name="T106" fmla="*/ 302400 w 280"/>
              <a:gd name="T107" fmla="*/ 191691 h 280"/>
              <a:gd name="T108" fmla="*/ 354857 w 280"/>
              <a:gd name="T109" fmla="*/ 242706 h 280"/>
              <a:gd name="T110" fmla="*/ 354857 w 280"/>
              <a:gd name="T111" fmla="*/ 285991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96435" tIns="48218" rIns="96435" bIns="48218"/>
          <a:lstStyle/>
          <a:p>
            <a:pP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4829" name="Freeform 45"/>
          <p:cNvSpPr>
            <a:spLocks noChangeAspect="1" noEditPoints="1"/>
          </p:cNvSpPr>
          <p:nvPr/>
        </p:nvSpPr>
        <p:spPr bwMode="auto">
          <a:xfrm>
            <a:off x="4197127" y="4839883"/>
            <a:ext cx="607492" cy="607771"/>
          </a:xfrm>
          <a:custGeom>
            <a:avLst/>
            <a:gdLst>
              <a:gd name="T0" fmla="*/ 0 w 342"/>
              <a:gd name="T1" fmla="*/ 216349 h 342"/>
              <a:gd name="T2" fmla="*/ 432000 w 342"/>
              <a:gd name="T3" fmla="*/ 216349 h 342"/>
              <a:gd name="T4" fmla="*/ 60632 w 342"/>
              <a:gd name="T5" fmla="*/ 177128 h 342"/>
              <a:gd name="T6" fmla="*/ 136421 w 342"/>
              <a:gd name="T7" fmla="*/ 207493 h 342"/>
              <a:gd name="T8" fmla="*/ 60632 w 342"/>
              <a:gd name="T9" fmla="*/ 177128 h 342"/>
              <a:gd name="T10" fmla="*/ 137684 w 342"/>
              <a:gd name="T11" fmla="*/ 216349 h 342"/>
              <a:gd name="T12" fmla="*/ 83368 w 342"/>
              <a:gd name="T13" fmla="*/ 264427 h 342"/>
              <a:gd name="T14" fmla="*/ 120000 w 342"/>
              <a:gd name="T15" fmla="*/ 358051 h 342"/>
              <a:gd name="T16" fmla="*/ 120000 w 342"/>
              <a:gd name="T17" fmla="*/ 309974 h 342"/>
              <a:gd name="T18" fmla="*/ 120000 w 342"/>
              <a:gd name="T19" fmla="*/ 358051 h 342"/>
              <a:gd name="T20" fmla="*/ 84632 w 342"/>
              <a:gd name="T21" fmla="*/ 273283 h 342"/>
              <a:gd name="T22" fmla="*/ 144000 w 342"/>
              <a:gd name="T23" fmla="*/ 302383 h 342"/>
              <a:gd name="T24" fmla="*/ 213474 w 342"/>
              <a:gd name="T25" fmla="*/ 302383 h 342"/>
              <a:gd name="T26" fmla="*/ 151579 w 342"/>
              <a:gd name="T27" fmla="*/ 273283 h 342"/>
              <a:gd name="T28" fmla="*/ 213474 w 342"/>
              <a:gd name="T29" fmla="*/ 302383 h 342"/>
              <a:gd name="T30" fmla="*/ 150316 w 342"/>
              <a:gd name="T31" fmla="*/ 264427 h 342"/>
              <a:gd name="T32" fmla="*/ 221053 w 342"/>
              <a:gd name="T33" fmla="*/ 216349 h 342"/>
              <a:gd name="T34" fmla="*/ 146526 w 342"/>
              <a:gd name="T35" fmla="*/ 207493 h 342"/>
              <a:gd name="T36" fmla="*/ 223579 w 342"/>
              <a:gd name="T37" fmla="*/ 177128 h 342"/>
              <a:gd name="T38" fmla="*/ 146526 w 342"/>
              <a:gd name="T39" fmla="*/ 207493 h 342"/>
              <a:gd name="T40" fmla="*/ 223579 w 342"/>
              <a:gd name="T41" fmla="*/ 334012 h 342"/>
              <a:gd name="T42" fmla="*/ 271579 w 342"/>
              <a:gd name="T43" fmla="*/ 334012 h 342"/>
              <a:gd name="T44" fmla="*/ 274105 w 342"/>
              <a:gd name="T45" fmla="*/ 302383 h 342"/>
              <a:gd name="T46" fmla="*/ 224842 w 342"/>
              <a:gd name="T47" fmla="*/ 273283 h 342"/>
              <a:gd name="T48" fmla="*/ 274105 w 342"/>
              <a:gd name="T49" fmla="*/ 302383 h 342"/>
              <a:gd name="T50" fmla="*/ 226105 w 342"/>
              <a:gd name="T51" fmla="*/ 264427 h 342"/>
              <a:gd name="T52" fmla="*/ 296842 w 342"/>
              <a:gd name="T53" fmla="*/ 216349 h 342"/>
              <a:gd name="T54" fmla="*/ 357474 w 342"/>
              <a:gd name="T55" fmla="*/ 159415 h 342"/>
              <a:gd name="T56" fmla="*/ 304421 w 342"/>
              <a:gd name="T57" fmla="*/ 188515 h 342"/>
              <a:gd name="T58" fmla="*/ 229895 w 342"/>
              <a:gd name="T59" fmla="*/ 207493 h 342"/>
              <a:gd name="T60" fmla="*/ 277895 w 342"/>
              <a:gd name="T61" fmla="*/ 177128 h 342"/>
              <a:gd name="T62" fmla="*/ 318316 w 342"/>
              <a:gd name="T63" fmla="*/ 135376 h 342"/>
              <a:gd name="T64" fmla="*/ 328421 w 342"/>
              <a:gd name="T65" fmla="*/ 130315 h 342"/>
              <a:gd name="T66" fmla="*/ 357474 w 342"/>
              <a:gd name="T67" fmla="*/ 159415 h 3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2" h="342">
                <a:moveTo>
                  <a:pt x="171" y="0"/>
                </a:moveTo>
                <a:cubicBezTo>
                  <a:pt x="76" y="0"/>
                  <a:pt x="0" y="77"/>
                  <a:pt x="0" y="171"/>
                </a:cubicBezTo>
                <a:cubicBezTo>
                  <a:pt x="0" y="266"/>
                  <a:pt x="76" y="342"/>
                  <a:pt x="171" y="342"/>
                </a:cubicBezTo>
                <a:cubicBezTo>
                  <a:pt x="265" y="342"/>
                  <a:pt x="342" y="266"/>
                  <a:pt x="342" y="171"/>
                </a:cubicBezTo>
                <a:cubicBezTo>
                  <a:pt x="342" y="77"/>
                  <a:pt x="265" y="0"/>
                  <a:pt x="171" y="0"/>
                </a:cubicBezTo>
                <a:close/>
                <a:moveTo>
                  <a:pt x="48" y="140"/>
                </a:moveTo>
                <a:cubicBezTo>
                  <a:pt x="106" y="140"/>
                  <a:pt x="106" y="140"/>
                  <a:pt x="106" y="140"/>
                </a:cubicBezTo>
                <a:cubicBezTo>
                  <a:pt x="108" y="164"/>
                  <a:pt x="108" y="164"/>
                  <a:pt x="108" y="164"/>
                </a:cubicBezTo>
                <a:cubicBezTo>
                  <a:pt x="54" y="164"/>
                  <a:pt x="54" y="164"/>
                  <a:pt x="54" y="164"/>
                </a:cubicBezTo>
                <a:lnTo>
                  <a:pt x="48" y="140"/>
                </a:lnTo>
                <a:close/>
                <a:moveTo>
                  <a:pt x="56" y="171"/>
                </a:moveTo>
                <a:cubicBezTo>
                  <a:pt x="109" y="171"/>
                  <a:pt x="109" y="171"/>
                  <a:pt x="109" y="171"/>
                </a:cubicBezTo>
                <a:cubicBezTo>
                  <a:pt x="112" y="209"/>
                  <a:pt x="112" y="209"/>
                  <a:pt x="112" y="209"/>
                </a:cubicBezTo>
                <a:cubicBezTo>
                  <a:pt x="66" y="209"/>
                  <a:pt x="66" y="209"/>
                  <a:pt x="66" y="209"/>
                </a:cubicBezTo>
                <a:lnTo>
                  <a:pt x="56" y="171"/>
                </a:lnTo>
                <a:close/>
                <a:moveTo>
                  <a:pt x="95" y="283"/>
                </a:moveTo>
                <a:cubicBezTo>
                  <a:pt x="85" y="283"/>
                  <a:pt x="76" y="275"/>
                  <a:pt x="76" y="264"/>
                </a:cubicBezTo>
                <a:cubicBezTo>
                  <a:pt x="76" y="254"/>
                  <a:pt x="85" y="245"/>
                  <a:pt x="95" y="245"/>
                </a:cubicBezTo>
                <a:cubicBezTo>
                  <a:pt x="106" y="245"/>
                  <a:pt x="114" y="254"/>
                  <a:pt x="114" y="264"/>
                </a:cubicBezTo>
                <a:cubicBezTo>
                  <a:pt x="114" y="275"/>
                  <a:pt x="106" y="283"/>
                  <a:pt x="95" y="283"/>
                </a:cubicBezTo>
                <a:close/>
                <a:moveTo>
                  <a:pt x="73" y="239"/>
                </a:moveTo>
                <a:cubicBezTo>
                  <a:pt x="67" y="216"/>
                  <a:pt x="67" y="216"/>
                  <a:pt x="67" y="216"/>
                </a:cubicBezTo>
                <a:cubicBezTo>
                  <a:pt x="113" y="216"/>
                  <a:pt x="113" y="216"/>
                  <a:pt x="113" y="216"/>
                </a:cubicBezTo>
                <a:cubicBezTo>
                  <a:pt x="114" y="239"/>
                  <a:pt x="114" y="239"/>
                  <a:pt x="114" y="239"/>
                </a:cubicBezTo>
                <a:lnTo>
                  <a:pt x="73" y="239"/>
                </a:lnTo>
                <a:close/>
                <a:moveTo>
                  <a:pt x="169" y="239"/>
                </a:moveTo>
                <a:cubicBezTo>
                  <a:pt x="122" y="239"/>
                  <a:pt x="122" y="239"/>
                  <a:pt x="122" y="239"/>
                </a:cubicBezTo>
                <a:cubicBezTo>
                  <a:pt x="120" y="216"/>
                  <a:pt x="120" y="216"/>
                  <a:pt x="120" y="216"/>
                </a:cubicBezTo>
                <a:cubicBezTo>
                  <a:pt x="171" y="216"/>
                  <a:pt x="171" y="216"/>
                  <a:pt x="171" y="216"/>
                </a:cubicBezTo>
                <a:lnTo>
                  <a:pt x="169" y="239"/>
                </a:lnTo>
                <a:close/>
                <a:moveTo>
                  <a:pt x="171" y="209"/>
                </a:moveTo>
                <a:cubicBezTo>
                  <a:pt x="119" y="209"/>
                  <a:pt x="119" y="209"/>
                  <a:pt x="119" y="209"/>
                </a:cubicBezTo>
                <a:cubicBezTo>
                  <a:pt x="116" y="171"/>
                  <a:pt x="116" y="171"/>
                  <a:pt x="116" y="171"/>
                </a:cubicBezTo>
                <a:cubicBezTo>
                  <a:pt x="175" y="171"/>
                  <a:pt x="175" y="171"/>
                  <a:pt x="175" y="171"/>
                </a:cubicBezTo>
                <a:lnTo>
                  <a:pt x="171" y="209"/>
                </a:lnTo>
                <a:close/>
                <a:moveTo>
                  <a:pt x="116" y="164"/>
                </a:moveTo>
                <a:cubicBezTo>
                  <a:pt x="114" y="140"/>
                  <a:pt x="114" y="140"/>
                  <a:pt x="114" y="140"/>
                </a:cubicBezTo>
                <a:cubicBezTo>
                  <a:pt x="177" y="140"/>
                  <a:pt x="177" y="140"/>
                  <a:pt x="177" y="140"/>
                </a:cubicBezTo>
                <a:cubicBezTo>
                  <a:pt x="175" y="164"/>
                  <a:pt x="175" y="164"/>
                  <a:pt x="175" y="164"/>
                </a:cubicBezTo>
                <a:lnTo>
                  <a:pt x="116" y="164"/>
                </a:lnTo>
                <a:close/>
                <a:moveTo>
                  <a:pt x="196" y="283"/>
                </a:moveTo>
                <a:cubicBezTo>
                  <a:pt x="185" y="283"/>
                  <a:pt x="177" y="275"/>
                  <a:pt x="177" y="264"/>
                </a:cubicBezTo>
                <a:cubicBezTo>
                  <a:pt x="177" y="254"/>
                  <a:pt x="185" y="245"/>
                  <a:pt x="196" y="245"/>
                </a:cubicBezTo>
                <a:cubicBezTo>
                  <a:pt x="206" y="245"/>
                  <a:pt x="215" y="254"/>
                  <a:pt x="215" y="264"/>
                </a:cubicBezTo>
                <a:cubicBezTo>
                  <a:pt x="215" y="275"/>
                  <a:pt x="206" y="283"/>
                  <a:pt x="196" y="283"/>
                </a:cubicBezTo>
                <a:close/>
                <a:moveTo>
                  <a:pt x="217" y="239"/>
                </a:moveTo>
                <a:cubicBezTo>
                  <a:pt x="176" y="239"/>
                  <a:pt x="176" y="239"/>
                  <a:pt x="176" y="239"/>
                </a:cubicBezTo>
                <a:cubicBezTo>
                  <a:pt x="178" y="216"/>
                  <a:pt x="178" y="216"/>
                  <a:pt x="178" y="216"/>
                </a:cubicBezTo>
                <a:cubicBezTo>
                  <a:pt x="223" y="216"/>
                  <a:pt x="223" y="216"/>
                  <a:pt x="223" y="216"/>
                </a:cubicBezTo>
                <a:lnTo>
                  <a:pt x="217" y="239"/>
                </a:lnTo>
                <a:close/>
                <a:moveTo>
                  <a:pt x="225" y="209"/>
                </a:moveTo>
                <a:cubicBezTo>
                  <a:pt x="179" y="209"/>
                  <a:pt x="179" y="209"/>
                  <a:pt x="179" y="209"/>
                </a:cubicBezTo>
                <a:cubicBezTo>
                  <a:pt x="182" y="171"/>
                  <a:pt x="182" y="171"/>
                  <a:pt x="182" y="171"/>
                </a:cubicBezTo>
                <a:cubicBezTo>
                  <a:pt x="235" y="171"/>
                  <a:pt x="235" y="171"/>
                  <a:pt x="235" y="171"/>
                </a:cubicBezTo>
                <a:lnTo>
                  <a:pt x="225" y="209"/>
                </a:lnTo>
                <a:close/>
                <a:moveTo>
                  <a:pt x="283" y="126"/>
                </a:moveTo>
                <a:cubicBezTo>
                  <a:pt x="264" y="126"/>
                  <a:pt x="264" y="126"/>
                  <a:pt x="264" y="126"/>
                </a:cubicBezTo>
                <a:cubicBezTo>
                  <a:pt x="256" y="133"/>
                  <a:pt x="249" y="141"/>
                  <a:pt x="241" y="149"/>
                </a:cubicBezTo>
                <a:cubicBezTo>
                  <a:pt x="237" y="164"/>
                  <a:pt x="237" y="164"/>
                  <a:pt x="237" y="164"/>
                </a:cubicBezTo>
                <a:cubicBezTo>
                  <a:pt x="182" y="164"/>
                  <a:pt x="182" y="164"/>
                  <a:pt x="182" y="164"/>
                </a:cubicBezTo>
                <a:cubicBezTo>
                  <a:pt x="184" y="140"/>
                  <a:pt x="184" y="140"/>
                  <a:pt x="184" y="140"/>
                </a:cubicBezTo>
                <a:cubicBezTo>
                  <a:pt x="220" y="140"/>
                  <a:pt x="220" y="140"/>
                  <a:pt x="220" y="140"/>
                </a:cubicBezTo>
                <a:cubicBezTo>
                  <a:pt x="221" y="139"/>
                  <a:pt x="221" y="138"/>
                  <a:pt x="222" y="137"/>
                </a:cubicBezTo>
                <a:cubicBezTo>
                  <a:pt x="232" y="127"/>
                  <a:pt x="242" y="117"/>
                  <a:pt x="252" y="107"/>
                </a:cubicBezTo>
                <a:cubicBezTo>
                  <a:pt x="252" y="107"/>
                  <a:pt x="253" y="106"/>
                  <a:pt x="254" y="105"/>
                </a:cubicBezTo>
                <a:cubicBezTo>
                  <a:pt x="256" y="104"/>
                  <a:pt x="258" y="103"/>
                  <a:pt x="260" y="103"/>
                </a:cubicBezTo>
                <a:cubicBezTo>
                  <a:pt x="283" y="103"/>
                  <a:pt x="283" y="103"/>
                  <a:pt x="283" y="103"/>
                </a:cubicBezTo>
                <a:cubicBezTo>
                  <a:pt x="297" y="103"/>
                  <a:pt x="297" y="126"/>
                  <a:pt x="283" y="126"/>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lIns="96435" tIns="48218" rIns="96435" bIns="48218"/>
          <a:lstStyle/>
          <a:p>
            <a:pP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8"/>
          <p:cNvSpPr txBox="1"/>
          <p:nvPr/>
        </p:nvSpPr>
        <p:spPr>
          <a:xfrm>
            <a:off x="5057763" y="406742"/>
            <a:ext cx="2955788" cy="369332"/>
          </a:xfrm>
          <a:prstGeom prst="rect">
            <a:avLst/>
          </a:prstGeom>
          <a:noFill/>
        </p:spPr>
        <p:txBody>
          <a:bodyPr wrap="square" lIns="0" tIns="0" rIns="0" bIns="0" rtlCol="0" anchor="ctr">
            <a:spAutoFit/>
          </a:bodyPr>
          <a:lstStyle/>
          <a:p>
            <a:pPr algn="dist"/>
            <a:r>
              <a:rPr lang="zh-CN" altLang="en-US" sz="2400" dirty="0">
                <a:solidFill>
                  <a:srgbClr val="569582"/>
                </a:solidFill>
                <a:latin typeface="微软雅黑" panose="020B0503020204020204" pitchFamily="34" charset="-122"/>
                <a:ea typeface="微软雅黑" panose="020B0503020204020204" pitchFamily="34" charset="-122"/>
              </a:rPr>
              <a:t>Title bar Text</a:t>
            </a:r>
            <a:endParaRPr lang="en-US" altLang="zh-CN" sz="2400" dirty="0">
              <a:solidFill>
                <a:srgbClr val="569582"/>
              </a:solidFill>
              <a:latin typeface="微软雅黑" panose="020B0503020204020204" pitchFamily="34" charset="-122"/>
              <a:ea typeface="微软雅黑" panose="020B0503020204020204" pitchFamily="34" charset="-122"/>
            </a:endParaRPr>
          </a:p>
        </p:txBody>
      </p:sp>
      <p:sp>
        <p:nvSpPr>
          <p:cNvPr id="25" name="TextBox 8"/>
          <p:cNvSpPr txBox="1"/>
          <p:nvPr/>
        </p:nvSpPr>
        <p:spPr>
          <a:xfrm>
            <a:off x="5380069" y="816658"/>
            <a:ext cx="2311176" cy="184666"/>
          </a:xfrm>
          <a:prstGeom prst="rect">
            <a:avLst/>
          </a:prstGeom>
          <a:noFill/>
        </p:spPr>
        <p:txBody>
          <a:bodyPr wrap="square" lIns="0" tIns="0" rIns="0" bIns="0" rtlCol="0" anchor="ctr">
            <a:spAutoFit/>
          </a:bodyPr>
          <a:lstStyle/>
          <a:p>
            <a:pPr algn="dist"/>
            <a:r>
              <a:rPr lang="en-US" altLang="zh-CN" sz="11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ADD YOUR TEXT </a:t>
            </a:r>
            <a:r>
              <a:rPr lang="en-US" altLang="zh-CN" sz="12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HERE</a:t>
            </a:r>
            <a:endPar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6" name="组合 25"/>
          <p:cNvGrpSpPr/>
          <p:nvPr/>
        </p:nvGrpSpPr>
        <p:grpSpPr>
          <a:xfrm>
            <a:off x="668735" y="2392189"/>
            <a:ext cx="3237913" cy="1008112"/>
            <a:chOff x="887206" y="2248173"/>
            <a:chExt cx="3237913" cy="1008112"/>
          </a:xfrm>
        </p:grpSpPr>
        <p:sp>
          <p:nvSpPr>
            <p:cNvPr id="27" name="TextBox 26"/>
            <p:cNvSpPr txBox="1"/>
            <p:nvPr/>
          </p:nvSpPr>
          <p:spPr>
            <a:xfrm>
              <a:off x="887206" y="2642591"/>
              <a:ext cx="3237913" cy="613694"/>
            </a:xfrm>
            <a:prstGeom prst="rect">
              <a:avLst/>
            </a:prstGeom>
            <a:noFill/>
          </p:spPr>
          <p:txBody>
            <a:bodyPr wrap="square" rtlCol="0">
              <a:spAutoFit/>
            </a:bodyPr>
            <a:lstStyle/>
            <a:p>
              <a:pPr algn="ct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a:t>
              </a:r>
            </a:p>
          </p:txBody>
        </p:sp>
        <p:sp>
          <p:nvSpPr>
            <p:cNvPr id="28" name="TextBox 27"/>
            <p:cNvSpPr txBox="1"/>
            <p:nvPr/>
          </p:nvSpPr>
          <p:spPr>
            <a:xfrm flipH="1">
              <a:off x="1676847" y="2248173"/>
              <a:ext cx="2448272" cy="374373"/>
            </a:xfrm>
            <a:prstGeom prst="rect">
              <a:avLst/>
            </a:prstGeom>
            <a:noFill/>
          </p:spPr>
          <p:txBody>
            <a:bodyPr wrap="square" lIns="96433" tIns="48216" rIns="96433" bIns="48216" rtlCol="0">
              <a:spAutoFit/>
            </a:bodyPr>
            <a:lstStyle/>
            <a:p>
              <a:pPr algn="dist"/>
              <a:r>
                <a:rPr lang="zh-CN" altLang="en-US" b="1" dirty="0">
                  <a:solidFill>
                    <a:srgbClr val="569582"/>
                  </a:solidFill>
                  <a:latin typeface="微软雅黑" panose="020B0503020204020204" pitchFamily="34" charset="-122"/>
                  <a:ea typeface="微软雅黑" panose="020B0503020204020204" pitchFamily="34" charset="-122"/>
                </a:rPr>
                <a:t>Title bar Text</a:t>
              </a:r>
              <a:endParaRPr lang="en-US" b="1" dirty="0">
                <a:solidFill>
                  <a:srgbClr val="569582"/>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668735" y="4768453"/>
            <a:ext cx="3237913" cy="1008112"/>
            <a:chOff x="1031222" y="4624437"/>
            <a:chExt cx="3237913" cy="1008112"/>
          </a:xfrm>
        </p:grpSpPr>
        <p:sp>
          <p:nvSpPr>
            <p:cNvPr id="30" name="TextBox 29"/>
            <p:cNvSpPr txBox="1"/>
            <p:nvPr/>
          </p:nvSpPr>
          <p:spPr>
            <a:xfrm>
              <a:off x="1031222" y="5018855"/>
              <a:ext cx="3237913" cy="613694"/>
            </a:xfrm>
            <a:prstGeom prst="rect">
              <a:avLst/>
            </a:prstGeom>
            <a:noFill/>
          </p:spPr>
          <p:txBody>
            <a:bodyPr wrap="square" rtlCol="0">
              <a:spAutoFit/>
            </a:bodyPr>
            <a:lstStyle/>
            <a:p>
              <a:pPr algn="ct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a:t>
              </a:r>
            </a:p>
          </p:txBody>
        </p:sp>
        <p:sp>
          <p:nvSpPr>
            <p:cNvPr id="31" name="TextBox 30"/>
            <p:cNvSpPr txBox="1"/>
            <p:nvPr/>
          </p:nvSpPr>
          <p:spPr>
            <a:xfrm flipH="1">
              <a:off x="1820863" y="4624437"/>
              <a:ext cx="2448272" cy="374373"/>
            </a:xfrm>
            <a:prstGeom prst="rect">
              <a:avLst/>
            </a:prstGeom>
            <a:noFill/>
          </p:spPr>
          <p:txBody>
            <a:bodyPr wrap="square" lIns="96433" tIns="48216" rIns="96433" bIns="48216" rtlCol="0">
              <a:spAutoFit/>
            </a:bodyPr>
            <a:lstStyle/>
            <a:p>
              <a:pPr algn="dist"/>
              <a:r>
                <a:rPr lang="zh-CN" altLang="en-US" b="1" dirty="0">
                  <a:solidFill>
                    <a:srgbClr val="569582"/>
                  </a:solidFill>
                  <a:latin typeface="微软雅黑" panose="020B0503020204020204" pitchFamily="34" charset="-122"/>
                  <a:ea typeface="微软雅黑" panose="020B0503020204020204" pitchFamily="34" charset="-122"/>
                </a:rPr>
                <a:t>Title bar Text</a:t>
              </a:r>
              <a:endParaRPr lang="en-US" b="1" dirty="0">
                <a:solidFill>
                  <a:srgbClr val="569582"/>
                </a:solidFill>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8661623" y="2392189"/>
            <a:ext cx="3237913" cy="1008112"/>
            <a:chOff x="8517607" y="2285803"/>
            <a:chExt cx="3237913" cy="1008112"/>
          </a:xfrm>
        </p:grpSpPr>
        <p:sp>
          <p:nvSpPr>
            <p:cNvPr id="33" name="TextBox 32"/>
            <p:cNvSpPr txBox="1"/>
            <p:nvPr/>
          </p:nvSpPr>
          <p:spPr>
            <a:xfrm>
              <a:off x="8517607" y="2680221"/>
              <a:ext cx="3237913" cy="613694"/>
            </a:xfrm>
            <a:prstGeom prst="rect">
              <a:avLst/>
            </a:prstGeom>
            <a:noFill/>
          </p:spPr>
          <p:txBody>
            <a:bodyPr wrap="square" rtlCol="0">
              <a:spAutoFit/>
            </a:bodyPr>
            <a:lstStyle/>
            <a:p>
              <a:pPr algn="ct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a:t>
              </a:r>
            </a:p>
          </p:txBody>
        </p:sp>
        <p:sp>
          <p:nvSpPr>
            <p:cNvPr id="34" name="TextBox 33"/>
            <p:cNvSpPr txBox="1"/>
            <p:nvPr/>
          </p:nvSpPr>
          <p:spPr>
            <a:xfrm flipH="1">
              <a:off x="8517607" y="2285803"/>
              <a:ext cx="2448272" cy="374373"/>
            </a:xfrm>
            <a:prstGeom prst="rect">
              <a:avLst/>
            </a:prstGeom>
            <a:noFill/>
          </p:spPr>
          <p:txBody>
            <a:bodyPr wrap="square" lIns="96433" tIns="48216" rIns="96433" bIns="48216" rtlCol="0">
              <a:spAutoFit/>
            </a:bodyPr>
            <a:lstStyle/>
            <a:p>
              <a:pPr algn="dist"/>
              <a:r>
                <a:rPr lang="zh-CN" altLang="en-US" b="1" dirty="0">
                  <a:solidFill>
                    <a:srgbClr val="569582"/>
                  </a:solidFill>
                  <a:latin typeface="微软雅黑" panose="020B0503020204020204" pitchFamily="34" charset="-122"/>
                  <a:ea typeface="微软雅黑" panose="020B0503020204020204" pitchFamily="34" charset="-122"/>
                </a:rPr>
                <a:t>Title bar Text</a:t>
              </a:r>
              <a:endParaRPr lang="en-US" b="1" dirty="0">
                <a:solidFill>
                  <a:srgbClr val="569582"/>
                </a:soli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8661623" y="4768453"/>
            <a:ext cx="3237913" cy="1008112"/>
            <a:chOff x="8517607" y="4662067"/>
            <a:chExt cx="3237913" cy="1008112"/>
          </a:xfrm>
        </p:grpSpPr>
        <p:sp>
          <p:nvSpPr>
            <p:cNvPr id="36" name="TextBox 35"/>
            <p:cNvSpPr txBox="1"/>
            <p:nvPr/>
          </p:nvSpPr>
          <p:spPr>
            <a:xfrm>
              <a:off x="8517607" y="5056485"/>
              <a:ext cx="3237913" cy="613694"/>
            </a:xfrm>
            <a:prstGeom prst="rect">
              <a:avLst/>
            </a:prstGeom>
            <a:noFill/>
          </p:spPr>
          <p:txBody>
            <a:bodyPr wrap="square" rtlCol="0">
              <a:spAutoFit/>
            </a:bodyPr>
            <a:lstStyle/>
            <a:p>
              <a:pPr algn="ct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a:t>
              </a:r>
            </a:p>
          </p:txBody>
        </p:sp>
        <p:sp>
          <p:nvSpPr>
            <p:cNvPr id="37" name="TextBox 36"/>
            <p:cNvSpPr txBox="1"/>
            <p:nvPr/>
          </p:nvSpPr>
          <p:spPr>
            <a:xfrm flipH="1">
              <a:off x="8517607" y="4662067"/>
              <a:ext cx="2448272" cy="374373"/>
            </a:xfrm>
            <a:prstGeom prst="rect">
              <a:avLst/>
            </a:prstGeom>
            <a:noFill/>
          </p:spPr>
          <p:txBody>
            <a:bodyPr wrap="square" lIns="96433" tIns="48216" rIns="96433" bIns="48216" rtlCol="0">
              <a:spAutoFit/>
            </a:bodyPr>
            <a:lstStyle/>
            <a:p>
              <a:pPr algn="dist"/>
              <a:r>
                <a:rPr lang="zh-CN" altLang="en-US" b="1" dirty="0">
                  <a:solidFill>
                    <a:srgbClr val="569582"/>
                  </a:solidFill>
                  <a:latin typeface="微软雅黑" panose="020B0503020204020204" pitchFamily="34" charset="-122"/>
                  <a:ea typeface="微软雅黑" panose="020B0503020204020204" pitchFamily="34" charset="-122"/>
                </a:rPr>
                <a:t>Title bar Text</a:t>
              </a:r>
              <a:endParaRPr lang="en-US" b="1" dirty="0">
                <a:solidFill>
                  <a:srgbClr val="569582"/>
                </a:solidFill>
                <a:latin typeface="微软雅黑" panose="020B0503020204020204" pitchFamily="34" charset="-122"/>
                <a:ea typeface="微软雅黑" panose="020B0503020204020204" pitchFamily="34" charset="-122"/>
              </a:endParaRPr>
            </a:p>
          </p:txBody>
        </p:sp>
      </p:grpSp>
      <p:pic>
        <p:nvPicPr>
          <p:cNvPr id="38" name="Picture 2" descr="http://img.hb.aicdn.com/d8b2117b353ac9e5004134e67083b74c1ede21a8158f68-mlqIbo_fw658"/>
          <p:cNvPicPr>
            <a:picLocks noChangeAspect="1" noChangeArrowheads="1"/>
          </p:cNvPicPr>
          <p:nvPr/>
        </p:nvPicPr>
        <p:blipFill>
          <a:blip r:embed="rId3" cstate="print"/>
          <a:srcRect t="6372" b="12390"/>
          <a:stretch>
            <a:fillRect/>
          </a:stretch>
        </p:blipFill>
        <p:spPr bwMode="auto">
          <a:xfrm>
            <a:off x="5061223" y="2320181"/>
            <a:ext cx="2648719" cy="3672408"/>
          </a:xfrm>
          <a:prstGeom prst="rect">
            <a:avLst/>
          </a:prstGeom>
          <a:noFill/>
          <a:ln w="3175">
            <a:solidFill>
              <a:schemeClr val="bg1">
                <a:lumMod val="75000"/>
              </a:schemeClr>
            </a:solidFill>
          </a:ln>
        </p:spPr>
      </p:pic>
    </p:spTree>
  </p:cSld>
  <p:clrMapOvr>
    <a:masterClrMapping/>
  </p:clrMapOvr>
  <p:transition spd="slow" advTm="0">
    <p:dissolv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17" name="矩形 4"/>
          <p:cNvSpPr>
            <a:spLocks noChangeArrowheads="1"/>
          </p:cNvSpPr>
          <p:nvPr/>
        </p:nvSpPr>
        <p:spPr bwMode="auto">
          <a:xfrm>
            <a:off x="7800082" y="3618558"/>
            <a:ext cx="1723430" cy="276805"/>
          </a:xfrm>
          <a:prstGeom prst="rect">
            <a:avLst/>
          </a:prstGeom>
          <a:solidFill>
            <a:srgbClr val="DEC8AD"/>
          </a:solidFill>
          <a:ln w="9525">
            <a:noFill/>
            <a:miter lim="800000"/>
          </a:ln>
        </p:spPr>
        <p:txBody>
          <a:bodyPr lIns="128574" tIns="64286" rIns="128574" bIns="64286" anchor="ctr"/>
          <a:lstStyle/>
          <a:p>
            <a:pPr eaLnBrk="1" hangingPunct="1">
              <a:buFont typeface="Arial" panose="020B0604020202020204" pitchFamily="34" charset="0"/>
              <a:buNone/>
            </a:pPr>
            <a:r>
              <a:rPr lang="zh-CN" altLang="en-US" sz="1200" dirty="0">
                <a:latin typeface="微软雅黑" panose="020B0503020204020204" pitchFamily="34" charset="-122"/>
                <a:ea typeface="微软雅黑" panose="020B0503020204020204" pitchFamily="34" charset="-122"/>
                <a:sym typeface="微软雅黑" panose="020B0503020204020204" pitchFamily="34" charset="-122"/>
              </a:rPr>
              <a:t>Title bar Text</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218" name="矩形 5"/>
          <p:cNvSpPr>
            <a:spLocks noChangeArrowheads="1"/>
          </p:cNvSpPr>
          <p:nvPr/>
        </p:nvSpPr>
        <p:spPr bwMode="auto">
          <a:xfrm>
            <a:off x="7800083" y="4087341"/>
            <a:ext cx="2274839" cy="276805"/>
          </a:xfrm>
          <a:prstGeom prst="rect">
            <a:avLst/>
          </a:prstGeom>
          <a:solidFill>
            <a:srgbClr val="DEC8AD"/>
          </a:solidFill>
          <a:ln w="9525">
            <a:noFill/>
            <a:miter lim="800000"/>
          </a:ln>
        </p:spPr>
        <p:txBody>
          <a:bodyPr lIns="128574" tIns="64286" rIns="128574" bIns="64286" anchor="ctr"/>
          <a:lstStyle/>
          <a:p>
            <a:pPr eaLnBrk="1" hangingPunct="1">
              <a:buFont typeface="Arial" panose="020B0604020202020204" pitchFamily="34" charset="0"/>
              <a:buNone/>
            </a:pPr>
            <a:r>
              <a:rPr lang="zh-CN" altLang="en-US" sz="1200" dirty="0">
                <a:latin typeface="微软雅黑" panose="020B0503020204020204" pitchFamily="34" charset="-122"/>
                <a:ea typeface="微软雅黑" panose="020B0503020204020204" pitchFamily="34" charset="-122"/>
                <a:sym typeface="微软雅黑" panose="020B0503020204020204" pitchFamily="34" charset="-122"/>
              </a:rPr>
              <a:t>Title bar Text</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219" name="矩形 6"/>
          <p:cNvSpPr>
            <a:spLocks noChangeArrowheads="1"/>
          </p:cNvSpPr>
          <p:nvPr/>
        </p:nvSpPr>
        <p:spPr bwMode="auto">
          <a:xfrm>
            <a:off x="7800083" y="4556124"/>
            <a:ext cx="1502420" cy="276805"/>
          </a:xfrm>
          <a:prstGeom prst="rect">
            <a:avLst/>
          </a:prstGeom>
          <a:solidFill>
            <a:srgbClr val="DEC8AD"/>
          </a:solidFill>
          <a:ln w="9525">
            <a:noFill/>
            <a:miter lim="800000"/>
          </a:ln>
        </p:spPr>
        <p:txBody>
          <a:bodyPr lIns="128574" tIns="64286" rIns="128574" bIns="64286" anchor="ctr"/>
          <a:lstStyle/>
          <a:p>
            <a:pPr eaLnBrk="1" hangingPunct="1">
              <a:buFont typeface="Arial" panose="020B0604020202020204" pitchFamily="34" charset="0"/>
              <a:buNone/>
            </a:pPr>
            <a:r>
              <a:rPr lang="zh-CN" altLang="en-US" sz="1200" dirty="0">
                <a:latin typeface="微软雅黑" panose="020B0503020204020204" pitchFamily="34" charset="-122"/>
                <a:ea typeface="微软雅黑" panose="020B0503020204020204" pitchFamily="34" charset="-122"/>
                <a:sym typeface="微软雅黑" panose="020B0503020204020204" pitchFamily="34" charset="-122"/>
              </a:rPr>
              <a:t>Title bar Text</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220" name="矩形 7"/>
          <p:cNvSpPr>
            <a:spLocks noChangeArrowheads="1"/>
          </p:cNvSpPr>
          <p:nvPr/>
        </p:nvSpPr>
        <p:spPr bwMode="auto">
          <a:xfrm>
            <a:off x="7800083" y="5022674"/>
            <a:ext cx="1971229" cy="279038"/>
          </a:xfrm>
          <a:prstGeom prst="rect">
            <a:avLst/>
          </a:prstGeom>
          <a:solidFill>
            <a:srgbClr val="DEC8AD"/>
          </a:solidFill>
          <a:ln w="9525">
            <a:noFill/>
            <a:miter lim="800000"/>
          </a:ln>
        </p:spPr>
        <p:txBody>
          <a:bodyPr lIns="128574" tIns="64286" rIns="128574" bIns="64286" anchor="ctr"/>
          <a:lstStyle/>
          <a:p>
            <a:pPr eaLnBrk="1" hangingPunct="1">
              <a:buFont typeface="Arial" panose="020B0604020202020204" pitchFamily="34" charset="0"/>
              <a:buNone/>
            </a:pPr>
            <a:r>
              <a:rPr lang="zh-CN" altLang="en-US" sz="1200" dirty="0">
                <a:latin typeface="微软雅黑" panose="020B0503020204020204" pitchFamily="34" charset="-122"/>
                <a:ea typeface="微软雅黑" panose="020B0503020204020204" pitchFamily="34" charset="-122"/>
                <a:sym typeface="微软雅黑" panose="020B0503020204020204" pitchFamily="34" charset="-122"/>
              </a:rPr>
              <a:t>Title bar Text</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223" name="矩形 11"/>
          <p:cNvSpPr>
            <a:spLocks noChangeArrowheads="1"/>
          </p:cNvSpPr>
          <p:nvPr/>
        </p:nvSpPr>
        <p:spPr bwMode="auto">
          <a:xfrm>
            <a:off x="3375424" y="3618558"/>
            <a:ext cx="1721198" cy="276805"/>
          </a:xfrm>
          <a:prstGeom prst="rect">
            <a:avLst/>
          </a:prstGeom>
          <a:solidFill>
            <a:srgbClr val="569582"/>
          </a:solidFill>
          <a:ln w="9525">
            <a:noFill/>
            <a:miter lim="800000"/>
          </a:ln>
        </p:spPr>
        <p:txBody>
          <a:bodyPr lIns="128574" tIns="64286" rIns="128574" bIns="64286" anchor="ctr"/>
          <a:lstStyle/>
          <a:p>
            <a:pPr algn="r" eaLnBrk="1" hangingPunct="1">
              <a:buFont typeface="Arial" panose="020B0604020202020204" pitchFamily="34" charset="0"/>
              <a:buNone/>
            </a:pPr>
            <a:r>
              <a:rPr lang="zh-CN" altLang="en-US" sz="1200" dirty="0">
                <a:latin typeface="微软雅黑" panose="020B0503020204020204" pitchFamily="34" charset="-122"/>
                <a:ea typeface="微软雅黑" panose="020B0503020204020204" pitchFamily="34" charset="-122"/>
                <a:sym typeface="微软雅黑" panose="020B0503020204020204" pitchFamily="34" charset="-122"/>
              </a:rPr>
              <a:t>Title bar Text</a:t>
            </a:r>
          </a:p>
        </p:txBody>
      </p:sp>
      <p:sp>
        <p:nvSpPr>
          <p:cNvPr id="8224" name="矩形 12"/>
          <p:cNvSpPr>
            <a:spLocks noChangeArrowheads="1"/>
          </p:cNvSpPr>
          <p:nvPr/>
        </p:nvSpPr>
        <p:spPr bwMode="auto">
          <a:xfrm>
            <a:off x="2821781" y="4087341"/>
            <a:ext cx="2274839" cy="276805"/>
          </a:xfrm>
          <a:prstGeom prst="rect">
            <a:avLst/>
          </a:prstGeom>
          <a:solidFill>
            <a:srgbClr val="569582"/>
          </a:solidFill>
          <a:ln w="9525">
            <a:noFill/>
            <a:miter lim="800000"/>
          </a:ln>
        </p:spPr>
        <p:txBody>
          <a:bodyPr lIns="128574" tIns="64286" rIns="128574" bIns="64286" anchor="ctr"/>
          <a:lstStyle/>
          <a:p>
            <a:pPr algn="r" eaLnBrk="1" hangingPunct="1">
              <a:buFont typeface="Arial" panose="020B0604020202020204" pitchFamily="34" charset="0"/>
              <a:buNone/>
            </a:pPr>
            <a:r>
              <a:rPr lang="zh-CN" altLang="en-US" sz="1200" dirty="0">
                <a:latin typeface="微软雅黑" panose="020B0503020204020204" pitchFamily="34" charset="-122"/>
                <a:ea typeface="微软雅黑" panose="020B0503020204020204" pitchFamily="34" charset="-122"/>
                <a:sym typeface="微软雅黑" panose="020B0503020204020204" pitchFamily="34" charset="-122"/>
              </a:rPr>
              <a:t>Title bar Text</a:t>
            </a:r>
          </a:p>
        </p:txBody>
      </p:sp>
      <p:sp>
        <p:nvSpPr>
          <p:cNvPr id="8225" name="矩形 13"/>
          <p:cNvSpPr>
            <a:spLocks noChangeArrowheads="1"/>
          </p:cNvSpPr>
          <p:nvPr/>
        </p:nvSpPr>
        <p:spPr bwMode="auto">
          <a:xfrm>
            <a:off x="3594201" y="4556124"/>
            <a:ext cx="1502420" cy="276805"/>
          </a:xfrm>
          <a:prstGeom prst="rect">
            <a:avLst/>
          </a:prstGeom>
          <a:solidFill>
            <a:srgbClr val="569582"/>
          </a:solidFill>
          <a:ln w="9525">
            <a:noFill/>
            <a:miter lim="800000"/>
          </a:ln>
        </p:spPr>
        <p:txBody>
          <a:bodyPr lIns="128574" tIns="64286" rIns="128574" bIns="64286" anchor="ctr"/>
          <a:lstStyle/>
          <a:p>
            <a:pPr algn="r" eaLnBrk="1" hangingPunct="1">
              <a:buFont typeface="Arial" panose="020B0604020202020204" pitchFamily="34" charset="0"/>
              <a:buNone/>
            </a:pPr>
            <a:r>
              <a:rPr lang="zh-CN" altLang="en-US" sz="1200" dirty="0">
                <a:latin typeface="微软雅黑" panose="020B0503020204020204" pitchFamily="34" charset="-122"/>
                <a:ea typeface="微软雅黑" panose="020B0503020204020204" pitchFamily="34" charset="-122"/>
                <a:sym typeface="微软雅黑" panose="020B0503020204020204" pitchFamily="34" charset="-122"/>
              </a:rPr>
              <a:t>Title bar Text</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226" name="矩形 14"/>
          <p:cNvSpPr>
            <a:spLocks noChangeArrowheads="1"/>
          </p:cNvSpPr>
          <p:nvPr/>
        </p:nvSpPr>
        <p:spPr bwMode="auto">
          <a:xfrm>
            <a:off x="3125392" y="5022674"/>
            <a:ext cx="1971229" cy="279038"/>
          </a:xfrm>
          <a:prstGeom prst="rect">
            <a:avLst/>
          </a:prstGeom>
          <a:solidFill>
            <a:srgbClr val="569582"/>
          </a:solidFill>
          <a:ln w="9525">
            <a:noFill/>
            <a:miter lim="800000"/>
          </a:ln>
        </p:spPr>
        <p:txBody>
          <a:bodyPr lIns="128574" tIns="64286" rIns="128574" bIns="64286" anchor="ctr"/>
          <a:lstStyle/>
          <a:p>
            <a:pPr algn="r" eaLnBrk="1" hangingPunct="1">
              <a:buFont typeface="Arial" panose="020B0604020202020204" pitchFamily="34" charset="0"/>
              <a:buNone/>
            </a:pPr>
            <a:r>
              <a:rPr lang="zh-CN" altLang="en-US" sz="1200" dirty="0">
                <a:latin typeface="微软雅黑" panose="020B0503020204020204" pitchFamily="34" charset="-122"/>
                <a:ea typeface="微软雅黑" panose="020B0503020204020204" pitchFamily="34" charset="-122"/>
                <a:sym typeface="微软雅黑" panose="020B0503020204020204" pitchFamily="34" charset="-122"/>
              </a:rPr>
              <a:t>Title bar Text</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228" name="椭圆 19"/>
          <p:cNvSpPr>
            <a:spLocks noChangeArrowheads="1"/>
          </p:cNvSpPr>
          <p:nvPr/>
        </p:nvSpPr>
        <p:spPr bwMode="auto">
          <a:xfrm>
            <a:off x="5973961" y="3810536"/>
            <a:ext cx="937617" cy="937566"/>
          </a:xfrm>
          <a:prstGeom prst="ellipse">
            <a:avLst/>
          </a:prstGeom>
          <a:solidFill>
            <a:srgbClr val="DEC8AD">
              <a:alpha val="50195"/>
            </a:srgbClr>
          </a:solidFill>
          <a:ln w="9525">
            <a:noFill/>
            <a:round/>
          </a:ln>
        </p:spPr>
        <p:txBody>
          <a:bodyPr lIns="128574" tIns="64286" rIns="128574" bIns="64286" anchor="ctr"/>
          <a:lstStyle/>
          <a:p>
            <a:pPr algn="ctr" eaLnBrk="1" hangingPunct="1">
              <a:buFont typeface="Arial" panose="020B0604020202020204" pitchFamily="34" charset="0"/>
              <a:buNone/>
            </a:pPr>
            <a:r>
              <a:rPr lang="en-US" altLang="zh-CN" dirty="0">
                <a:sym typeface="微软雅黑" panose="020B0503020204020204" pitchFamily="34" charset="-122"/>
              </a:rPr>
              <a:t>Vs</a:t>
            </a:r>
            <a:endParaRPr lang="zh-CN" altLang="en-US">
              <a:latin typeface="Arial" panose="020B0604020202020204" pitchFamily="34" charset="0"/>
              <a:ea typeface="宋体" panose="02010600030101010101" pitchFamily="2" charset="-122"/>
              <a:sym typeface="微软雅黑" panose="020B0503020204020204" pitchFamily="34" charset="-122"/>
            </a:endParaRPr>
          </a:p>
        </p:txBody>
      </p:sp>
      <p:grpSp>
        <p:nvGrpSpPr>
          <p:cNvPr id="2" name="组合 3"/>
          <p:cNvGrpSpPr/>
          <p:nvPr/>
        </p:nvGrpSpPr>
        <p:grpSpPr bwMode="auto">
          <a:xfrm>
            <a:off x="6442770" y="2506873"/>
            <a:ext cx="0" cy="3491317"/>
            <a:chOff x="0" y="0"/>
            <a:chExt cx="1" cy="2481626"/>
          </a:xfrm>
        </p:grpSpPr>
        <p:sp>
          <p:nvSpPr>
            <p:cNvPr id="22546" name="直接连接符 18"/>
            <p:cNvSpPr>
              <a:spLocks noChangeShapeType="1"/>
            </p:cNvSpPr>
            <p:nvPr/>
          </p:nvSpPr>
          <p:spPr bwMode="auto">
            <a:xfrm>
              <a:off x="0" y="0"/>
              <a:ext cx="1" cy="927158"/>
            </a:xfrm>
            <a:prstGeom prst="line">
              <a:avLst/>
            </a:prstGeom>
            <a:noFill/>
            <a:ln w="9525">
              <a:solidFill>
                <a:srgbClr val="569582"/>
              </a:solidFill>
              <a:bevel/>
            </a:ln>
          </p:spPr>
          <p:txBody>
            <a:bodyPr/>
            <a:lstStyle/>
            <a:p>
              <a:endParaRPr lang="zh-CN" altLang="en-US"/>
            </a:p>
          </p:txBody>
        </p:sp>
        <p:sp>
          <p:nvSpPr>
            <p:cNvPr id="22547" name="直接连接符 16"/>
            <p:cNvSpPr>
              <a:spLocks noChangeShapeType="1"/>
            </p:cNvSpPr>
            <p:nvPr/>
          </p:nvSpPr>
          <p:spPr bwMode="auto">
            <a:xfrm>
              <a:off x="0" y="1593122"/>
              <a:ext cx="1" cy="888504"/>
            </a:xfrm>
            <a:prstGeom prst="line">
              <a:avLst/>
            </a:prstGeom>
            <a:noFill/>
            <a:ln w="9525">
              <a:solidFill>
                <a:srgbClr val="569582"/>
              </a:solidFill>
              <a:bevel/>
            </a:ln>
          </p:spPr>
          <p:txBody>
            <a:bodyPr/>
            <a:lstStyle/>
            <a:p>
              <a:endParaRPr lang="zh-CN" altLang="en-US"/>
            </a:p>
          </p:txBody>
        </p:sp>
      </p:grpSp>
      <p:grpSp>
        <p:nvGrpSpPr>
          <p:cNvPr id="25" name="组合 24"/>
          <p:cNvGrpSpPr/>
          <p:nvPr/>
        </p:nvGrpSpPr>
        <p:grpSpPr>
          <a:xfrm>
            <a:off x="7725518" y="2320181"/>
            <a:ext cx="2592289" cy="1063309"/>
            <a:chOff x="1565782" y="2305848"/>
            <a:chExt cx="3690461" cy="1063309"/>
          </a:xfrm>
        </p:grpSpPr>
        <p:sp>
          <p:nvSpPr>
            <p:cNvPr id="26" name="TextBox 25"/>
            <p:cNvSpPr txBox="1"/>
            <p:nvPr/>
          </p:nvSpPr>
          <p:spPr>
            <a:xfrm>
              <a:off x="1565783" y="2593880"/>
              <a:ext cx="3690460" cy="775277"/>
            </a:xfrm>
            <a:prstGeom prst="rect">
              <a:avLst/>
            </a:prstGeom>
            <a:noFill/>
          </p:spPr>
          <p:txBody>
            <a:bodyPr wrap="square" rtlCol="0">
              <a:spAutoFit/>
            </a:bodyPr>
            <a:lstStyle/>
            <a:p>
              <a:pPr defTabSz="1218565">
                <a:lnSpc>
                  <a:spcPct val="200000"/>
                </a:lnSpc>
                <a:spcBef>
                  <a:spcPts val="1000"/>
                </a:spcBef>
                <a:defRPr/>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a:t>
              </a:r>
            </a:p>
          </p:txBody>
        </p:sp>
        <p:sp>
          <p:nvSpPr>
            <p:cNvPr id="27" name="TextBox 26"/>
            <p:cNvSpPr txBox="1"/>
            <p:nvPr/>
          </p:nvSpPr>
          <p:spPr>
            <a:xfrm flipH="1">
              <a:off x="1565782" y="2305848"/>
              <a:ext cx="2972869" cy="374373"/>
            </a:xfrm>
            <a:prstGeom prst="rect">
              <a:avLst/>
            </a:prstGeom>
            <a:noFill/>
          </p:spPr>
          <p:txBody>
            <a:bodyPr wrap="square" lIns="96433" tIns="48216" rIns="96433" bIns="48216" rtlCol="0">
              <a:spAutoFit/>
            </a:bodyPr>
            <a:lstStyle/>
            <a:p>
              <a:r>
                <a:rPr lang="en-US" dirty="0">
                  <a:solidFill>
                    <a:srgbClr val="569582"/>
                  </a:solidFill>
                  <a:latin typeface="微软雅黑" panose="020B0503020204020204" pitchFamily="34" charset="-122"/>
                  <a:ea typeface="微软雅黑" panose="020B0503020204020204" pitchFamily="34" charset="-122"/>
                </a:rPr>
                <a:t>Click Add Title</a:t>
              </a:r>
            </a:p>
          </p:txBody>
        </p:sp>
      </p:grpSp>
      <p:grpSp>
        <p:nvGrpSpPr>
          <p:cNvPr id="28" name="组合 27"/>
          <p:cNvGrpSpPr/>
          <p:nvPr/>
        </p:nvGrpSpPr>
        <p:grpSpPr>
          <a:xfrm>
            <a:off x="2540943" y="2320181"/>
            <a:ext cx="2592288" cy="1063309"/>
            <a:chOff x="1565783" y="2305848"/>
            <a:chExt cx="3690460" cy="1063309"/>
          </a:xfrm>
        </p:grpSpPr>
        <p:sp>
          <p:nvSpPr>
            <p:cNvPr id="29" name="TextBox 28"/>
            <p:cNvSpPr txBox="1"/>
            <p:nvPr/>
          </p:nvSpPr>
          <p:spPr>
            <a:xfrm>
              <a:off x="1565783" y="2593880"/>
              <a:ext cx="3690460" cy="775277"/>
            </a:xfrm>
            <a:prstGeom prst="rect">
              <a:avLst/>
            </a:prstGeom>
            <a:noFill/>
          </p:spPr>
          <p:txBody>
            <a:bodyPr wrap="square" rtlCol="0">
              <a:spAutoFit/>
            </a:bodyPr>
            <a:lstStyle/>
            <a:p>
              <a:pPr algn="r" defTabSz="1218565">
                <a:lnSpc>
                  <a:spcPct val="200000"/>
                </a:lnSpc>
                <a:spcBef>
                  <a:spcPts val="1000"/>
                </a:spcBef>
                <a:defRPr/>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a:t>
              </a:r>
            </a:p>
          </p:txBody>
        </p:sp>
        <p:sp>
          <p:nvSpPr>
            <p:cNvPr id="30" name="TextBox 29"/>
            <p:cNvSpPr txBox="1"/>
            <p:nvPr/>
          </p:nvSpPr>
          <p:spPr>
            <a:xfrm flipH="1">
              <a:off x="2488402" y="2305848"/>
              <a:ext cx="2767841" cy="374373"/>
            </a:xfrm>
            <a:prstGeom prst="rect">
              <a:avLst/>
            </a:prstGeom>
            <a:noFill/>
          </p:spPr>
          <p:txBody>
            <a:bodyPr wrap="square" lIns="96433" tIns="48216" rIns="96433" bIns="48216" rtlCol="0">
              <a:spAutoFit/>
            </a:bodyPr>
            <a:lstStyle/>
            <a:p>
              <a:pPr algn="r"/>
              <a:r>
                <a:rPr lang="en-US" dirty="0">
                  <a:solidFill>
                    <a:srgbClr val="569582"/>
                  </a:solidFill>
                  <a:latin typeface="微软雅黑" panose="020B0503020204020204" pitchFamily="34" charset="-122"/>
                  <a:ea typeface="微软雅黑" panose="020B0503020204020204" pitchFamily="34" charset="-122"/>
                </a:rPr>
                <a:t>Click Add Title</a:t>
              </a:r>
            </a:p>
          </p:txBody>
        </p:sp>
      </p:grpSp>
      <p:sp>
        <p:nvSpPr>
          <p:cNvPr id="31" name="TextBox 30"/>
          <p:cNvSpPr txBox="1"/>
          <p:nvPr/>
        </p:nvSpPr>
        <p:spPr>
          <a:xfrm>
            <a:off x="7725519" y="5488533"/>
            <a:ext cx="3312368" cy="1328569"/>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 click here to add paragraph text </a:t>
            </a:r>
          </a:p>
          <a:p>
            <a:pPr defTabSz="1218565">
              <a:lnSpc>
                <a:spcPct val="150000"/>
              </a:lnSpc>
              <a:spcBef>
                <a:spcPts val="1000"/>
              </a:spcBef>
              <a:defRPr/>
            </a:pPr>
            <a:endPar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2" name="TextBox 31"/>
          <p:cNvSpPr txBox="1"/>
          <p:nvPr/>
        </p:nvSpPr>
        <p:spPr>
          <a:xfrm>
            <a:off x="1820863" y="5488533"/>
            <a:ext cx="3312368" cy="1328569"/>
          </a:xfrm>
          <a:prstGeom prst="rect">
            <a:avLst/>
          </a:prstGeom>
          <a:noFill/>
        </p:spPr>
        <p:txBody>
          <a:bodyPr wrap="square" rtlCol="0">
            <a:spAutoFit/>
          </a:bodyPr>
          <a:lstStyle/>
          <a:p>
            <a:pPr algn="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 click here to add paragraph text </a:t>
            </a:r>
          </a:p>
          <a:p>
            <a:pPr algn="r" defTabSz="1218565">
              <a:lnSpc>
                <a:spcPct val="150000"/>
              </a:lnSpc>
              <a:spcBef>
                <a:spcPts val="1000"/>
              </a:spcBef>
              <a:defRPr/>
            </a:pPr>
            <a:endPar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3" name="TextBox 8"/>
          <p:cNvSpPr txBox="1"/>
          <p:nvPr/>
        </p:nvSpPr>
        <p:spPr>
          <a:xfrm>
            <a:off x="5057763" y="406742"/>
            <a:ext cx="2955788" cy="369332"/>
          </a:xfrm>
          <a:prstGeom prst="rect">
            <a:avLst/>
          </a:prstGeom>
          <a:noFill/>
        </p:spPr>
        <p:txBody>
          <a:bodyPr wrap="square" lIns="0" tIns="0" rIns="0" bIns="0" rtlCol="0" anchor="ctr">
            <a:spAutoFit/>
          </a:bodyPr>
          <a:lstStyle/>
          <a:p>
            <a:pPr algn="dist"/>
            <a:r>
              <a:rPr lang="zh-CN" altLang="en-US" sz="2400" dirty="0">
                <a:solidFill>
                  <a:srgbClr val="569582"/>
                </a:solidFill>
                <a:latin typeface="微软雅黑" panose="020B0503020204020204" pitchFamily="34" charset="-122"/>
                <a:ea typeface="微软雅黑" panose="020B0503020204020204" pitchFamily="34" charset="-122"/>
              </a:rPr>
              <a:t>Title bar Text</a:t>
            </a:r>
            <a:endParaRPr lang="en-US" altLang="zh-CN" sz="2400" dirty="0">
              <a:solidFill>
                <a:srgbClr val="569582"/>
              </a:solidFill>
              <a:latin typeface="微软雅黑" panose="020B0503020204020204" pitchFamily="34" charset="-122"/>
              <a:ea typeface="微软雅黑" panose="020B0503020204020204" pitchFamily="34" charset="-122"/>
            </a:endParaRPr>
          </a:p>
        </p:txBody>
      </p:sp>
      <p:sp>
        <p:nvSpPr>
          <p:cNvPr id="34" name="TextBox 8"/>
          <p:cNvSpPr txBox="1"/>
          <p:nvPr/>
        </p:nvSpPr>
        <p:spPr>
          <a:xfrm>
            <a:off x="5380069" y="816658"/>
            <a:ext cx="2311176" cy="184666"/>
          </a:xfrm>
          <a:prstGeom prst="rect">
            <a:avLst/>
          </a:prstGeom>
          <a:noFill/>
        </p:spPr>
        <p:txBody>
          <a:bodyPr wrap="square" lIns="0" tIns="0" rIns="0" bIns="0" rtlCol="0" anchor="ctr">
            <a:spAutoFit/>
          </a:bodyPr>
          <a:lstStyle/>
          <a:p>
            <a:pPr algn="dist"/>
            <a:r>
              <a:rPr lang="en-US" altLang="zh-CN" sz="11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ADD YOUR TEXT </a:t>
            </a:r>
            <a:r>
              <a:rPr lang="en-US" altLang="zh-CN" sz="12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HERE</a:t>
            </a:r>
            <a:endPar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Tree>
    <p:custDataLst>
      <p:tags r:id="rId1"/>
    </p:custDataLst>
  </p:cSld>
  <p:clrMapOvr>
    <a:masterClrMapping/>
  </p:clrMapOvr>
  <p:transition spd="slow" advTm="7545">
    <p:dissolv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Rectangle 10"/>
          <p:cNvSpPr/>
          <p:nvPr/>
        </p:nvSpPr>
        <p:spPr>
          <a:xfrm>
            <a:off x="3027834" y="2392189"/>
            <a:ext cx="7251799" cy="2431644"/>
          </a:xfrm>
          <a:prstGeom prst="rect">
            <a:avLst/>
          </a:prstGeom>
          <a:solidFill>
            <a:srgbClr val="569582"/>
          </a:solidFill>
          <a:ln>
            <a:noFill/>
          </a:ln>
        </p:spPr>
        <p:style>
          <a:lnRef idx="2">
            <a:schemeClr val="accent1">
              <a:shade val="50000"/>
            </a:schemeClr>
          </a:lnRef>
          <a:fillRef idx="1">
            <a:schemeClr val="accent1"/>
          </a:fillRef>
          <a:effectRef idx="0">
            <a:schemeClr val="accent1"/>
          </a:effectRef>
          <a:fontRef idx="minor">
            <a:schemeClr val="lt1"/>
          </a:fontRef>
        </p:style>
        <p:txBody>
          <a:bodyPr lIns="96433" tIns="48216" rIns="96433" bIns="48216" rtlCol="0" anchor="ctr"/>
          <a:lstStyle/>
          <a:p>
            <a:pPr algn="ctr"/>
            <a:endParaRPr lang="en-GB" dirty="0"/>
          </a:p>
        </p:txBody>
      </p:sp>
      <p:sp>
        <p:nvSpPr>
          <p:cNvPr id="3" name="Rectangle 10"/>
          <p:cNvSpPr/>
          <p:nvPr/>
        </p:nvSpPr>
        <p:spPr>
          <a:xfrm>
            <a:off x="3189015" y="2608213"/>
            <a:ext cx="6912768" cy="2061869"/>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6433" tIns="48216" rIns="96433" bIns="48216" rtlCol="0" anchor="ctr"/>
          <a:lstStyle/>
          <a:p>
            <a:pPr algn="ctr"/>
            <a:endParaRPr lang="en-GB" dirty="0"/>
          </a:p>
        </p:txBody>
      </p:sp>
      <p:sp>
        <p:nvSpPr>
          <p:cNvPr id="4" name="TextBox 3"/>
          <p:cNvSpPr txBox="1"/>
          <p:nvPr/>
        </p:nvSpPr>
        <p:spPr>
          <a:xfrm>
            <a:off x="4163603" y="3038614"/>
            <a:ext cx="1339294" cy="1266925"/>
          </a:xfrm>
          <a:prstGeom prst="rect">
            <a:avLst/>
          </a:prstGeom>
          <a:noFill/>
        </p:spPr>
        <p:txBody>
          <a:bodyPr wrap="none" lIns="96433" tIns="48216" rIns="96433" bIns="48216" rtlCol="0">
            <a:spAutoFit/>
          </a:bodyPr>
          <a:lstStyle/>
          <a:p>
            <a:pPr algn="ctr"/>
            <a:r>
              <a:rPr lang="en-US" sz="7600" dirty="0">
                <a:solidFill>
                  <a:schemeClr val="bg1"/>
                </a:solidFill>
                <a:latin typeface="华文中宋" panose="02010600040101010101" charset="-122"/>
                <a:ea typeface="华文中宋" panose="02010600040101010101" charset="-122"/>
              </a:rPr>
              <a:t>03</a:t>
            </a:r>
          </a:p>
        </p:txBody>
      </p:sp>
      <p:cxnSp>
        <p:nvCxnSpPr>
          <p:cNvPr id="5" name="直接连接符 4"/>
          <p:cNvCxnSpPr/>
          <p:nvPr/>
        </p:nvCxnSpPr>
        <p:spPr>
          <a:xfrm>
            <a:off x="5527452" y="3068740"/>
            <a:ext cx="0" cy="122352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flipH="1">
            <a:off x="5637286" y="3112269"/>
            <a:ext cx="3600400" cy="559039"/>
          </a:xfrm>
          <a:prstGeom prst="rect">
            <a:avLst/>
          </a:prstGeom>
          <a:noFill/>
        </p:spPr>
        <p:txBody>
          <a:bodyPr wrap="square" lIns="96433" tIns="48216" rIns="96433" bIns="48216" rtlCol="0">
            <a:spAutoFit/>
          </a:bodyPr>
          <a:lstStyle/>
          <a:p>
            <a:pPr algn="dist"/>
            <a:r>
              <a:rPr lang="zh-CN" altLang="en-US" sz="3000" dirty="0">
                <a:solidFill>
                  <a:schemeClr val="bg1"/>
                </a:solidFill>
                <a:latin typeface="微软雅黑" panose="020B0503020204020204" pitchFamily="34" charset="-122"/>
                <a:ea typeface="微软雅黑" panose="020B0503020204020204" pitchFamily="34" charset="-122"/>
              </a:rPr>
              <a:t>Title bar Text</a:t>
            </a:r>
            <a:endParaRPr lang="en-US" sz="3000" dirty="0">
              <a:solidFill>
                <a:schemeClr val="bg1"/>
              </a:solidFill>
              <a:latin typeface="微软雅黑" panose="020B0503020204020204" pitchFamily="34" charset="-122"/>
              <a:ea typeface="微软雅黑" panose="020B0503020204020204" pitchFamily="34" charset="-122"/>
            </a:endParaRPr>
          </a:p>
        </p:txBody>
      </p:sp>
      <p:sp>
        <p:nvSpPr>
          <p:cNvPr id="7" name="TextBox 5"/>
          <p:cNvSpPr txBox="1"/>
          <p:nvPr/>
        </p:nvSpPr>
        <p:spPr>
          <a:xfrm>
            <a:off x="5696634" y="3617215"/>
            <a:ext cx="3469046" cy="1056611"/>
          </a:xfrm>
          <a:prstGeom prst="rect">
            <a:avLst/>
          </a:prstGeom>
          <a:noFill/>
        </p:spPr>
        <p:txBody>
          <a:bodyPr wrap="square" lIns="96433" tIns="48216" rIns="96433" bIns="48216" rtlCol="0">
            <a:spAutoFit/>
          </a:bodyPr>
          <a:lstStyle/>
          <a:p>
            <a:pPr defTabSz="1218565">
              <a:lnSpc>
                <a:spcPct val="150000"/>
              </a:lnSpc>
              <a:spcBef>
                <a:spcPts val="1000"/>
              </a:spcBef>
              <a:defRPr/>
            </a:pPr>
            <a:r>
              <a:rPr lang="zh-CN" altLang="en-US" sz="12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a:t>
            </a:r>
          </a:p>
          <a:p>
            <a:pPr defTabSz="1218565">
              <a:lnSpc>
                <a:spcPct val="150000"/>
              </a:lnSpc>
              <a:spcBef>
                <a:spcPts val="1000"/>
              </a:spcBef>
              <a:defRPr/>
            </a:pPr>
            <a:endParaRPr lang="zh-CN" altLang="en-US" sz="12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p:transition spd="slow" advTm="0">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315617" y="1928093"/>
            <a:ext cx="4293765" cy="4293529"/>
            <a:chOff x="3386666" y="719666"/>
            <a:chExt cx="5418667" cy="5418667"/>
          </a:xfrm>
        </p:grpSpPr>
        <p:sp>
          <p:nvSpPr>
            <p:cNvPr id="5" name="Diamond 4"/>
            <p:cNvSpPr/>
            <p:nvPr/>
          </p:nvSpPr>
          <p:spPr>
            <a:xfrm>
              <a:off x="3386666" y="719666"/>
              <a:ext cx="5418667" cy="5418667"/>
            </a:xfrm>
            <a:prstGeom prst="diamond">
              <a:avLst/>
            </a:prstGeom>
            <a:solidFill>
              <a:srgbClr val="DEC8AD"/>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3901439" y="1234439"/>
              <a:ext cx="2113280" cy="2113280"/>
            </a:xfrm>
            <a:custGeom>
              <a:avLst/>
              <a:gdLst>
                <a:gd name="connsiteX0" fmla="*/ 0 w 2113280"/>
                <a:gd name="connsiteY0" fmla="*/ 352220 h 2113280"/>
                <a:gd name="connsiteX1" fmla="*/ 352220 w 2113280"/>
                <a:gd name="connsiteY1" fmla="*/ 0 h 2113280"/>
                <a:gd name="connsiteX2" fmla="*/ 1761060 w 2113280"/>
                <a:gd name="connsiteY2" fmla="*/ 0 h 2113280"/>
                <a:gd name="connsiteX3" fmla="*/ 2113280 w 2113280"/>
                <a:gd name="connsiteY3" fmla="*/ 352220 h 2113280"/>
                <a:gd name="connsiteX4" fmla="*/ 2113280 w 2113280"/>
                <a:gd name="connsiteY4" fmla="*/ 1761060 h 2113280"/>
                <a:gd name="connsiteX5" fmla="*/ 1761060 w 2113280"/>
                <a:gd name="connsiteY5" fmla="*/ 2113280 h 2113280"/>
                <a:gd name="connsiteX6" fmla="*/ 352220 w 2113280"/>
                <a:gd name="connsiteY6" fmla="*/ 2113280 h 2113280"/>
                <a:gd name="connsiteX7" fmla="*/ 0 w 2113280"/>
                <a:gd name="connsiteY7" fmla="*/ 1761060 h 2113280"/>
                <a:gd name="connsiteX8" fmla="*/ 0 w 2113280"/>
                <a:gd name="connsiteY8" fmla="*/ 352220 h 21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2113280">
                  <a:moveTo>
                    <a:pt x="0" y="352220"/>
                  </a:moveTo>
                  <a:cubicBezTo>
                    <a:pt x="0" y="157694"/>
                    <a:pt x="157694" y="0"/>
                    <a:pt x="352220" y="0"/>
                  </a:cubicBezTo>
                  <a:lnTo>
                    <a:pt x="1761060" y="0"/>
                  </a:lnTo>
                  <a:cubicBezTo>
                    <a:pt x="1955586" y="0"/>
                    <a:pt x="2113280" y="157694"/>
                    <a:pt x="2113280" y="352220"/>
                  </a:cubicBezTo>
                  <a:lnTo>
                    <a:pt x="2113280" y="1761060"/>
                  </a:lnTo>
                  <a:cubicBezTo>
                    <a:pt x="2113280" y="1955586"/>
                    <a:pt x="1955586" y="2113280"/>
                    <a:pt x="1761060" y="2113280"/>
                  </a:cubicBezTo>
                  <a:lnTo>
                    <a:pt x="352220" y="2113280"/>
                  </a:lnTo>
                  <a:cubicBezTo>
                    <a:pt x="157694" y="2113280"/>
                    <a:pt x="0" y="1955586"/>
                    <a:pt x="0" y="1761060"/>
                  </a:cubicBezTo>
                  <a:lnTo>
                    <a:pt x="0" y="352220"/>
                  </a:lnTo>
                  <a:close/>
                </a:path>
              </a:pathLst>
            </a:custGeom>
            <a:solidFill>
              <a:srgbClr val="56958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1282" tIns="301282" rIns="301282" bIns="301282" numCol="1" spcCol="1270" anchor="ctr" anchorCtr="0">
              <a:noAutofit/>
            </a:bodyPr>
            <a:lstStyle/>
            <a:p>
              <a:pPr algn="ctr" defTabSz="2437130">
                <a:lnSpc>
                  <a:spcPct val="90000"/>
                </a:lnSpc>
                <a:spcAft>
                  <a:spcPct val="35000"/>
                </a:spcAft>
              </a:pPr>
              <a:r>
                <a:rPr lang="en-US" sz="8400" dirty="0">
                  <a:latin typeface="+mj-lt"/>
                </a:rPr>
                <a:t>S</a:t>
              </a:r>
              <a:endParaRPr lang="en-GB" sz="8400" dirty="0">
                <a:latin typeface="+mj-lt"/>
              </a:endParaRPr>
            </a:p>
          </p:txBody>
        </p:sp>
        <p:sp>
          <p:nvSpPr>
            <p:cNvPr id="7" name="Freeform 6"/>
            <p:cNvSpPr/>
            <p:nvPr/>
          </p:nvSpPr>
          <p:spPr>
            <a:xfrm>
              <a:off x="6177280" y="1234439"/>
              <a:ext cx="2113280" cy="2113280"/>
            </a:xfrm>
            <a:custGeom>
              <a:avLst/>
              <a:gdLst>
                <a:gd name="connsiteX0" fmla="*/ 0 w 2113280"/>
                <a:gd name="connsiteY0" fmla="*/ 352220 h 2113280"/>
                <a:gd name="connsiteX1" fmla="*/ 352220 w 2113280"/>
                <a:gd name="connsiteY1" fmla="*/ 0 h 2113280"/>
                <a:gd name="connsiteX2" fmla="*/ 1761060 w 2113280"/>
                <a:gd name="connsiteY2" fmla="*/ 0 h 2113280"/>
                <a:gd name="connsiteX3" fmla="*/ 2113280 w 2113280"/>
                <a:gd name="connsiteY3" fmla="*/ 352220 h 2113280"/>
                <a:gd name="connsiteX4" fmla="*/ 2113280 w 2113280"/>
                <a:gd name="connsiteY4" fmla="*/ 1761060 h 2113280"/>
                <a:gd name="connsiteX5" fmla="*/ 1761060 w 2113280"/>
                <a:gd name="connsiteY5" fmla="*/ 2113280 h 2113280"/>
                <a:gd name="connsiteX6" fmla="*/ 352220 w 2113280"/>
                <a:gd name="connsiteY6" fmla="*/ 2113280 h 2113280"/>
                <a:gd name="connsiteX7" fmla="*/ 0 w 2113280"/>
                <a:gd name="connsiteY7" fmla="*/ 1761060 h 2113280"/>
                <a:gd name="connsiteX8" fmla="*/ 0 w 2113280"/>
                <a:gd name="connsiteY8" fmla="*/ 352220 h 21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2113280">
                  <a:moveTo>
                    <a:pt x="0" y="352220"/>
                  </a:moveTo>
                  <a:cubicBezTo>
                    <a:pt x="0" y="157694"/>
                    <a:pt x="157694" y="0"/>
                    <a:pt x="352220" y="0"/>
                  </a:cubicBezTo>
                  <a:lnTo>
                    <a:pt x="1761060" y="0"/>
                  </a:lnTo>
                  <a:cubicBezTo>
                    <a:pt x="1955586" y="0"/>
                    <a:pt x="2113280" y="157694"/>
                    <a:pt x="2113280" y="352220"/>
                  </a:cubicBezTo>
                  <a:lnTo>
                    <a:pt x="2113280" y="1761060"/>
                  </a:lnTo>
                  <a:cubicBezTo>
                    <a:pt x="2113280" y="1955586"/>
                    <a:pt x="1955586" y="2113280"/>
                    <a:pt x="1761060" y="2113280"/>
                  </a:cubicBezTo>
                  <a:lnTo>
                    <a:pt x="352220" y="2113280"/>
                  </a:lnTo>
                  <a:cubicBezTo>
                    <a:pt x="157694" y="2113280"/>
                    <a:pt x="0" y="1955586"/>
                    <a:pt x="0" y="1761060"/>
                  </a:cubicBezTo>
                  <a:lnTo>
                    <a:pt x="0" y="352220"/>
                  </a:lnTo>
                  <a:close/>
                </a:path>
              </a:pathLst>
            </a:custGeom>
            <a:solidFill>
              <a:srgbClr val="56958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1282" tIns="301282" rIns="301282" bIns="301282" numCol="1" spcCol="1270" anchor="ctr" anchorCtr="0">
              <a:noAutofit/>
            </a:bodyPr>
            <a:lstStyle/>
            <a:p>
              <a:pPr algn="ctr" defTabSz="2437130">
                <a:lnSpc>
                  <a:spcPct val="90000"/>
                </a:lnSpc>
                <a:spcAft>
                  <a:spcPct val="35000"/>
                </a:spcAft>
              </a:pPr>
              <a:r>
                <a:rPr lang="en-US" sz="8400" dirty="0">
                  <a:latin typeface="+mj-lt"/>
                </a:rPr>
                <a:t>W</a:t>
              </a:r>
              <a:endParaRPr lang="en-GB" sz="8400" dirty="0">
                <a:latin typeface="+mj-lt"/>
              </a:endParaRPr>
            </a:p>
          </p:txBody>
        </p:sp>
        <p:sp>
          <p:nvSpPr>
            <p:cNvPr id="8" name="Freeform 7"/>
            <p:cNvSpPr/>
            <p:nvPr/>
          </p:nvSpPr>
          <p:spPr>
            <a:xfrm>
              <a:off x="3901439" y="3510279"/>
              <a:ext cx="2113280" cy="2113280"/>
            </a:xfrm>
            <a:custGeom>
              <a:avLst/>
              <a:gdLst>
                <a:gd name="connsiteX0" fmla="*/ 0 w 2113280"/>
                <a:gd name="connsiteY0" fmla="*/ 352220 h 2113280"/>
                <a:gd name="connsiteX1" fmla="*/ 352220 w 2113280"/>
                <a:gd name="connsiteY1" fmla="*/ 0 h 2113280"/>
                <a:gd name="connsiteX2" fmla="*/ 1761060 w 2113280"/>
                <a:gd name="connsiteY2" fmla="*/ 0 h 2113280"/>
                <a:gd name="connsiteX3" fmla="*/ 2113280 w 2113280"/>
                <a:gd name="connsiteY3" fmla="*/ 352220 h 2113280"/>
                <a:gd name="connsiteX4" fmla="*/ 2113280 w 2113280"/>
                <a:gd name="connsiteY4" fmla="*/ 1761060 h 2113280"/>
                <a:gd name="connsiteX5" fmla="*/ 1761060 w 2113280"/>
                <a:gd name="connsiteY5" fmla="*/ 2113280 h 2113280"/>
                <a:gd name="connsiteX6" fmla="*/ 352220 w 2113280"/>
                <a:gd name="connsiteY6" fmla="*/ 2113280 h 2113280"/>
                <a:gd name="connsiteX7" fmla="*/ 0 w 2113280"/>
                <a:gd name="connsiteY7" fmla="*/ 1761060 h 2113280"/>
                <a:gd name="connsiteX8" fmla="*/ 0 w 2113280"/>
                <a:gd name="connsiteY8" fmla="*/ 352220 h 21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2113280">
                  <a:moveTo>
                    <a:pt x="0" y="352220"/>
                  </a:moveTo>
                  <a:cubicBezTo>
                    <a:pt x="0" y="157694"/>
                    <a:pt x="157694" y="0"/>
                    <a:pt x="352220" y="0"/>
                  </a:cubicBezTo>
                  <a:lnTo>
                    <a:pt x="1761060" y="0"/>
                  </a:lnTo>
                  <a:cubicBezTo>
                    <a:pt x="1955586" y="0"/>
                    <a:pt x="2113280" y="157694"/>
                    <a:pt x="2113280" y="352220"/>
                  </a:cubicBezTo>
                  <a:lnTo>
                    <a:pt x="2113280" y="1761060"/>
                  </a:lnTo>
                  <a:cubicBezTo>
                    <a:pt x="2113280" y="1955586"/>
                    <a:pt x="1955586" y="2113280"/>
                    <a:pt x="1761060" y="2113280"/>
                  </a:cubicBezTo>
                  <a:lnTo>
                    <a:pt x="352220" y="2113280"/>
                  </a:lnTo>
                  <a:cubicBezTo>
                    <a:pt x="157694" y="2113280"/>
                    <a:pt x="0" y="1955586"/>
                    <a:pt x="0" y="1761060"/>
                  </a:cubicBezTo>
                  <a:lnTo>
                    <a:pt x="0" y="352220"/>
                  </a:lnTo>
                  <a:close/>
                </a:path>
              </a:pathLst>
            </a:custGeom>
            <a:solidFill>
              <a:srgbClr val="56958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1282" tIns="301282" rIns="301282" bIns="301282" numCol="1" spcCol="1270" anchor="ctr" anchorCtr="0">
              <a:noAutofit/>
            </a:bodyPr>
            <a:lstStyle/>
            <a:p>
              <a:pPr algn="ctr" defTabSz="2437130">
                <a:lnSpc>
                  <a:spcPct val="90000"/>
                </a:lnSpc>
                <a:spcAft>
                  <a:spcPct val="35000"/>
                </a:spcAft>
              </a:pPr>
              <a:r>
                <a:rPr lang="en-US" sz="8400" dirty="0">
                  <a:latin typeface="+mj-lt"/>
                </a:rPr>
                <a:t>T</a:t>
              </a:r>
              <a:endParaRPr lang="en-GB" sz="8400" dirty="0">
                <a:latin typeface="+mj-lt"/>
              </a:endParaRPr>
            </a:p>
          </p:txBody>
        </p:sp>
        <p:sp>
          <p:nvSpPr>
            <p:cNvPr id="9" name="Freeform 8"/>
            <p:cNvSpPr/>
            <p:nvPr/>
          </p:nvSpPr>
          <p:spPr>
            <a:xfrm>
              <a:off x="6177280" y="3510279"/>
              <a:ext cx="2113280" cy="2113280"/>
            </a:xfrm>
            <a:custGeom>
              <a:avLst/>
              <a:gdLst>
                <a:gd name="connsiteX0" fmla="*/ 0 w 2113280"/>
                <a:gd name="connsiteY0" fmla="*/ 352220 h 2113280"/>
                <a:gd name="connsiteX1" fmla="*/ 352220 w 2113280"/>
                <a:gd name="connsiteY1" fmla="*/ 0 h 2113280"/>
                <a:gd name="connsiteX2" fmla="*/ 1761060 w 2113280"/>
                <a:gd name="connsiteY2" fmla="*/ 0 h 2113280"/>
                <a:gd name="connsiteX3" fmla="*/ 2113280 w 2113280"/>
                <a:gd name="connsiteY3" fmla="*/ 352220 h 2113280"/>
                <a:gd name="connsiteX4" fmla="*/ 2113280 w 2113280"/>
                <a:gd name="connsiteY4" fmla="*/ 1761060 h 2113280"/>
                <a:gd name="connsiteX5" fmla="*/ 1761060 w 2113280"/>
                <a:gd name="connsiteY5" fmla="*/ 2113280 h 2113280"/>
                <a:gd name="connsiteX6" fmla="*/ 352220 w 2113280"/>
                <a:gd name="connsiteY6" fmla="*/ 2113280 h 2113280"/>
                <a:gd name="connsiteX7" fmla="*/ 0 w 2113280"/>
                <a:gd name="connsiteY7" fmla="*/ 1761060 h 2113280"/>
                <a:gd name="connsiteX8" fmla="*/ 0 w 2113280"/>
                <a:gd name="connsiteY8" fmla="*/ 352220 h 21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2113280">
                  <a:moveTo>
                    <a:pt x="0" y="352220"/>
                  </a:moveTo>
                  <a:cubicBezTo>
                    <a:pt x="0" y="157694"/>
                    <a:pt x="157694" y="0"/>
                    <a:pt x="352220" y="0"/>
                  </a:cubicBezTo>
                  <a:lnTo>
                    <a:pt x="1761060" y="0"/>
                  </a:lnTo>
                  <a:cubicBezTo>
                    <a:pt x="1955586" y="0"/>
                    <a:pt x="2113280" y="157694"/>
                    <a:pt x="2113280" y="352220"/>
                  </a:cubicBezTo>
                  <a:lnTo>
                    <a:pt x="2113280" y="1761060"/>
                  </a:lnTo>
                  <a:cubicBezTo>
                    <a:pt x="2113280" y="1955586"/>
                    <a:pt x="1955586" y="2113280"/>
                    <a:pt x="1761060" y="2113280"/>
                  </a:cubicBezTo>
                  <a:lnTo>
                    <a:pt x="352220" y="2113280"/>
                  </a:lnTo>
                  <a:cubicBezTo>
                    <a:pt x="157694" y="2113280"/>
                    <a:pt x="0" y="1955586"/>
                    <a:pt x="0" y="1761060"/>
                  </a:cubicBezTo>
                  <a:lnTo>
                    <a:pt x="0" y="352220"/>
                  </a:lnTo>
                  <a:close/>
                </a:path>
              </a:pathLst>
            </a:custGeom>
            <a:solidFill>
              <a:srgbClr val="56958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1282" tIns="301282" rIns="301282" bIns="301282" numCol="1" spcCol="1270" anchor="ctr" anchorCtr="0">
              <a:noAutofit/>
            </a:bodyPr>
            <a:lstStyle/>
            <a:p>
              <a:pPr algn="ctr" defTabSz="2437130">
                <a:lnSpc>
                  <a:spcPct val="90000"/>
                </a:lnSpc>
                <a:spcAft>
                  <a:spcPct val="35000"/>
                </a:spcAft>
              </a:pPr>
              <a:r>
                <a:rPr lang="en-US" sz="8400" dirty="0"/>
                <a:t>O</a:t>
              </a:r>
              <a:endParaRPr lang="en-GB" sz="8400" dirty="0"/>
            </a:p>
          </p:txBody>
        </p:sp>
      </p:grpSp>
      <p:grpSp>
        <p:nvGrpSpPr>
          <p:cNvPr id="38" name="组合 37"/>
          <p:cNvGrpSpPr/>
          <p:nvPr/>
        </p:nvGrpSpPr>
        <p:grpSpPr>
          <a:xfrm>
            <a:off x="884759" y="2248173"/>
            <a:ext cx="3237913" cy="1008112"/>
            <a:chOff x="887206" y="2248173"/>
            <a:chExt cx="3237913" cy="1008112"/>
          </a:xfrm>
        </p:grpSpPr>
        <p:sp>
          <p:nvSpPr>
            <p:cNvPr id="14" name="TextBox 13"/>
            <p:cNvSpPr txBox="1"/>
            <p:nvPr/>
          </p:nvSpPr>
          <p:spPr>
            <a:xfrm>
              <a:off x="887206" y="2642591"/>
              <a:ext cx="3237913" cy="613694"/>
            </a:xfrm>
            <a:prstGeom prst="rect">
              <a:avLst/>
            </a:prstGeom>
            <a:noFill/>
          </p:spPr>
          <p:txBody>
            <a:bodyPr wrap="square" rtlCol="0">
              <a:spAutoFit/>
            </a:bodyPr>
            <a:lstStyle/>
            <a:p>
              <a:pPr algn="ct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a:t>
              </a:r>
            </a:p>
          </p:txBody>
        </p:sp>
        <p:sp>
          <p:nvSpPr>
            <p:cNvPr id="28" name="TextBox 27"/>
            <p:cNvSpPr txBox="1"/>
            <p:nvPr/>
          </p:nvSpPr>
          <p:spPr>
            <a:xfrm flipH="1">
              <a:off x="1676847" y="2248173"/>
              <a:ext cx="2448272" cy="374373"/>
            </a:xfrm>
            <a:prstGeom prst="rect">
              <a:avLst/>
            </a:prstGeom>
            <a:noFill/>
          </p:spPr>
          <p:txBody>
            <a:bodyPr wrap="square" lIns="96433" tIns="48216" rIns="96433" bIns="48216" rtlCol="0">
              <a:spAutoFit/>
            </a:bodyPr>
            <a:lstStyle/>
            <a:p>
              <a:pPr algn="dist"/>
              <a:r>
                <a:rPr lang="zh-CN" altLang="en-US" b="1" dirty="0">
                  <a:solidFill>
                    <a:srgbClr val="569582"/>
                  </a:solidFill>
                  <a:latin typeface="微软雅黑" panose="020B0503020204020204" pitchFamily="34" charset="-122"/>
                  <a:ea typeface="微软雅黑" panose="020B0503020204020204" pitchFamily="34" charset="-122"/>
                </a:rPr>
                <a:t>Title bar Text</a:t>
              </a:r>
              <a:endParaRPr lang="en-US" b="1" dirty="0">
                <a:solidFill>
                  <a:srgbClr val="569582"/>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884759" y="4624437"/>
            <a:ext cx="3237913" cy="1008112"/>
            <a:chOff x="1031222" y="4624437"/>
            <a:chExt cx="3237913" cy="1008112"/>
          </a:xfrm>
        </p:grpSpPr>
        <p:sp>
          <p:nvSpPr>
            <p:cNvPr id="31" name="TextBox 30"/>
            <p:cNvSpPr txBox="1"/>
            <p:nvPr/>
          </p:nvSpPr>
          <p:spPr>
            <a:xfrm>
              <a:off x="1031222" y="5018855"/>
              <a:ext cx="3237913" cy="613694"/>
            </a:xfrm>
            <a:prstGeom prst="rect">
              <a:avLst/>
            </a:prstGeom>
            <a:noFill/>
          </p:spPr>
          <p:txBody>
            <a:bodyPr wrap="square" rtlCol="0">
              <a:spAutoFit/>
            </a:bodyPr>
            <a:lstStyle/>
            <a:p>
              <a:pPr algn="ct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a:t>
              </a:r>
            </a:p>
          </p:txBody>
        </p:sp>
        <p:sp>
          <p:nvSpPr>
            <p:cNvPr id="32" name="TextBox 31"/>
            <p:cNvSpPr txBox="1"/>
            <p:nvPr/>
          </p:nvSpPr>
          <p:spPr>
            <a:xfrm flipH="1">
              <a:off x="1820863" y="4624437"/>
              <a:ext cx="2448272" cy="374373"/>
            </a:xfrm>
            <a:prstGeom prst="rect">
              <a:avLst/>
            </a:prstGeom>
            <a:noFill/>
          </p:spPr>
          <p:txBody>
            <a:bodyPr wrap="square" lIns="96433" tIns="48216" rIns="96433" bIns="48216" rtlCol="0">
              <a:spAutoFit/>
            </a:bodyPr>
            <a:lstStyle/>
            <a:p>
              <a:pPr algn="dist"/>
              <a:r>
                <a:rPr lang="zh-CN" altLang="en-US" b="1" dirty="0">
                  <a:solidFill>
                    <a:srgbClr val="569582"/>
                  </a:solidFill>
                  <a:latin typeface="微软雅黑" panose="020B0503020204020204" pitchFamily="34" charset="-122"/>
                  <a:ea typeface="微软雅黑" panose="020B0503020204020204" pitchFamily="34" charset="-122"/>
                </a:rPr>
                <a:t>Title bar Text</a:t>
              </a:r>
              <a:endParaRPr lang="en-US" b="1" dirty="0">
                <a:solidFill>
                  <a:srgbClr val="569582"/>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8517607" y="2248173"/>
            <a:ext cx="3237913" cy="1008112"/>
            <a:chOff x="8517607" y="2285803"/>
            <a:chExt cx="3237913" cy="1008112"/>
          </a:xfrm>
        </p:grpSpPr>
        <p:sp>
          <p:nvSpPr>
            <p:cNvPr id="33" name="TextBox 32"/>
            <p:cNvSpPr txBox="1"/>
            <p:nvPr/>
          </p:nvSpPr>
          <p:spPr>
            <a:xfrm>
              <a:off x="8517607" y="2680221"/>
              <a:ext cx="3237913" cy="613694"/>
            </a:xfrm>
            <a:prstGeom prst="rect">
              <a:avLst/>
            </a:prstGeom>
            <a:noFill/>
          </p:spPr>
          <p:txBody>
            <a:bodyPr wrap="square" rtlCol="0">
              <a:spAutoFit/>
            </a:bodyPr>
            <a:lstStyle/>
            <a:p>
              <a:pPr algn="ct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a:t>
              </a:r>
            </a:p>
          </p:txBody>
        </p:sp>
        <p:sp>
          <p:nvSpPr>
            <p:cNvPr id="34" name="TextBox 33"/>
            <p:cNvSpPr txBox="1"/>
            <p:nvPr/>
          </p:nvSpPr>
          <p:spPr>
            <a:xfrm flipH="1">
              <a:off x="8517607" y="2285803"/>
              <a:ext cx="2448272" cy="374373"/>
            </a:xfrm>
            <a:prstGeom prst="rect">
              <a:avLst/>
            </a:prstGeom>
            <a:noFill/>
          </p:spPr>
          <p:txBody>
            <a:bodyPr wrap="square" lIns="96433" tIns="48216" rIns="96433" bIns="48216" rtlCol="0">
              <a:spAutoFit/>
            </a:bodyPr>
            <a:lstStyle/>
            <a:p>
              <a:pPr algn="dist"/>
              <a:r>
                <a:rPr lang="zh-CN" altLang="en-US" b="1" dirty="0">
                  <a:solidFill>
                    <a:srgbClr val="569582"/>
                  </a:solidFill>
                  <a:latin typeface="微软雅黑" panose="020B0503020204020204" pitchFamily="34" charset="-122"/>
                  <a:ea typeface="微软雅黑" panose="020B0503020204020204" pitchFamily="34" charset="-122"/>
                </a:rPr>
                <a:t>Title bar Text</a:t>
              </a:r>
              <a:endParaRPr lang="en-US" b="1" dirty="0">
                <a:solidFill>
                  <a:srgbClr val="569582"/>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8517607" y="4624437"/>
            <a:ext cx="3237913" cy="1008112"/>
            <a:chOff x="8517607" y="4662067"/>
            <a:chExt cx="3237913" cy="1008112"/>
          </a:xfrm>
        </p:grpSpPr>
        <p:sp>
          <p:nvSpPr>
            <p:cNvPr id="35" name="TextBox 34"/>
            <p:cNvSpPr txBox="1"/>
            <p:nvPr/>
          </p:nvSpPr>
          <p:spPr>
            <a:xfrm>
              <a:off x="8517607" y="5056485"/>
              <a:ext cx="3237913" cy="613694"/>
            </a:xfrm>
            <a:prstGeom prst="rect">
              <a:avLst/>
            </a:prstGeom>
            <a:noFill/>
          </p:spPr>
          <p:txBody>
            <a:bodyPr wrap="square" rtlCol="0">
              <a:spAutoFit/>
            </a:bodyPr>
            <a:lstStyle/>
            <a:p>
              <a:pPr algn="ct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a:t>
              </a:r>
            </a:p>
          </p:txBody>
        </p:sp>
        <p:sp>
          <p:nvSpPr>
            <p:cNvPr id="36" name="TextBox 35"/>
            <p:cNvSpPr txBox="1"/>
            <p:nvPr/>
          </p:nvSpPr>
          <p:spPr>
            <a:xfrm flipH="1">
              <a:off x="8517607" y="4662067"/>
              <a:ext cx="2448272" cy="374373"/>
            </a:xfrm>
            <a:prstGeom prst="rect">
              <a:avLst/>
            </a:prstGeom>
            <a:noFill/>
          </p:spPr>
          <p:txBody>
            <a:bodyPr wrap="square" lIns="96433" tIns="48216" rIns="96433" bIns="48216" rtlCol="0">
              <a:spAutoFit/>
            </a:bodyPr>
            <a:lstStyle/>
            <a:p>
              <a:pPr algn="dist"/>
              <a:r>
                <a:rPr lang="zh-CN" altLang="en-US" b="1" dirty="0">
                  <a:solidFill>
                    <a:srgbClr val="569582"/>
                  </a:solidFill>
                  <a:latin typeface="微软雅黑" panose="020B0503020204020204" pitchFamily="34" charset="-122"/>
                  <a:ea typeface="微软雅黑" panose="020B0503020204020204" pitchFamily="34" charset="-122"/>
                </a:rPr>
                <a:t>Title bar Text</a:t>
              </a:r>
              <a:endParaRPr lang="en-US" b="1" dirty="0">
                <a:solidFill>
                  <a:srgbClr val="569582"/>
                </a:solidFill>
                <a:latin typeface="微软雅黑" panose="020B0503020204020204" pitchFamily="34" charset="-122"/>
                <a:ea typeface="微软雅黑" panose="020B0503020204020204" pitchFamily="34" charset="-122"/>
              </a:endParaRPr>
            </a:p>
          </p:txBody>
        </p:sp>
      </p:grpSp>
      <p:sp>
        <p:nvSpPr>
          <p:cNvPr id="42" name="TextBox 8"/>
          <p:cNvSpPr txBox="1"/>
          <p:nvPr/>
        </p:nvSpPr>
        <p:spPr>
          <a:xfrm>
            <a:off x="5057763" y="406742"/>
            <a:ext cx="2955788" cy="369332"/>
          </a:xfrm>
          <a:prstGeom prst="rect">
            <a:avLst/>
          </a:prstGeom>
          <a:noFill/>
        </p:spPr>
        <p:txBody>
          <a:bodyPr wrap="square" lIns="0" tIns="0" rIns="0" bIns="0" rtlCol="0" anchor="ctr">
            <a:spAutoFit/>
          </a:bodyPr>
          <a:lstStyle/>
          <a:p>
            <a:pPr algn="dist"/>
            <a:r>
              <a:rPr lang="zh-CN" altLang="en-US" sz="2400" dirty="0">
                <a:solidFill>
                  <a:srgbClr val="569582"/>
                </a:solidFill>
                <a:latin typeface="微软雅黑" panose="020B0503020204020204" pitchFamily="34" charset="-122"/>
                <a:ea typeface="微软雅黑" panose="020B0503020204020204" pitchFamily="34" charset="-122"/>
              </a:rPr>
              <a:t>Title bar Text</a:t>
            </a:r>
            <a:endParaRPr lang="en-US" altLang="zh-CN" sz="2400" dirty="0">
              <a:solidFill>
                <a:srgbClr val="569582"/>
              </a:solidFill>
              <a:latin typeface="微软雅黑" panose="020B0503020204020204" pitchFamily="34" charset="-122"/>
              <a:ea typeface="微软雅黑" panose="020B0503020204020204" pitchFamily="34" charset="-122"/>
            </a:endParaRPr>
          </a:p>
        </p:txBody>
      </p:sp>
      <p:sp>
        <p:nvSpPr>
          <p:cNvPr id="43" name="TextBox 8"/>
          <p:cNvSpPr txBox="1"/>
          <p:nvPr/>
        </p:nvSpPr>
        <p:spPr>
          <a:xfrm>
            <a:off x="5380069" y="816658"/>
            <a:ext cx="2311176" cy="184666"/>
          </a:xfrm>
          <a:prstGeom prst="rect">
            <a:avLst/>
          </a:prstGeom>
          <a:noFill/>
        </p:spPr>
        <p:txBody>
          <a:bodyPr wrap="square" lIns="0" tIns="0" rIns="0" bIns="0" rtlCol="0" anchor="ctr">
            <a:spAutoFit/>
          </a:bodyPr>
          <a:lstStyle/>
          <a:p>
            <a:pPr algn="dist"/>
            <a:r>
              <a:rPr lang="en-US" altLang="zh-CN" sz="11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ADD YOUR TEXT </a:t>
            </a:r>
            <a:r>
              <a:rPr lang="en-US" altLang="zh-CN" sz="12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HERE</a:t>
            </a:r>
            <a:endPar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ransition spd="slow" advTm="3900">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ChangeArrowheads="1"/>
          </p:cNvSpPr>
          <p:nvPr/>
        </p:nvSpPr>
        <p:spPr bwMode="auto">
          <a:xfrm>
            <a:off x="0" y="2139202"/>
            <a:ext cx="6429375" cy="1476006"/>
          </a:xfrm>
          <a:prstGeom prst="rect">
            <a:avLst/>
          </a:prstGeom>
          <a:solidFill>
            <a:schemeClr val="bg1">
              <a:lumMod val="95000"/>
            </a:schemeClr>
          </a:solidFill>
          <a:ln>
            <a:noFill/>
          </a:ln>
        </p:spPr>
        <p:txBody>
          <a:bodyPr lIns="128583" tIns="64291" rIns="128583" bIns="64291"/>
          <a:lstStyle/>
          <a:p>
            <a:endParaRPr lang="zh-CN" altLang="en-US">
              <a:solidFill>
                <a:prstClr val="black"/>
              </a:solidFill>
            </a:endParaRPr>
          </a:p>
        </p:txBody>
      </p:sp>
      <p:sp>
        <p:nvSpPr>
          <p:cNvPr id="11269" name="Rectangle 5"/>
          <p:cNvSpPr>
            <a:spLocks noChangeArrowheads="1"/>
          </p:cNvSpPr>
          <p:nvPr/>
        </p:nvSpPr>
        <p:spPr bwMode="auto">
          <a:xfrm>
            <a:off x="6429375" y="2139202"/>
            <a:ext cx="6429375" cy="1476006"/>
          </a:xfrm>
          <a:prstGeom prst="rect">
            <a:avLst/>
          </a:prstGeom>
          <a:solidFill>
            <a:srgbClr val="DEC8AD"/>
          </a:solidFill>
          <a:ln>
            <a:noFill/>
          </a:ln>
        </p:spPr>
        <p:txBody>
          <a:bodyPr lIns="128583" tIns="64291" rIns="128583" bIns="64291"/>
          <a:lstStyle/>
          <a:p>
            <a:endParaRPr lang="zh-CN" altLang="en-US">
              <a:solidFill>
                <a:prstClr val="black"/>
              </a:solidFill>
            </a:endParaRPr>
          </a:p>
        </p:txBody>
      </p:sp>
      <p:sp>
        <p:nvSpPr>
          <p:cNvPr id="11270" name="Rectangle 6" descr="0x786"/>
          <p:cNvSpPr>
            <a:spLocks noChangeArrowheads="1"/>
          </p:cNvSpPr>
          <p:nvPr/>
        </p:nvSpPr>
        <p:spPr bwMode="auto">
          <a:xfrm>
            <a:off x="2075143" y="2139202"/>
            <a:ext cx="1590497" cy="1476006"/>
          </a:xfrm>
          <a:prstGeom prst="rect">
            <a:avLst/>
          </a:prstGeom>
          <a:blipFill dpi="0" rotWithShape="1">
            <a:blip r:embed="rId2" cstate="print">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a:stretch>
              <a:fillRect l="-17448" r="-17448"/>
            </a:stretch>
          </a:blipFill>
          <a:ln>
            <a:noFill/>
          </a:ln>
        </p:spPr>
        <p:txBody>
          <a:bodyPr lIns="128583" tIns="64291" rIns="128583" bIns="64291"/>
          <a:lstStyle/>
          <a:p>
            <a:endParaRPr lang="zh-CN" altLang="en-US">
              <a:solidFill>
                <a:prstClr val="black"/>
              </a:solidFill>
            </a:endParaRPr>
          </a:p>
        </p:txBody>
      </p:sp>
      <p:sp>
        <p:nvSpPr>
          <p:cNvPr id="11271" name="Rectangle 7" descr="0115mvtps00039"/>
          <p:cNvSpPr>
            <a:spLocks noChangeArrowheads="1"/>
          </p:cNvSpPr>
          <p:nvPr/>
        </p:nvSpPr>
        <p:spPr bwMode="auto">
          <a:xfrm>
            <a:off x="3663405" y="2440658"/>
            <a:ext cx="1384102" cy="1174552"/>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txBody>
          <a:bodyPr lIns="128583" tIns="64291" rIns="128583" bIns="64291"/>
          <a:lstStyle/>
          <a:p>
            <a:endParaRPr lang="zh-CN" altLang="en-US">
              <a:solidFill>
                <a:prstClr val="black"/>
              </a:solidFill>
            </a:endParaRPr>
          </a:p>
        </p:txBody>
      </p:sp>
      <p:sp>
        <p:nvSpPr>
          <p:cNvPr id="11272" name="Rectangle 8"/>
          <p:cNvSpPr>
            <a:spLocks noChangeArrowheads="1"/>
          </p:cNvSpPr>
          <p:nvPr/>
        </p:nvSpPr>
        <p:spPr bwMode="auto">
          <a:xfrm>
            <a:off x="3663405" y="2139204"/>
            <a:ext cx="1384102" cy="301454"/>
          </a:xfrm>
          <a:prstGeom prst="rect">
            <a:avLst/>
          </a:prstGeom>
          <a:solidFill>
            <a:schemeClr val="accent1"/>
          </a:solidFill>
          <a:ln>
            <a:noFill/>
          </a:ln>
        </p:spPr>
        <p:txBody>
          <a:bodyPr lIns="128583" tIns="64291" rIns="128583" bIns="64291"/>
          <a:lstStyle/>
          <a:p>
            <a:endParaRPr lang="zh-CN" altLang="en-US">
              <a:solidFill>
                <a:prstClr val="black"/>
              </a:solidFill>
            </a:endParaRPr>
          </a:p>
        </p:txBody>
      </p:sp>
      <p:sp>
        <p:nvSpPr>
          <p:cNvPr id="11273" name="Rectangle 9"/>
          <p:cNvSpPr>
            <a:spLocks noChangeArrowheads="1"/>
          </p:cNvSpPr>
          <p:nvPr/>
        </p:nvSpPr>
        <p:spPr bwMode="auto">
          <a:xfrm>
            <a:off x="5047507" y="3315990"/>
            <a:ext cx="1381868" cy="299221"/>
          </a:xfrm>
          <a:prstGeom prst="rect">
            <a:avLst/>
          </a:prstGeom>
          <a:solidFill>
            <a:schemeClr val="accent3"/>
          </a:solidFill>
          <a:ln>
            <a:noFill/>
          </a:ln>
        </p:spPr>
        <p:txBody>
          <a:bodyPr lIns="128583" tIns="64291" rIns="128583" bIns="64291"/>
          <a:lstStyle/>
          <a:p>
            <a:endParaRPr lang="zh-CN" altLang="en-US">
              <a:solidFill>
                <a:prstClr val="black"/>
              </a:solidFill>
            </a:endParaRPr>
          </a:p>
        </p:txBody>
      </p:sp>
      <p:sp>
        <p:nvSpPr>
          <p:cNvPr id="11274" name="Rectangle 10" descr="u=290065061,2920051158&amp;fm=15&amp;gp=0"/>
          <p:cNvSpPr>
            <a:spLocks noChangeArrowheads="1"/>
          </p:cNvSpPr>
          <p:nvPr/>
        </p:nvSpPr>
        <p:spPr bwMode="auto">
          <a:xfrm>
            <a:off x="5047507" y="2139205"/>
            <a:ext cx="1381868" cy="1176785"/>
          </a:xfrm>
          <a:prstGeom prst="rect">
            <a:avLst/>
          </a:prstGeom>
          <a:blipFill dpi="0" rotWithShape="1">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a:stretch>
              <a:fillRect/>
            </a:stretch>
          </a:blipFill>
          <a:ln>
            <a:noFill/>
          </a:ln>
        </p:spPr>
        <p:txBody>
          <a:bodyPr lIns="128583" tIns="64291" rIns="128583" bIns="64291"/>
          <a:lstStyle/>
          <a:p>
            <a:endParaRPr lang="zh-CN" altLang="en-US">
              <a:solidFill>
                <a:prstClr val="black"/>
              </a:solidFill>
            </a:endParaRPr>
          </a:p>
        </p:txBody>
      </p:sp>
      <p:sp>
        <p:nvSpPr>
          <p:cNvPr id="11275" name="Freeform 11"/>
          <p:cNvSpPr>
            <a:spLocks noEditPoints="1"/>
          </p:cNvSpPr>
          <p:nvPr/>
        </p:nvSpPr>
        <p:spPr bwMode="auto">
          <a:xfrm>
            <a:off x="7529962" y="4439181"/>
            <a:ext cx="593824" cy="341648"/>
          </a:xfrm>
          <a:custGeom>
            <a:avLst/>
            <a:gdLst>
              <a:gd name="T0" fmla="*/ 30 w 133"/>
              <a:gd name="T1" fmla="*/ 41 h 76"/>
              <a:gd name="T2" fmla="*/ 30 w 133"/>
              <a:gd name="T3" fmla="*/ 56 h 76"/>
              <a:gd name="T4" fmla="*/ 103 w 133"/>
              <a:gd name="T5" fmla="*/ 56 h 76"/>
              <a:gd name="T6" fmla="*/ 103 w 133"/>
              <a:gd name="T7" fmla="*/ 41 h 76"/>
              <a:gd name="T8" fmla="*/ 99 w 133"/>
              <a:gd name="T9" fmla="*/ 38 h 76"/>
              <a:gd name="T10" fmla="*/ 68 w 133"/>
              <a:gd name="T11" fmla="*/ 51 h 76"/>
              <a:gd name="T12" fmla="*/ 64 w 133"/>
              <a:gd name="T13" fmla="*/ 51 h 76"/>
              <a:gd name="T14" fmla="*/ 33 w 133"/>
              <a:gd name="T15" fmla="*/ 39 h 76"/>
              <a:gd name="T16" fmla="*/ 30 w 133"/>
              <a:gd name="T17" fmla="*/ 41 h 76"/>
              <a:gd name="T18" fmla="*/ 16 w 133"/>
              <a:gd name="T19" fmla="*/ 31 h 76"/>
              <a:gd name="T20" fmla="*/ 16 w 133"/>
              <a:gd name="T21" fmla="*/ 45 h 76"/>
              <a:gd name="T22" fmla="*/ 16 w 133"/>
              <a:gd name="T23" fmla="*/ 45 h 76"/>
              <a:gd name="T24" fmla="*/ 17 w 133"/>
              <a:gd name="T25" fmla="*/ 45 h 76"/>
              <a:gd name="T26" fmla="*/ 19 w 133"/>
              <a:gd name="T27" fmla="*/ 47 h 76"/>
              <a:gd name="T28" fmla="*/ 18 w 133"/>
              <a:gd name="T29" fmla="*/ 50 h 76"/>
              <a:gd name="T30" fmla="*/ 19 w 133"/>
              <a:gd name="T31" fmla="*/ 50 h 76"/>
              <a:gd name="T32" fmla="*/ 19 w 133"/>
              <a:gd name="T33" fmla="*/ 52 h 76"/>
              <a:gd name="T34" fmla="*/ 18 w 133"/>
              <a:gd name="T35" fmla="*/ 52 h 76"/>
              <a:gd name="T36" fmla="*/ 18 w 133"/>
              <a:gd name="T37" fmla="*/ 74 h 76"/>
              <a:gd name="T38" fmla="*/ 17 w 133"/>
              <a:gd name="T39" fmla="*/ 73 h 76"/>
              <a:gd name="T40" fmla="*/ 18 w 133"/>
              <a:gd name="T41" fmla="*/ 71 h 76"/>
              <a:gd name="T42" fmla="*/ 17 w 133"/>
              <a:gd name="T43" fmla="*/ 71 h 76"/>
              <a:gd name="T44" fmla="*/ 15 w 133"/>
              <a:gd name="T45" fmla="*/ 75 h 76"/>
              <a:gd name="T46" fmla="*/ 14 w 133"/>
              <a:gd name="T47" fmla="*/ 75 h 76"/>
              <a:gd name="T48" fmla="*/ 14 w 133"/>
              <a:gd name="T49" fmla="*/ 71 h 76"/>
              <a:gd name="T50" fmla="*/ 13 w 133"/>
              <a:gd name="T51" fmla="*/ 70 h 76"/>
              <a:gd name="T52" fmla="*/ 13 w 133"/>
              <a:gd name="T53" fmla="*/ 73 h 76"/>
              <a:gd name="T54" fmla="*/ 13 w 133"/>
              <a:gd name="T55" fmla="*/ 73 h 76"/>
              <a:gd name="T56" fmla="*/ 12 w 133"/>
              <a:gd name="T57" fmla="*/ 71 h 76"/>
              <a:gd name="T58" fmla="*/ 12 w 133"/>
              <a:gd name="T59" fmla="*/ 72 h 76"/>
              <a:gd name="T60" fmla="*/ 12 w 133"/>
              <a:gd name="T61" fmla="*/ 74 h 76"/>
              <a:gd name="T62" fmla="*/ 12 w 133"/>
              <a:gd name="T63" fmla="*/ 74 h 76"/>
              <a:gd name="T64" fmla="*/ 11 w 133"/>
              <a:gd name="T65" fmla="*/ 52 h 76"/>
              <a:gd name="T66" fmla="*/ 11 w 133"/>
              <a:gd name="T67" fmla="*/ 52 h 76"/>
              <a:gd name="T68" fmla="*/ 11 w 133"/>
              <a:gd name="T69" fmla="*/ 50 h 76"/>
              <a:gd name="T70" fmla="*/ 11 w 133"/>
              <a:gd name="T71" fmla="*/ 50 h 76"/>
              <a:gd name="T72" fmla="*/ 11 w 133"/>
              <a:gd name="T73" fmla="*/ 47 h 76"/>
              <a:gd name="T74" fmla="*/ 13 w 133"/>
              <a:gd name="T75" fmla="*/ 45 h 76"/>
              <a:gd name="T76" fmla="*/ 13 w 133"/>
              <a:gd name="T77" fmla="*/ 45 h 76"/>
              <a:gd name="T78" fmla="*/ 14 w 133"/>
              <a:gd name="T79" fmla="*/ 44 h 76"/>
              <a:gd name="T80" fmla="*/ 14 w 133"/>
              <a:gd name="T81" fmla="*/ 29 h 76"/>
              <a:gd name="T82" fmla="*/ 13 w 133"/>
              <a:gd name="T83" fmla="*/ 28 h 76"/>
              <a:gd name="T84" fmla="*/ 2 w 133"/>
              <a:gd name="T85" fmla="*/ 23 h 76"/>
              <a:gd name="T86" fmla="*/ 2 w 133"/>
              <a:gd name="T87" fmla="*/ 19 h 76"/>
              <a:gd name="T88" fmla="*/ 65 w 133"/>
              <a:gd name="T89" fmla="*/ 0 h 76"/>
              <a:gd name="T90" fmla="*/ 68 w 133"/>
              <a:gd name="T91" fmla="*/ 0 h 76"/>
              <a:gd name="T92" fmla="*/ 131 w 133"/>
              <a:gd name="T93" fmla="*/ 19 h 76"/>
              <a:gd name="T94" fmla="*/ 131 w 133"/>
              <a:gd name="T95" fmla="*/ 23 h 76"/>
              <a:gd name="T96" fmla="*/ 68 w 133"/>
              <a:gd name="T97" fmla="*/ 49 h 76"/>
              <a:gd name="T98" fmla="*/ 64 w 133"/>
              <a:gd name="T99" fmla="*/ 49 h 76"/>
              <a:gd name="T100" fmla="*/ 18 w 133"/>
              <a:gd name="T101" fmla="*/ 30 h 76"/>
              <a:gd name="T102" fmla="*/ 16 w 133"/>
              <a:gd name="T103"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3" h="76">
                <a:moveTo>
                  <a:pt x="30" y="41"/>
                </a:moveTo>
                <a:cubicBezTo>
                  <a:pt x="30" y="56"/>
                  <a:pt x="30" y="56"/>
                  <a:pt x="30" y="56"/>
                </a:cubicBezTo>
                <a:cubicBezTo>
                  <a:pt x="30" y="75"/>
                  <a:pt x="103" y="75"/>
                  <a:pt x="103" y="56"/>
                </a:cubicBezTo>
                <a:cubicBezTo>
                  <a:pt x="103" y="41"/>
                  <a:pt x="103" y="41"/>
                  <a:pt x="103" y="41"/>
                </a:cubicBezTo>
                <a:cubicBezTo>
                  <a:pt x="103" y="39"/>
                  <a:pt x="101" y="38"/>
                  <a:pt x="99" y="38"/>
                </a:cubicBezTo>
                <a:cubicBezTo>
                  <a:pt x="68" y="51"/>
                  <a:pt x="68" y="51"/>
                  <a:pt x="68" y="51"/>
                </a:cubicBezTo>
                <a:cubicBezTo>
                  <a:pt x="67" y="52"/>
                  <a:pt x="66" y="52"/>
                  <a:pt x="64" y="51"/>
                </a:cubicBezTo>
                <a:cubicBezTo>
                  <a:pt x="33" y="39"/>
                  <a:pt x="33" y="39"/>
                  <a:pt x="33" y="39"/>
                </a:cubicBezTo>
                <a:cubicBezTo>
                  <a:pt x="32" y="38"/>
                  <a:pt x="30" y="39"/>
                  <a:pt x="30" y="41"/>
                </a:cubicBezTo>
                <a:close/>
                <a:moveTo>
                  <a:pt x="16" y="31"/>
                </a:moveTo>
                <a:cubicBezTo>
                  <a:pt x="16" y="45"/>
                  <a:pt x="16" y="45"/>
                  <a:pt x="16" y="45"/>
                </a:cubicBezTo>
                <a:cubicBezTo>
                  <a:pt x="16" y="45"/>
                  <a:pt x="16" y="45"/>
                  <a:pt x="16" y="45"/>
                </a:cubicBezTo>
                <a:cubicBezTo>
                  <a:pt x="17" y="45"/>
                  <a:pt x="17" y="45"/>
                  <a:pt x="17" y="45"/>
                </a:cubicBezTo>
                <a:cubicBezTo>
                  <a:pt x="19" y="44"/>
                  <a:pt x="19" y="46"/>
                  <a:pt x="19" y="47"/>
                </a:cubicBezTo>
                <a:cubicBezTo>
                  <a:pt x="19" y="48"/>
                  <a:pt x="19" y="49"/>
                  <a:pt x="18" y="50"/>
                </a:cubicBezTo>
                <a:cubicBezTo>
                  <a:pt x="18" y="50"/>
                  <a:pt x="18" y="50"/>
                  <a:pt x="19" y="50"/>
                </a:cubicBezTo>
                <a:cubicBezTo>
                  <a:pt x="19" y="51"/>
                  <a:pt x="19" y="52"/>
                  <a:pt x="19" y="52"/>
                </a:cubicBezTo>
                <a:cubicBezTo>
                  <a:pt x="18" y="52"/>
                  <a:pt x="18" y="52"/>
                  <a:pt x="18" y="52"/>
                </a:cubicBezTo>
                <a:cubicBezTo>
                  <a:pt x="22" y="59"/>
                  <a:pt x="24" y="68"/>
                  <a:pt x="18" y="74"/>
                </a:cubicBezTo>
                <a:cubicBezTo>
                  <a:pt x="17" y="74"/>
                  <a:pt x="17" y="74"/>
                  <a:pt x="17" y="73"/>
                </a:cubicBezTo>
                <a:cubicBezTo>
                  <a:pt x="17" y="73"/>
                  <a:pt x="17" y="72"/>
                  <a:pt x="18" y="71"/>
                </a:cubicBezTo>
                <a:cubicBezTo>
                  <a:pt x="18" y="69"/>
                  <a:pt x="17" y="69"/>
                  <a:pt x="17" y="71"/>
                </a:cubicBezTo>
                <a:cubicBezTo>
                  <a:pt x="16" y="73"/>
                  <a:pt x="16" y="74"/>
                  <a:pt x="15" y="75"/>
                </a:cubicBezTo>
                <a:cubicBezTo>
                  <a:pt x="15" y="76"/>
                  <a:pt x="14" y="76"/>
                  <a:pt x="14" y="75"/>
                </a:cubicBezTo>
                <a:cubicBezTo>
                  <a:pt x="14" y="74"/>
                  <a:pt x="14" y="72"/>
                  <a:pt x="14" y="71"/>
                </a:cubicBezTo>
                <a:cubicBezTo>
                  <a:pt x="14" y="68"/>
                  <a:pt x="13" y="67"/>
                  <a:pt x="13" y="70"/>
                </a:cubicBezTo>
                <a:cubicBezTo>
                  <a:pt x="13" y="71"/>
                  <a:pt x="13" y="72"/>
                  <a:pt x="13" y="73"/>
                </a:cubicBezTo>
                <a:cubicBezTo>
                  <a:pt x="13" y="73"/>
                  <a:pt x="13" y="73"/>
                  <a:pt x="13" y="73"/>
                </a:cubicBezTo>
                <a:cubicBezTo>
                  <a:pt x="13" y="72"/>
                  <a:pt x="12" y="72"/>
                  <a:pt x="12" y="71"/>
                </a:cubicBezTo>
                <a:cubicBezTo>
                  <a:pt x="12" y="70"/>
                  <a:pt x="12" y="70"/>
                  <a:pt x="12" y="72"/>
                </a:cubicBezTo>
                <a:cubicBezTo>
                  <a:pt x="12" y="72"/>
                  <a:pt x="12" y="73"/>
                  <a:pt x="12" y="74"/>
                </a:cubicBezTo>
                <a:cubicBezTo>
                  <a:pt x="12" y="74"/>
                  <a:pt x="12" y="74"/>
                  <a:pt x="12" y="74"/>
                </a:cubicBezTo>
                <a:cubicBezTo>
                  <a:pt x="6" y="68"/>
                  <a:pt x="5" y="60"/>
                  <a:pt x="11" y="52"/>
                </a:cubicBezTo>
                <a:cubicBezTo>
                  <a:pt x="11" y="52"/>
                  <a:pt x="11" y="52"/>
                  <a:pt x="11" y="52"/>
                </a:cubicBezTo>
                <a:cubicBezTo>
                  <a:pt x="10" y="52"/>
                  <a:pt x="10" y="50"/>
                  <a:pt x="11" y="50"/>
                </a:cubicBezTo>
                <a:cubicBezTo>
                  <a:pt x="11" y="50"/>
                  <a:pt x="11" y="50"/>
                  <a:pt x="11" y="50"/>
                </a:cubicBezTo>
                <a:cubicBezTo>
                  <a:pt x="11" y="49"/>
                  <a:pt x="11" y="48"/>
                  <a:pt x="11" y="47"/>
                </a:cubicBezTo>
                <a:cubicBezTo>
                  <a:pt x="11" y="46"/>
                  <a:pt x="11" y="44"/>
                  <a:pt x="13" y="45"/>
                </a:cubicBezTo>
                <a:cubicBezTo>
                  <a:pt x="13" y="45"/>
                  <a:pt x="13" y="45"/>
                  <a:pt x="13" y="45"/>
                </a:cubicBezTo>
                <a:cubicBezTo>
                  <a:pt x="13" y="45"/>
                  <a:pt x="14" y="44"/>
                  <a:pt x="14" y="44"/>
                </a:cubicBezTo>
                <a:cubicBezTo>
                  <a:pt x="14" y="29"/>
                  <a:pt x="14" y="29"/>
                  <a:pt x="14" y="29"/>
                </a:cubicBezTo>
                <a:cubicBezTo>
                  <a:pt x="14" y="28"/>
                  <a:pt x="13" y="28"/>
                  <a:pt x="13" y="28"/>
                </a:cubicBezTo>
                <a:cubicBezTo>
                  <a:pt x="2" y="23"/>
                  <a:pt x="2" y="23"/>
                  <a:pt x="2" y="23"/>
                </a:cubicBezTo>
                <a:cubicBezTo>
                  <a:pt x="0" y="22"/>
                  <a:pt x="0" y="20"/>
                  <a:pt x="2" y="19"/>
                </a:cubicBezTo>
                <a:cubicBezTo>
                  <a:pt x="65" y="0"/>
                  <a:pt x="65" y="0"/>
                  <a:pt x="65" y="0"/>
                </a:cubicBezTo>
                <a:cubicBezTo>
                  <a:pt x="66" y="0"/>
                  <a:pt x="67" y="0"/>
                  <a:pt x="68" y="0"/>
                </a:cubicBezTo>
                <a:cubicBezTo>
                  <a:pt x="131" y="19"/>
                  <a:pt x="131" y="19"/>
                  <a:pt x="131" y="19"/>
                </a:cubicBezTo>
                <a:cubicBezTo>
                  <a:pt x="133" y="20"/>
                  <a:pt x="133" y="22"/>
                  <a:pt x="131" y="23"/>
                </a:cubicBezTo>
                <a:cubicBezTo>
                  <a:pt x="68" y="49"/>
                  <a:pt x="68" y="49"/>
                  <a:pt x="68" y="49"/>
                </a:cubicBezTo>
                <a:cubicBezTo>
                  <a:pt x="67" y="50"/>
                  <a:pt x="66" y="50"/>
                  <a:pt x="64" y="49"/>
                </a:cubicBezTo>
                <a:cubicBezTo>
                  <a:pt x="18" y="30"/>
                  <a:pt x="18" y="30"/>
                  <a:pt x="18" y="30"/>
                </a:cubicBezTo>
                <a:cubicBezTo>
                  <a:pt x="17" y="30"/>
                  <a:pt x="16" y="30"/>
                  <a:pt x="16" y="31"/>
                </a:cubicBezTo>
                <a:close/>
              </a:path>
            </a:pathLst>
          </a:custGeom>
          <a:solidFill>
            <a:srgbClr val="DEC8AD"/>
          </a:solidFill>
          <a:ln>
            <a:noFill/>
          </a:ln>
        </p:spPr>
        <p:txBody>
          <a:bodyPr lIns="128583" tIns="64291" rIns="128583" bIns="64291"/>
          <a:lstStyle/>
          <a:p>
            <a:endParaRPr lang="zh-CN" altLang="en-US">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11276" name="Freeform 12"/>
          <p:cNvSpPr>
            <a:spLocks noEditPoints="1"/>
          </p:cNvSpPr>
          <p:nvPr/>
        </p:nvSpPr>
        <p:spPr bwMode="auto">
          <a:xfrm>
            <a:off x="1417589" y="4323066"/>
            <a:ext cx="598289" cy="564947"/>
          </a:xfrm>
          <a:custGeom>
            <a:avLst/>
            <a:gdLst>
              <a:gd name="T0" fmla="*/ 66 w 134"/>
              <a:gd name="T1" fmla="*/ 23 h 126"/>
              <a:gd name="T2" fmla="*/ 77 w 134"/>
              <a:gd name="T3" fmla="*/ 36 h 126"/>
              <a:gd name="T4" fmla="*/ 84 w 134"/>
              <a:gd name="T5" fmla="*/ 59 h 126"/>
              <a:gd name="T6" fmla="*/ 67 w 134"/>
              <a:gd name="T7" fmla="*/ 42 h 126"/>
              <a:gd name="T8" fmla="*/ 102 w 134"/>
              <a:gd name="T9" fmla="*/ 88 h 126"/>
              <a:gd name="T10" fmla="*/ 70 w 134"/>
              <a:gd name="T11" fmla="*/ 106 h 126"/>
              <a:gd name="T12" fmla="*/ 95 w 134"/>
              <a:gd name="T13" fmla="*/ 109 h 126"/>
              <a:gd name="T14" fmla="*/ 107 w 134"/>
              <a:gd name="T15" fmla="*/ 92 h 126"/>
              <a:gd name="T16" fmla="*/ 101 w 134"/>
              <a:gd name="T17" fmla="*/ 114 h 126"/>
              <a:gd name="T18" fmla="*/ 27 w 134"/>
              <a:gd name="T19" fmla="*/ 96 h 126"/>
              <a:gd name="T20" fmla="*/ 19 w 134"/>
              <a:gd name="T21" fmla="*/ 82 h 126"/>
              <a:gd name="T22" fmla="*/ 66 w 134"/>
              <a:gd name="T23" fmla="*/ 18 h 126"/>
              <a:gd name="T24" fmla="*/ 81 w 134"/>
              <a:gd name="T25" fmla="*/ 10 h 126"/>
              <a:gd name="T26" fmla="*/ 103 w 134"/>
              <a:gd name="T27" fmla="*/ 17 h 126"/>
              <a:gd name="T28" fmla="*/ 107 w 134"/>
              <a:gd name="T29" fmla="*/ 86 h 126"/>
              <a:gd name="T30" fmla="*/ 107 w 134"/>
              <a:gd name="T31" fmla="*/ 92 h 126"/>
              <a:gd name="T32" fmla="*/ 34 w 134"/>
              <a:gd name="T33" fmla="*/ 62 h 126"/>
              <a:gd name="T34" fmla="*/ 20 w 134"/>
              <a:gd name="T35" fmla="*/ 78 h 126"/>
              <a:gd name="T36" fmla="*/ 32 w 134"/>
              <a:gd name="T37" fmla="*/ 73 h 126"/>
              <a:gd name="T38" fmla="*/ 42 w 134"/>
              <a:gd name="T39" fmla="*/ 87 h 126"/>
              <a:gd name="T40" fmla="*/ 38 w 134"/>
              <a:gd name="T41" fmla="*/ 69 h 126"/>
              <a:gd name="T42" fmla="*/ 35 w 134"/>
              <a:gd name="T43" fmla="*/ 75 h 126"/>
              <a:gd name="T44" fmla="*/ 31 w 134"/>
              <a:gd name="T45" fmla="*/ 97 h 126"/>
              <a:gd name="T46" fmla="*/ 52 w 134"/>
              <a:gd name="T47" fmla="*/ 93 h 126"/>
              <a:gd name="T48" fmla="*/ 39 w 134"/>
              <a:gd name="T49" fmla="*/ 90 h 126"/>
              <a:gd name="T50" fmla="*/ 80 w 134"/>
              <a:gd name="T51" fmla="*/ 15 h 126"/>
              <a:gd name="T52" fmla="*/ 82 w 134"/>
              <a:gd name="T53" fmla="*/ 35 h 126"/>
              <a:gd name="T54" fmla="*/ 103 w 134"/>
              <a:gd name="T55" fmla="*/ 39 h 126"/>
              <a:gd name="T56" fmla="*/ 63 w 134"/>
              <a:gd name="T57" fmla="*/ 20 h 126"/>
              <a:gd name="T58" fmla="*/ 49 w 134"/>
              <a:gd name="T59" fmla="*/ 37 h 126"/>
              <a:gd name="T60" fmla="*/ 63 w 134"/>
              <a:gd name="T61" fmla="*/ 20 h 126"/>
              <a:gd name="T62" fmla="*/ 102 w 134"/>
              <a:gd name="T63" fmla="*/ 83 h 126"/>
              <a:gd name="T64" fmla="*/ 86 w 134"/>
              <a:gd name="T65" fmla="*/ 87 h 126"/>
              <a:gd name="T66" fmla="*/ 48 w 134"/>
              <a:gd name="T67" fmla="*/ 41 h 126"/>
              <a:gd name="T68" fmla="*/ 32 w 134"/>
              <a:gd name="T69" fmla="*/ 44 h 126"/>
              <a:gd name="T70" fmla="*/ 105 w 134"/>
              <a:gd name="T71" fmla="*/ 46 h 126"/>
              <a:gd name="T72" fmla="*/ 105 w 134"/>
              <a:gd name="T73" fmla="*/ 82 h 126"/>
              <a:gd name="T74" fmla="*/ 105 w 134"/>
              <a:gd name="T75" fmla="*/ 46 h 126"/>
              <a:gd name="T76" fmla="*/ 51 w 134"/>
              <a:gd name="T77" fmla="*/ 87 h 126"/>
              <a:gd name="T78" fmla="*/ 51 w 134"/>
              <a:gd name="T79" fmla="*/ 40 h 126"/>
              <a:gd name="T80" fmla="*/ 83 w 134"/>
              <a:gd name="T81" fmla="*/ 40 h 126"/>
              <a:gd name="T82" fmla="*/ 83 w 134"/>
              <a:gd name="T83" fmla="*/ 87 h 126"/>
              <a:gd name="T84" fmla="*/ 68 w 134"/>
              <a:gd name="T85" fmla="*/ 104 h 126"/>
              <a:gd name="T86" fmla="*/ 57 w 134"/>
              <a:gd name="T87" fmla="*/ 92 h 126"/>
              <a:gd name="T88" fmla="*/ 102 w 134"/>
              <a:gd name="T89" fmla="*/ 44 h 126"/>
              <a:gd name="T90" fmla="*/ 86 w 134"/>
              <a:gd name="T91" fmla="*/ 41 h 126"/>
              <a:gd name="T92" fmla="*/ 102 w 134"/>
              <a:gd name="T93" fmla="*/ 4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4" h="126">
                <a:moveTo>
                  <a:pt x="78" y="34"/>
                </a:moveTo>
                <a:cubicBezTo>
                  <a:pt x="75" y="30"/>
                  <a:pt x="71" y="26"/>
                  <a:pt x="68" y="23"/>
                </a:cubicBezTo>
                <a:cubicBezTo>
                  <a:pt x="67" y="23"/>
                  <a:pt x="67" y="23"/>
                  <a:pt x="66" y="23"/>
                </a:cubicBezTo>
                <a:cubicBezTo>
                  <a:pt x="63" y="26"/>
                  <a:pt x="59" y="30"/>
                  <a:pt x="56" y="34"/>
                </a:cubicBezTo>
                <a:cubicBezTo>
                  <a:pt x="55" y="35"/>
                  <a:pt x="56" y="36"/>
                  <a:pt x="57" y="36"/>
                </a:cubicBezTo>
                <a:cubicBezTo>
                  <a:pt x="64" y="35"/>
                  <a:pt x="70" y="35"/>
                  <a:pt x="77" y="36"/>
                </a:cubicBezTo>
                <a:cubicBezTo>
                  <a:pt x="78" y="36"/>
                  <a:pt x="79" y="35"/>
                  <a:pt x="78" y="34"/>
                </a:cubicBezTo>
                <a:close/>
                <a:moveTo>
                  <a:pt x="67" y="42"/>
                </a:moveTo>
                <a:cubicBezTo>
                  <a:pt x="76" y="42"/>
                  <a:pt x="84" y="50"/>
                  <a:pt x="84" y="59"/>
                </a:cubicBezTo>
                <a:cubicBezTo>
                  <a:pt x="84" y="68"/>
                  <a:pt x="76" y="76"/>
                  <a:pt x="67" y="76"/>
                </a:cubicBezTo>
                <a:cubicBezTo>
                  <a:pt x="57" y="76"/>
                  <a:pt x="50" y="68"/>
                  <a:pt x="50" y="59"/>
                </a:cubicBezTo>
                <a:cubicBezTo>
                  <a:pt x="50" y="50"/>
                  <a:pt x="57" y="42"/>
                  <a:pt x="67" y="42"/>
                </a:cubicBezTo>
                <a:close/>
                <a:moveTo>
                  <a:pt x="103" y="90"/>
                </a:moveTo>
                <a:cubicBezTo>
                  <a:pt x="103" y="90"/>
                  <a:pt x="103" y="89"/>
                  <a:pt x="103" y="89"/>
                </a:cubicBezTo>
                <a:cubicBezTo>
                  <a:pt x="103" y="88"/>
                  <a:pt x="102" y="88"/>
                  <a:pt x="102" y="88"/>
                </a:cubicBezTo>
                <a:cubicBezTo>
                  <a:pt x="97" y="89"/>
                  <a:pt x="91" y="90"/>
                  <a:pt x="85" y="91"/>
                </a:cubicBezTo>
                <a:cubicBezTo>
                  <a:pt x="84" y="91"/>
                  <a:pt x="83" y="92"/>
                  <a:pt x="82" y="93"/>
                </a:cubicBezTo>
                <a:cubicBezTo>
                  <a:pt x="78" y="98"/>
                  <a:pt x="74" y="102"/>
                  <a:pt x="70" y="106"/>
                </a:cubicBezTo>
                <a:cubicBezTo>
                  <a:pt x="70" y="106"/>
                  <a:pt x="70" y="107"/>
                  <a:pt x="71" y="107"/>
                </a:cubicBezTo>
                <a:cubicBezTo>
                  <a:pt x="80" y="114"/>
                  <a:pt x="88" y="115"/>
                  <a:pt x="94" y="111"/>
                </a:cubicBezTo>
                <a:cubicBezTo>
                  <a:pt x="95" y="111"/>
                  <a:pt x="95" y="110"/>
                  <a:pt x="95" y="109"/>
                </a:cubicBezTo>
                <a:cubicBezTo>
                  <a:pt x="89" y="103"/>
                  <a:pt x="93" y="92"/>
                  <a:pt x="102" y="91"/>
                </a:cubicBezTo>
                <a:cubicBezTo>
                  <a:pt x="103" y="91"/>
                  <a:pt x="103" y="91"/>
                  <a:pt x="103" y="90"/>
                </a:cubicBezTo>
                <a:close/>
                <a:moveTo>
                  <a:pt x="107" y="92"/>
                </a:moveTo>
                <a:cubicBezTo>
                  <a:pt x="111" y="94"/>
                  <a:pt x="114" y="98"/>
                  <a:pt x="114" y="102"/>
                </a:cubicBezTo>
                <a:cubicBezTo>
                  <a:pt x="114" y="109"/>
                  <a:pt x="108" y="114"/>
                  <a:pt x="102" y="113"/>
                </a:cubicBezTo>
                <a:cubicBezTo>
                  <a:pt x="101" y="113"/>
                  <a:pt x="101" y="113"/>
                  <a:pt x="101" y="114"/>
                </a:cubicBezTo>
                <a:cubicBezTo>
                  <a:pt x="94" y="121"/>
                  <a:pt x="81" y="120"/>
                  <a:pt x="68" y="109"/>
                </a:cubicBezTo>
                <a:cubicBezTo>
                  <a:pt x="67" y="109"/>
                  <a:pt x="67" y="109"/>
                  <a:pt x="66" y="109"/>
                </a:cubicBezTo>
                <a:cubicBezTo>
                  <a:pt x="46" y="126"/>
                  <a:pt x="28" y="119"/>
                  <a:pt x="27" y="96"/>
                </a:cubicBezTo>
                <a:cubicBezTo>
                  <a:pt x="27" y="96"/>
                  <a:pt x="27" y="96"/>
                  <a:pt x="27" y="95"/>
                </a:cubicBezTo>
                <a:cubicBezTo>
                  <a:pt x="21" y="94"/>
                  <a:pt x="18" y="88"/>
                  <a:pt x="19" y="83"/>
                </a:cubicBezTo>
                <a:cubicBezTo>
                  <a:pt x="19" y="82"/>
                  <a:pt x="19" y="82"/>
                  <a:pt x="19" y="82"/>
                </a:cubicBezTo>
                <a:cubicBezTo>
                  <a:pt x="0" y="70"/>
                  <a:pt x="3" y="51"/>
                  <a:pt x="27" y="42"/>
                </a:cubicBezTo>
                <a:cubicBezTo>
                  <a:pt x="28" y="42"/>
                  <a:pt x="28" y="41"/>
                  <a:pt x="28" y="41"/>
                </a:cubicBezTo>
                <a:cubicBezTo>
                  <a:pt x="24" y="11"/>
                  <a:pt x="43" y="0"/>
                  <a:pt x="66" y="18"/>
                </a:cubicBezTo>
                <a:cubicBezTo>
                  <a:pt x="67" y="19"/>
                  <a:pt x="67" y="19"/>
                  <a:pt x="68" y="18"/>
                </a:cubicBezTo>
                <a:cubicBezTo>
                  <a:pt x="72" y="15"/>
                  <a:pt x="77" y="12"/>
                  <a:pt x="81" y="11"/>
                </a:cubicBezTo>
                <a:cubicBezTo>
                  <a:pt x="81" y="11"/>
                  <a:pt x="81" y="11"/>
                  <a:pt x="81" y="10"/>
                </a:cubicBezTo>
                <a:cubicBezTo>
                  <a:pt x="82" y="5"/>
                  <a:pt x="87" y="2"/>
                  <a:pt x="92" y="2"/>
                </a:cubicBezTo>
                <a:cubicBezTo>
                  <a:pt x="99" y="2"/>
                  <a:pt x="105" y="9"/>
                  <a:pt x="102" y="16"/>
                </a:cubicBezTo>
                <a:cubicBezTo>
                  <a:pt x="102" y="16"/>
                  <a:pt x="102" y="16"/>
                  <a:pt x="103" y="17"/>
                </a:cubicBezTo>
                <a:cubicBezTo>
                  <a:pt x="106" y="22"/>
                  <a:pt x="108" y="30"/>
                  <a:pt x="106" y="40"/>
                </a:cubicBezTo>
                <a:cubicBezTo>
                  <a:pt x="106" y="41"/>
                  <a:pt x="106" y="42"/>
                  <a:pt x="107" y="42"/>
                </a:cubicBezTo>
                <a:cubicBezTo>
                  <a:pt x="134" y="53"/>
                  <a:pt x="134" y="75"/>
                  <a:pt x="107" y="86"/>
                </a:cubicBezTo>
                <a:cubicBezTo>
                  <a:pt x="106" y="86"/>
                  <a:pt x="106" y="87"/>
                  <a:pt x="106" y="87"/>
                </a:cubicBezTo>
                <a:cubicBezTo>
                  <a:pt x="106" y="89"/>
                  <a:pt x="106" y="90"/>
                  <a:pt x="106" y="91"/>
                </a:cubicBezTo>
                <a:cubicBezTo>
                  <a:pt x="107" y="92"/>
                  <a:pt x="107" y="92"/>
                  <a:pt x="107" y="92"/>
                </a:cubicBezTo>
                <a:close/>
                <a:moveTo>
                  <a:pt x="32" y="73"/>
                </a:moveTo>
                <a:cubicBezTo>
                  <a:pt x="32" y="71"/>
                  <a:pt x="33" y="68"/>
                  <a:pt x="34" y="66"/>
                </a:cubicBezTo>
                <a:cubicBezTo>
                  <a:pt x="35" y="65"/>
                  <a:pt x="35" y="63"/>
                  <a:pt x="34" y="62"/>
                </a:cubicBezTo>
                <a:cubicBezTo>
                  <a:pt x="32" y="56"/>
                  <a:pt x="30" y="51"/>
                  <a:pt x="29" y="46"/>
                </a:cubicBezTo>
                <a:cubicBezTo>
                  <a:pt x="29" y="45"/>
                  <a:pt x="28" y="45"/>
                  <a:pt x="27" y="45"/>
                </a:cubicBezTo>
                <a:cubicBezTo>
                  <a:pt x="10" y="54"/>
                  <a:pt x="8" y="68"/>
                  <a:pt x="20" y="78"/>
                </a:cubicBezTo>
                <a:cubicBezTo>
                  <a:pt x="20" y="78"/>
                  <a:pt x="21" y="78"/>
                  <a:pt x="22" y="78"/>
                </a:cubicBezTo>
                <a:cubicBezTo>
                  <a:pt x="24" y="75"/>
                  <a:pt x="27" y="74"/>
                  <a:pt x="30" y="74"/>
                </a:cubicBezTo>
                <a:cubicBezTo>
                  <a:pt x="31" y="74"/>
                  <a:pt x="31" y="74"/>
                  <a:pt x="32" y="73"/>
                </a:cubicBezTo>
                <a:close/>
                <a:moveTo>
                  <a:pt x="35" y="75"/>
                </a:moveTo>
                <a:cubicBezTo>
                  <a:pt x="39" y="77"/>
                  <a:pt x="41" y="82"/>
                  <a:pt x="41" y="86"/>
                </a:cubicBezTo>
                <a:cubicBezTo>
                  <a:pt x="41" y="87"/>
                  <a:pt x="41" y="87"/>
                  <a:pt x="42" y="87"/>
                </a:cubicBezTo>
                <a:cubicBezTo>
                  <a:pt x="43" y="88"/>
                  <a:pt x="45" y="88"/>
                  <a:pt x="47" y="88"/>
                </a:cubicBezTo>
                <a:cubicBezTo>
                  <a:pt x="48" y="89"/>
                  <a:pt x="48" y="87"/>
                  <a:pt x="48" y="87"/>
                </a:cubicBezTo>
                <a:cubicBezTo>
                  <a:pt x="44" y="81"/>
                  <a:pt x="41" y="75"/>
                  <a:pt x="38" y="69"/>
                </a:cubicBezTo>
                <a:cubicBezTo>
                  <a:pt x="37" y="68"/>
                  <a:pt x="36" y="68"/>
                  <a:pt x="36" y="69"/>
                </a:cubicBezTo>
                <a:cubicBezTo>
                  <a:pt x="35" y="71"/>
                  <a:pt x="35" y="72"/>
                  <a:pt x="34" y="74"/>
                </a:cubicBezTo>
                <a:cubicBezTo>
                  <a:pt x="34" y="74"/>
                  <a:pt x="34" y="75"/>
                  <a:pt x="35" y="75"/>
                </a:cubicBezTo>
                <a:close/>
                <a:moveTo>
                  <a:pt x="39" y="90"/>
                </a:moveTo>
                <a:cubicBezTo>
                  <a:pt x="38" y="93"/>
                  <a:pt x="35" y="95"/>
                  <a:pt x="32" y="96"/>
                </a:cubicBezTo>
                <a:cubicBezTo>
                  <a:pt x="32" y="96"/>
                  <a:pt x="31" y="96"/>
                  <a:pt x="31" y="97"/>
                </a:cubicBezTo>
                <a:cubicBezTo>
                  <a:pt x="34" y="113"/>
                  <a:pt x="47" y="118"/>
                  <a:pt x="63" y="107"/>
                </a:cubicBezTo>
                <a:cubicBezTo>
                  <a:pt x="64" y="107"/>
                  <a:pt x="64" y="106"/>
                  <a:pt x="64" y="106"/>
                </a:cubicBezTo>
                <a:cubicBezTo>
                  <a:pt x="60" y="102"/>
                  <a:pt x="56" y="98"/>
                  <a:pt x="52" y="93"/>
                </a:cubicBezTo>
                <a:cubicBezTo>
                  <a:pt x="52" y="92"/>
                  <a:pt x="50" y="91"/>
                  <a:pt x="49" y="91"/>
                </a:cubicBezTo>
                <a:cubicBezTo>
                  <a:pt x="46" y="91"/>
                  <a:pt x="43" y="90"/>
                  <a:pt x="41" y="90"/>
                </a:cubicBezTo>
                <a:cubicBezTo>
                  <a:pt x="40" y="90"/>
                  <a:pt x="40" y="90"/>
                  <a:pt x="39" y="90"/>
                </a:cubicBezTo>
                <a:close/>
                <a:moveTo>
                  <a:pt x="98" y="21"/>
                </a:moveTo>
                <a:cubicBezTo>
                  <a:pt x="92" y="26"/>
                  <a:pt x="84" y="23"/>
                  <a:pt x="82" y="16"/>
                </a:cubicBezTo>
                <a:cubicBezTo>
                  <a:pt x="81" y="16"/>
                  <a:pt x="81" y="15"/>
                  <a:pt x="80" y="15"/>
                </a:cubicBezTo>
                <a:cubicBezTo>
                  <a:pt x="77" y="16"/>
                  <a:pt x="74" y="18"/>
                  <a:pt x="71" y="20"/>
                </a:cubicBezTo>
                <a:cubicBezTo>
                  <a:pt x="70" y="21"/>
                  <a:pt x="70" y="21"/>
                  <a:pt x="70" y="22"/>
                </a:cubicBezTo>
                <a:cubicBezTo>
                  <a:pt x="74" y="25"/>
                  <a:pt x="78" y="30"/>
                  <a:pt x="82" y="35"/>
                </a:cubicBezTo>
                <a:cubicBezTo>
                  <a:pt x="83" y="36"/>
                  <a:pt x="84" y="36"/>
                  <a:pt x="85" y="37"/>
                </a:cubicBezTo>
                <a:cubicBezTo>
                  <a:pt x="91" y="37"/>
                  <a:pt x="97" y="38"/>
                  <a:pt x="101" y="40"/>
                </a:cubicBezTo>
                <a:cubicBezTo>
                  <a:pt x="102" y="40"/>
                  <a:pt x="103" y="40"/>
                  <a:pt x="103" y="39"/>
                </a:cubicBezTo>
                <a:cubicBezTo>
                  <a:pt x="103" y="32"/>
                  <a:pt x="102" y="26"/>
                  <a:pt x="100" y="22"/>
                </a:cubicBezTo>
                <a:cubicBezTo>
                  <a:pt x="99" y="21"/>
                  <a:pt x="99" y="21"/>
                  <a:pt x="98" y="21"/>
                </a:cubicBezTo>
                <a:close/>
                <a:moveTo>
                  <a:pt x="63" y="20"/>
                </a:moveTo>
                <a:cubicBezTo>
                  <a:pt x="45" y="8"/>
                  <a:pt x="29" y="16"/>
                  <a:pt x="31" y="39"/>
                </a:cubicBezTo>
                <a:cubicBezTo>
                  <a:pt x="31" y="40"/>
                  <a:pt x="32" y="40"/>
                  <a:pt x="32" y="40"/>
                </a:cubicBezTo>
                <a:cubicBezTo>
                  <a:pt x="37" y="38"/>
                  <a:pt x="43" y="37"/>
                  <a:pt x="49" y="37"/>
                </a:cubicBezTo>
                <a:cubicBezTo>
                  <a:pt x="50" y="36"/>
                  <a:pt x="52" y="36"/>
                  <a:pt x="52" y="35"/>
                </a:cubicBezTo>
                <a:cubicBezTo>
                  <a:pt x="56" y="30"/>
                  <a:pt x="60" y="25"/>
                  <a:pt x="64" y="22"/>
                </a:cubicBezTo>
                <a:cubicBezTo>
                  <a:pt x="64" y="21"/>
                  <a:pt x="64" y="21"/>
                  <a:pt x="63" y="20"/>
                </a:cubicBezTo>
                <a:close/>
                <a:moveTo>
                  <a:pt x="87" y="88"/>
                </a:moveTo>
                <a:cubicBezTo>
                  <a:pt x="93" y="87"/>
                  <a:pt x="98" y="86"/>
                  <a:pt x="102" y="85"/>
                </a:cubicBezTo>
                <a:cubicBezTo>
                  <a:pt x="102" y="84"/>
                  <a:pt x="102" y="84"/>
                  <a:pt x="102" y="83"/>
                </a:cubicBezTo>
                <a:cubicBezTo>
                  <a:pt x="102" y="79"/>
                  <a:pt x="100" y="74"/>
                  <a:pt x="98" y="69"/>
                </a:cubicBezTo>
                <a:cubicBezTo>
                  <a:pt x="98" y="68"/>
                  <a:pt x="97" y="68"/>
                  <a:pt x="96" y="69"/>
                </a:cubicBezTo>
                <a:cubicBezTo>
                  <a:pt x="93" y="75"/>
                  <a:pt x="90" y="81"/>
                  <a:pt x="86" y="87"/>
                </a:cubicBezTo>
                <a:cubicBezTo>
                  <a:pt x="86" y="87"/>
                  <a:pt x="86" y="89"/>
                  <a:pt x="87" y="88"/>
                </a:cubicBezTo>
                <a:close/>
                <a:moveTo>
                  <a:pt x="38" y="59"/>
                </a:moveTo>
                <a:cubicBezTo>
                  <a:pt x="41" y="53"/>
                  <a:pt x="44" y="47"/>
                  <a:pt x="48" y="41"/>
                </a:cubicBezTo>
                <a:cubicBezTo>
                  <a:pt x="48" y="40"/>
                  <a:pt x="48" y="39"/>
                  <a:pt x="47" y="39"/>
                </a:cubicBezTo>
                <a:cubicBezTo>
                  <a:pt x="41" y="40"/>
                  <a:pt x="36" y="41"/>
                  <a:pt x="32" y="43"/>
                </a:cubicBezTo>
                <a:cubicBezTo>
                  <a:pt x="32" y="43"/>
                  <a:pt x="32" y="44"/>
                  <a:pt x="32" y="44"/>
                </a:cubicBezTo>
                <a:cubicBezTo>
                  <a:pt x="32" y="49"/>
                  <a:pt x="34" y="53"/>
                  <a:pt x="36" y="58"/>
                </a:cubicBezTo>
                <a:cubicBezTo>
                  <a:pt x="36" y="59"/>
                  <a:pt x="37" y="59"/>
                  <a:pt x="38" y="59"/>
                </a:cubicBezTo>
                <a:close/>
                <a:moveTo>
                  <a:pt x="105" y="46"/>
                </a:moveTo>
                <a:cubicBezTo>
                  <a:pt x="104" y="51"/>
                  <a:pt x="102" y="56"/>
                  <a:pt x="100" y="62"/>
                </a:cubicBezTo>
                <a:cubicBezTo>
                  <a:pt x="99" y="63"/>
                  <a:pt x="99" y="65"/>
                  <a:pt x="100" y="66"/>
                </a:cubicBezTo>
                <a:cubicBezTo>
                  <a:pt x="102" y="72"/>
                  <a:pt x="104" y="77"/>
                  <a:pt x="105" y="82"/>
                </a:cubicBezTo>
                <a:cubicBezTo>
                  <a:pt x="105" y="83"/>
                  <a:pt x="106" y="83"/>
                  <a:pt x="107" y="83"/>
                </a:cubicBezTo>
                <a:cubicBezTo>
                  <a:pt x="127" y="73"/>
                  <a:pt x="127" y="55"/>
                  <a:pt x="107" y="45"/>
                </a:cubicBezTo>
                <a:cubicBezTo>
                  <a:pt x="106" y="45"/>
                  <a:pt x="105" y="45"/>
                  <a:pt x="105" y="46"/>
                </a:cubicBezTo>
                <a:close/>
                <a:moveTo>
                  <a:pt x="79" y="89"/>
                </a:moveTo>
                <a:cubicBezTo>
                  <a:pt x="71" y="90"/>
                  <a:pt x="63" y="90"/>
                  <a:pt x="55" y="89"/>
                </a:cubicBezTo>
                <a:cubicBezTo>
                  <a:pt x="53" y="89"/>
                  <a:pt x="52" y="89"/>
                  <a:pt x="51" y="87"/>
                </a:cubicBezTo>
                <a:cubicBezTo>
                  <a:pt x="46" y="81"/>
                  <a:pt x="42" y="73"/>
                  <a:pt x="39" y="66"/>
                </a:cubicBezTo>
                <a:cubicBezTo>
                  <a:pt x="38" y="65"/>
                  <a:pt x="38" y="63"/>
                  <a:pt x="39" y="62"/>
                </a:cubicBezTo>
                <a:cubicBezTo>
                  <a:pt x="42" y="54"/>
                  <a:pt x="46" y="47"/>
                  <a:pt x="51" y="40"/>
                </a:cubicBezTo>
                <a:cubicBezTo>
                  <a:pt x="52" y="39"/>
                  <a:pt x="53" y="38"/>
                  <a:pt x="55" y="38"/>
                </a:cubicBezTo>
                <a:cubicBezTo>
                  <a:pt x="63" y="38"/>
                  <a:pt x="71" y="38"/>
                  <a:pt x="79" y="38"/>
                </a:cubicBezTo>
                <a:cubicBezTo>
                  <a:pt x="81" y="38"/>
                  <a:pt x="82" y="39"/>
                  <a:pt x="83" y="40"/>
                </a:cubicBezTo>
                <a:cubicBezTo>
                  <a:pt x="88" y="47"/>
                  <a:pt x="92" y="54"/>
                  <a:pt x="95" y="62"/>
                </a:cubicBezTo>
                <a:cubicBezTo>
                  <a:pt x="96" y="63"/>
                  <a:pt x="96" y="65"/>
                  <a:pt x="95" y="66"/>
                </a:cubicBezTo>
                <a:cubicBezTo>
                  <a:pt x="92" y="73"/>
                  <a:pt x="88" y="81"/>
                  <a:pt x="83" y="87"/>
                </a:cubicBezTo>
                <a:cubicBezTo>
                  <a:pt x="82" y="89"/>
                  <a:pt x="81" y="89"/>
                  <a:pt x="79" y="89"/>
                </a:cubicBezTo>
                <a:close/>
                <a:moveTo>
                  <a:pt x="78" y="94"/>
                </a:moveTo>
                <a:cubicBezTo>
                  <a:pt x="75" y="98"/>
                  <a:pt x="71" y="101"/>
                  <a:pt x="68" y="104"/>
                </a:cubicBezTo>
                <a:cubicBezTo>
                  <a:pt x="67" y="105"/>
                  <a:pt x="67" y="105"/>
                  <a:pt x="66" y="104"/>
                </a:cubicBezTo>
                <a:cubicBezTo>
                  <a:pt x="63" y="101"/>
                  <a:pt x="59" y="98"/>
                  <a:pt x="56" y="94"/>
                </a:cubicBezTo>
                <a:cubicBezTo>
                  <a:pt x="55" y="93"/>
                  <a:pt x="56" y="92"/>
                  <a:pt x="57" y="92"/>
                </a:cubicBezTo>
                <a:cubicBezTo>
                  <a:pt x="64" y="92"/>
                  <a:pt x="70" y="92"/>
                  <a:pt x="77" y="92"/>
                </a:cubicBezTo>
                <a:cubicBezTo>
                  <a:pt x="78" y="92"/>
                  <a:pt x="79" y="93"/>
                  <a:pt x="78" y="94"/>
                </a:cubicBezTo>
                <a:close/>
                <a:moveTo>
                  <a:pt x="102" y="44"/>
                </a:moveTo>
                <a:cubicBezTo>
                  <a:pt x="102" y="49"/>
                  <a:pt x="100" y="53"/>
                  <a:pt x="98" y="58"/>
                </a:cubicBezTo>
                <a:cubicBezTo>
                  <a:pt x="98" y="59"/>
                  <a:pt x="97" y="59"/>
                  <a:pt x="96" y="59"/>
                </a:cubicBezTo>
                <a:cubicBezTo>
                  <a:pt x="93" y="53"/>
                  <a:pt x="90" y="47"/>
                  <a:pt x="86" y="41"/>
                </a:cubicBezTo>
                <a:cubicBezTo>
                  <a:pt x="86" y="40"/>
                  <a:pt x="86" y="39"/>
                  <a:pt x="87" y="39"/>
                </a:cubicBezTo>
                <a:cubicBezTo>
                  <a:pt x="93" y="40"/>
                  <a:pt x="97" y="41"/>
                  <a:pt x="101" y="43"/>
                </a:cubicBezTo>
                <a:cubicBezTo>
                  <a:pt x="102" y="43"/>
                  <a:pt x="102" y="44"/>
                  <a:pt x="102" y="44"/>
                </a:cubicBezTo>
                <a:close/>
              </a:path>
            </a:pathLst>
          </a:custGeom>
          <a:solidFill>
            <a:srgbClr val="569582"/>
          </a:solidFill>
          <a:ln>
            <a:noFill/>
          </a:ln>
        </p:spPr>
        <p:txBody>
          <a:bodyPr lIns="128583" tIns="64291" rIns="128583" bIns="64291"/>
          <a:lstStyle/>
          <a:p>
            <a:endParaRPr lang="zh-CN" altLang="en-US">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11277" name="Rectangle 13"/>
          <p:cNvSpPr>
            <a:spLocks noChangeArrowheads="1"/>
          </p:cNvSpPr>
          <p:nvPr/>
        </p:nvSpPr>
        <p:spPr bwMode="auto">
          <a:xfrm>
            <a:off x="6833447" y="2305134"/>
            <a:ext cx="476025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pPr>
            <a:r>
              <a:rPr lang="zh-CN" altLang="en-US" sz="1700" b="1" dirty="0">
                <a:solidFill>
                  <a:schemeClr val="bg1"/>
                </a:solidFill>
                <a:latin typeface="微软雅黑 Light" panose="020B0502040204020203" pitchFamily="34" charset="-122"/>
                <a:ea typeface="微软雅黑 Light" panose="020B0502040204020203" pitchFamily="34" charset="-122"/>
              </a:rPr>
              <a:t>Title bar Text</a:t>
            </a:r>
          </a:p>
          <a:p>
            <a:pPr>
              <a:lnSpc>
                <a:spcPct val="120000"/>
              </a:lnSpc>
            </a:pPr>
            <a:endParaRPr lang="zh-CN" altLang="en-US" sz="1100" b="1" dirty="0">
              <a:solidFill>
                <a:schemeClr val="bg1"/>
              </a:solidFill>
              <a:latin typeface="微软雅黑 Light" panose="020B0502040204020203" pitchFamily="34" charset="-122"/>
              <a:ea typeface="微软雅黑 Light" panose="020B0502040204020203" pitchFamily="34" charset="-122"/>
            </a:endParaRPr>
          </a:p>
          <a:p>
            <a:pPr>
              <a:lnSpc>
                <a:spcPct val="120000"/>
              </a:lnSpc>
            </a:pPr>
            <a:r>
              <a:rPr sz="1100" dirty="0">
                <a:solidFill>
                  <a:schemeClr val="bg1"/>
                </a:solidFill>
                <a:latin typeface="微软雅黑 Light" panose="020B0502040204020203" pitchFamily="34" charset="-122"/>
                <a:ea typeface="微软雅黑 Light" panose="020B0502040204020203" pitchFamily="34" charset="-122"/>
              </a:rPr>
              <a:t>Your content hits here, or by copying your text, select paste in this box and choose to keep only text. Your content hits here, or by copying your text, in this box</a:t>
            </a:r>
            <a:r>
              <a:rPr lang="en-US" altLang="zh-CN" sz="1100" dirty="0">
                <a:solidFill>
                  <a:schemeClr val="bg1"/>
                </a:solidFill>
                <a:latin typeface="微软雅黑 Light" panose="020B0502040204020203" pitchFamily="34" charset="-122"/>
                <a:ea typeface="微软雅黑 Light" panose="020B0502040204020203" pitchFamily="34" charset="-122"/>
              </a:rPr>
              <a:t> </a:t>
            </a:r>
            <a:endParaRPr lang="zh-CN" altLang="en-US" sz="1100" dirty="0">
              <a:solidFill>
                <a:schemeClr val="bg1"/>
              </a:solidFill>
              <a:latin typeface="微软雅黑 Light" panose="020B0502040204020203" pitchFamily="34" charset="-122"/>
              <a:ea typeface="微软雅黑 Light" panose="020B0502040204020203" pitchFamily="34" charset="-122"/>
            </a:endParaRPr>
          </a:p>
        </p:txBody>
      </p:sp>
      <p:sp>
        <p:nvSpPr>
          <p:cNvPr id="11278" name="Text Box 14"/>
          <p:cNvSpPr txBox="1">
            <a:spLocks noChangeArrowheads="1"/>
          </p:cNvSpPr>
          <p:nvPr/>
        </p:nvSpPr>
        <p:spPr bwMode="auto">
          <a:xfrm>
            <a:off x="2036887" y="4264397"/>
            <a:ext cx="1147741" cy="622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8583" tIns="64291" rIns="128583" bIns="64291">
            <a:spAutoFit/>
          </a:bodyPr>
          <a:lstStyle/>
          <a:p>
            <a:r>
              <a:rPr lang="zh-CN" altLang="zh-CN" sz="3200" b="1" dirty="0">
                <a:solidFill>
                  <a:schemeClr val="bg1">
                    <a:lumMod val="50000"/>
                  </a:schemeClr>
                </a:solidFill>
                <a:latin typeface="微软雅黑" panose="020B0503020204020204" pitchFamily="34" charset="-122"/>
                <a:ea typeface="微软雅黑" panose="020B0503020204020204" pitchFamily="34" charset="-122"/>
              </a:rPr>
              <a:t>25%</a:t>
            </a:r>
          </a:p>
        </p:txBody>
      </p:sp>
      <p:sp>
        <p:nvSpPr>
          <p:cNvPr id="11280" name="Text Box 16"/>
          <p:cNvSpPr txBox="1">
            <a:spLocks noChangeArrowheads="1"/>
          </p:cNvSpPr>
          <p:nvPr/>
        </p:nvSpPr>
        <p:spPr bwMode="auto">
          <a:xfrm>
            <a:off x="8190757" y="4264397"/>
            <a:ext cx="1147741" cy="622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8583" tIns="64291" rIns="128583" bIns="64291">
            <a:spAutoFit/>
          </a:bodyPr>
          <a:lstStyle/>
          <a:p>
            <a:r>
              <a:rPr lang="zh-CN" altLang="zh-CN" sz="3200" b="1" dirty="0">
                <a:solidFill>
                  <a:schemeClr val="bg1">
                    <a:lumMod val="50000"/>
                  </a:schemeClr>
                </a:solidFill>
                <a:latin typeface="微软雅黑" panose="020B0503020204020204" pitchFamily="34" charset="-122"/>
                <a:ea typeface="微软雅黑" panose="020B0503020204020204" pitchFamily="34" charset="-122"/>
              </a:rPr>
              <a:t>38%</a:t>
            </a:r>
          </a:p>
        </p:txBody>
      </p:sp>
      <p:grpSp>
        <p:nvGrpSpPr>
          <p:cNvPr id="24" name="组合 23"/>
          <p:cNvGrpSpPr/>
          <p:nvPr/>
        </p:nvGrpSpPr>
        <p:grpSpPr>
          <a:xfrm>
            <a:off x="1388815" y="5056485"/>
            <a:ext cx="4248472" cy="1227436"/>
            <a:chOff x="1463270" y="2305848"/>
            <a:chExt cx="4248472" cy="1227436"/>
          </a:xfrm>
        </p:grpSpPr>
        <p:sp>
          <p:nvSpPr>
            <p:cNvPr id="25" name="TextBox 24"/>
            <p:cNvSpPr txBox="1"/>
            <p:nvPr/>
          </p:nvSpPr>
          <p:spPr>
            <a:xfrm>
              <a:off x="1463270" y="2642591"/>
              <a:ext cx="4248472" cy="890693"/>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 click here to add paragraph text click here to add paragraph text</a:t>
              </a:r>
            </a:p>
          </p:txBody>
        </p:sp>
        <p:sp>
          <p:nvSpPr>
            <p:cNvPr id="26" name="TextBox 25"/>
            <p:cNvSpPr txBox="1"/>
            <p:nvPr/>
          </p:nvSpPr>
          <p:spPr>
            <a:xfrm flipH="1">
              <a:off x="1463270" y="2305848"/>
              <a:ext cx="2448272" cy="374373"/>
            </a:xfrm>
            <a:prstGeom prst="rect">
              <a:avLst/>
            </a:prstGeom>
            <a:noFill/>
          </p:spPr>
          <p:txBody>
            <a:bodyPr wrap="square" lIns="96433" tIns="48216" rIns="96433" bIns="48216" rtlCol="0">
              <a:spAutoFit/>
            </a:bodyPr>
            <a:lstStyle/>
            <a:p>
              <a:r>
                <a:rPr lang="zh-CN" altLang="en-US" b="1" dirty="0">
                  <a:solidFill>
                    <a:srgbClr val="569582"/>
                  </a:solidFill>
                  <a:latin typeface="微软雅黑" panose="020B0503020204020204" pitchFamily="34" charset="-122"/>
                  <a:ea typeface="微软雅黑" panose="020B0503020204020204" pitchFamily="34" charset="-122"/>
                </a:rPr>
                <a:t>Title bar Text</a:t>
              </a:r>
              <a:endParaRPr lang="en-US" b="1" dirty="0">
                <a:solidFill>
                  <a:srgbClr val="569582"/>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7653511" y="5056485"/>
            <a:ext cx="4248472" cy="1227436"/>
            <a:chOff x="1463270" y="2305848"/>
            <a:chExt cx="4248472" cy="1227436"/>
          </a:xfrm>
        </p:grpSpPr>
        <p:sp>
          <p:nvSpPr>
            <p:cNvPr id="28" name="TextBox 27"/>
            <p:cNvSpPr txBox="1"/>
            <p:nvPr/>
          </p:nvSpPr>
          <p:spPr>
            <a:xfrm>
              <a:off x="1463270" y="2642591"/>
              <a:ext cx="4248472" cy="890693"/>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 click here to add paragraph text click here to add paragraph text</a:t>
              </a:r>
            </a:p>
          </p:txBody>
        </p:sp>
        <p:sp>
          <p:nvSpPr>
            <p:cNvPr id="29" name="TextBox 28"/>
            <p:cNvSpPr txBox="1"/>
            <p:nvPr/>
          </p:nvSpPr>
          <p:spPr>
            <a:xfrm flipH="1">
              <a:off x="1463270" y="2305848"/>
              <a:ext cx="2448272" cy="374373"/>
            </a:xfrm>
            <a:prstGeom prst="rect">
              <a:avLst/>
            </a:prstGeom>
            <a:noFill/>
          </p:spPr>
          <p:txBody>
            <a:bodyPr wrap="square" lIns="96433" tIns="48216" rIns="96433" bIns="48216" rtlCol="0">
              <a:spAutoFit/>
            </a:bodyPr>
            <a:lstStyle/>
            <a:p>
              <a:r>
                <a:rPr lang="zh-CN" altLang="en-US" b="1" dirty="0">
                  <a:solidFill>
                    <a:srgbClr val="DEC8AD"/>
                  </a:solidFill>
                  <a:latin typeface="微软雅黑" panose="020B0503020204020204" pitchFamily="34" charset="-122"/>
                  <a:ea typeface="微软雅黑" panose="020B0503020204020204" pitchFamily="34" charset="-122"/>
                </a:rPr>
                <a:t>Title bar Text</a:t>
              </a:r>
              <a:endParaRPr lang="en-US" b="1" dirty="0">
                <a:solidFill>
                  <a:srgbClr val="DEC8AD"/>
                </a:solidFill>
                <a:latin typeface="微软雅黑" panose="020B0503020204020204" pitchFamily="34" charset="-122"/>
                <a:ea typeface="微软雅黑" panose="020B0503020204020204" pitchFamily="34" charset="-122"/>
              </a:endParaRPr>
            </a:p>
          </p:txBody>
        </p:sp>
      </p:grpSp>
      <p:sp>
        <p:nvSpPr>
          <p:cNvPr id="30" name="TextBox 8"/>
          <p:cNvSpPr txBox="1"/>
          <p:nvPr/>
        </p:nvSpPr>
        <p:spPr>
          <a:xfrm>
            <a:off x="5057763" y="406742"/>
            <a:ext cx="2955788" cy="369332"/>
          </a:xfrm>
          <a:prstGeom prst="rect">
            <a:avLst/>
          </a:prstGeom>
          <a:noFill/>
        </p:spPr>
        <p:txBody>
          <a:bodyPr wrap="square" lIns="0" tIns="0" rIns="0" bIns="0" rtlCol="0" anchor="ctr">
            <a:spAutoFit/>
          </a:bodyPr>
          <a:lstStyle/>
          <a:p>
            <a:pPr algn="dist"/>
            <a:r>
              <a:rPr lang="zh-CN" altLang="en-US" sz="2400" dirty="0">
                <a:solidFill>
                  <a:srgbClr val="569582"/>
                </a:solidFill>
                <a:latin typeface="微软雅黑" panose="020B0503020204020204" pitchFamily="34" charset="-122"/>
                <a:ea typeface="微软雅黑" panose="020B0503020204020204" pitchFamily="34" charset="-122"/>
              </a:rPr>
              <a:t>Title bar Text</a:t>
            </a:r>
            <a:endParaRPr lang="en-US" altLang="zh-CN" sz="2400" dirty="0">
              <a:solidFill>
                <a:srgbClr val="569582"/>
              </a:solidFill>
              <a:latin typeface="微软雅黑" panose="020B0503020204020204" pitchFamily="34" charset="-122"/>
              <a:ea typeface="微软雅黑" panose="020B0503020204020204" pitchFamily="34" charset="-122"/>
            </a:endParaRPr>
          </a:p>
        </p:txBody>
      </p:sp>
      <p:sp>
        <p:nvSpPr>
          <p:cNvPr id="31" name="TextBox 8"/>
          <p:cNvSpPr txBox="1"/>
          <p:nvPr/>
        </p:nvSpPr>
        <p:spPr>
          <a:xfrm>
            <a:off x="5380069" y="816658"/>
            <a:ext cx="2311176" cy="184666"/>
          </a:xfrm>
          <a:prstGeom prst="rect">
            <a:avLst/>
          </a:prstGeom>
          <a:noFill/>
        </p:spPr>
        <p:txBody>
          <a:bodyPr wrap="square" lIns="0" tIns="0" rIns="0" bIns="0" rtlCol="0" anchor="ctr">
            <a:spAutoFit/>
          </a:bodyPr>
          <a:lstStyle/>
          <a:p>
            <a:pPr algn="dist"/>
            <a:r>
              <a:rPr lang="en-US" altLang="zh-CN" sz="11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ADD YOUR TEXT </a:t>
            </a:r>
            <a:r>
              <a:rPr lang="en-US" altLang="zh-CN" sz="12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HERE</a:t>
            </a:r>
            <a:endPar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ransition spd="slow">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等腰三角形 38"/>
          <p:cNvSpPr/>
          <p:nvPr/>
        </p:nvSpPr>
        <p:spPr bwMode="auto">
          <a:xfrm rot="5400000">
            <a:off x="-359049" y="3456113"/>
            <a:ext cx="1799233" cy="1080433"/>
          </a:xfrm>
          <a:prstGeom prst="triangle">
            <a:avLst/>
          </a:prstGeom>
          <a:solidFill>
            <a:srgbClr val="DEC8AD"/>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 name="任意多边形 1"/>
          <p:cNvSpPr/>
          <p:nvPr/>
        </p:nvSpPr>
        <p:spPr>
          <a:xfrm>
            <a:off x="1071857" y="3987398"/>
            <a:ext cx="11768682" cy="0"/>
          </a:xfrm>
          <a:custGeom>
            <a:avLst/>
            <a:gdLst>
              <a:gd name="connsiteX0" fmla="*/ 0 w 8369300"/>
              <a:gd name="connsiteY0" fmla="*/ 0 h 0"/>
              <a:gd name="connsiteX1" fmla="*/ 8369300 w 8369300"/>
              <a:gd name="connsiteY1" fmla="*/ 0 h 0"/>
            </a:gdLst>
            <a:ahLst/>
            <a:cxnLst>
              <a:cxn ang="0">
                <a:pos x="connsiteX0" y="connsiteY0"/>
              </a:cxn>
              <a:cxn ang="0">
                <a:pos x="connsiteX1" y="connsiteY1"/>
              </a:cxn>
            </a:cxnLst>
            <a:rect l="l" t="t" r="r" b="b"/>
            <a:pathLst>
              <a:path w="8369300">
                <a:moveTo>
                  <a:pt x="0" y="0"/>
                </a:moveTo>
                <a:lnTo>
                  <a:pt x="8369300" y="0"/>
                </a:lnTo>
              </a:path>
            </a:pathLst>
          </a:custGeom>
          <a:noFill/>
          <a:ln>
            <a:solidFill>
              <a:srgbClr val="D5D5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5" name="组合 4"/>
          <p:cNvGrpSpPr/>
          <p:nvPr/>
        </p:nvGrpSpPr>
        <p:grpSpPr bwMode="auto">
          <a:xfrm>
            <a:off x="2839904" y="3590049"/>
            <a:ext cx="774607" cy="776840"/>
            <a:chOff x="2307521" y="2283162"/>
            <a:chExt cx="551398" cy="551398"/>
          </a:xfrm>
        </p:grpSpPr>
        <p:sp>
          <p:nvSpPr>
            <p:cNvPr id="3" name="矩形 2"/>
            <p:cNvSpPr/>
            <p:nvPr/>
          </p:nvSpPr>
          <p:spPr>
            <a:xfrm>
              <a:off x="2307521" y="2283162"/>
              <a:ext cx="551398" cy="551398"/>
            </a:xfrm>
            <a:prstGeom prst="rect">
              <a:avLst/>
            </a:prstGeom>
            <a:solidFill>
              <a:srgbClr val="569582"/>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 name="五角星 3"/>
            <p:cNvSpPr/>
            <p:nvPr/>
          </p:nvSpPr>
          <p:spPr>
            <a:xfrm>
              <a:off x="2456891" y="2427350"/>
              <a:ext cx="252658"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42"/>
          <p:cNvGrpSpPr/>
          <p:nvPr/>
        </p:nvGrpSpPr>
        <p:grpSpPr bwMode="auto">
          <a:xfrm>
            <a:off x="5962890" y="3590049"/>
            <a:ext cx="774609" cy="776840"/>
            <a:chOff x="2307521" y="2283162"/>
            <a:chExt cx="551398" cy="551398"/>
          </a:xfrm>
        </p:grpSpPr>
        <p:sp>
          <p:nvSpPr>
            <p:cNvPr id="44" name="矩形 43"/>
            <p:cNvSpPr/>
            <p:nvPr/>
          </p:nvSpPr>
          <p:spPr>
            <a:xfrm>
              <a:off x="2307521" y="2283162"/>
              <a:ext cx="551398" cy="551398"/>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5" name="五角星 44"/>
            <p:cNvSpPr/>
            <p:nvPr/>
          </p:nvSpPr>
          <p:spPr>
            <a:xfrm>
              <a:off x="2456891" y="2427350"/>
              <a:ext cx="252658"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55"/>
          <p:cNvGrpSpPr/>
          <p:nvPr/>
        </p:nvGrpSpPr>
        <p:grpSpPr bwMode="auto">
          <a:xfrm>
            <a:off x="9226512" y="3590049"/>
            <a:ext cx="776840" cy="776840"/>
            <a:chOff x="2307521" y="2283162"/>
            <a:chExt cx="551398" cy="551398"/>
          </a:xfrm>
        </p:grpSpPr>
        <p:sp>
          <p:nvSpPr>
            <p:cNvPr id="57" name="矩形 56"/>
            <p:cNvSpPr/>
            <p:nvPr/>
          </p:nvSpPr>
          <p:spPr>
            <a:xfrm>
              <a:off x="2307521" y="2283162"/>
              <a:ext cx="551398" cy="551398"/>
            </a:xfrm>
            <a:prstGeom prst="rect">
              <a:avLst/>
            </a:prstGeom>
            <a:solidFill>
              <a:srgbClr val="569582"/>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8" name="五角星 57"/>
            <p:cNvSpPr/>
            <p:nvPr/>
          </p:nvSpPr>
          <p:spPr>
            <a:xfrm>
              <a:off x="2456462" y="2427350"/>
              <a:ext cx="253516"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9" name="组合 28"/>
          <p:cNvGrpSpPr/>
          <p:nvPr/>
        </p:nvGrpSpPr>
        <p:grpSpPr>
          <a:xfrm>
            <a:off x="2180903" y="2032149"/>
            <a:ext cx="2736304" cy="983074"/>
            <a:chOff x="1463270" y="2305848"/>
            <a:chExt cx="2736304" cy="983074"/>
          </a:xfrm>
        </p:grpSpPr>
        <p:sp>
          <p:nvSpPr>
            <p:cNvPr id="30" name="TextBox 29"/>
            <p:cNvSpPr txBox="1"/>
            <p:nvPr/>
          </p:nvSpPr>
          <p:spPr>
            <a:xfrm>
              <a:off x="1463270" y="2642591"/>
              <a:ext cx="2736304" cy="646331"/>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a:t>
              </a:r>
            </a:p>
          </p:txBody>
        </p:sp>
        <p:sp>
          <p:nvSpPr>
            <p:cNvPr id="32" name="TextBox 31"/>
            <p:cNvSpPr txBox="1"/>
            <p:nvPr/>
          </p:nvSpPr>
          <p:spPr>
            <a:xfrm flipH="1">
              <a:off x="1463270" y="2305848"/>
              <a:ext cx="2448272" cy="374373"/>
            </a:xfrm>
            <a:prstGeom prst="rect">
              <a:avLst/>
            </a:prstGeom>
            <a:noFill/>
          </p:spPr>
          <p:txBody>
            <a:bodyPr wrap="square" lIns="96433" tIns="48216" rIns="96433" bIns="48216" rtlCol="0">
              <a:spAutoFit/>
            </a:bodyPr>
            <a:lstStyle/>
            <a:p>
              <a:r>
                <a:rPr lang="zh-CN" altLang="en-US" dirty="0">
                  <a:solidFill>
                    <a:srgbClr val="569582"/>
                  </a:solidFill>
                  <a:latin typeface="微软雅黑" panose="020B0503020204020204" pitchFamily="34" charset="-122"/>
                  <a:ea typeface="微软雅黑" panose="020B0503020204020204" pitchFamily="34" charset="-122"/>
                </a:rPr>
                <a:t>Title bar Text</a:t>
              </a:r>
              <a:endParaRPr lang="en-US" dirty="0">
                <a:solidFill>
                  <a:srgbClr val="569582"/>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8229575" y="2032149"/>
            <a:ext cx="2736304" cy="983074"/>
            <a:chOff x="1463270" y="2305848"/>
            <a:chExt cx="2736304" cy="983074"/>
          </a:xfrm>
        </p:grpSpPr>
        <p:sp>
          <p:nvSpPr>
            <p:cNvPr id="35" name="TextBox 34"/>
            <p:cNvSpPr txBox="1"/>
            <p:nvPr/>
          </p:nvSpPr>
          <p:spPr>
            <a:xfrm>
              <a:off x="1463270" y="2642591"/>
              <a:ext cx="2736304" cy="646331"/>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a:t>
              </a:r>
            </a:p>
          </p:txBody>
        </p:sp>
        <p:sp>
          <p:nvSpPr>
            <p:cNvPr id="37" name="TextBox 36"/>
            <p:cNvSpPr txBox="1"/>
            <p:nvPr/>
          </p:nvSpPr>
          <p:spPr>
            <a:xfrm flipH="1">
              <a:off x="1463270" y="2305848"/>
              <a:ext cx="2448272" cy="374373"/>
            </a:xfrm>
            <a:prstGeom prst="rect">
              <a:avLst/>
            </a:prstGeom>
            <a:noFill/>
          </p:spPr>
          <p:txBody>
            <a:bodyPr wrap="square" lIns="96433" tIns="48216" rIns="96433" bIns="48216" rtlCol="0">
              <a:spAutoFit/>
            </a:bodyPr>
            <a:lstStyle/>
            <a:p>
              <a:r>
                <a:rPr lang="zh-CN" altLang="en-US" dirty="0">
                  <a:solidFill>
                    <a:srgbClr val="569582"/>
                  </a:solidFill>
                  <a:latin typeface="微软雅黑" panose="020B0503020204020204" pitchFamily="34" charset="-122"/>
                  <a:ea typeface="微软雅黑" panose="020B0503020204020204" pitchFamily="34" charset="-122"/>
                </a:rPr>
                <a:t>Title bar Text</a:t>
              </a:r>
              <a:endParaRPr lang="en-US" dirty="0">
                <a:solidFill>
                  <a:srgbClr val="569582"/>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5205239" y="4696445"/>
            <a:ext cx="2736304" cy="983074"/>
            <a:chOff x="1463270" y="2305848"/>
            <a:chExt cx="2736304" cy="983074"/>
          </a:xfrm>
        </p:grpSpPr>
        <p:sp>
          <p:nvSpPr>
            <p:cNvPr id="41" name="TextBox 40"/>
            <p:cNvSpPr txBox="1"/>
            <p:nvPr/>
          </p:nvSpPr>
          <p:spPr>
            <a:xfrm>
              <a:off x="1463270" y="2642591"/>
              <a:ext cx="2736304" cy="646331"/>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a:t>
              </a:r>
            </a:p>
          </p:txBody>
        </p:sp>
        <p:sp>
          <p:nvSpPr>
            <p:cNvPr id="42" name="TextBox 41"/>
            <p:cNvSpPr txBox="1"/>
            <p:nvPr/>
          </p:nvSpPr>
          <p:spPr>
            <a:xfrm flipH="1">
              <a:off x="1463270" y="2305848"/>
              <a:ext cx="2448272" cy="374373"/>
            </a:xfrm>
            <a:prstGeom prst="rect">
              <a:avLst/>
            </a:prstGeom>
            <a:noFill/>
          </p:spPr>
          <p:txBody>
            <a:bodyPr wrap="square" lIns="96433" tIns="48216" rIns="96433" bIns="48216" rtlCol="0">
              <a:spAutoFit/>
            </a:bodyPr>
            <a:lstStyle/>
            <a:p>
              <a:r>
                <a:rPr lang="zh-CN" altLang="en-US" dirty="0">
                  <a:solidFill>
                    <a:srgbClr val="569582"/>
                  </a:solidFill>
                  <a:latin typeface="微软雅黑" panose="020B0503020204020204" pitchFamily="34" charset="-122"/>
                  <a:ea typeface="微软雅黑" panose="020B0503020204020204" pitchFamily="34" charset="-122"/>
                </a:rPr>
                <a:t>Title bar Text</a:t>
              </a:r>
              <a:endParaRPr lang="en-US" dirty="0">
                <a:solidFill>
                  <a:srgbClr val="569582"/>
                </a:solidFill>
                <a:latin typeface="微软雅黑" panose="020B0503020204020204" pitchFamily="34" charset="-122"/>
                <a:ea typeface="微软雅黑" panose="020B0503020204020204" pitchFamily="34" charset="-122"/>
              </a:endParaRPr>
            </a:p>
          </p:txBody>
        </p:sp>
      </p:grpSp>
      <p:sp>
        <p:nvSpPr>
          <p:cNvPr id="43" name="TextBox 8"/>
          <p:cNvSpPr txBox="1"/>
          <p:nvPr/>
        </p:nvSpPr>
        <p:spPr>
          <a:xfrm>
            <a:off x="5057763" y="406742"/>
            <a:ext cx="2955788" cy="369332"/>
          </a:xfrm>
          <a:prstGeom prst="rect">
            <a:avLst/>
          </a:prstGeom>
          <a:noFill/>
        </p:spPr>
        <p:txBody>
          <a:bodyPr wrap="square" lIns="0" tIns="0" rIns="0" bIns="0" rtlCol="0" anchor="ctr">
            <a:spAutoFit/>
          </a:bodyPr>
          <a:lstStyle/>
          <a:p>
            <a:pPr algn="dist"/>
            <a:r>
              <a:rPr lang="zh-CN" altLang="en-US" sz="2400" dirty="0">
                <a:solidFill>
                  <a:srgbClr val="569582"/>
                </a:solidFill>
                <a:latin typeface="微软雅黑" panose="020B0503020204020204" pitchFamily="34" charset="-122"/>
                <a:ea typeface="微软雅黑" panose="020B0503020204020204" pitchFamily="34" charset="-122"/>
              </a:rPr>
              <a:t>Title bar Text</a:t>
            </a:r>
            <a:endParaRPr lang="en-US" altLang="zh-CN" sz="2400" dirty="0">
              <a:solidFill>
                <a:srgbClr val="569582"/>
              </a:solidFill>
              <a:latin typeface="微软雅黑" panose="020B0503020204020204" pitchFamily="34" charset="-122"/>
              <a:ea typeface="微软雅黑" panose="020B0503020204020204" pitchFamily="34" charset="-122"/>
            </a:endParaRPr>
          </a:p>
        </p:txBody>
      </p:sp>
      <p:sp>
        <p:nvSpPr>
          <p:cNvPr id="46" name="TextBox 8"/>
          <p:cNvSpPr txBox="1"/>
          <p:nvPr/>
        </p:nvSpPr>
        <p:spPr>
          <a:xfrm>
            <a:off x="5380069" y="816658"/>
            <a:ext cx="2311176" cy="184666"/>
          </a:xfrm>
          <a:prstGeom prst="rect">
            <a:avLst/>
          </a:prstGeom>
          <a:noFill/>
        </p:spPr>
        <p:txBody>
          <a:bodyPr wrap="square" lIns="0" tIns="0" rIns="0" bIns="0" rtlCol="0" anchor="ctr">
            <a:spAutoFit/>
          </a:bodyPr>
          <a:lstStyle/>
          <a:p>
            <a:pPr algn="dist"/>
            <a:r>
              <a:rPr lang="en-US" altLang="zh-CN" sz="11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ADD YOUR TEXT </a:t>
            </a:r>
            <a:r>
              <a:rPr lang="en-US" altLang="zh-CN" sz="12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HERE</a:t>
            </a:r>
            <a:endPar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ransition spd="slow" advTm="4000">
    <p:blinds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nvSpPr>
        <p:spPr>
          <a:xfrm flipV="1">
            <a:off x="-10809" y="3931800"/>
            <a:ext cx="9391284" cy="64736"/>
          </a:xfrm>
          <a:custGeom>
            <a:avLst/>
            <a:gdLst>
              <a:gd name="connsiteX0" fmla="*/ 0 w 8369300"/>
              <a:gd name="connsiteY0" fmla="*/ 0 h 0"/>
              <a:gd name="connsiteX1" fmla="*/ 8369300 w 8369300"/>
              <a:gd name="connsiteY1" fmla="*/ 0 h 0"/>
            </a:gdLst>
            <a:ahLst/>
            <a:cxnLst>
              <a:cxn ang="0">
                <a:pos x="connsiteX0" y="connsiteY0"/>
              </a:cxn>
              <a:cxn ang="0">
                <a:pos x="connsiteX1" y="connsiteY1"/>
              </a:cxn>
            </a:cxnLst>
            <a:rect l="l" t="t" r="r" b="b"/>
            <a:pathLst>
              <a:path w="8369300">
                <a:moveTo>
                  <a:pt x="0" y="0"/>
                </a:moveTo>
                <a:lnTo>
                  <a:pt x="836930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3" name="组合 29"/>
          <p:cNvGrpSpPr/>
          <p:nvPr/>
        </p:nvGrpSpPr>
        <p:grpSpPr bwMode="auto">
          <a:xfrm>
            <a:off x="1469206" y="3599186"/>
            <a:ext cx="774609" cy="776840"/>
            <a:chOff x="2307521" y="2283162"/>
            <a:chExt cx="551398" cy="551398"/>
          </a:xfrm>
        </p:grpSpPr>
        <p:sp>
          <p:nvSpPr>
            <p:cNvPr id="31" name="矩形 30"/>
            <p:cNvSpPr/>
            <p:nvPr/>
          </p:nvSpPr>
          <p:spPr>
            <a:xfrm>
              <a:off x="2307521" y="2283162"/>
              <a:ext cx="551398" cy="551398"/>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1" name="五角星 40"/>
            <p:cNvSpPr/>
            <p:nvPr/>
          </p:nvSpPr>
          <p:spPr>
            <a:xfrm>
              <a:off x="2456891" y="2427350"/>
              <a:ext cx="252658"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41"/>
          <p:cNvGrpSpPr/>
          <p:nvPr/>
        </p:nvGrpSpPr>
        <p:grpSpPr bwMode="auto">
          <a:xfrm>
            <a:off x="4845199" y="3624224"/>
            <a:ext cx="776840" cy="776840"/>
            <a:chOff x="2307521" y="2283162"/>
            <a:chExt cx="551398" cy="551398"/>
          </a:xfrm>
        </p:grpSpPr>
        <p:sp>
          <p:nvSpPr>
            <p:cNvPr id="43" name="矩形 42"/>
            <p:cNvSpPr/>
            <p:nvPr/>
          </p:nvSpPr>
          <p:spPr>
            <a:xfrm>
              <a:off x="2307521" y="2283162"/>
              <a:ext cx="551398" cy="551398"/>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4" name="五角星 43"/>
            <p:cNvSpPr/>
            <p:nvPr/>
          </p:nvSpPr>
          <p:spPr>
            <a:xfrm>
              <a:off x="2456462" y="2427350"/>
              <a:ext cx="253516"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54"/>
          <p:cNvGrpSpPr/>
          <p:nvPr/>
        </p:nvGrpSpPr>
        <p:grpSpPr bwMode="auto">
          <a:xfrm>
            <a:off x="8918390" y="3599186"/>
            <a:ext cx="776840" cy="776840"/>
            <a:chOff x="2307521" y="2283162"/>
            <a:chExt cx="551398" cy="551398"/>
          </a:xfrm>
        </p:grpSpPr>
        <p:sp>
          <p:nvSpPr>
            <p:cNvPr id="56" name="矩形 55"/>
            <p:cNvSpPr/>
            <p:nvPr/>
          </p:nvSpPr>
          <p:spPr>
            <a:xfrm>
              <a:off x="2307521" y="2283162"/>
              <a:ext cx="551398" cy="551398"/>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7" name="五角星 56"/>
            <p:cNvSpPr/>
            <p:nvPr/>
          </p:nvSpPr>
          <p:spPr>
            <a:xfrm>
              <a:off x="2456462" y="2427350"/>
              <a:ext cx="253516"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65" name="十字形 64"/>
          <p:cNvSpPr/>
          <p:nvPr/>
        </p:nvSpPr>
        <p:spPr>
          <a:xfrm>
            <a:off x="8594706" y="5199746"/>
            <a:ext cx="388420" cy="388420"/>
          </a:xfrm>
          <a:prstGeom prst="plus">
            <a:avLst>
              <a:gd name="adj" fmla="val 4138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8"/>
          <p:cNvSpPr txBox="1"/>
          <p:nvPr/>
        </p:nvSpPr>
        <p:spPr>
          <a:xfrm>
            <a:off x="5057763" y="406742"/>
            <a:ext cx="2955788" cy="369332"/>
          </a:xfrm>
          <a:prstGeom prst="rect">
            <a:avLst/>
          </a:prstGeom>
          <a:noFill/>
        </p:spPr>
        <p:txBody>
          <a:bodyPr wrap="square" lIns="0" tIns="0" rIns="0" bIns="0" rtlCol="0" anchor="ctr">
            <a:spAutoFit/>
          </a:bodyPr>
          <a:lstStyle/>
          <a:p>
            <a:pPr algn="dist"/>
            <a:r>
              <a:rPr lang="zh-CN" altLang="en-US" sz="2400" dirty="0">
                <a:solidFill>
                  <a:srgbClr val="569582"/>
                </a:solidFill>
                <a:latin typeface="微软雅黑" panose="020B0503020204020204" pitchFamily="34" charset="-122"/>
                <a:ea typeface="微软雅黑" panose="020B0503020204020204" pitchFamily="34" charset="-122"/>
              </a:rPr>
              <a:t>Title bar Text</a:t>
            </a:r>
            <a:endParaRPr lang="en-US" altLang="zh-CN" sz="2400" dirty="0">
              <a:solidFill>
                <a:srgbClr val="569582"/>
              </a:solidFill>
              <a:latin typeface="微软雅黑" panose="020B0503020204020204" pitchFamily="34" charset="-122"/>
              <a:ea typeface="微软雅黑" panose="020B0503020204020204" pitchFamily="34" charset="-122"/>
            </a:endParaRPr>
          </a:p>
        </p:txBody>
      </p:sp>
      <p:sp>
        <p:nvSpPr>
          <p:cNvPr id="25" name="TextBox 8"/>
          <p:cNvSpPr txBox="1"/>
          <p:nvPr/>
        </p:nvSpPr>
        <p:spPr>
          <a:xfrm>
            <a:off x="5380069" y="816658"/>
            <a:ext cx="2311176" cy="184666"/>
          </a:xfrm>
          <a:prstGeom prst="rect">
            <a:avLst/>
          </a:prstGeom>
          <a:noFill/>
        </p:spPr>
        <p:txBody>
          <a:bodyPr wrap="square" lIns="0" tIns="0" rIns="0" bIns="0" rtlCol="0" anchor="ctr">
            <a:spAutoFit/>
          </a:bodyPr>
          <a:lstStyle/>
          <a:p>
            <a:pPr algn="dist"/>
            <a:r>
              <a:rPr lang="en-US" altLang="zh-CN" sz="11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ADD YOUR TEXT </a:t>
            </a:r>
            <a:r>
              <a:rPr lang="en-US" altLang="zh-CN" sz="12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HERE</a:t>
            </a:r>
            <a:endPar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8" name="组合 37"/>
          <p:cNvGrpSpPr/>
          <p:nvPr/>
        </p:nvGrpSpPr>
        <p:grpSpPr>
          <a:xfrm>
            <a:off x="812751" y="2032149"/>
            <a:ext cx="2736304" cy="983074"/>
            <a:chOff x="1463270" y="2305848"/>
            <a:chExt cx="2736304" cy="983074"/>
          </a:xfrm>
        </p:grpSpPr>
        <p:sp>
          <p:nvSpPr>
            <p:cNvPr id="39" name="TextBox 38"/>
            <p:cNvSpPr txBox="1"/>
            <p:nvPr/>
          </p:nvSpPr>
          <p:spPr>
            <a:xfrm>
              <a:off x="1463270" y="2642591"/>
              <a:ext cx="2736304" cy="646331"/>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a:t>
              </a:r>
            </a:p>
          </p:txBody>
        </p:sp>
        <p:sp>
          <p:nvSpPr>
            <p:cNvPr id="40" name="TextBox 39"/>
            <p:cNvSpPr txBox="1"/>
            <p:nvPr/>
          </p:nvSpPr>
          <p:spPr>
            <a:xfrm flipH="1">
              <a:off x="1463270" y="2305848"/>
              <a:ext cx="2448272" cy="374373"/>
            </a:xfrm>
            <a:prstGeom prst="rect">
              <a:avLst/>
            </a:prstGeom>
            <a:noFill/>
          </p:spPr>
          <p:txBody>
            <a:bodyPr wrap="square" lIns="96433" tIns="48216" rIns="96433" bIns="48216" rtlCol="0">
              <a:spAutoFit/>
            </a:bodyPr>
            <a:lstStyle/>
            <a:p>
              <a:r>
                <a:rPr lang="zh-CN" altLang="en-US" dirty="0">
                  <a:solidFill>
                    <a:srgbClr val="569582"/>
                  </a:solidFill>
                  <a:latin typeface="微软雅黑" panose="020B0503020204020204" pitchFamily="34" charset="-122"/>
                  <a:ea typeface="微软雅黑" panose="020B0503020204020204" pitchFamily="34" charset="-122"/>
                </a:rPr>
                <a:t>Title bar Text</a:t>
              </a:r>
              <a:endParaRPr lang="en-US" dirty="0">
                <a:solidFill>
                  <a:srgbClr val="569582"/>
                </a:solidFill>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6861423" y="2032149"/>
            <a:ext cx="2736304" cy="983074"/>
            <a:chOff x="1463270" y="2305848"/>
            <a:chExt cx="2736304" cy="983074"/>
          </a:xfrm>
        </p:grpSpPr>
        <p:sp>
          <p:nvSpPr>
            <p:cNvPr id="45" name="TextBox 44"/>
            <p:cNvSpPr txBox="1"/>
            <p:nvPr/>
          </p:nvSpPr>
          <p:spPr>
            <a:xfrm>
              <a:off x="1463270" y="2642591"/>
              <a:ext cx="2736304" cy="646331"/>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a:t>
              </a:r>
            </a:p>
          </p:txBody>
        </p:sp>
        <p:sp>
          <p:nvSpPr>
            <p:cNvPr id="46" name="TextBox 45"/>
            <p:cNvSpPr txBox="1"/>
            <p:nvPr/>
          </p:nvSpPr>
          <p:spPr>
            <a:xfrm flipH="1">
              <a:off x="1463270" y="2305848"/>
              <a:ext cx="2448272" cy="374373"/>
            </a:xfrm>
            <a:prstGeom prst="rect">
              <a:avLst/>
            </a:prstGeom>
            <a:noFill/>
          </p:spPr>
          <p:txBody>
            <a:bodyPr wrap="square" lIns="96433" tIns="48216" rIns="96433" bIns="48216" rtlCol="0">
              <a:spAutoFit/>
            </a:bodyPr>
            <a:lstStyle/>
            <a:p>
              <a:r>
                <a:rPr lang="zh-CN" altLang="en-US" dirty="0">
                  <a:solidFill>
                    <a:srgbClr val="569582"/>
                  </a:solidFill>
                  <a:latin typeface="微软雅黑" panose="020B0503020204020204" pitchFamily="34" charset="-122"/>
                  <a:ea typeface="微软雅黑" panose="020B0503020204020204" pitchFamily="34" charset="-122"/>
                </a:rPr>
                <a:t>Title bar Text</a:t>
              </a:r>
              <a:endParaRPr lang="en-US" dirty="0">
                <a:solidFill>
                  <a:srgbClr val="569582"/>
                </a:solidFill>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4029821" y="4721483"/>
            <a:ext cx="2736304" cy="983074"/>
            <a:chOff x="1463270" y="2305848"/>
            <a:chExt cx="2736304" cy="983074"/>
          </a:xfrm>
        </p:grpSpPr>
        <p:sp>
          <p:nvSpPr>
            <p:cNvPr id="48" name="TextBox 47"/>
            <p:cNvSpPr txBox="1"/>
            <p:nvPr/>
          </p:nvSpPr>
          <p:spPr>
            <a:xfrm>
              <a:off x="1463270" y="2642591"/>
              <a:ext cx="2736304" cy="646331"/>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a:t>
              </a:r>
            </a:p>
          </p:txBody>
        </p:sp>
        <p:sp>
          <p:nvSpPr>
            <p:cNvPr id="49" name="TextBox 48"/>
            <p:cNvSpPr txBox="1"/>
            <p:nvPr/>
          </p:nvSpPr>
          <p:spPr>
            <a:xfrm flipH="1">
              <a:off x="1463270" y="2305848"/>
              <a:ext cx="2448272" cy="374373"/>
            </a:xfrm>
            <a:prstGeom prst="rect">
              <a:avLst/>
            </a:prstGeom>
            <a:noFill/>
          </p:spPr>
          <p:txBody>
            <a:bodyPr wrap="square" lIns="96433" tIns="48216" rIns="96433" bIns="48216" rtlCol="0">
              <a:spAutoFit/>
            </a:bodyPr>
            <a:lstStyle/>
            <a:p>
              <a:r>
                <a:rPr lang="zh-CN" altLang="en-US" dirty="0">
                  <a:solidFill>
                    <a:srgbClr val="569582"/>
                  </a:solidFill>
                  <a:latin typeface="微软雅黑" panose="020B0503020204020204" pitchFamily="34" charset="-122"/>
                  <a:ea typeface="微软雅黑" panose="020B0503020204020204" pitchFamily="34" charset="-122"/>
                </a:rPr>
                <a:t>Title bar Text</a:t>
              </a:r>
              <a:endParaRPr lang="en-US" dirty="0">
                <a:solidFill>
                  <a:srgbClr val="569582"/>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4000">
    <p:blinds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Rectangle 10"/>
          <p:cNvSpPr/>
          <p:nvPr/>
        </p:nvSpPr>
        <p:spPr>
          <a:xfrm>
            <a:off x="3027834" y="2392189"/>
            <a:ext cx="7251799" cy="2431644"/>
          </a:xfrm>
          <a:prstGeom prst="rect">
            <a:avLst/>
          </a:prstGeom>
          <a:solidFill>
            <a:srgbClr val="569582"/>
          </a:solidFill>
          <a:ln>
            <a:noFill/>
          </a:ln>
        </p:spPr>
        <p:style>
          <a:lnRef idx="2">
            <a:schemeClr val="accent1">
              <a:shade val="50000"/>
            </a:schemeClr>
          </a:lnRef>
          <a:fillRef idx="1">
            <a:schemeClr val="accent1"/>
          </a:fillRef>
          <a:effectRef idx="0">
            <a:schemeClr val="accent1"/>
          </a:effectRef>
          <a:fontRef idx="minor">
            <a:schemeClr val="lt1"/>
          </a:fontRef>
        </p:style>
        <p:txBody>
          <a:bodyPr lIns="96433" tIns="48216" rIns="96433" bIns="48216" rtlCol="0" anchor="ctr"/>
          <a:lstStyle/>
          <a:p>
            <a:pPr algn="ctr"/>
            <a:endParaRPr lang="en-GB" dirty="0"/>
          </a:p>
        </p:txBody>
      </p:sp>
      <p:sp>
        <p:nvSpPr>
          <p:cNvPr id="3" name="Rectangle 10"/>
          <p:cNvSpPr/>
          <p:nvPr/>
        </p:nvSpPr>
        <p:spPr>
          <a:xfrm>
            <a:off x="3189015" y="2608213"/>
            <a:ext cx="6912768" cy="2061869"/>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6433" tIns="48216" rIns="96433" bIns="48216" rtlCol="0" anchor="ctr"/>
          <a:lstStyle/>
          <a:p>
            <a:pPr algn="ctr"/>
            <a:endParaRPr lang="en-GB" dirty="0"/>
          </a:p>
        </p:txBody>
      </p:sp>
      <p:sp>
        <p:nvSpPr>
          <p:cNvPr id="4" name="TextBox 3"/>
          <p:cNvSpPr txBox="1"/>
          <p:nvPr/>
        </p:nvSpPr>
        <p:spPr>
          <a:xfrm>
            <a:off x="4163603" y="3038614"/>
            <a:ext cx="1339294" cy="1266925"/>
          </a:xfrm>
          <a:prstGeom prst="rect">
            <a:avLst/>
          </a:prstGeom>
          <a:noFill/>
        </p:spPr>
        <p:txBody>
          <a:bodyPr wrap="none" lIns="96433" tIns="48216" rIns="96433" bIns="48216" rtlCol="0">
            <a:spAutoFit/>
          </a:bodyPr>
          <a:lstStyle/>
          <a:p>
            <a:pPr algn="ctr"/>
            <a:r>
              <a:rPr lang="en-US" sz="7600" dirty="0">
                <a:solidFill>
                  <a:schemeClr val="bg1"/>
                </a:solidFill>
                <a:latin typeface="华文中宋" panose="02010600040101010101" charset="-122"/>
                <a:ea typeface="华文中宋" panose="02010600040101010101" charset="-122"/>
              </a:rPr>
              <a:t>04</a:t>
            </a:r>
          </a:p>
        </p:txBody>
      </p:sp>
      <p:cxnSp>
        <p:nvCxnSpPr>
          <p:cNvPr id="5" name="直接连接符 4"/>
          <p:cNvCxnSpPr/>
          <p:nvPr/>
        </p:nvCxnSpPr>
        <p:spPr>
          <a:xfrm>
            <a:off x="5527452" y="3068740"/>
            <a:ext cx="0" cy="122352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flipH="1">
            <a:off x="5637286" y="3112269"/>
            <a:ext cx="3600400" cy="559039"/>
          </a:xfrm>
          <a:prstGeom prst="rect">
            <a:avLst/>
          </a:prstGeom>
          <a:noFill/>
        </p:spPr>
        <p:txBody>
          <a:bodyPr wrap="square" lIns="96433" tIns="48216" rIns="96433" bIns="48216" rtlCol="0">
            <a:spAutoFit/>
          </a:bodyPr>
          <a:lstStyle/>
          <a:p>
            <a:pPr algn="dist"/>
            <a:r>
              <a:rPr lang="zh-CN" altLang="en-US" sz="3000" dirty="0">
                <a:solidFill>
                  <a:schemeClr val="bg1"/>
                </a:solidFill>
                <a:latin typeface="微软雅黑" panose="020B0503020204020204" pitchFamily="34" charset="-122"/>
                <a:ea typeface="微软雅黑" panose="020B0503020204020204" pitchFamily="34" charset="-122"/>
              </a:rPr>
              <a:t>Title bar Text</a:t>
            </a:r>
            <a:endParaRPr lang="en-US" sz="3000" dirty="0">
              <a:solidFill>
                <a:schemeClr val="bg1"/>
              </a:solidFill>
              <a:latin typeface="微软雅黑" panose="020B0503020204020204" pitchFamily="34" charset="-122"/>
              <a:ea typeface="微软雅黑" panose="020B0503020204020204" pitchFamily="34" charset="-122"/>
            </a:endParaRPr>
          </a:p>
        </p:txBody>
      </p:sp>
      <p:sp>
        <p:nvSpPr>
          <p:cNvPr id="7" name="TextBox 5"/>
          <p:cNvSpPr txBox="1"/>
          <p:nvPr/>
        </p:nvSpPr>
        <p:spPr>
          <a:xfrm>
            <a:off x="5696634" y="3617215"/>
            <a:ext cx="3469046" cy="1056611"/>
          </a:xfrm>
          <a:prstGeom prst="rect">
            <a:avLst/>
          </a:prstGeom>
          <a:noFill/>
        </p:spPr>
        <p:txBody>
          <a:bodyPr wrap="square" lIns="96433" tIns="48216" rIns="96433" bIns="48216" rtlCol="0">
            <a:spAutoFit/>
          </a:bodyPr>
          <a:lstStyle/>
          <a:p>
            <a:pPr defTabSz="1218565">
              <a:lnSpc>
                <a:spcPct val="150000"/>
              </a:lnSpc>
              <a:spcBef>
                <a:spcPts val="1000"/>
              </a:spcBef>
              <a:defRPr/>
            </a:pPr>
            <a:r>
              <a:rPr lang="zh-CN" altLang="en-US" sz="12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a:t>
            </a:r>
          </a:p>
          <a:p>
            <a:pPr defTabSz="1218565">
              <a:lnSpc>
                <a:spcPct val="150000"/>
              </a:lnSpc>
              <a:spcBef>
                <a:spcPts val="1000"/>
              </a:spcBef>
              <a:defRPr/>
            </a:pPr>
            <a:endParaRPr lang="zh-CN" altLang="en-US" sz="12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p:transition spd="slow" advTm="0">
    <p:blinds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75" name="Oval 43"/>
          <p:cNvSpPr>
            <a:spLocks noChangeArrowheads="1"/>
          </p:cNvSpPr>
          <p:nvPr/>
        </p:nvSpPr>
        <p:spPr bwMode="auto">
          <a:xfrm>
            <a:off x="1028775" y="3544317"/>
            <a:ext cx="1518047" cy="1522898"/>
          </a:xfrm>
          <a:prstGeom prst="ellipse">
            <a:avLst/>
          </a:prstGeom>
          <a:solidFill>
            <a:schemeClr val="accent1"/>
          </a:solidFill>
          <a:ln>
            <a:noFill/>
          </a:ln>
        </p:spPr>
        <p:txBody>
          <a:bodyPr lIns="128583" tIns="64291" rIns="128583" bIns="64291"/>
          <a:lstStyle/>
          <a:p>
            <a:endParaRPr lang="zh-CN" altLang="en-US">
              <a:solidFill>
                <a:prstClr val="black"/>
              </a:solidFill>
            </a:endParaRPr>
          </a:p>
        </p:txBody>
      </p:sp>
      <p:sp>
        <p:nvSpPr>
          <p:cNvPr id="44076" name="Oval 44"/>
          <p:cNvSpPr>
            <a:spLocks noChangeArrowheads="1"/>
          </p:cNvSpPr>
          <p:nvPr/>
        </p:nvSpPr>
        <p:spPr bwMode="auto">
          <a:xfrm>
            <a:off x="2718717" y="3544317"/>
            <a:ext cx="1518047" cy="1522898"/>
          </a:xfrm>
          <a:prstGeom prst="ellipse">
            <a:avLst/>
          </a:prstGeom>
          <a:solidFill>
            <a:schemeClr val="accent2"/>
          </a:solidFill>
          <a:ln>
            <a:noFill/>
          </a:ln>
        </p:spPr>
        <p:txBody>
          <a:bodyPr lIns="128583" tIns="64291" rIns="128583" bIns="64291"/>
          <a:lstStyle/>
          <a:p>
            <a:endParaRPr lang="zh-CN" altLang="en-US">
              <a:solidFill>
                <a:prstClr val="black"/>
              </a:solidFill>
            </a:endParaRPr>
          </a:p>
        </p:txBody>
      </p:sp>
      <p:sp>
        <p:nvSpPr>
          <p:cNvPr id="44077" name="Oval 45"/>
          <p:cNvSpPr>
            <a:spLocks noChangeArrowheads="1"/>
          </p:cNvSpPr>
          <p:nvPr/>
        </p:nvSpPr>
        <p:spPr bwMode="auto">
          <a:xfrm>
            <a:off x="4408661" y="3544317"/>
            <a:ext cx="1518047" cy="1522898"/>
          </a:xfrm>
          <a:prstGeom prst="ellipse">
            <a:avLst/>
          </a:prstGeom>
          <a:solidFill>
            <a:schemeClr val="accent3"/>
          </a:solidFill>
          <a:ln>
            <a:noFill/>
          </a:ln>
        </p:spPr>
        <p:txBody>
          <a:bodyPr lIns="128583" tIns="64291" rIns="128583" bIns="64291"/>
          <a:lstStyle/>
          <a:p>
            <a:endParaRPr lang="zh-CN" altLang="en-US">
              <a:solidFill>
                <a:prstClr val="black"/>
              </a:solidFill>
            </a:endParaRPr>
          </a:p>
        </p:txBody>
      </p:sp>
      <p:sp>
        <p:nvSpPr>
          <p:cNvPr id="44078" name="Rectangle 46"/>
          <p:cNvSpPr>
            <a:spLocks noChangeArrowheads="1"/>
          </p:cNvSpPr>
          <p:nvPr/>
        </p:nvSpPr>
        <p:spPr bwMode="auto">
          <a:xfrm>
            <a:off x="993057" y="5609831"/>
            <a:ext cx="4960441" cy="442132"/>
          </a:xfrm>
          <a:prstGeom prst="rect">
            <a:avLst/>
          </a:prstGeom>
          <a:solidFill>
            <a:schemeClr val="bg1">
              <a:lumMod val="95000"/>
              <a:alpha val="50000"/>
            </a:schemeClr>
          </a:solidFill>
          <a:ln>
            <a:noFill/>
          </a:ln>
        </p:spPr>
        <p:txBody>
          <a:bodyPr lIns="128583" tIns="64291" rIns="128583" bIns="64291"/>
          <a:lstStyle/>
          <a:p>
            <a:endParaRPr lang="zh-CN" altLang="en-US">
              <a:solidFill>
                <a:prstClr val="black"/>
              </a:solidFill>
            </a:endParaRPr>
          </a:p>
        </p:txBody>
      </p:sp>
      <p:sp>
        <p:nvSpPr>
          <p:cNvPr id="44079" name="Rectangle 47"/>
          <p:cNvSpPr>
            <a:spLocks noChangeArrowheads="1"/>
          </p:cNvSpPr>
          <p:nvPr/>
        </p:nvSpPr>
        <p:spPr bwMode="auto">
          <a:xfrm>
            <a:off x="993056" y="5609831"/>
            <a:ext cx="437555" cy="442132"/>
          </a:xfrm>
          <a:prstGeom prst="rect">
            <a:avLst/>
          </a:prstGeom>
          <a:solidFill>
            <a:srgbClr val="569582"/>
          </a:solidFill>
          <a:ln>
            <a:noFill/>
          </a:ln>
        </p:spPr>
        <p:txBody>
          <a:bodyPr lIns="128583" tIns="64291" rIns="128583" bIns="64291"/>
          <a:lstStyle/>
          <a:p>
            <a:endParaRPr lang="zh-CN" altLang="en-US">
              <a:solidFill>
                <a:prstClr val="black"/>
              </a:solidFill>
            </a:endParaRPr>
          </a:p>
        </p:txBody>
      </p:sp>
      <p:grpSp>
        <p:nvGrpSpPr>
          <p:cNvPr id="2" name="Group 58"/>
          <p:cNvGrpSpPr/>
          <p:nvPr/>
        </p:nvGrpSpPr>
        <p:grpSpPr bwMode="auto">
          <a:xfrm>
            <a:off x="4982395" y="3919459"/>
            <a:ext cx="370582" cy="388540"/>
            <a:chOff x="2352" y="1832"/>
            <a:chExt cx="166" cy="174"/>
          </a:xfrm>
        </p:grpSpPr>
        <p:sp>
          <p:nvSpPr>
            <p:cNvPr id="44080" name="Freeform 48"/>
            <p:cNvSpPr/>
            <p:nvPr/>
          </p:nvSpPr>
          <p:spPr bwMode="auto">
            <a:xfrm>
              <a:off x="2352" y="1832"/>
              <a:ext cx="166" cy="14"/>
            </a:xfrm>
            <a:custGeom>
              <a:avLst/>
              <a:gdLst>
                <a:gd name="T0" fmla="*/ 79 w 82"/>
                <a:gd name="T1" fmla="*/ 0 h 7"/>
                <a:gd name="T2" fmla="*/ 3 w 82"/>
                <a:gd name="T3" fmla="*/ 0 h 7"/>
                <a:gd name="T4" fmla="*/ 0 w 82"/>
                <a:gd name="T5" fmla="*/ 4 h 7"/>
                <a:gd name="T6" fmla="*/ 3 w 82"/>
                <a:gd name="T7" fmla="*/ 7 h 7"/>
                <a:gd name="T8" fmla="*/ 79 w 82"/>
                <a:gd name="T9" fmla="*/ 7 h 7"/>
                <a:gd name="T10" fmla="*/ 82 w 82"/>
                <a:gd name="T11" fmla="*/ 4 h 7"/>
                <a:gd name="T12" fmla="*/ 79 w 8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2" h="7">
                  <a:moveTo>
                    <a:pt x="79" y="0"/>
                  </a:moveTo>
                  <a:cubicBezTo>
                    <a:pt x="3" y="0"/>
                    <a:pt x="3" y="0"/>
                    <a:pt x="3" y="0"/>
                  </a:cubicBezTo>
                  <a:cubicBezTo>
                    <a:pt x="1" y="0"/>
                    <a:pt x="0" y="2"/>
                    <a:pt x="0" y="4"/>
                  </a:cubicBezTo>
                  <a:cubicBezTo>
                    <a:pt x="0" y="6"/>
                    <a:pt x="1" y="7"/>
                    <a:pt x="3" y="7"/>
                  </a:cubicBezTo>
                  <a:cubicBezTo>
                    <a:pt x="79" y="7"/>
                    <a:pt x="79" y="7"/>
                    <a:pt x="79" y="7"/>
                  </a:cubicBezTo>
                  <a:cubicBezTo>
                    <a:pt x="81" y="7"/>
                    <a:pt x="82" y="6"/>
                    <a:pt x="82" y="4"/>
                  </a:cubicBezTo>
                  <a:cubicBezTo>
                    <a:pt x="82" y="2"/>
                    <a:pt x="81" y="0"/>
                    <a:pt x="7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44081" name="Freeform 49"/>
            <p:cNvSpPr/>
            <p:nvPr/>
          </p:nvSpPr>
          <p:spPr bwMode="auto">
            <a:xfrm>
              <a:off x="2368" y="1866"/>
              <a:ext cx="134" cy="87"/>
            </a:xfrm>
            <a:custGeom>
              <a:avLst/>
              <a:gdLst>
                <a:gd name="T0" fmla="*/ 63 w 66"/>
                <a:gd name="T1" fmla="*/ 0 h 43"/>
                <a:gd name="T2" fmla="*/ 59 w 66"/>
                <a:gd name="T3" fmla="*/ 3 h 43"/>
                <a:gd name="T4" fmla="*/ 59 w 66"/>
                <a:gd name="T5" fmla="*/ 32 h 43"/>
                <a:gd name="T6" fmla="*/ 55 w 66"/>
                <a:gd name="T7" fmla="*/ 36 h 43"/>
                <a:gd name="T8" fmla="*/ 11 w 66"/>
                <a:gd name="T9" fmla="*/ 36 h 43"/>
                <a:gd name="T10" fmla="*/ 7 w 66"/>
                <a:gd name="T11" fmla="*/ 32 h 43"/>
                <a:gd name="T12" fmla="*/ 7 w 66"/>
                <a:gd name="T13" fmla="*/ 3 h 43"/>
                <a:gd name="T14" fmla="*/ 3 w 66"/>
                <a:gd name="T15" fmla="*/ 0 h 43"/>
                <a:gd name="T16" fmla="*/ 0 w 66"/>
                <a:gd name="T17" fmla="*/ 3 h 43"/>
                <a:gd name="T18" fmla="*/ 0 w 66"/>
                <a:gd name="T19" fmla="*/ 32 h 43"/>
                <a:gd name="T20" fmla="*/ 11 w 66"/>
                <a:gd name="T21" fmla="*/ 43 h 43"/>
                <a:gd name="T22" fmla="*/ 55 w 66"/>
                <a:gd name="T23" fmla="*/ 43 h 43"/>
                <a:gd name="T24" fmla="*/ 66 w 66"/>
                <a:gd name="T25" fmla="*/ 32 h 43"/>
                <a:gd name="T26" fmla="*/ 66 w 66"/>
                <a:gd name="T27" fmla="*/ 3 h 43"/>
                <a:gd name="T28" fmla="*/ 63 w 66"/>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43">
                  <a:moveTo>
                    <a:pt x="63" y="0"/>
                  </a:moveTo>
                  <a:cubicBezTo>
                    <a:pt x="61" y="0"/>
                    <a:pt x="59" y="1"/>
                    <a:pt x="59" y="3"/>
                  </a:cubicBezTo>
                  <a:cubicBezTo>
                    <a:pt x="59" y="32"/>
                    <a:pt x="59" y="32"/>
                    <a:pt x="59" y="32"/>
                  </a:cubicBezTo>
                  <a:cubicBezTo>
                    <a:pt x="59" y="34"/>
                    <a:pt x="57" y="36"/>
                    <a:pt x="55" y="36"/>
                  </a:cubicBezTo>
                  <a:cubicBezTo>
                    <a:pt x="11" y="36"/>
                    <a:pt x="11" y="36"/>
                    <a:pt x="11" y="36"/>
                  </a:cubicBezTo>
                  <a:cubicBezTo>
                    <a:pt x="9" y="36"/>
                    <a:pt x="7" y="34"/>
                    <a:pt x="7" y="32"/>
                  </a:cubicBezTo>
                  <a:cubicBezTo>
                    <a:pt x="7" y="3"/>
                    <a:pt x="7" y="3"/>
                    <a:pt x="7" y="3"/>
                  </a:cubicBezTo>
                  <a:cubicBezTo>
                    <a:pt x="7" y="1"/>
                    <a:pt x="5" y="0"/>
                    <a:pt x="3" y="0"/>
                  </a:cubicBezTo>
                  <a:cubicBezTo>
                    <a:pt x="1" y="0"/>
                    <a:pt x="0" y="1"/>
                    <a:pt x="0" y="3"/>
                  </a:cubicBezTo>
                  <a:cubicBezTo>
                    <a:pt x="0" y="32"/>
                    <a:pt x="0" y="32"/>
                    <a:pt x="0" y="32"/>
                  </a:cubicBezTo>
                  <a:cubicBezTo>
                    <a:pt x="0" y="38"/>
                    <a:pt x="5" y="43"/>
                    <a:pt x="11" y="43"/>
                  </a:cubicBezTo>
                  <a:cubicBezTo>
                    <a:pt x="55" y="43"/>
                    <a:pt x="55" y="43"/>
                    <a:pt x="55" y="43"/>
                  </a:cubicBezTo>
                  <a:cubicBezTo>
                    <a:pt x="61" y="43"/>
                    <a:pt x="66" y="38"/>
                    <a:pt x="66" y="32"/>
                  </a:cubicBezTo>
                  <a:cubicBezTo>
                    <a:pt x="66" y="3"/>
                    <a:pt x="66" y="3"/>
                    <a:pt x="66" y="3"/>
                  </a:cubicBezTo>
                  <a:cubicBezTo>
                    <a:pt x="66" y="1"/>
                    <a:pt x="65" y="0"/>
                    <a:pt x="6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44082" name="Freeform 50"/>
            <p:cNvSpPr/>
            <p:nvPr/>
          </p:nvSpPr>
          <p:spPr bwMode="auto">
            <a:xfrm>
              <a:off x="2402" y="1895"/>
              <a:ext cx="15" cy="28"/>
            </a:xfrm>
            <a:custGeom>
              <a:avLst/>
              <a:gdLst>
                <a:gd name="T0" fmla="*/ 7 w 7"/>
                <a:gd name="T1" fmla="*/ 10 h 14"/>
                <a:gd name="T2" fmla="*/ 7 w 7"/>
                <a:gd name="T3" fmla="*/ 4 h 14"/>
                <a:gd name="T4" fmla="*/ 3 w 7"/>
                <a:gd name="T5" fmla="*/ 0 h 14"/>
                <a:gd name="T6" fmla="*/ 0 w 7"/>
                <a:gd name="T7" fmla="*/ 4 h 14"/>
                <a:gd name="T8" fmla="*/ 0 w 7"/>
                <a:gd name="T9" fmla="*/ 10 h 14"/>
                <a:gd name="T10" fmla="*/ 3 w 7"/>
                <a:gd name="T11" fmla="*/ 14 h 14"/>
                <a:gd name="T12" fmla="*/ 7 w 7"/>
                <a:gd name="T13" fmla="*/ 10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7" y="10"/>
                  </a:moveTo>
                  <a:cubicBezTo>
                    <a:pt x="7" y="4"/>
                    <a:pt x="7" y="4"/>
                    <a:pt x="7" y="4"/>
                  </a:cubicBezTo>
                  <a:cubicBezTo>
                    <a:pt x="7" y="2"/>
                    <a:pt x="5" y="0"/>
                    <a:pt x="3" y="0"/>
                  </a:cubicBezTo>
                  <a:cubicBezTo>
                    <a:pt x="1" y="0"/>
                    <a:pt x="0" y="2"/>
                    <a:pt x="0" y="4"/>
                  </a:cubicBezTo>
                  <a:cubicBezTo>
                    <a:pt x="0" y="10"/>
                    <a:pt x="0" y="10"/>
                    <a:pt x="0" y="10"/>
                  </a:cubicBezTo>
                  <a:cubicBezTo>
                    <a:pt x="0" y="12"/>
                    <a:pt x="1" y="14"/>
                    <a:pt x="3" y="14"/>
                  </a:cubicBezTo>
                  <a:cubicBezTo>
                    <a:pt x="5" y="14"/>
                    <a:pt x="7" y="12"/>
                    <a:pt x="7" y="1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44083" name="Freeform 51"/>
            <p:cNvSpPr/>
            <p:nvPr/>
          </p:nvSpPr>
          <p:spPr bwMode="auto">
            <a:xfrm>
              <a:off x="2427" y="1868"/>
              <a:ext cx="16" cy="55"/>
            </a:xfrm>
            <a:custGeom>
              <a:avLst/>
              <a:gdLst>
                <a:gd name="T0" fmla="*/ 8 w 8"/>
                <a:gd name="T1" fmla="*/ 23 h 27"/>
                <a:gd name="T2" fmla="*/ 8 w 8"/>
                <a:gd name="T3" fmla="*/ 3 h 27"/>
                <a:gd name="T4" fmla="*/ 4 w 8"/>
                <a:gd name="T5" fmla="*/ 0 h 27"/>
                <a:gd name="T6" fmla="*/ 0 w 8"/>
                <a:gd name="T7" fmla="*/ 3 h 27"/>
                <a:gd name="T8" fmla="*/ 0 w 8"/>
                <a:gd name="T9" fmla="*/ 23 h 27"/>
                <a:gd name="T10" fmla="*/ 4 w 8"/>
                <a:gd name="T11" fmla="*/ 27 h 27"/>
                <a:gd name="T12" fmla="*/ 8 w 8"/>
                <a:gd name="T13" fmla="*/ 23 h 27"/>
              </a:gdLst>
              <a:ahLst/>
              <a:cxnLst>
                <a:cxn ang="0">
                  <a:pos x="T0" y="T1"/>
                </a:cxn>
                <a:cxn ang="0">
                  <a:pos x="T2" y="T3"/>
                </a:cxn>
                <a:cxn ang="0">
                  <a:pos x="T4" y="T5"/>
                </a:cxn>
                <a:cxn ang="0">
                  <a:pos x="T6" y="T7"/>
                </a:cxn>
                <a:cxn ang="0">
                  <a:pos x="T8" y="T9"/>
                </a:cxn>
                <a:cxn ang="0">
                  <a:pos x="T10" y="T11"/>
                </a:cxn>
                <a:cxn ang="0">
                  <a:pos x="T12" y="T13"/>
                </a:cxn>
              </a:cxnLst>
              <a:rect l="0" t="0" r="r" b="b"/>
              <a:pathLst>
                <a:path w="8" h="27">
                  <a:moveTo>
                    <a:pt x="8" y="23"/>
                  </a:moveTo>
                  <a:cubicBezTo>
                    <a:pt x="8" y="3"/>
                    <a:pt x="8" y="3"/>
                    <a:pt x="8" y="3"/>
                  </a:cubicBezTo>
                  <a:cubicBezTo>
                    <a:pt x="8" y="1"/>
                    <a:pt x="6" y="0"/>
                    <a:pt x="4" y="0"/>
                  </a:cubicBezTo>
                  <a:cubicBezTo>
                    <a:pt x="2" y="0"/>
                    <a:pt x="0" y="1"/>
                    <a:pt x="0" y="3"/>
                  </a:cubicBezTo>
                  <a:cubicBezTo>
                    <a:pt x="0" y="23"/>
                    <a:pt x="0" y="23"/>
                    <a:pt x="0" y="23"/>
                  </a:cubicBezTo>
                  <a:cubicBezTo>
                    <a:pt x="0" y="25"/>
                    <a:pt x="2" y="27"/>
                    <a:pt x="4" y="27"/>
                  </a:cubicBezTo>
                  <a:cubicBezTo>
                    <a:pt x="6" y="27"/>
                    <a:pt x="8" y="25"/>
                    <a:pt x="8" y="2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44084" name="Freeform 52"/>
            <p:cNvSpPr/>
            <p:nvPr/>
          </p:nvSpPr>
          <p:spPr bwMode="auto">
            <a:xfrm>
              <a:off x="2453" y="1881"/>
              <a:ext cx="14" cy="42"/>
            </a:xfrm>
            <a:custGeom>
              <a:avLst/>
              <a:gdLst>
                <a:gd name="T0" fmla="*/ 7 w 7"/>
                <a:gd name="T1" fmla="*/ 17 h 21"/>
                <a:gd name="T2" fmla="*/ 7 w 7"/>
                <a:gd name="T3" fmla="*/ 4 h 21"/>
                <a:gd name="T4" fmla="*/ 4 w 7"/>
                <a:gd name="T5" fmla="*/ 0 h 21"/>
                <a:gd name="T6" fmla="*/ 0 w 7"/>
                <a:gd name="T7" fmla="*/ 4 h 21"/>
                <a:gd name="T8" fmla="*/ 0 w 7"/>
                <a:gd name="T9" fmla="*/ 17 h 21"/>
                <a:gd name="T10" fmla="*/ 4 w 7"/>
                <a:gd name="T11" fmla="*/ 21 h 21"/>
                <a:gd name="T12" fmla="*/ 7 w 7"/>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7" h="21">
                  <a:moveTo>
                    <a:pt x="7" y="17"/>
                  </a:moveTo>
                  <a:cubicBezTo>
                    <a:pt x="7" y="4"/>
                    <a:pt x="7" y="4"/>
                    <a:pt x="7" y="4"/>
                  </a:cubicBezTo>
                  <a:cubicBezTo>
                    <a:pt x="7" y="2"/>
                    <a:pt x="6" y="0"/>
                    <a:pt x="4" y="0"/>
                  </a:cubicBezTo>
                  <a:cubicBezTo>
                    <a:pt x="2" y="0"/>
                    <a:pt x="0" y="2"/>
                    <a:pt x="0" y="4"/>
                  </a:cubicBezTo>
                  <a:cubicBezTo>
                    <a:pt x="0" y="17"/>
                    <a:pt x="0" y="17"/>
                    <a:pt x="0" y="17"/>
                  </a:cubicBezTo>
                  <a:cubicBezTo>
                    <a:pt x="0" y="19"/>
                    <a:pt x="2" y="21"/>
                    <a:pt x="4" y="21"/>
                  </a:cubicBezTo>
                  <a:cubicBezTo>
                    <a:pt x="6" y="21"/>
                    <a:pt x="7" y="19"/>
                    <a:pt x="7" y="1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44085" name="Freeform 53"/>
            <p:cNvSpPr/>
            <p:nvPr/>
          </p:nvSpPr>
          <p:spPr bwMode="auto">
            <a:xfrm>
              <a:off x="2396" y="1965"/>
              <a:ext cx="77" cy="41"/>
            </a:xfrm>
            <a:custGeom>
              <a:avLst/>
              <a:gdLst>
                <a:gd name="T0" fmla="*/ 30 w 38"/>
                <a:gd name="T1" fmla="*/ 2 h 20"/>
                <a:gd name="T2" fmla="*/ 26 w 38"/>
                <a:gd name="T3" fmla="*/ 0 h 20"/>
                <a:gd name="T4" fmla="*/ 12 w 38"/>
                <a:gd name="T5" fmla="*/ 0 h 20"/>
                <a:gd name="T6" fmla="*/ 8 w 38"/>
                <a:gd name="T7" fmla="*/ 2 h 20"/>
                <a:gd name="T8" fmla="*/ 1 w 38"/>
                <a:gd name="T9" fmla="*/ 14 h 20"/>
                <a:gd name="T10" fmla="*/ 2 w 38"/>
                <a:gd name="T11" fmla="*/ 19 h 20"/>
                <a:gd name="T12" fmla="*/ 7 w 38"/>
                <a:gd name="T13" fmla="*/ 18 h 20"/>
                <a:gd name="T14" fmla="*/ 14 w 38"/>
                <a:gd name="T15" fmla="*/ 7 h 20"/>
                <a:gd name="T16" fmla="*/ 24 w 38"/>
                <a:gd name="T17" fmla="*/ 7 h 20"/>
                <a:gd name="T18" fmla="*/ 31 w 38"/>
                <a:gd name="T19" fmla="*/ 18 h 20"/>
                <a:gd name="T20" fmla="*/ 34 w 38"/>
                <a:gd name="T21" fmla="*/ 19 h 20"/>
                <a:gd name="T22" fmla="*/ 36 w 38"/>
                <a:gd name="T23" fmla="*/ 19 h 20"/>
                <a:gd name="T24" fmla="*/ 37 w 38"/>
                <a:gd name="T25" fmla="*/ 14 h 20"/>
                <a:gd name="T26" fmla="*/ 30 w 38"/>
                <a:gd name="T2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0">
                  <a:moveTo>
                    <a:pt x="30" y="2"/>
                  </a:moveTo>
                  <a:cubicBezTo>
                    <a:pt x="29" y="1"/>
                    <a:pt x="28" y="0"/>
                    <a:pt x="26" y="0"/>
                  </a:cubicBezTo>
                  <a:cubicBezTo>
                    <a:pt x="12" y="0"/>
                    <a:pt x="12" y="0"/>
                    <a:pt x="12" y="0"/>
                  </a:cubicBezTo>
                  <a:cubicBezTo>
                    <a:pt x="10" y="0"/>
                    <a:pt x="9" y="1"/>
                    <a:pt x="8" y="2"/>
                  </a:cubicBezTo>
                  <a:cubicBezTo>
                    <a:pt x="1" y="14"/>
                    <a:pt x="1" y="14"/>
                    <a:pt x="1" y="14"/>
                  </a:cubicBezTo>
                  <a:cubicBezTo>
                    <a:pt x="0" y="16"/>
                    <a:pt x="1" y="18"/>
                    <a:pt x="2" y="19"/>
                  </a:cubicBezTo>
                  <a:cubicBezTo>
                    <a:pt x="4" y="20"/>
                    <a:pt x="6" y="19"/>
                    <a:pt x="7" y="18"/>
                  </a:cubicBezTo>
                  <a:cubicBezTo>
                    <a:pt x="14" y="7"/>
                    <a:pt x="14" y="7"/>
                    <a:pt x="14" y="7"/>
                  </a:cubicBezTo>
                  <a:cubicBezTo>
                    <a:pt x="24" y="7"/>
                    <a:pt x="24" y="7"/>
                    <a:pt x="24" y="7"/>
                  </a:cubicBezTo>
                  <a:cubicBezTo>
                    <a:pt x="31" y="18"/>
                    <a:pt x="31" y="18"/>
                    <a:pt x="31" y="18"/>
                  </a:cubicBezTo>
                  <a:cubicBezTo>
                    <a:pt x="31" y="19"/>
                    <a:pt x="32" y="19"/>
                    <a:pt x="34" y="19"/>
                  </a:cubicBezTo>
                  <a:cubicBezTo>
                    <a:pt x="34" y="19"/>
                    <a:pt x="35" y="19"/>
                    <a:pt x="36" y="19"/>
                  </a:cubicBezTo>
                  <a:cubicBezTo>
                    <a:pt x="37" y="18"/>
                    <a:pt x="38" y="16"/>
                    <a:pt x="37" y="14"/>
                  </a:cubicBezTo>
                  <a:lnTo>
                    <a:pt x="3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grpSp>
      <p:grpSp>
        <p:nvGrpSpPr>
          <p:cNvPr id="3" name="Group 57"/>
          <p:cNvGrpSpPr/>
          <p:nvPr/>
        </p:nvGrpSpPr>
        <p:grpSpPr bwMode="auto">
          <a:xfrm>
            <a:off x="1593579" y="3919458"/>
            <a:ext cx="388441" cy="384074"/>
            <a:chOff x="834" y="1832"/>
            <a:chExt cx="174" cy="172"/>
          </a:xfrm>
        </p:grpSpPr>
        <p:sp>
          <p:nvSpPr>
            <p:cNvPr id="44086" name="Freeform 54"/>
            <p:cNvSpPr>
              <a:spLocks noEditPoints="1"/>
            </p:cNvSpPr>
            <p:nvPr/>
          </p:nvSpPr>
          <p:spPr bwMode="auto">
            <a:xfrm>
              <a:off x="834" y="1832"/>
              <a:ext cx="174" cy="172"/>
            </a:xfrm>
            <a:custGeom>
              <a:avLst/>
              <a:gdLst>
                <a:gd name="T0" fmla="*/ 83 w 86"/>
                <a:gd name="T1" fmla="*/ 33 h 85"/>
                <a:gd name="T2" fmla="*/ 75 w 86"/>
                <a:gd name="T3" fmla="*/ 28 h 85"/>
                <a:gd name="T4" fmla="*/ 77 w 86"/>
                <a:gd name="T5" fmla="*/ 17 h 85"/>
                <a:gd name="T6" fmla="*/ 65 w 86"/>
                <a:gd name="T7" fmla="*/ 8 h 85"/>
                <a:gd name="T8" fmla="*/ 55 w 86"/>
                <a:gd name="T9" fmla="*/ 10 h 85"/>
                <a:gd name="T10" fmla="*/ 49 w 86"/>
                <a:gd name="T11" fmla="*/ 0 h 85"/>
                <a:gd name="T12" fmla="*/ 34 w 86"/>
                <a:gd name="T13" fmla="*/ 3 h 85"/>
                <a:gd name="T14" fmla="*/ 28 w 86"/>
                <a:gd name="T15" fmla="*/ 11 h 85"/>
                <a:gd name="T16" fmla="*/ 18 w 86"/>
                <a:gd name="T17" fmla="*/ 8 h 85"/>
                <a:gd name="T18" fmla="*/ 8 w 86"/>
                <a:gd name="T19" fmla="*/ 21 h 85"/>
                <a:gd name="T20" fmla="*/ 10 w 86"/>
                <a:gd name="T21" fmla="*/ 31 h 85"/>
                <a:gd name="T22" fmla="*/ 1 w 86"/>
                <a:gd name="T23" fmla="*/ 36 h 85"/>
                <a:gd name="T24" fmla="*/ 1 w 86"/>
                <a:gd name="T25" fmla="*/ 49 h 85"/>
                <a:gd name="T26" fmla="*/ 10 w 86"/>
                <a:gd name="T27" fmla="*/ 54 h 85"/>
                <a:gd name="T28" fmla="*/ 8 w 86"/>
                <a:gd name="T29" fmla="*/ 64 h 85"/>
                <a:gd name="T30" fmla="*/ 18 w 86"/>
                <a:gd name="T31" fmla="*/ 77 h 85"/>
                <a:gd name="T32" fmla="*/ 28 w 86"/>
                <a:gd name="T33" fmla="*/ 74 h 85"/>
                <a:gd name="T34" fmla="*/ 34 w 86"/>
                <a:gd name="T35" fmla="*/ 82 h 85"/>
                <a:gd name="T36" fmla="*/ 43 w 86"/>
                <a:gd name="T37" fmla="*/ 85 h 85"/>
                <a:gd name="T38" fmla="*/ 52 w 86"/>
                <a:gd name="T39" fmla="*/ 82 h 85"/>
                <a:gd name="T40" fmla="*/ 58 w 86"/>
                <a:gd name="T41" fmla="*/ 74 h 85"/>
                <a:gd name="T42" fmla="*/ 68 w 86"/>
                <a:gd name="T43" fmla="*/ 77 h 85"/>
                <a:gd name="T44" fmla="*/ 78 w 86"/>
                <a:gd name="T45" fmla="*/ 64 h 85"/>
                <a:gd name="T46" fmla="*/ 76 w 86"/>
                <a:gd name="T47" fmla="*/ 54 h 85"/>
                <a:gd name="T48" fmla="*/ 85 w 86"/>
                <a:gd name="T49" fmla="*/ 49 h 85"/>
                <a:gd name="T50" fmla="*/ 85 w 86"/>
                <a:gd name="T51" fmla="*/ 36 h 85"/>
                <a:gd name="T52" fmla="*/ 72 w 86"/>
                <a:gd name="T53" fmla="*/ 48 h 85"/>
                <a:gd name="T54" fmla="*/ 67 w 86"/>
                <a:gd name="T55" fmla="*/ 56 h 85"/>
                <a:gd name="T56" fmla="*/ 70 w 86"/>
                <a:gd name="T57" fmla="*/ 65 h 85"/>
                <a:gd name="T58" fmla="*/ 60 w 86"/>
                <a:gd name="T59" fmla="*/ 67 h 85"/>
                <a:gd name="T60" fmla="*/ 51 w 86"/>
                <a:gd name="T61" fmla="*/ 69 h 85"/>
                <a:gd name="T62" fmla="*/ 46 w 86"/>
                <a:gd name="T63" fmla="*/ 78 h 85"/>
                <a:gd name="T64" fmla="*/ 38 w 86"/>
                <a:gd name="T65" fmla="*/ 72 h 85"/>
                <a:gd name="T66" fmla="*/ 30 w 86"/>
                <a:gd name="T67" fmla="*/ 67 h 85"/>
                <a:gd name="T68" fmla="*/ 20 w 86"/>
                <a:gd name="T69" fmla="*/ 70 h 85"/>
                <a:gd name="T70" fmla="*/ 19 w 86"/>
                <a:gd name="T71" fmla="*/ 59 h 85"/>
                <a:gd name="T72" fmla="*/ 16 w 86"/>
                <a:gd name="T73" fmla="*/ 51 h 85"/>
                <a:gd name="T74" fmla="*/ 8 w 86"/>
                <a:gd name="T75" fmla="*/ 46 h 85"/>
                <a:gd name="T76" fmla="*/ 8 w 86"/>
                <a:gd name="T77" fmla="*/ 39 h 85"/>
                <a:gd name="T78" fmla="*/ 16 w 86"/>
                <a:gd name="T79" fmla="*/ 35 h 85"/>
                <a:gd name="T80" fmla="*/ 19 w 86"/>
                <a:gd name="T81" fmla="*/ 26 h 85"/>
                <a:gd name="T82" fmla="*/ 20 w 86"/>
                <a:gd name="T83" fmla="*/ 15 h 85"/>
                <a:gd name="T84" fmla="*/ 30 w 86"/>
                <a:gd name="T85" fmla="*/ 18 h 85"/>
                <a:gd name="T86" fmla="*/ 38 w 86"/>
                <a:gd name="T87" fmla="*/ 14 h 85"/>
                <a:gd name="T88" fmla="*/ 46 w 86"/>
                <a:gd name="T89" fmla="*/ 7 h 85"/>
                <a:gd name="T90" fmla="*/ 51 w 86"/>
                <a:gd name="T91" fmla="*/ 16 h 85"/>
                <a:gd name="T92" fmla="*/ 60 w 86"/>
                <a:gd name="T93" fmla="*/ 18 h 85"/>
                <a:gd name="T94" fmla="*/ 70 w 86"/>
                <a:gd name="T95" fmla="*/ 20 h 85"/>
                <a:gd name="T96" fmla="*/ 67 w 86"/>
                <a:gd name="T97" fmla="*/ 29 h 85"/>
                <a:gd name="T98" fmla="*/ 72 w 86"/>
                <a:gd name="T99" fmla="*/ 37 h 85"/>
                <a:gd name="T100" fmla="*/ 78 w 86"/>
                <a:gd name="T101"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 h="85">
                  <a:moveTo>
                    <a:pt x="85" y="36"/>
                  </a:moveTo>
                  <a:cubicBezTo>
                    <a:pt x="85" y="35"/>
                    <a:pt x="84" y="34"/>
                    <a:pt x="83" y="33"/>
                  </a:cubicBezTo>
                  <a:cubicBezTo>
                    <a:pt x="76" y="31"/>
                    <a:pt x="76" y="31"/>
                    <a:pt x="76" y="31"/>
                  </a:cubicBezTo>
                  <a:cubicBezTo>
                    <a:pt x="76" y="30"/>
                    <a:pt x="75" y="29"/>
                    <a:pt x="75" y="28"/>
                  </a:cubicBezTo>
                  <a:cubicBezTo>
                    <a:pt x="78" y="21"/>
                    <a:pt x="78" y="21"/>
                    <a:pt x="78" y="21"/>
                  </a:cubicBezTo>
                  <a:cubicBezTo>
                    <a:pt x="78" y="20"/>
                    <a:pt x="78" y="18"/>
                    <a:pt x="77" y="17"/>
                  </a:cubicBezTo>
                  <a:cubicBezTo>
                    <a:pt x="75" y="14"/>
                    <a:pt x="72" y="11"/>
                    <a:pt x="68" y="8"/>
                  </a:cubicBezTo>
                  <a:cubicBezTo>
                    <a:pt x="67" y="7"/>
                    <a:pt x="66" y="7"/>
                    <a:pt x="65" y="8"/>
                  </a:cubicBezTo>
                  <a:cubicBezTo>
                    <a:pt x="58" y="11"/>
                    <a:pt x="58" y="11"/>
                    <a:pt x="58" y="11"/>
                  </a:cubicBezTo>
                  <a:cubicBezTo>
                    <a:pt x="57" y="10"/>
                    <a:pt x="56" y="10"/>
                    <a:pt x="55" y="10"/>
                  </a:cubicBezTo>
                  <a:cubicBezTo>
                    <a:pt x="52" y="3"/>
                    <a:pt x="52" y="3"/>
                    <a:pt x="52" y="3"/>
                  </a:cubicBezTo>
                  <a:cubicBezTo>
                    <a:pt x="52" y="2"/>
                    <a:pt x="51" y="1"/>
                    <a:pt x="49" y="0"/>
                  </a:cubicBezTo>
                  <a:cubicBezTo>
                    <a:pt x="45" y="0"/>
                    <a:pt x="41" y="0"/>
                    <a:pt x="37" y="0"/>
                  </a:cubicBezTo>
                  <a:cubicBezTo>
                    <a:pt x="35" y="1"/>
                    <a:pt x="34" y="2"/>
                    <a:pt x="34" y="3"/>
                  </a:cubicBezTo>
                  <a:cubicBezTo>
                    <a:pt x="31" y="10"/>
                    <a:pt x="31" y="10"/>
                    <a:pt x="31" y="10"/>
                  </a:cubicBezTo>
                  <a:cubicBezTo>
                    <a:pt x="30" y="10"/>
                    <a:pt x="29" y="10"/>
                    <a:pt x="28" y="11"/>
                  </a:cubicBezTo>
                  <a:cubicBezTo>
                    <a:pt x="22" y="8"/>
                    <a:pt x="22" y="8"/>
                    <a:pt x="22" y="8"/>
                  </a:cubicBezTo>
                  <a:cubicBezTo>
                    <a:pt x="20" y="7"/>
                    <a:pt x="19" y="7"/>
                    <a:pt x="18" y="8"/>
                  </a:cubicBezTo>
                  <a:cubicBezTo>
                    <a:pt x="14" y="11"/>
                    <a:pt x="11" y="14"/>
                    <a:pt x="9" y="17"/>
                  </a:cubicBezTo>
                  <a:cubicBezTo>
                    <a:pt x="8" y="18"/>
                    <a:pt x="8" y="20"/>
                    <a:pt x="8" y="21"/>
                  </a:cubicBezTo>
                  <a:cubicBezTo>
                    <a:pt x="11" y="28"/>
                    <a:pt x="11" y="28"/>
                    <a:pt x="11" y="28"/>
                  </a:cubicBezTo>
                  <a:cubicBezTo>
                    <a:pt x="11" y="29"/>
                    <a:pt x="10" y="30"/>
                    <a:pt x="10" y="31"/>
                  </a:cubicBezTo>
                  <a:cubicBezTo>
                    <a:pt x="3" y="33"/>
                    <a:pt x="3" y="33"/>
                    <a:pt x="3" y="33"/>
                  </a:cubicBezTo>
                  <a:cubicBezTo>
                    <a:pt x="2" y="34"/>
                    <a:pt x="1" y="35"/>
                    <a:pt x="1" y="36"/>
                  </a:cubicBezTo>
                  <a:cubicBezTo>
                    <a:pt x="0" y="39"/>
                    <a:pt x="0" y="41"/>
                    <a:pt x="0" y="43"/>
                  </a:cubicBezTo>
                  <a:cubicBezTo>
                    <a:pt x="0" y="45"/>
                    <a:pt x="0" y="47"/>
                    <a:pt x="1" y="49"/>
                  </a:cubicBezTo>
                  <a:cubicBezTo>
                    <a:pt x="1" y="50"/>
                    <a:pt x="2" y="52"/>
                    <a:pt x="3" y="52"/>
                  </a:cubicBezTo>
                  <a:cubicBezTo>
                    <a:pt x="10" y="54"/>
                    <a:pt x="10" y="54"/>
                    <a:pt x="10" y="54"/>
                  </a:cubicBezTo>
                  <a:cubicBezTo>
                    <a:pt x="10" y="56"/>
                    <a:pt x="11" y="57"/>
                    <a:pt x="11" y="58"/>
                  </a:cubicBezTo>
                  <a:cubicBezTo>
                    <a:pt x="8" y="64"/>
                    <a:pt x="8" y="64"/>
                    <a:pt x="8" y="64"/>
                  </a:cubicBezTo>
                  <a:cubicBezTo>
                    <a:pt x="8" y="65"/>
                    <a:pt x="8" y="67"/>
                    <a:pt x="9" y="68"/>
                  </a:cubicBezTo>
                  <a:cubicBezTo>
                    <a:pt x="11" y="71"/>
                    <a:pt x="14" y="74"/>
                    <a:pt x="18" y="77"/>
                  </a:cubicBezTo>
                  <a:cubicBezTo>
                    <a:pt x="19" y="78"/>
                    <a:pt x="20" y="78"/>
                    <a:pt x="22" y="77"/>
                  </a:cubicBezTo>
                  <a:cubicBezTo>
                    <a:pt x="28" y="74"/>
                    <a:pt x="28" y="74"/>
                    <a:pt x="28" y="74"/>
                  </a:cubicBezTo>
                  <a:cubicBezTo>
                    <a:pt x="29" y="75"/>
                    <a:pt x="30" y="75"/>
                    <a:pt x="31" y="76"/>
                  </a:cubicBezTo>
                  <a:cubicBezTo>
                    <a:pt x="34" y="82"/>
                    <a:pt x="34" y="82"/>
                    <a:pt x="34" y="82"/>
                  </a:cubicBezTo>
                  <a:cubicBezTo>
                    <a:pt x="34" y="84"/>
                    <a:pt x="35" y="85"/>
                    <a:pt x="37" y="85"/>
                  </a:cubicBezTo>
                  <a:cubicBezTo>
                    <a:pt x="39" y="85"/>
                    <a:pt x="41" y="85"/>
                    <a:pt x="43" y="85"/>
                  </a:cubicBezTo>
                  <a:cubicBezTo>
                    <a:pt x="45" y="85"/>
                    <a:pt x="47" y="85"/>
                    <a:pt x="49" y="85"/>
                  </a:cubicBezTo>
                  <a:cubicBezTo>
                    <a:pt x="51" y="85"/>
                    <a:pt x="52" y="84"/>
                    <a:pt x="52" y="82"/>
                  </a:cubicBezTo>
                  <a:cubicBezTo>
                    <a:pt x="55" y="76"/>
                    <a:pt x="55" y="76"/>
                    <a:pt x="55" y="76"/>
                  </a:cubicBezTo>
                  <a:cubicBezTo>
                    <a:pt x="56" y="75"/>
                    <a:pt x="57" y="75"/>
                    <a:pt x="58" y="74"/>
                  </a:cubicBezTo>
                  <a:cubicBezTo>
                    <a:pt x="65" y="77"/>
                    <a:pt x="65" y="77"/>
                    <a:pt x="65" y="77"/>
                  </a:cubicBezTo>
                  <a:cubicBezTo>
                    <a:pt x="66" y="78"/>
                    <a:pt x="67" y="78"/>
                    <a:pt x="68" y="77"/>
                  </a:cubicBezTo>
                  <a:cubicBezTo>
                    <a:pt x="72" y="74"/>
                    <a:pt x="75" y="71"/>
                    <a:pt x="77" y="68"/>
                  </a:cubicBezTo>
                  <a:cubicBezTo>
                    <a:pt x="78" y="67"/>
                    <a:pt x="78" y="65"/>
                    <a:pt x="78" y="64"/>
                  </a:cubicBezTo>
                  <a:cubicBezTo>
                    <a:pt x="75" y="58"/>
                    <a:pt x="75" y="58"/>
                    <a:pt x="75" y="58"/>
                  </a:cubicBezTo>
                  <a:cubicBezTo>
                    <a:pt x="75" y="57"/>
                    <a:pt x="76" y="56"/>
                    <a:pt x="76" y="54"/>
                  </a:cubicBezTo>
                  <a:cubicBezTo>
                    <a:pt x="83" y="52"/>
                    <a:pt x="83" y="52"/>
                    <a:pt x="83" y="52"/>
                  </a:cubicBezTo>
                  <a:cubicBezTo>
                    <a:pt x="84" y="52"/>
                    <a:pt x="85" y="50"/>
                    <a:pt x="85" y="49"/>
                  </a:cubicBezTo>
                  <a:cubicBezTo>
                    <a:pt x="86" y="47"/>
                    <a:pt x="86" y="45"/>
                    <a:pt x="86" y="43"/>
                  </a:cubicBezTo>
                  <a:cubicBezTo>
                    <a:pt x="86" y="41"/>
                    <a:pt x="86" y="39"/>
                    <a:pt x="85" y="36"/>
                  </a:cubicBezTo>
                  <a:moveTo>
                    <a:pt x="78" y="46"/>
                  </a:moveTo>
                  <a:cubicBezTo>
                    <a:pt x="72" y="48"/>
                    <a:pt x="72" y="48"/>
                    <a:pt x="72" y="48"/>
                  </a:cubicBezTo>
                  <a:cubicBezTo>
                    <a:pt x="71" y="48"/>
                    <a:pt x="70" y="49"/>
                    <a:pt x="70" y="51"/>
                  </a:cubicBezTo>
                  <a:cubicBezTo>
                    <a:pt x="69" y="52"/>
                    <a:pt x="68" y="54"/>
                    <a:pt x="67" y="56"/>
                  </a:cubicBezTo>
                  <a:cubicBezTo>
                    <a:pt x="67" y="57"/>
                    <a:pt x="67" y="58"/>
                    <a:pt x="67" y="59"/>
                  </a:cubicBezTo>
                  <a:cubicBezTo>
                    <a:pt x="70" y="65"/>
                    <a:pt x="70" y="65"/>
                    <a:pt x="70" y="65"/>
                  </a:cubicBezTo>
                  <a:cubicBezTo>
                    <a:pt x="69" y="67"/>
                    <a:pt x="67" y="68"/>
                    <a:pt x="66" y="70"/>
                  </a:cubicBezTo>
                  <a:cubicBezTo>
                    <a:pt x="60" y="67"/>
                    <a:pt x="60" y="67"/>
                    <a:pt x="60" y="67"/>
                  </a:cubicBezTo>
                  <a:cubicBezTo>
                    <a:pt x="59" y="66"/>
                    <a:pt x="57" y="66"/>
                    <a:pt x="56" y="67"/>
                  </a:cubicBezTo>
                  <a:cubicBezTo>
                    <a:pt x="55" y="68"/>
                    <a:pt x="53" y="69"/>
                    <a:pt x="51" y="69"/>
                  </a:cubicBezTo>
                  <a:cubicBezTo>
                    <a:pt x="50" y="70"/>
                    <a:pt x="49" y="70"/>
                    <a:pt x="48" y="72"/>
                  </a:cubicBezTo>
                  <a:cubicBezTo>
                    <a:pt x="46" y="78"/>
                    <a:pt x="46" y="78"/>
                    <a:pt x="46" y="78"/>
                  </a:cubicBezTo>
                  <a:cubicBezTo>
                    <a:pt x="44" y="78"/>
                    <a:pt x="42" y="78"/>
                    <a:pt x="40" y="78"/>
                  </a:cubicBezTo>
                  <a:cubicBezTo>
                    <a:pt x="38" y="72"/>
                    <a:pt x="38" y="72"/>
                    <a:pt x="38" y="72"/>
                  </a:cubicBezTo>
                  <a:cubicBezTo>
                    <a:pt x="37" y="70"/>
                    <a:pt x="36" y="70"/>
                    <a:pt x="35" y="69"/>
                  </a:cubicBezTo>
                  <a:cubicBezTo>
                    <a:pt x="33" y="69"/>
                    <a:pt x="31" y="68"/>
                    <a:pt x="30" y="67"/>
                  </a:cubicBezTo>
                  <a:cubicBezTo>
                    <a:pt x="29" y="66"/>
                    <a:pt x="27" y="66"/>
                    <a:pt x="26" y="67"/>
                  </a:cubicBezTo>
                  <a:cubicBezTo>
                    <a:pt x="20" y="70"/>
                    <a:pt x="20" y="70"/>
                    <a:pt x="20" y="70"/>
                  </a:cubicBezTo>
                  <a:cubicBezTo>
                    <a:pt x="19" y="68"/>
                    <a:pt x="17" y="67"/>
                    <a:pt x="16" y="65"/>
                  </a:cubicBezTo>
                  <a:cubicBezTo>
                    <a:pt x="19" y="59"/>
                    <a:pt x="19" y="59"/>
                    <a:pt x="19" y="59"/>
                  </a:cubicBezTo>
                  <a:cubicBezTo>
                    <a:pt x="19" y="58"/>
                    <a:pt x="19" y="57"/>
                    <a:pt x="19" y="56"/>
                  </a:cubicBezTo>
                  <a:cubicBezTo>
                    <a:pt x="18" y="54"/>
                    <a:pt x="17" y="52"/>
                    <a:pt x="16" y="51"/>
                  </a:cubicBezTo>
                  <a:cubicBezTo>
                    <a:pt x="16" y="49"/>
                    <a:pt x="15" y="48"/>
                    <a:pt x="14" y="48"/>
                  </a:cubicBezTo>
                  <a:cubicBezTo>
                    <a:pt x="8" y="46"/>
                    <a:pt x="8" y="46"/>
                    <a:pt x="8" y="46"/>
                  </a:cubicBezTo>
                  <a:cubicBezTo>
                    <a:pt x="8" y="45"/>
                    <a:pt x="8" y="44"/>
                    <a:pt x="8" y="43"/>
                  </a:cubicBezTo>
                  <a:cubicBezTo>
                    <a:pt x="8" y="42"/>
                    <a:pt x="8" y="41"/>
                    <a:pt x="8" y="39"/>
                  </a:cubicBezTo>
                  <a:cubicBezTo>
                    <a:pt x="14" y="37"/>
                    <a:pt x="14" y="37"/>
                    <a:pt x="14" y="37"/>
                  </a:cubicBezTo>
                  <a:cubicBezTo>
                    <a:pt x="15" y="37"/>
                    <a:pt x="16" y="36"/>
                    <a:pt x="16" y="35"/>
                  </a:cubicBezTo>
                  <a:cubicBezTo>
                    <a:pt x="17" y="33"/>
                    <a:pt x="18" y="31"/>
                    <a:pt x="19" y="29"/>
                  </a:cubicBezTo>
                  <a:cubicBezTo>
                    <a:pt x="19" y="28"/>
                    <a:pt x="19" y="27"/>
                    <a:pt x="19" y="26"/>
                  </a:cubicBezTo>
                  <a:cubicBezTo>
                    <a:pt x="16" y="20"/>
                    <a:pt x="16" y="20"/>
                    <a:pt x="16" y="20"/>
                  </a:cubicBezTo>
                  <a:cubicBezTo>
                    <a:pt x="17" y="18"/>
                    <a:pt x="19" y="17"/>
                    <a:pt x="20" y="15"/>
                  </a:cubicBezTo>
                  <a:cubicBezTo>
                    <a:pt x="26" y="18"/>
                    <a:pt x="26" y="18"/>
                    <a:pt x="26" y="18"/>
                  </a:cubicBezTo>
                  <a:cubicBezTo>
                    <a:pt x="27" y="19"/>
                    <a:pt x="29" y="19"/>
                    <a:pt x="30" y="18"/>
                  </a:cubicBezTo>
                  <a:cubicBezTo>
                    <a:pt x="31" y="17"/>
                    <a:pt x="33" y="17"/>
                    <a:pt x="35" y="16"/>
                  </a:cubicBezTo>
                  <a:cubicBezTo>
                    <a:pt x="36" y="16"/>
                    <a:pt x="37" y="15"/>
                    <a:pt x="38" y="14"/>
                  </a:cubicBezTo>
                  <a:cubicBezTo>
                    <a:pt x="40" y="7"/>
                    <a:pt x="40" y="7"/>
                    <a:pt x="40" y="7"/>
                  </a:cubicBezTo>
                  <a:cubicBezTo>
                    <a:pt x="42" y="7"/>
                    <a:pt x="44" y="7"/>
                    <a:pt x="46" y="7"/>
                  </a:cubicBezTo>
                  <a:cubicBezTo>
                    <a:pt x="48" y="14"/>
                    <a:pt x="48" y="14"/>
                    <a:pt x="48" y="14"/>
                  </a:cubicBezTo>
                  <a:cubicBezTo>
                    <a:pt x="49" y="15"/>
                    <a:pt x="50" y="16"/>
                    <a:pt x="51" y="16"/>
                  </a:cubicBezTo>
                  <a:cubicBezTo>
                    <a:pt x="53" y="17"/>
                    <a:pt x="55" y="17"/>
                    <a:pt x="56" y="18"/>
                  </a:cubicBezTo>
                  <a:cubicBezTo>
                    <a:pt x="57" y="19"/>
                    <a:pt x="59" y="19"/>
                    <a:pt x="60" y="18"/>
                  </a:cubicBezTo>
                  <a:cubicBezTo>
                    <a:pt x="66" y="15"/>
                    <a:pt x="66" y="15"/>
                    <a:pt x="66" y="15"/>
                  </a:cubicBezTo>
                  <a:cubicBezTo>
                    <a:pt x="67" y="17"/>
                    <a:pt x="69" y="18"/>
                    <a:pt x="70" y="20"/>
                  </a:cubicBezTo>
                  <a:cubicBezTo>
                    <a:pt x="67" y="26"/>
                    <a:pt x="67" y="26"/>
                    <a:pt x="67" y="26"/>
                  </a:cubicBezTo>
                  <a:cubicBezTo>
                    <a:pt x="67" y="27"/>
                    <a:pt x="67" y="28"/>
                    <a:pt x="67" y="29"/>
                  </a:cubicBezTo>
                  <a:cubicBezTo>
                    <a:pt x="68" y="31"/>
                    <a:pt x="69" y="33"/>
                    <a:pt x="70" y="35"/>
                  </a:cubicBezTo>
                  <a:cubicBezTo>
                    <a:pt x="70" y="36"/>
                    <a:pt x="71" y="37"/>
                    <a:pt x="72" y="37"/>
                  </a:cubicBezTo>
                  <a:cubicBezTo>
                    <a:pt x="78" y="39"/>
                    <a:pt x="78" y="39"/>
                    <a:pt x="78" y="39"/>
                  </a:cubicBezTo>
                  <a:cubicBezTo>
                    <a:pt x="78" y="41"/>
                    <a:pt x="78" y="42"/>
                    <a:pt x="78" y="43"/>
                  </a:cubicBezTo>
                  <a:cubicBezTo>
                    <a:pt x="78" y="44"/>
                    <a:pt x="78" y="45"/>
                    <a:pt x="78" y="4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44087" name="Freeform 55"/>
            <p:cNvSpPr>
              <a:spLocks noEditPoints="1"/>
            </p:cNvSpPr>
            <p:nvPr/>
          </p:nvSpPr>
          <p:spPr bwMode="auto">
            <a:xfrm>
              <a:off x="887" y="1883"/>
              <a:ext cx="69" cy="68"/>
            </a:xfrm>
            <a:custGeom>
              <a:avLst/>
              <a:gdLst>
                <a:gd name="T0" fmla="*/ 17 w 34"/>
                <a:gd name="T1" fmla="*/ 0 h 34"/>
                <a:gd name="T2" fmla="*/ 0 w 34"/>
                <a:gd name="T3" fmla="*/ 17 h 34"/>
                <a:gd name="T4" fmla="*/ 17 w 34"/>
                <a:gd name="T5" fmla="*/ 34 h 34"/>
                <a:gd name="T6" fmla="*/ 34 w 34"/>
                <a:gd name="T7" fmla="*/ 17 h 34"/>
                <a:gd name="T8" fmla="*/ 17 w 34"/>
                <a:gd name="T9" fmla="*/ 0 h 34"/>
                <a:gd name="T10" fmla="*/ 17 w 34"/>
                <a:gd name="T11" fmla="*/ 26 h 34"/>
                <a:gd name="T12" fmla="*/ 7 w 34"/>
                <a:gd name="T13" fmla="*/ 17 h 34"/>
                <a:gd name="T14" fmla="*/ 17 w 34"/>
                <a:gd name="T15" fmla="*/ 7 h 34"/>
                <a:gd name="T16" fmla="*/ 27 w 34"/>
                <a:gd name="T17" fmla="*/ 17 h 34"/>
                <a:gd name="T18" fmla="*/ 17 w 34"/>
                <a:gd name="T19"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0"/>
                  </a:moveTo>
                  <a:cubicBezTo>
                    <a:pt x="8" y="0"/>
                    <a:pt x="0" y="7"/>
                    <a:pt x="0" y="17"/>
                  </a:cubicBezTo>
                  <a:cubicBezTo>
                    <a:pt x="0" y="26"/>
                    <a:pt x="8" y="34"/>
                    <a:pt x="17" y="34"/>
                  </a:cubicBezTo>
                  <a:cubicBezTo>
                    <a:pt x="26" y="34"/>
                    <a:pt x="34" y="26"/>
                    <a:pt x="34" y="17"/>
                  </a:cubicBezTo>
                  <a:cubicBezTo>
                    <a:pt x="34" y="7"/>
                    <a:pt x="26" y="0"/>
                    <a:pt x="17" y="0"/>
                  </a:cubicBezTo>
                  <a:moveTo>
                    <a:pt x="17" y="26"/>
                  </a:moveTo>
                  <a:cubicBezTo>
                    <a:pt x="12" y="26"/>
                    <a:pt x="7" y="22"/>
                    <a:pt x="7" y="17"/>
                  </a:cubicBezTo>
                  <a:cubicBezTo>
                    <a:pt x="7" y="11"/>
                    <a:pt x="12" y="7"/>
                    <a:pt x="17" y="7"/>
                  </a:cubicBezTo>
                  <a:cubicBezTo>
                    <a:pt x="22" y="7"/>
                    <a:pt x="27" y="11"/>
                    <a:pt x="27" y="17"/>
                  </a:cubicBezTo>
                  <a:cubicBezTo>
                    <a:pt x="27" y="22"/>
                    <a:pt x="22" y="26"/>
                    <a:pt x="17" y="2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grpSp>
      <p:sp>
        <p:nvSpPr>
          <p:cNvPr id="44088" name="Freeform 56"/>
          <p:cNvSpPr>
            <a:spLocks noEditPoints="1"/>
          </p:cNvSpPr>
          <p:nvPr/>
        </p:nvSpPr>
        <p:spPr bwMode="auto">
          <a:xfrm>
            <a:off x="3279058" y="3977517"/>
            <a:ext cx="388441" cy="267959"/>
          </a:xfrm>
          <a:custGeom>
            <a:avLst/>
            <a:gdLst>
              <a:gd name="T0" fmla="*/ 82 w 86"/>
              <a:gd name="T1" fmla="*/ 7 h 59"/>
              <a:gd name="T2" fmla="*/ 74 w 86"/>
              <a:gd name="T3" fmla="*/ 4 h 59"/>
              <a:gd name="T4" fmla="*/ 66 w 86"/>
              <a:gd name="T5" fmla="*/ 7 h 59"/>
              <a:gd name="T6" fmla="*/ 63 w 86"/>
              <a:gd name="T7" fmla="*/ 15 h 59"/>
              <a:gd name="T8" fmla="*/ 64 w 86"/>
              <a:gd name="T9" fmla="*/ 20 h 59"/>
              <a:gd name="T10" fmla="*/ 50 w 86"/>
              <a:gd name="T11" fmla="*/ 32 h 59"/>
              <a:gd name="T12" fmla="*/ 42 w 86"/>
              <a:gd name="T13" fmla="*/ 30 h 59"/>
              <a:gd name="T14" fmla="*/ 35 w 86"/>
              <a:gd name="T15" fmla="*/ 32 h 59"/>
              <a:gd name="T16" fmla="*/ 25 w 86"/>
              <a:gd name="T17" fmla="*/ 20 h 59"/>
              <a:gd name="T18" fmla="*/ 23 w 86"/>
              <a:gd name="T19" fmla="*/ 4 h 59"/>
              <a:gd name="T20" fmla="*/ 14 w 86"/>
              <a:gd name="T21" fmla="*/ 0 h 59"/>
              <a:gd name="T22" fmla="*/ 4 w 86"/>
              <a:gd name="T23" fmla="*/ 4 h 59"/>
              <a:gd name="T24" fmla="*/ 0 w 86"/>
              <a:gd name="T25" fmla="*/ 14 h 59"/>
              <a:gd name="T26" fmla="*/ 4 w 86"/>
              <a:gd name="T27" fmla="*/ 23 h 59"/>
              <a:gd name="T28" fmla="*/ 14 w 86"/>
              <a:gd name="T29" fmla="*/ 27 h 59"/>
              <a:gd name="T30" fmla="*/ 20 w 86"/>
              <a:gd name="T31" fmla="*/ 25 h 59"/>
              <a:gd name="T32" fmla="*/ 30 w 86"/>
              <a:gd name="T33" fmla="*/ 37 h 59"/>
              <a:gd name="T34" fmla="*/ 32 w 86"/>
              <a:gd name="T35" fmla="*/ 55 h 59"/>
              <a:gd name="T36" fmla="*/ 42 w 86"/>
              <a:gd name="T37" fmla="*/ 59 h 59"/>
              <a:gd name="T38" fmla="*/ 52 w 86"/>
              <a:gd name="T39" fmla="*/ 55 h 59"/>
              <a:gd name="T40" fmla="*/ 55 w 86"/>
              <a:gd name="T41" fmla="*/ 38 h 59"/>
              <a:gd name="T42" fmla="*/ 69 w 86"/>
              <a:gd name="T43" fmla="*/ 25 h 59"/>
              <a:gd name="T44" fmla="*/ 74 w 86"/>
              <a:gd name="T45" fmla="*/ 27 h 59"/>
              <a:gd name="T46" fmla="*/ 82 w 86"/>
              <a:gd name="T47" fmla="*/ 23 h 59"/>
              <a:gd name="T48" fmla="*/ 86 w 86"/>
              <a:gd name="T49" fmla="*/ 15 h 59"/>
              <a:gd name="T50" fmla="*/ 82 w 86"/>
              <a:gd name="T51" fmla="*/ 7 h 59"/>
              <a:gd name="T52" fmla="*/ 9 w 86"/>
              <a:gd name="T53" fmla="*/ 18 h 59"/>
              <a:gd name="T54" fmla="*/ 8 w 86"/>
              <a:gd name="T55" fmla="*/ 14 h 59"/>
              <a:gd name="T56" fmla="*/ 9 w 86"/>
              <a:gd name="T57" fmla="*/ 9 h 59"/>
              <a:gd name="T58" fmla="*/ 14 w 86"/>
              <a:gd name="T59" fmla="*/ 8 h 59"/>
              <a:gd name="T60" fmla="*/ 18 w 86"/>
              <a:gd name="T61" fmla="*/ 9 h 59"/>
              <a:gd name="T62" fmla="*/ 18 w 86"/>
              <a:gd name="T63" fmla="*/ 18 h 59"/>
              <a:gd name="T64" fmla="*/ 9 w 86"/>
              <a:gd name="T65" fmla="*/ 18 h 59"/>
              <a:gd name="T66" fmla="*/ 77 w 86"/>
              <a:gd name="T67" fmla="*/ 18 h 59"/>
              <a:gd name="T68" fmla="*/ 71 w 86"/>
              <a:gd name="T69" fmla="*/ 18 h 59"/>
              <a:gd name="T70" fmla="*/ 70 w 86"/>
              <a:gd name="T71" fmla="*/ 15 h 59"/>
              <a:gd name="T72" fmla="*/ 71 w 86"/>
              <a:gd name="T73" fmla="*/ 12 h 59"/>
              <a:gd name="T74" fmla="*/ 74 w 86"/>
              <a:gd name="T75" fmla="*/ 11 h 59"/>
              <a:gd name="T76" fmla="*/ 77 w 86"/>
              <a:gd name="T77" fmla="*/ 12 h 59"/>
              <a:gd name="T78" fmla="*/ 78 w 86"/>
              <a:gd name="T79" fmla="*/ 15 h 59"/>
              <a:gd name="T80" fmla="*/ 77 w 86"/>
              <a:gd name="T81" fmla="*/ 1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59">
                <a:moveTo>
                  <a:pt x="82" y="7"/>
                </a:moveTo>
                <a:cubicBezTo>
                  <a:pt x="80" y="5"/>
                  <a:pt x="77" y="4"/>
                  <a:pt x="74" y="4"/>
                </a:cubicBezTo>
                <a:cubicBezTo>
                  <a:pt x="71" y="4"/>
                  <a:pt x="68" y="5"/>
                  <a:pt x="66" y="7"/>
                </a:cubicBezTo>
                <a:cubicBezTo>
                  <a:pt x="64" y="9"/>
                  <a:pt x="63" y="12"/>
                  <a:pt x="63" y="15"/>
                </a:cubicBezTo>
                <a:cubicBezTo>
                  <a:pt x="63" y="17"/>
                  <a:pt x="63" y="18"/>
                  <a:pt x="64" y="20"/>
                </a:cubicBezTo>
                <a:cubicBezTo>
                  <a:pt x="50" y="32"/>
                  <a:pt x="50" y="32"/>
                  <a:pt x="50" y="32"/>
                </a:cubicBezTo>
                <a:cubicBezTo>
                  <a:pt x="47" y="31"/>
                  <a:pt x="45" y="30"/>
                  <a:pt x="42" y="30"/>
                </a:cubicBezTo>
                <a:cubicBezTo>
                  <a:pt x="40" y="30"/>
                  <a:pt x="37" y="31"/>
                  <a:pt x="35" y="32"/>
                </a:cubicBezTo>
                <a:cubicBezTo>
                  <a:pt x="25" y="20"/>
                  <a:pt x="25" y="20"/>
                  <a:pt x="25" y="20"/>
                </a:cubicBezTo>
                <a:cubicBezTo>
                  <a:pt x="28" y="15"/>
                  <a:pt x="27" y="8"/>
                  <a:pt x="23" y="4"/>
                </a:cubicBezTo>
                <a:cubicBezTo>
                  <a:pt x="21" y="2"/>
                  <a:pt x="17" y="0"/>
                  <a:pt x="14" y="0"/>
                </a:cubicBezTo>
                <a:cubicBezTo>
                  <a:pt x="10" y="0"/>
                  <a:pt x="7" y="2"/>
                  <a:pt x="4" y="4"/>
                </a:cubicBezTo>
                <a:cubicBezTo>
                  <a:pt x="2" y="7"/>
                  <a:pt x="0" y="10"/>
                  <a:pt x="0" y="14"/>
                </a:cubicBezTo>
                <a:cubicBezTo>
                  <a:pt x="0" y="17"/>
                  <a:pt x="2" y="20"/>
                  <a:pt x="4" y="23"/>
                </a:cubicBezTo>
                <a:cubicBezTo>
                  <a:pt x="7" y="25"/>
                  <a:pt x="10" y="27"/>
                  <a:pt x="14" y="27"/>
                </a:cubicBezTo>
                <a:cubicBezTo>
                  <a:pt x="16" y="27"/>
                  <a:pt x="18" y="26"/>
                  <a:pt x="20" y="25"/>
                </a:cubicBezTo>
                <a:cubicBezTo>
                  <a:pt x="30" y="37"/>
                  <a:pt x="30" y="37"/>
                  <a:pt x="30" y="37"/>
                </a:cubicBezTo>
                <a:cubicBezTo>
                  <a:pt x="27" y="43"/>
                  <a:pt x="27" y="50"/>
                  <a:pt x="32" y="55"/>
                </a:cubicBezTo>
                <a:cubicBezTo>
                  <a:pt x="35" y="58"/>
                  <a:pt x="38" y="59"/>
                  <a:pt x="42" y="59"/>
                </a:cubicBezTo>
                <a:cubicBezTo>
                  <a:pt x="46" y="59"/>
                  <a:pt x="50" y="58"/>
                  <a:pt x="52" y="55"/>
                </a:cubicBezTo>
                <a:cubicBezTo>
                  <a:pt x="57" y="50"/>
                  <a:pt x="58" y="43"/>
                  <a:pt x="55" y="38"/>
                </a:cubicBezTo>
                <a:cubicBezTo>
                  <a:pt x="69" y="25"/>
                  <a:pt x="69" y="25"/>
                  <a:pt x="69" y="25"/>
                </a:cubicBezTo>
                <a:cubicBezTo>
                  <a:pt x="71" y="26"/>
                  <a:pt x="72" y="27"/>
                  <a:pt x="74" y="27"/>
                </a:cubicBezTo>
                <a:cubicBezTo>
                  <a:pt x="77" y="27"/>
                  <a:pt x="80" y="25"/>
                  <a:pt x="82" y="23"/>
                </a:cubicBezTo>
                <a:cubicBezTo>
                  <a:pt x="85" y="21"/>
                  <a:pt x="86" y="18"/>
                  <a:pt x="86" y="15"/>
                </a:cubicBezTo>
                <a:cubicBezTo>
                  <a:pt x="86" y="12"/>
                  <a:pt x="85" y="9"/>
                  <a:pt x="82" y="7"/>
                </a:cubicBezTo>
                <a:moveTo>
                  <a:pt x="9" y="18"/>
                </a:moveTo>
                <a:cubicBezTo>
                  <a:pt x="8" y="17"/>
                  <a:pt x="8" y="15"/>
                  <a:pt x="8" y="14"/>
                </a:cubicBezTo>
                <a:cubicBezTo>
                  <a:pt x="8" y="12"/>
                  <a:pt x="8" y="10"/>
                  <a:pt x="9" y="9"/>
                </a:cubicBezTo>
                <a:cubicBezTo>
                  <a:pt x="11" y="8"/>
                  <a:pt x="12" y="8"/>
                  <a:pt x="14" y="8"/>
                </a:cubicBezTo>
                <a:cubicBezTo>
                  <a:pt x="15" y="8"/>
                  <a:pt x="17" y="8"/>
                  <a:pt x="18" y="9"/>
                </a:cubicBezTo>
                <a:cubicBezTo>
                  <a:pt x="20" y="12"/>
                  <a:pt x="20" y="15"/>
                  <a:pt x="18" y="18"/>
                </a:cubicBezTo>
                <a:cubicBezTo>
                  <a:pt x="16" y="20"/>
                  <a:pt x="12" y="20"/>
                  <a:pt x="9" y="18"/>
                </a:cubicBezTo>
                <a:moveTo>
                  <a:pt x="77" y="18"/>
                </a:moveTo>
                <a:cubicBezTo>
                  <a:pt x="76" y="20"/>
                  <a:pt x="73" y="20"/>
                  <a:pt x="71" y="18"/>
                </a:cubicBezTo>
                <a:cubicBezTo>
                  <a:pt x="71" y="17"/>
                  <a:pt x="70" y="16"/>
                  <a:pt x="70" y="15"/>
                </a:cubicBezTo>
                <a:cubicBezTo>
                  <a:pt x="70" y="14"/>
                  <a:pt x="71" y="13"/>
                  <a:pt x="71" y="12"/>
                </a:cubicBezTo>
                <a:cubicBezTo>
                  <a:pt x="72" y="11"/>
                  <a:pt x="73" y="11"/>
                  <a:pt x="74" y="11"/>
                </a:cubicBezTo>
                <a:cubicBezTo>
                  <a:pt x="75" y="11"/>
                  <a:pt x="76" y="11"/>
                  <a:pt x="77" y="12"/>
                </a:cubicBezTo>
                <a:cubicBezTo>
                  <a:pt x="78" y="13"/>
                  <a:pt x="78" y="14"/>
                  <a:pt x="78" y="15"/>
                </a:cubicBezTo>
                <a:cubicBezTo>
                  <a:pt x="78" y="16"/>
                  <a:pt x="78" y="17"/>
                  <a:pt x="77" y="1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8583" tIns="64291" rIns="128583" bIns="64291"/>
          <a:lstStyle/>
          <a:p>
            <a:endParaRPr lang="zh-CN" altLang="en-US">
              <a:solidFill>
                <a:prstClr val="black"/>
              </a:solidFill>
            </a:endParaRPr>
          </a:p>
        </p:txBody>
      </p:sp>
      <p:sp>
        <p:nvSpPr>
          <p:cNvPr id="44092" name="Rectangle 60"/>
          <p:cNvSpPr>
            <a:spLocks noChangeArrowheads="1"/>
          </p:cNvSpPr>
          <p:nvPr/>
        </p:nvSpPr>
        <p:spPr bwMode="auto">
          <a:xfrm>
            <a:off x="1198438" y="4457608"/>
            <a:ext cx="1214438"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en-US" altLang="zh-CN" sz="1100" dirty="0">
                <a:solidFill>
                  <a:prstClr val="white"/>
                </a:solidFill>
                <a:latin typeface="微软雅黑 Light" panose="020B0502040204020203" pitchFamily="34" charset="-122"/>
                <a:ea typeface="微软雅黑 Light" panose="020B0502040204020203" pitchFamily="34" charset="-122"/>
              </a:rPr>
              <a:t>Add a title</a:t>
            </a:r>
          </a:p>
        </p:txBody>
      </p:sp>
      <p:sp>
        <p:nvSpPr>
          <p:cNvPr id="44093" name="Rectangle 61"/>
          <p:cNvSpPr>
            <a:spLocks noChangeArrowheads="1"/>
          </p:cNvSpPr>
          <p:nvPr/>
        </p:nvSpPr>
        <p:spPr bwMode="auto">
          <a:xfrm>
            <a:off x="2881685" y="4457608"/>
            <a:ext cx="1214438"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en-US" altLang="zh-CN" sz="1100" dirty="0">
                <a:solidFill>
                  <a:prstClr val="white"/>
                </a:solidFill>
                <a:latin typeface="微软雅黑 Light" panose="020B0502040204020203" pitchFamily="34" charset="-122"/>
                <a:ea typeface="微软雅黑 Light" panose="020B0502040204020203" pitchFamily="34" charset="-122"/>
              </a:rPr>
              <a:t>Add a title</a:t>
            </a:r>
          </a:p>
        </p:txBody>
      </p:sp>
      <p:sp>
        <p:nvSpPr>
          <p:cNvPr id="44094" name="Rectangle 62"/>
          <p:cNvSpPr>
            <a:spLocks noChangeArrowheads="1"/>
          </p:cNvSpPr>
          <p:nvPr/>
        </p:nvSpPr>
        <p:spPr bwMode="auto">
          <a:xfrm>
            <a:off x="4576092" y="4457608"/>
            <a:ext cx="1214438"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en-US" altLang="zh-CN" sz="1100" dirty="0">
                <a:solidFill>
                  <a:prstClr val="white"/>
                </a:solidFill>
                <a:latin typeface="微软雅黑 Light" panose="020B0502040204020203" pitchFamily="34" charset="-122"/>
                <a:ea typeface="微软雅黑 Light" panose="020B0502040204020203" pitchFamily="34" charset="-122"/>
              </a:rPr>
              <a:t>Add a title</a:t>
            </a:r>
          </a:p>
        </p:txBody>
      </p:sp>
      <p:sp>
        <p:nvSpPr>
          <p:cNvPr id="44095" name="Freeform 63"/>
          <p:cNvSpPr>
            <a:spLocks noEditPoints="1"/>
          </p:cNvSpPr>
          <p:nvPr/>
        </p:nvSpPr>
        <p:spPr bwMode="auto">
          <a:xfrm>
            <a:off x="1095747" y="5730414"/>
            <a:ext cx="247798" cy="227765"/>
          </a:xfrm>
          <a:custGeom>
            <a:avLst/>
            <a:gdLst>
              <a:gd name="T0" fmla="*/ 44 w 168"/>
              <a:gd name="T1" fmla="*/ 73 h 154"/>
              <a:gd name="T2" fmla="*/ 16 w 168"/>
              <a:gd name="T3" fmla="*/ 73 h 154"/>
              <a:gd name="T4" fmla="*/ 20 w 168"/>
              <a:gd name="T5" fmla="*/ 64 h 154"/>
              <a:gd name="T6" fmla="*/ 40 w 168"/>
              <a:gd name="T7" fmla="*/ 57 h 154"/>
              <a:gd name="T8" fmla="*/ 20 w 168"/>
              <a:gd name="T9" fmla="*/ 64 h 154"/>
              <a:gd name="T10" fmla="*/ 120 w 168"/>
              <a:gd name="T11" fmla="*/ 18 h 154"/>
              <a:gd name="T12" fmla="*/ 54 w 168"/>
              <a:gd name="T13" fmla="*/ 0 h 154"/>
              <a:gd name="T14" fmla="*/ 6 w 168"/>
              <a:gd name="T15" fmla="*/ 18 h 154"/>
              <a:gd name="T16" fmla="*/ 6 w 168"/>
              <a:gd name="T17" fmla="*/ 146 h 154"/>
              <a:gd name="T18" fmla="*/ 54 w 168"/>
              <a:gd name="T19" fmla="*/ 154 h 154"/>
              <a:gd name="T20" fmla="*/ 120 w 168"/>
              <a:gd name="T21" fmla="*/ 146 h 154"/>
              <a:gd name="T22" fmla="*/ 168 w 168"/>
              <a:gd name="T23" fmla="*/ 24 h 154"/>
              <a:gd name="T24" fmla="*/ 48 w 168"/>
              <a:gd name="T25" fmla="*/ 134 h 154"/>
              <a:gd name="T26" fmla="*/ 48 w 168"/>
              <a:gd name="T27" fmla="*/ 30 h 154"/>
              <a:gd name="T28" fmla="*/ 108 w 168"/>
              <a:gd name="T29" fmla="*/ 142 h 154"/>
              <a:gd name="T30" fmla="*/ 108 w 168"/>
              <a:gd name="T31" fmla="*/ 12 h 154"/>
              <a:gd name="T32" fmla="*/ 156 w 168"/>
              <a:gd name="T33" fmla="*/ 134 h 154"/>
              <a:gd name="T34" fmla="*/ 156 w 168"/>
              <a:gd name="T35" fmla="*/ 30 h 154"/>
              <a:gd name="T36" fmla="*/ 20 w 168"/>
              <a:gd name="T37" fmla="*/ 51 h 154"/>
              <a:gd name="T38" fmla="*/ 40 w 168"/>
              <a:gd name="T39" fmla="*/ 44 h 154"/>
              <a:gd name="T40" fmla="*/ 20 w 168"/>
              <a:gd name="T41" fmla="*/ 51 h 154"/>
              <a:gd name="T42" fmla="*/ 30 w 168"/>
              <a:gd name="T43" fmla="*/ 101 h 154"/>
              <a:gd name="T44" fmla="*/ 20 w 168"/>
              <a:gd name="T45" fmla="*/ 123 h 154"/>
              <a:gd name="T46" fmla="*/ 39 w 168"/>
              <a:gd name="T47" fmla="*/ 123 h 154"/>
              <a:gd name="T48" fmla="*/ 39 w 168"/>
              <a:gd name="T49" fmla="*/ 104 h 154"/>
              <a:gd name="T50" fmla="*/ 30 w 168"/>
              <a:gd name="T51" fmla="*/ 120 h 154"/>
              <a:gd name="T52" fmla="*/ 24 w 168"/>
              <a:gd name="T53" fmla="*/ 114 h 154"/>
              <a:gd name="T54" fmla="*/ 30 w 168"/>
              <a:gd name="T55" fmla="*/ 108 h 154"/>
              <a:gd name="T56" fmla="*/ 36 w 168"/>
              <a:gd name="T57" fmla="*/ 114 h 154"/>
              <a:gd name="T58" fmla="*/ 128 w 168"/>
              <a:gd name="T59" fmla="*/ 64 h 154"/>
              <a:gd name="T60" fmla="*/ 148 w 168"/>
              <a:gd name="T61" fmla="*/ 57 h 154"/>
              <a:gd name="T62" fmla="*/ 128 w 168"/>
              <a:gd name="T63" fmla="*/ 64 h 154"/>
              <a:gd name="T64" fmla="*/ 148 w 168"/>
              <a:gd name="T65" fmla="*/ 77 h 154"/>
              <a:gd name="T66" fmla="*/ 128 w 168"/>
              <a:gd name="T67" fmla="*/ 70 h 154"/>
              <a:gd name="T68" fmla="*/ 128 w 168"/>
              <a:gd name="T69" fmla="*/ 51 h 154"/>
              <a:gd name="T70" fmla="*/ 152 w 168"/>
              <a:gd name="T71" fmla="*/ 47 h 154"/>
              <a:gd name="T72" fmla="*/ 124 w 168"/>
              <a:gd name="T73" fmla="*/ 47 h 154"/>
              <a:gd name="T74" fmla="*/ 71 w 168"/>
              <a:gd name="T75" fmla="*/ 70 h 154"/>
              <a:gd name="T76" fmla="*/ 97 w 168"/>
              <a:gd name="T77" fmla="*/ 63 h 154"/>
              <a:gd name="T78" fmla="*/ 71 w 168"/>
              <a:gd name="T79" fmla="*/ 70 h 154"/>
              <a:gd name="T80" fmla="*/ 138 w 168"/>
              <a:gd name="T81" fmla="*/ 101 h 154"/>
              <a:gd name="T82" fmla="*/ 128 w 168"/>
              <a:gd name="T83" fmla="*/ 123 h 154"/>
              <a:gd name="T84" fmla="*/ 147 w 168"/>
              <a:gd name="T85" fmla="*/ 123 h 154"/>
              <a:gd name="T86" fmla="*/ 147 w 168"/>
              <a:gd name="T87" fmla="*/ 104 h 154"/>
              <a:gd name="T88" fmla="*/ 138 w 168"/>
              <a:gd name="T89" fmla="*/ 120 h 154"/>
              <a:gd name="T90" fmla="*/ 132 w 168"/>
              <a:gd name="T91" fmla="*/ 114 h 154"/>
              <a:gd name="T92" fmla="*/ 138 w 168"/>
              <a:gd name="T93" fmla="*/ 108 h 154"/>
              <a:gd name="T94" fmla="*/ 144 w 168"/>
              <a:gd name="T95" fmla="*/ 114 h 154"/>
              <a:gd name="T96" fmla="*/ 71 w 168"/>
              <a:gd name="T97" fmla="*/ 38 h 154"/>
              <a:gd name="T98" fmla="*/ 97 w 168"/>
              <a:gd name="T99" fmla="*/ 31 h 154"/>
              <a:gd name="T100" fmla="*/ 71 w 168"/>
              <a:gd name="T101" fmla="*/ 38 h 154"/>
              <a:gd name="T102" fmla="*/ 97 w 168"/>
              <a:gd name="T103" fmla="*/ 54 h 154"/>
              <a:gd name="T104" fmla="*/ 71 w 168"/>
              <a:gd name="T105" fmla="*/ 47 h 154"/>
              <a:gd name="T106" fmla="*/ 95 w 168"/>
              <a:gd name="T107" fmla="*/ 106 h 154"/>
              <a:gd name="T108" fmla="*/ 84 w 168"/>
              <a:gd name="T109" fmla="*/ 101 h 154"/>
              <a:gd name="T110" fmla="*/ 68 w 168"/>
              <a:gd name="T111" fmla="*/ 116 h 154"/>
              <a:gd name="T112" fmla="*/ 95 w 168"/>
              <a:gd name="T113" fmla="*/ 127 h 154"/>
              <a:gd name="T114" fmla="*/ 95 w 168"/>
              <a:gd name="T115" fmla="*/ 106 h 154"/>
              <a:gd name="T116" fmla="*/ 84 w 168"/>
              <a:gd name="T117" fmla="*/ 125 h 154"/>
              <a:gd name="T118" fmla="*/ 78 w 168"/>
              <a:gd name="T119" fmla="*/ 122 h 154"/>
              <a:gd name="T120" fmla="*/ 78 w 168"/>
              <a:gd name="T121" fmla="*/ 110 h 154"/>
              <a:gd name="T122" fmla="*/ 90 w 168"/>
              <a:gd name="T123" fmla="*/ 11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8" h="154">
                <a:moveTo>
                  <a:pt x="20" y="77"/>
                </a:moveTo>
                <a:cubicBezTo>
                  <a:pt x="40" y="77"/>
                  <a:pt x="40" y="77"/>
                  <a:pt x="40" y="77"/>
                </a:cubicBezTo>
                <a:cubicBezTo>
                  <a:pt x="42" y="77"/>
                  <a:pt x="44" y="75"/>
                  <a:pt x="44" y="73"/>
                </a:cubicBezTo>
                <a:cubicBezTo>
                  <a:pt x="44" y="71"/>
                  <a:pt x="42" y="70"/>
                  <a:pt x="40" y="70"/>
                </a:cubicBezTo>
                <a:cubicBezTo>
                  <a:pt x="20" y="70"/>
                  <a:pt x="20" y="70"/>
                  <a:pt x="20" y="70"/>
                </a:cubicBezTo>
                <a:cubicBezTo>
                  <a:pt x="18" y="70"/>
                  <a:pt x="16" y="71"/>
                  <a:pt x="16" y="73"/>
                </a:cubicBezTo>
                <a:cubicBezTo>
                  <a:pt x="16" y="75"/>
                  <a:pt x="18" y="77"/>
                  <a:pt x="20" y="77"/>
                </a:cubicBezTo>
                <a:close/>
                <a:moveTo>
                  <a:pt x="20" y="64"/>
                </a:moveTo>
                <a:cubicBezTo>
                  <a:pt x="20" y="64"/>
                  <a:pt x="20" y="64"/>
                  <a:pt x="20" y="64"/>
                </a:cubicBezTo>
                <a:cubicBezTo>
                  <a:pt x="40" y="64"/>
                  <a:pt x="40" y="64"/>
                  <a:pt x="40" y="64"/>
                </a:cubicBezTo>
                <a:cubicBezTo>
                  <a:pt x="42" y="64"/>
                  <a:pt x="44" y="62"/>
                  <a:pt x="44" y="60"/>
                </a:cubicBezTo>
                <a:cubicBezTo>
                  <a:pt x="44" y="58"/>
                  <a:pt x="42" y="57"/>
                  <a:pt x="40" y="57"/>
                </a:cubicBezTo>
                <a:cubicBezTo>
                  <a:pt x="20" y="57"/>
                  <a:pt x="20" y="57"/>
                  <a:pt x="20" y="57"/>
                </a:cubicBezTo>
                <a:cubicBezTo>
                  <a:pt x="18" y="57"/>
                  <a:pt x="16" y="58"/>
                  <a:pt x="16" y="60"/>
                </a:cubicBezTo>
                <a:cubicBezTo>
                  <a:pt x="16" y="62"/>
                  <a:pt x="18" y="64"/>
                  <a:pt x="20" y="64"/>
                </a:cubicBezTo>
                <a:close/>
                <a:moveTo>
                  <a:pt x="162" y="18"/>
                </a:moveTo>
                <a:cubicBezTo>
                  <a:pt x="162" y="18"/>
                  <a:pt x="162" y="18"/>
                  <a:pt x="162" y="18"/>
                </a:cubicBezTo>
                <a:cubicBezTo>
                  <a:pt x="120" y="18"/>
                  <a:pt x="120" y="18"/>
                  <a:pt x="120" y="18"/>
                </a:cubicBezTo>
                <a:cubicBezTo>
                  <a:pt x="120" y="6"/>
                  <a:pt x="120" y="6"/>
                  <a:pt x="120" y="6"/>
                </a:cubicBezTo>
                <a:cubicBezTo>
                  <a:pt x="120" y="3"/>
                  <a:pt x="117" y="0"/>
                  <a:pt x="114" y="0"/>
                </a:cubicBezTo>
                <a:cubicBezTo>
                  <a:pt x="54" y="0"/>
                  <a:pt x="54" y="0"/>
                  <a:pt x="54" y="0"/>
                </a:cubicBezTo>
                <a:cubicBezTo>
                  <a:pt x="51" y="0"/>
                  <a:pt x="48" y="3"/>
                  <a:pt x="48" y="6"/>
                </a:cubicBezTo>
                <a:cubicBezTo>
                  <a:pt x="48" y="18"/>
                  <a:pt x="48" y="18"/>
                  <a:pt x="48" y="18"/>
                </a:cubicBezTo>
                <a:cubicBezTo>
                  <a:pt x="6" y="18"/>
                  <a:pt x="6" y="18"/>
                  <a:pt x="6" y="18"/>
                </a:cubicBezTo>
                <a:cubicBezTo>
                  <a:pt x="2" y="18"/>
                  <a:pt x="0" y="21"/>
                  <a:pt x="0" y="24"/>
                </a:cubicBezTo>
                <a:cubicBezTo>
                  <a:pt x="0" y="140"/>
                  <a:pt x="0" y="140"/>
                  <a:pt x="0" y="140"/>
                </a:cubicBezTo>
                <a:cubicBezTo>
                  <a:pt x="0" y="143"/>
                  <a:pt x="2" y="146"/>
                  <a:pt x="6" y="146"/>
                </a:cubicBezTo>
                <a:cubicBezTo>
                  <a:pt x="48" y="146"/>
                  <a:pt x="48" y="146"/>
                  <a:pt x="48" y="146"/>
                </a:cubicBezTo>
                <a:cubicBezTo>
                  <a:pt x="48" y="148"/>
                  <a:pt x="48" y="148"/>
                  <a:pt x="48" y="148"/>
                </a:cubicBezTo>
                <a:cubicBezTo>
                  <a:pt x="48" y="151"/>
                  <a:pt x="51" y="154"/>
                  <a:pt x="54" y="154"/>
                </a:cubicBezTo>
                <a:cubicBezTo>
                  <a:pt x="114" y="154"/>
                  <a:pt x="114" y="154"/>
                  <a:pt x="114" y="154"/>
                </a:cubicBezTo>
                <a:cubicBezTo>
                  <a:pt x="117" y="154"/>
                  <a:pt x="120" y="151"/>
                  <a:pt x="120" y="148"/>
                </a:cubicBezTo>
                <a:cubicBezTo>
                  <a:pt x="120" y="146"/>
                  <a:pt x="120" y="146"/>
                  <a:pt x="120" y="146"/>
                </a:cubicBezTo>
                <a:cubicBezTo>
                  <a:pt x="162" y="146"/>
                  <a:pt x="162" y="146"/>
                  <a:pt x="162" y="146"/>
                </a:cubicBezTo>
                <a:cubicBezTo>
                  <a:pt x="165" y="146"/>
                  <a:pt x="168" y="143"/>
                  <a:pt x="168" y="140"/>
                </a:cubicBezTo>
                <a:cubicBezTo>
                  <a:pt x="168" y="24"/>
                  <a:pt x="168" y="24"/>
                  <a:pt x="168" y="24"/>
                </a:cubicBezTo>
                <a:cubicBezTo>
                  <a:pt x="168" y="21"/>
                  <a:pt x="165" y="18"/>
                  <a:pt x="162" y="18"/>
                </a:cubicBezTo>
                <a:close/>
                <a:moveTo>
                  <a:pt x="48" y="134"/>
                </a:moveTo>
                <a:cubicBezTo>
                  <a:pt x="48" y="134"/>
                  <a:pt x="48" y="134"/>
                  <a:pt x="48" y="134"/>
                </a:cubicBezTo>
                <a:cubicBezTo>
                  <a:pt x="12" y="134"/>
                  <a:pt x="12" y="134"/>
                  <a:pt x="12" y="134"/>
                </a:cubicBezTo>
                <a:cubicBezTo>
                  <a:pt x="12" y="30"/>
                  <a:pt x="12" y="30"/>
                  <a:pt x="12" y="30"/>
                </a:cubicBezTo>
                <a:cubicBezTo>
                  <a:pt x="48" y="30"/>
                  <a:pt x="48" y="30"/>
                  <a:pt x="48" y="30"/>
                </a:cubicBezTo>
                <a:cubicBezTo>
                  <a:pt x="48" y="134"/>
                  <a:pt x="48" y="134"/>
                  <a:pt x="48" y="134"/>
                </a:cubicBezTo>
                <a:close/>
                <a:moveTo>
                  <a:pt x="108" y="142"/>
                </a:moveTo>
                <a:cubicBezTo>
                  <a:pt x="108" y="142"/>
                  <a:pt x="108" y="142"/>
                  <a:pt x="108" y="142"/>
                </a:cubicBezTo>
                <a:cubicBezTo>
                  <a:pt x="60" y="142"/>
                  <a:pt x="60" y="142"/>
                  <a:pt x="60" y="142"/>
                </a:cubicBezTo>
                <a:cubicBezTo>
                  <a:pt x="60" y="12"/>
                  <a:pt x="60" y="12"/>
                  <a:pt x="60" y="12"/>
                </a:cubicBezTo>
                <a:cubicBezTo>
                  <a:pt x="108" y="12"/>
                  <a:pt x="108" y="12"/>
                  <a:pt x="108" y="12"/>
                </a:cubicBezTo>
                <a:cubicBezTo>
                  <a:pt x="108" y="142"/>
                  <a:pt x="108" y="142"/>
                  <a:pt x="108" y="142"/>
                </a:cubicBezTo>
                <a:close/>
                <a:moveTo>
                  <a:pt x="156" y="134"/>
                </a:moveTo>
                <a:cubicBezTo>
                  <a:pt x="156" y="134"/>
                  <a:pt x="156" y="134"/>
                  <a:pt x="156" y="134"/>
                </a:cubicBezTo>
                <a:cubicBezTo>
                  <a:pt x="120" y="134"/>
                  <a:pt x="120" y="134"/>
                  <a:pt x="120" y="134"/>
                </a:cubicBezTo>
                <a:cubicBezTo>
                  <a:pt x="120" y="30"/>
                  <a:pt x="120" y="30"/>
                  <a:pt x="120" y="30"/>
                </a:cubicBezTo>
                <a:cubicBezTo>
                  <a:pt x="156" y="30"/>
                  <a:pt x="156" y="30"/>
                  <a:pt x="156" y="30"/>
                </a:cubicBezTo>
                <a:cubicBezTo>
                  <a:pt x="156" y="134"/>
                  <a:pt x="156" y="134"/>
                  <a:pt x="156" y="134"/>
                </a:cubicBezTo>
                <a:close/>
                <a:moveTo>
                  <a:pt x="20" y="51"/>
                </a:moveTo>
                <a:cubicBezTo>
                  <a:pt x="20" y="51"/>
                  <a:pt x="20" y="51"/>
                  <a:pt x="20" y="51"/>
                </a:cubicBezTo>
                <a:cubicBezTo>
                  <a:pt x="40" y="51"/>
                  <a:pt x="40" y="51"/>
                  <a:pt x="40" y="51"/>
                </a:cubicBezTo>
                <a:cubicBezTo>
                  <a:pt x="42" y="51"/>
                  <a:pt x="44" y="49"/>
                  <a:pt x="44" y="47"/>
                </a:cubicBezTo>
                <a:cubicBezTo>
                  <a:pt x="44" y="45"/>
                  <a:pt x="42" y="44"/>
                  <a:pt x="40" y="44"/>
                </a:cubicBezTo>
                <a:cubicBezTo>
                  <a:pt x="20" y="44"/>
                  <a:pt x="20" y="44"/>
                  <a:pt x="20" y="44"/>
                </a:cubicBezTo>
                <a:cubicBezTo>
                  <a:pt x="18" y="44"/>
                  <a:pt x="16" y="45"/>
                  <a:pt x="16" y="47"/>
                </a:cubicBezTo>
                <a:cubicBezTo>
                  <a:pt x="16" y="49"/>
                  <a:pt x="18" y="51"/>
                  <a:pt x="20" y="51"/>
                </a:cubicBezTo>
                <a:close/>
                <a:moveTo>
                  <a:pt x="39" y="104"/>
                </a:moveTo>
                <a:cubicBezTo>
                  <a:pt x="39" y="104"/>
                  <a:pt x="39" y="104"/>
                  <a:pt x="39" y="104"/>
                </a:cubicBezTo>
                <a:cubicBezTo>
                  <a:pt x="37" y="102"/>
                  <a:pt x="34" y="101"/>
                  <a:pt x="30" y="101"/>
                </a:cubicBezTo>
                <a:cubicBezTo>
                  <a:pt x="26" y="101"/>
                  <a:pt x="23" y="102"/>
                  <a:pt x="21" y="104"/>
                </a:cubicBezTo>
                <a:cubicBezTo>
                  <a:pt x="18" y="107"/>
                  <a:pt x="17" y="110"/>
                  <a:pt x="17" y="114"/>
                </a:cubicBezTo>
                <a:cubicBezTo>
                  <a:pt x="17" y="117"/>
                  <a:pt x="18" y="121"/>
                  <a:pt x="20" y="123"/>
                </a:cubicBezTo>
                <a:cubicBezTo>
                  <a:pt x="21" y="123"/>
                  <a:pt x="21" y="123"/>
                  <a:pt x="21" y="123"/>
                </a:cubicBezTo>
                <a:cubicBezTo>
                  <a:pt x="23" y="125"/>
                  <a:pt x="26" y="127"/>
                  <a:pt x="30" y="127"/>
                </a:cubicBezTo>
                <a:cubicBezTo>
                  <a:pt x="34" y="127"/>
                  <a:pt x="37" y="125"/>
                  <a:pt x="39" y="123"/>
                </a:cubicBezTo>
                <a:cubicBezTo>
                  <a:pt x="42" y="121"/>
                  <a:pt x="43" y="117"/>
                  <a:pt x="43" y="114"/>
                </a:cubicBezTo>
                <a:cubicBezTo>
                  <a:pt x="43" y="110"/>
                  <a:pt x="42" y="107"/>
                  <a:pt x="39" y="105"/>
                </a:cubicBezTo>
                <a:cubicBezTo>
                  <a:pt x="39" y="104"/>
                  <a:pt x="39" y="104"/>
                  <a:pt x="39" y="104"/>
                </a:cubicBezTo>
                <a:close/>
                <a:moveTo>
                  <a:pt x="34" y="118"/>
                </a:moveTo>
                <a:cubicBezTo>
                  <a:pt x="34" y="118"/>
                  <a:pt x="34" y="118"/>
                  <a:pt x="34" y="118"/>
                </a:cubicBezTo>
                <a:cubicBezTo>
                  <a:pt x="33" y="119"/>
                  <a:pt x="32" y="120"/>
                  <a:pt x="30" y="120"/>
                </a:cubicBezTo>
                <a:cubicBezTo>
                  <a:pt x="28" y="120"/>
                  <a:pt x="27" y="119"/>
                  <a:pt x="26" y="118"/>
                </a:cubicBezTo>
                <a:cubicBezTo>
                  <a:pt x="25" y="118"/>
                  <a:pt x="25" y="118"/>
                  <a:pt x="25" y="118"/>
                </a:cubicBezTo>
                <a:cubicBezTo>
                  <a:pt x="24" y="117"/>
                  <a:pt x="24" y="115"/>
                  <a:pt x="24" y="114"/>
                </a:cubicBezTo>
                <a:cubicBezTo>
                  <a:pt x="24" y="112"/>
                  <a:pt x="24" y="111"/>
                  <a:pt x="26" y="109"/>
                </a:cubicBezTo>
                <a:cubicBezTo>
                  <a:pt x="26" y="109"/>
                  <a:pt x="26" y="109"/>
                  <a:pt x="26" y="109"/>
                </a:cubicBezTo>
                <a:cubicBezTo>
                  <a:pt x="27" y="108"/>
                  <a:pt x="28" y="108"/>
                  <a:pt x="30" y="108"/>
                </a:cubicBezTo>
                <a:cubicBezTo>
                  <a:pt x="32" y="108"/>
                  <a:pt x="33" y="108"/>
                  <a:pt x="34" y="109"/>
                </a:cubicBezTo>
                <a:cubicBezTo>
                  <a:pt x="34" y="110"/>
                  <a:pt x="34" y="110"/>
                  <a:pt x="34" y="110"/>
                </a:cubicBezTo>
                <a:cubicBezTo>
                  <a:pt x="35" y="111"/>
                  <a:pt x="36" y="112"/>
                  <a:pt x="36" y="114"/>
                </a:cubicBezTo>
                <a:cubicBezTo>
                  <a:pt x="36" y="115"/>
                  <a:pt x="35" y="117"/>
                  <a:pt x="34" y="118"/>
                </a:cubicBezTo>
                <a:close/>
                <a:moveTo>
                  <a:pt x="128" y="64"/>
                </a:moveTo>
                <a:cubicBezTo>
                  <a:pt x="128" y="64"/>
                  <a:pt x="128" y="64"/>
                  <a:pt x="128" y="64"/>
                </a:cubicBezTo>
                <a:cubicBezTo>
                  <a:pt x="148" y="64"/>
                  <a:pt x="148" y="64"/>
                  <a:pt x="148" y="64"/>
                </a:cubicBezTo>
                <a:cubicBezTo>
                  <a:pt x="150" y="64"/>
                  <a:pt x="152" y="62"/>
                  <a:pt x="152" y="60"/>
                </a:cubicBezTo>
                <a:cubicBezTo>
                  <a:pt x="152" y="58"/>
                  <a:pt x="150" y="57"/>
                  <a:pt x="148" y="57"/>
                </a:cubicBezTo>
                <a:cubicBezTo>
                  <a:pt x="128" y="57"/>
                  <a:pt x="128" y="57"/>
                  <a:pt x="128" y="57"/>
                </a:cubicBezTo>
                <a:cubicBezTo>
                  <a:pt x="126" y="57"/>
                  <a:pt x="124" y="58"/>
                  <a:pt x="124" y="60"/>
                </a:cubicBezTo>
                <a:cubicBezTo>
                  <a:pt x="124" y="62"/>
                  <a:pt x="126" y="64"/>
                  <a:pt x="128" y="64"/>
                </a:cubicBezTo>
                <a:close/>
                <a:moveTo>
                  <a:pt x="128" y="77"/>
                </a:moveTo>
                <a:cubicBezTo>
                  <a:pt x="128" y="77"/>
                  <a:pt x="128" y="77"/>
                  <a:pt x="128" y="77"/>
                </a:cubicBezTo>
                <a:cubicBezTo>
                  <a:pt x="148" y="77"/>
                  <a:pt x="148" y="77"/>
                  <a:pt x="148" y="77"/>
                </a:cubicBezTo>
                <a:cubicBezTo>
                  <a:pt x="150" y="77"/>
                  <a:pt x="152" y="75"/>
                  <a:pt x="152" y="73"/>
                </a:cubicBezTo>
                <a:cubicBezTo>
                  <a:pt x="152" y="71"/>
                  <a:pt x="150" y="70"/>
                  <a:pt x="148" y="70"/>
                </a:cubicBezTo>
                <a:cubicBezTo>
                  <a:pt x="128" y="70"/>
                  <a:pt x="128" y="70"/>
                  <a:pt x="128" y="70"/>
                </a:cubicBezTo>
                <a:cubicBezTo>
                  <a:pt x="126" y="70"/>
                  <a:pt x="124" y="71"/>
                  <a:pt x="124" y="73"/>
                </a:cubicBezTo>
                <a:cubicBezTo>
                  <a:pt x="124" y="75"/>
                  <a:pt x="126" y="77"/>
                  <a:pt x="128" y="77"/>
                </a:cubicBezTo>
                <a:close/>
                <a:moveTo>
                  <a:pt x="128" y="51"/>
                </a:moveTo>
                <a:cubicBezTo>
                  <a:pt x="128" y="51"/>
                  <a:pt x="128" y="51"/>
                  <a:pt x="128" y="51"/>
                </a:cubicBezTo>
                <a:cubicBezTo>
                  <a:pt x="148" y="51"/>
                  <a:pt x="148" y="51"/>
                  <a:pt x="148" y="51"/>
                </a:cubicBezTo>
                <a:cubicBezTo>
                  <a:pt x="150" y="51"/>
                  <a:pt x="152" y="49"/>
                  <a:pt x="152" y="47"/>
                </a:cubicBezTo>
                <a:cubicBezTo>
                  <a:pt x="152" y="45"/>
                  <a:pt x="150" y="44"/>
                  <a:pt x="148" y="44"/>
                </a:cubicBezTo>
                <a:cubicBezTo>
                  <a:pt x="128" y="44"/>
                  <a:pt x="128" y="44"/>
                  <a:pt x="128" y="44"/>
                </a:cubicBezTo>
                <a:cubicBezTo>
                  <a:pt x="126" y="44"/>
                  <a:pt x="124" y="45"/>
                  <a:pt x="124" y="47"/>
                </a:cubicBezTo>
                <a:cubicBezTo>
                  <a:pt x="124" y="49"/>
                  <a:pt x="126" y="51"/>
                  <a:pt x="128" y="51"/>
                </a:cubicBezTo>
                <a:close/>
                <a:moveTo>
                  <a:pt x="71" y="70"/>
                </a:moveTo>
                <a:cubicBezTo>
                  <a:pt x="71" y="70"/>
                  <a:pt x="71" y="70"/>
                  <a:pt x="71" y="70"/>
                </a:cubicBezTo>
                <a:cubicBezTo>
                  <a:pt x="97" y="70"/>
                  <a:pt x="97" y="70"/>
                  <a:pt x="97" y="70"/>
                </a:cubicBezTo>
                <a:cubicBezTo>
                  <a:pt x="99" y="70"/>
                  <a:pt x="100" y="68"/>
                  <a:pt x="100" y="66"/>
                </a:cubicBezTo>
                <a:cubicBezTo>
                  <a:pt x="100" y="64"/>
                  <a:pt x="99" y="63"/>
                  <a:pt x="97" y="63"/>
                </a:cubicBezTo>
                <a:cubicBezTo>
                  <a:pt x="71" y="63"/>
                  <a:pt x="71" y="63"/>
                  <a:pt x="71" y="63"/>
                </a:cubicBezTo>
                <a:cubicBezTo>
                  <a:pt x="69" y="63"/>
                  <a:pt x="68" y="64"/>
                  <a:pt x="68" y="66"/>
                </a:cubicBezTo>
                <a:cubicBezTo>
                  <a:pt x="68" y="68"/>
                  <a:pt x="69" y="70"/>
                  <a:pt x="71" y="70"/>
                </a:cubicBezTo>
                <a:close/>
                <a:moveTo>
                  <a:pt x="147" y="104"/>
                </a:moveTo>
                <a:cubicBezTo>
                  <a:pt x="147" y="104"/>
                  <a:pt x="147" y="104"/>
                  <a:pt x="147" y="104"/>
                </a:cubicBezTo>
                <a:cubicBezTo>
                  <a:pt x="145" y="102"/>
                  <a:pt x="142" y="101"/>
                  <a:pt x="138" y="101"/>
                </a:cubicBezTo>
                <a:cubicBezTo>
                  <a:pt x="134" y="101"/>
                  <a:pt x="131" y="102"/>
                  <a:pt x="129" y="104"/>
                </a:cubicBezTo>
                <a:cubicBezTo>
                  <a:pt x="126" y="107"/>
                  <a:pt x="125" y="110"/>
                  <a:pt x="125" y="114"/>
                </a:cubicBezTo>
                <a:cubicBezTo>
                  <a:pt x="125" y="117"/>
                  <a:pt x="126" y="121"/>
                  <a:pt x="128" y="123"/>
                </a:cubicBezTo>
                <a:cubicBezTo>
                  <a:pt x="129" y="123"/>
                  <a:pt x="129" y="123"/>
                  <a:pt x="129" y="123"/>
                </a:cubicBezTo>
                <a:cubicBezTo>
                  <a:pt x="131" y="125"/>
                  <a:pt x="134" y="127"/>
                  <a:pt x="138" y="127"/>
                </a:cubicBezTo>
                <a:cubicBezTo>
                  <a:pt x="142" y="127"/>
                  <a:pt x="145" y="125"/>
                  <a:pt x="147" y="123"/>
                </a:cubicBezTo>
                <a:cubicBezTo>
                  <a:pt x="150" y="121"/>
                  <a:pt x="151" y="117"/>
                  <a:pt x="151" y="114"/>
                </a:cubicBezTo>
                <a:cubicBezTo>
                  <a:pt x="151" y="110"/>
                  <a:pt x="150" y="107"/>
                  <a:pt x="147" y="105"/>
                </a:cubicBezTo>
                <a:cubicBezTo>
                  <a:pt x="147" y="104"/>
                  <a:pt x="147" y="104"/>
                  <a:pt x="147" y="104"/>
                </a:cubicBezTo>
                <a:close/>
                <a:moveTo>
                  <a:pt x="142" y="118"/>
                </a:moveTo>
                <a:cubicBezTo>
                  <a:pt x="142" y="118"/>
                  <a:pt x="142" y="118"/>
                  <a:pt x="142" y="118"/>
                </a:cubicBezTo>
                <a:cubicBezTo>
                  <a:pt x="141" y="119"/>
                  <a:pt x="140" y="120"/>
                  <a:pt x="138" y="120"/>
                </a:cubicBezTo>
                <a:cubicBezTo>
                  <a:pt x="136" y="120"/>
                  <a:pt x="135" y="119"/>
                  <a:pt x="134" y="118"/>
                </a:cubicBezTo>
                <a:cubicBezTo>
                  <a:pt x="133" y="118"/>
                  <a:pt x="133" y="118"/>
                  <a:pt x="133" y="118"/>
                </a:cubicBezTo>
                <a:cubicBezTo>
                  <a:pt x="132" y="117"/>
                  <a:pt x="132" y="115"/>
                  <a:pt x="132" y="114"/>
                </a:cubicBezTo>
                <a:cubicBezTo>
                  <a:pt x="132" y="112"/>
                  <a:pt x="132" y="111"/>
                  <a:pt x="134" y="109"/>
                </a:cubicBezTo>
                <a:cubicBezTo>
                  <a:pt x="134" y="109"/>
                  <a:pt x="134" y="109"/>
                  <a:pt x="134" y="109"/>
                </a:cubicBezTo>
                <a:cubicBezTo>
                  <a:pt x="135" y="108"/>
                  <a:pt x="136" y="108"/>
                  <a:pt x="138" y="108"/>
                </a:cubicBezTo>
                <a:cubicBezTo>
                  <a:pt x="140" y="108"/>
                  <a:pt x="141" y="108"/>
                  <a:pt x="142" y="109"/>
                </a:cubicBezTo>
                <a:cubicBezTo>
                  <a:pt x="142" y="110"/>
                  <a:pt x="142" y="110"/>
                  <a:pt x="142" y="110"/>
                </a:cubicBezTo>
                <a:cubicBezTo>
                  <a:pt x="143" y="111"/>
                  <a:pt x="144" y="112"/>
                  <a:pt x="144" y="114"/>
                </a:cubicBezTo>
                <a:cubicBezTo>
                  <a:pt x="144" y="115"/>
                  <a:pt x="143" y="117"/>
                  <a:pt x="142" y="118"/>
                </a:cubicBezTo>
                <a:close/>
                <a:moveTo>
                  <a:pt x="71" y="38"/>
                </a:moveTo>
                <a:cubicBezTo>
                  <a:pt x="71" y="38"/>
                  <a:pt x="71" y="38"/>
                  <a:pt x="71" y="38"/>
                </a:cubicBezTo>
                <a:cubicBezTo>
                  <a:pt x="97" y="38"/>
                  <a:pt x="97" y="38"/>
                  <a:pt x="97" y="38"/>
                </a:cubicBezTo>
                <a:cubicBezTo>
                  <a:pt x="99" y="38"/>
                  <a:pt x="100" y="36"/>
                  <a:pt x="100" y="34"/>
                </a:cubicBezTo>
                <a:cubicBezTo>
                  <a:pt x="100" y="33"/>
                  <a:pt x="99" y="31"/>
                  <a:pt x="97" y="31"/>
                </a:cubicBezTo>
                <a:cubicBezTo>
                  <a:pt x="71" y="31"/>
                  <a:pt x="71" y="31"/>
                  <a:pt x="71" y="31"/>
                </a:cubicBezTo>
                <a:cubicBezTo>
                  <a:pt x="69" y="31"/>
                  <a:pt x="68" y="33"/>
                  <a:pt x="68" y="34"/>
                </a:cubicBezTo>
                <a:cubicBezTo>
                  <a:pt x="68" y="36"/>
                  <a:pt x="69" y="38"/>
                  <a:pt x="71" y="38"/>
                </a:cubicBezTo>
                <a:close/>
                <a:moveTo>
                  <a:pt x="71" y="54"/>
                </a:moveTo>
                <a:cubicBezTo>
                  <a:pt x="71" y="54"/>
                  <a:pt x="71" y="54"/>
                  <a:pt x="71" y="54"/>
                </a:cubicBezTo>
                <a:cubicBezTo>
                  <a:pt x="97" y="54"/>
                  <a:pt x="97" y="54"/>
                  <a:pt x="97" y="54"/>
                </a:cubicBezTo>
                <a:cubicBezTo>
                  <a:pt x="99" y="54"/>
                  <a:pt x="100" y="52"/>
                  <a:pt x="100" y="50"/>
                </a:cubicBezTo>
                <a:cubicBezTo>
                  <a:pt x="100" y="48"/>
                  <a:pt x="99" y="47"/>
                  <a:pt x="97" y="47"/>
                </a:cubicBezTo>
                <a:cubicBezTo>
                  <a:pt x="71" y="47"/>
                  <a:pt x="71" y="47"/>
                  <a:pt x="71" y="47"/>
                </a:cubicBezTo>
                <a:cubicBezTo>
                  <a:pt x="69" y="47"/>
                  <a:pt x="68" y="48"/>
                  <a:pt x="68" y="50"/>
                </a:cubicBezTo>
                <a:cubicBezTo>
                  <a:pt x="68" y="52"/>
                  <a:pt x="69" y="54"/>
                  <a:pt x="71" y="54"/>
                </a:cubicBezTo>
                <a:close/>
                <a:moveTo>
                  <a:pt x="95" y="106"/>
                </a:moveTo>
                <a:cubicBezTo>
                  <a:pt x="95" y="106"/>
                  <a:pt x="95" y="106"/>
                  <a:pt x="95" y="106"/>
                </a:cubicBezTo>
                <a:cubicBezTo>
                  <a:pt x="95" y="105"/>
                  <a:pt x="95" y="105"/>
                  <a:pt x="95" y="105"/>
                </a:cubicBezTo>
                <a:cubicBezTo>
                  <a:pt x="92" y="103"/>
                  <a:pt x="88" y="101"/>
                  <a:pt x="84" y="101"/>
                </a:cubicBezTo>
                <a:cubicBezTo>
                  <a:pt x="80" y="101"/>
                  <a:pt x="76" y="103"/>
                  <a:pt x="73" y="105"/>
                </a:cubicBezTo>
                <a:cubicBezTo>
                  <a:pt x="73" y="105"/>
                  <a:pt x="73" y="105"/>
                  <a:pt x="73" y="105"/>
                </a:cubicBezTo>
                <a:cubicBezTo>
                  <a:pt x="70" y="108"/>
                  <a:pt x="68" y="112"/>
                  <a:pt x="68" y="116"/>
                </a:cubicBezTo>
                <a:cubicBezTo>
                  <a:pt x="68" y="121"/>
                  <a:pt x="70" y="124"/>
                  <a:pt x="73" y="127"/>
                </a:cubicBezTo>
                <a:cubicBezTo>
                  <a:pt x="76" y="130"/>
                  <a:pt x="80" y="132"/>
                  <a:pt x="84" y="132"/>
                </a:cubicBezTo>
                <a:cubicBezTo>
                  <a:pt x="88" y="132"/>
                  <a:pt x="92" y="130"/>
                  <a:pt x="95" y="127"/>
                </a:cubicBezTo>
                <a:cubicBezTo>
                  <a:pt x="95" y="127"/>
                  <a:pt x="95" y="127"/>
                  <a:pt x="95" y="127"/>
                </a:cubicBezTo>
                <a:cubicBezTo>
                  <a:pt x="98" y="124"/>
                  <a:pt x="99" y="121"/>
                  <a:pt x="99" y="116"/>
                </a:cubicBezTo>
                <a:cubicBezTo>
                  <a:pt x="99" y="112"/>
                  <a:pt x="98" y="108"/>
                  <a:pt x="95" y="106"/>
                </a:cubicBezTo>
                <a:close/>
                <a:moveTo>
                  <a:pt x="90" y="122"/>
                </a:moveTo>
                <a:cubicBezTo>
                  <a:pt x="90" y="122"/>
                  <a:pt x="90" y="122"/>
                  <a:pt x="90" y="122"/>
                </a:cubicBezTo>
                <a:cubicBezTo>
                  <a:pt x="88" y="124"/>
                  <a:pt x="86" y="125"/>
                  <a:pt x="84" y="125"/>
                </a:cubicBezTo>
                <a:cubicBezTo>
                  <a:pt x="82" y="125"/>
                  <a:pt x="79" y="124"/>
                  <a:pt x="78" y="122"/>
                </a:cubicBezTo>
                <a:cubicBezTo>
                  <a:pt x="78" y="122"/>
                  <a:pt x="78" y="122"/>
                  <a:pt x="78" y="122"/>
                </a:cubicBezTo>
                <a:cubicBezTo>
                  <a:pt x="78" y="122"/>
                  <a:pt x="78" y="122"/>
                  <a:pt x="78" y="122"/>
                </a:cubicBezTo>
                <a:cubicBezTo>
                  <a:pt x="76" y="121"/>
                  <a:pt x="76" y="119"/>
                  <a:pt x="76" y="116"/>
                </a:cubicBezTo>
                <a:cubicBezTo>
                  <a:pt x="76" y="114"/>
                  <a:pt x="76" y="112"/>
                  <a:pt x="78" y="110"/>
                </a:cubicBezTo>
                <a:cubicBezTo>
                  <a:pt x="78" y="110"/>
                  <a:pt x="78" y="110"/>
                  <a:pt x="78" y="110"/>
                </a:cubicBezTo>
                <a:cubicBezTo>
                  <a:pt x="80" y="109"/>
                  <a:pt x="82" y="108"/>
                  <a:pt x="84" y="108"/>
                </a:cubicBezTo>
                <a:cubicBezTo>
                  <a:pt x="86" y="108"/>
                  <a:pt x="88" y="109"/>
                  <a:pt x="90" y="110"/>
                </a:cubicBezTo>
                <a:cubicBezTo>
                  <a:pt x="90" y="111"/>
                  <a:pt x="90" y="111"/>
                  <a:pt x="90" y="111"/>
                </a:cubicBezTo>
                <a:cubicBezTo>
                  <a:pt x="91" y="112"/>
                  <a:pt x="92" y="114"/>
                  <a:pt x="92" y="116"/>
                </a:cubicBezTo>
                <a:cubicBezTo>
                  <a:pt x="92" y="119"/>
                  <a:pt x="91" y="121"/>
                  <a:pt x="90" y="1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8583" tIns="64291" rIns="128583" bIns="64291"/>
          <a:lstStyle/>
          <a:p>
            <a:endParaRPr lang="zh-CN" altLang="en-US">
              <a:solidFill>
                <a:prstClr val="black"/>
              </a:solidFill>
            </a:endParaRPr>
          </a:p>
        </p:txBody>
      </p:sp>
      <p:sp>
        <p:nvSpPr>
          <p:cNvPr id="34" name="TextBox 33"/>
          <p:cNvSpPr txBox="1"/>
          <p:nvPr/>
        </p:nvSpPr>
        <p:spPr>
          <a:xfrm>
            <a:off x="1562758" y="5487498"/>
            <a:ext cx="4608512" cy="646331"/>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 click here to add paragraph text </a:t>
            </a:r>
          </a:p>
        </p:txBody>
      </p:sp>
      <p:sp>
        <p:nvSpPr>
          <p:cNvPr id="35" name="TextBox 34"/>
          <p:cNvSpPr txBox="1"/>
          <p:nvPr/>
        </p:nvSpPr>
        <p:spPr>
          <a:xfrm>
            <a:off x="986694" y="2247138"/>
            <a:ext cx="5544616" cy="890693"/>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 click here to add paragraph text click here to add paragraph text click here to add paragraph text click here to add paragraph text </a:t>
            </a:r>
          </a:p>
        </p:txBody>
      </p:sp>
      <p:sp>
        <p:nvSpPr>
          <p:cNvPr id="36" name="TextBox 35"/>
          <p:cNvSpPr txBox="1"/>
          <p:nvPr/>
        </p:nvSpPr>
        <p:spPr>
          <a:xfrm flipH="1">
            <a:off x="986694" y="1838387"/>
            <a:ext cx="3456384" cy="405150"/>
          </a:xfrm>
          <a:prstGeom prst="rect">
            <a:avLst/>
          </a:prstGeom>
          <a:noFill/>
        </p:spPr>
        <p:txBody>
          <a:bodyPr wrap="square" lIns="96433" tIns="48216" rIns="96433" bIns="48216" rtlCol="0">
            <a:spAutoFit/>
          </a:bodyPr>
          <a:lstStyle/>
          <a:p>
            <a:pPr algn="dist"/>
            <a:r>
              <a:rPr lang="zh-CN" altLang="en-US" sz="2000" b="1" dirty="0">
                <a:solidFill>
                  <a:srgbClr val="569582"/>
                </a:solidFill>
                <a:latin typeface="微软雅黑" panose="020B0503020204020204" pitchFamily="34" charset="-122"/>
                <a:ea typeface="微软雅黑" panose="020B0503020204020204" pitchFamily="34" charset="-122"/>
              </a:rPr>
              <a:t>Title bar Text</a:t>
            </a:r>
            <a:endParaRPr lang="en-US" sz="2000" b="1" dirty="0">
              <a:solidFill>
                <a:srgbClr val="569582"/>
              </a:solidFill>
              <a:latin typeface="微软雅黑" panose="020B0503020204020204" pitchFamily="34" charset="-122"/>
              <a:ea typeface="微软雅黑" panose="020B0503020204020204" pitchFamily="34" charset="-122"/>
            </a:endParaRPr>
          </a:p>
        </p:txBody>
      </p:sp>
      <p:sp>
        <p:nvSpPr>
          <p:cNvPr id="37" name="TextBox 8"/>
          <p:cNvSpPr txBox="1"/>
          <p:nvPr/>
        </p:nvSpPr>
        <p:spPr>
          <a:xfrm>
            <a:off x="5057763" y="406742"/>
            <a:ext cx="2955788" cy="369332"/>
          </a:xfrm>
          <a:prstGeom prst="rect">
            <a:avLst/>
          </a:prstGeom>
          <a:noFill/>
        </p:spPr>
        <p:txBody>
          <a:bodyPr wrap="square" lIns="0" tIns="0" rIns="0" bIns="0" rtlCol="0" anchor="ctr">
            <a:spAutoFit/>
          </a:bodyPr>
          <a:lstStyle/>
          <a:p>
            <a:pPr algn="dist"/>
            <a:r>
              <a:rPr lang="zh-CN" altLang="en-US" sz="2400" dirty="0">
                <a:solidFill>
                  <a:srgbClr val="569582"/>
                </a:solidFill>
                <a:latin typeface="微软雅黑" panose="020B0503020204020204" pitchFamily="34" charset="-122"/>
                <a:ea typeface="微软雅黑" panose="020B0503020204020204" pitchFamily="34" charset="-122"/>
              </a:rPr>
              <a:t>Title bar Text</a:t>
            </a:r>
            <a:endParaRPr lang="en-US" altLang="zh-CN" sz="2400" dirty="0">
              <a:solidFill>
                <a:srgbClr val="569582"/>
              </a:solidFill>
              <a:latin typeface="微软雅黑" panose="020B0503020204020204" pitchFamily="34" charset="-122"/>
              <a:ea typeface="微软雅黑" panose="020B0503020204020204" pitchFamily="34" charset="-122"/>
            </a:endParaRPr>
          </a:p>
        </p:txBody>
      </p:sp>
      <p:sp>
        <p:nvSpPr>
          <p:cNvPr id="38" name="TextBox 8"/>
          <p:cNvSpPr txBox="1"/>
          <p:nvPr/>
        </p:nvSpPr>
        <p:spPr>
          <a:xfrm>
            <a:off x="5380069" y="816658"/>
            <a:ext cx="2311176" cy="184666"/>
          </a:xfrm>
          <a:prstGeom prst="rect">
            <a:avLst/>
          </a:prstGeom>
          <a:noFill/>
        </p:spPr>
        <p:txBody>
          <a:bodyPr wrap="square" lIns="0" tIns="0" rIns="0" bIns="0" rtlCol="0" anchor="ctr">
            <a:spAutoFit/>
          </a:bodyPr>
          <a:lstStyle/>
          <a:p>
            <a:pPr algn="dist"/>
            <a:r>
              <a:rPr lang="en-US" altLang="zh-CN" sz="11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ADD YOUR TEXT </a:t>
            </a:r>
            <a:r>
              <a:rPr lang="en-US" altLang="zh-CN" sz="12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HERE</a:t>
            </a:r>
            <a:endPar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2" name="组合 31"/>
          <p:cNvGrpSpPr/>
          <p:nvPr/>
        </p:nvGrpSpPr>
        <p:grpSpPr>
          <a:xfrm>
            <a:off x="7125656" y="2283795"/>
            <a:ext cx="4759523" cy="3499094"/>
            <a:chOff x="7125656" y="2283795"/>
            <a:chExt cx="4759523" cy="3499094"/>
          </a:xfrm>
        </p:grpSpPr>
        <p:grpSp>
          <p:nvGrpSpPr>
            <p:cNvPr id="4" name="Group 65"/>
            <p:cNvGrpSpPr/>
            <p:nvPr/>
          </p:nvGrpSpPr>
          <p:grpSpPr bwMode="auto">
            <a:xfrm>
              <a:off x="7125656" y="2283795"/>
              <a:ext cx="4759523" cy="3499094"/>
              <a:chOff x="3243" y="1030"/>
              <a:chExt cx="2132" cy="1567"/>
            </a:xfrm>
          </p:grpSpPr>
          <p:sp>
            <p:nvSpPr>
              <p:cNvPr id="44098" name="Oval 66"/>
              <p:cNvSpPr>
                <a:spLocks noChangeArrowheads="1"/>
              </p:cNvSpPr>
              <p:nvPr/>
            </p:nvSpPr>
            <p:spPr bwMode="auto">
              <a:xfrm>
                <a:off x="3243" y="2555"/>
                <a:ext cx="2132" cy="42"/>
              </a:xfrm>
              <a:prstGeom prst="ellipse">
                <a:avLst/>
              </a:prstGeom>
              <a:gradFill rotWithShape="1">
                <a:gsLst>
                  <a:gs pos="0">
                    <a:schemeClr val="bg1">
                      <a:lumMod val="50000"/>
                    </a:schemeClr>
                  </a:gs>
                  <a:gs pos="100000">
                    <a:srgbClr val="F8F8F8">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pic>
            <p:nvPicPr>
              <p:cNvPr id="44099" name="Picture 67" descr="2"/>
              <p:cNvPicPr>
                <a:picLocks noChangeAspect="1" noChangeArrowheads="1"/>
              </p:cNvPicPr>
              <p:nvPr/>
            </p:nvPicPr>
            <p:blipFill>
              <a:blip r:embed="rId2" cstate="screen"/>
              <a:srcRect/>
              <a:stretch>
                <a:fillRect/>
              </a:stretch>
            </p:blipFill>
            <p:spPr bwMode="auto">
              <a:xfrm>
                <a:off x="3322" y="1030"/>
                <a:ext cx="2025" cy="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 name="Picture 1"/>
            <p:cNvPicPr>
              <a:picLocks noChangeAspect="1" noChangeArrowheads="1"/>
            </p:cNvPicPr>
            <p:nvPr/>
          </p:nvPicPr>
          <p:blipFill>
            <a:blip r:embed="rId3" cstate="print"/>
            <a:srcRect b="24444"/>
            <a:stretch>
              <a:fillRect/>
            </a:stretch>
          </p:blipFill>
          <p:spPr bwMode="auto">
            <a:xfrm>
              <a:off x="7437487" y="2464197"/>
              <a:ext cx="4248472" cy="2448272"/>
            </a:xfrm>
            <a:prstGeom prst="rect">
              <a:avLst/>
            </a:prstGeom>
            <a:noFill/>
            <a:ln w="9525">
              <a:noFill/>
              <a:miter lim="800000"/>
              <a:headEnd/>
              <a:tailEnd/>
            </a:ln>
          </p:spPr>
        </p:pic>
      </p:grpSp>
    </p:spTree>
  </p:cSld>
  <p:clrMapOvr>
    <a:masterClrMapping/>
  </p:clrMapOvr>
  <p:transition spd="slow">
    <p:blinds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1" cstate="print"/>
          <a:stretch>
            <a:fillRect/>
          </a:stretch>
        </a:blipFill>
        <a:effectLst/>
      </p:bgPr>
    </p:bg>
    <p:spTree>
      <p:nvGrpSpPr>
        <p:cNvPr id="1" name=""/>
        <p:cNvGrpSpPr/>
        <p:nvPr/>
      </p:nvGrpSpPr>
      <p:grpSpPr>
        <a:xfrm>
          <a:off x="0" y="0"/>
          <a:ext cx="0" cy="0"/>
          <a:chOff x="0" y="0"/>
          <a:chExt cx="0" cy="0"/>
        </a:xfrm>
      </p:grpSpPr>
      <p:sp>
        <p:nvSpPr>
          <p:cNvPr id="17" name="MH_Number_1"/>
          <p:cNvSpPr txBox="1"/>
          <p:nvPr>
            <p:custDataLst>
              <p:tags r:id="rId1"/>
            </p:custDataLst>
          </p:nvPr>
        </p:nvSpPr>
        <p:spPr>
          <a:xfrm>
            <a:off x="4349801" y="2612265"/>
            <a:ext cx="741600" cy="481799"/>
          </a:xfrm>
          <a:prstGeom prst="rect">
            <a:avLst/>
          </a:prstGeom>
          <a:noFill/>
        </p:spPr>
        <p:txBody>
          <a:bodyPr>
            <a:spAutoFit/>
          </a:bodyPr>
          <a:lstStyle/>
          <a:p>
            <a:pPr algn="r">
              <a:defRPr/>
            </a:pPr>
            <a:r>
              <a:rPr lang="en-US" sz="2530" kern="0" dirty="0">
                <a:solidFill>
                  <a:schemeClr val="accent1"/>
                </a:solidFill>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01</a:t>
            </a:r>
          </a:p>
        </p:txBody>
      </p:sp>
      <p:sp>
        <p:nvSpPr>
          <p:cNvPr id="18" name="MH_Entry_1"/>
          <p:cNvSpPr/>
          <p:nvPr>
            <p:custDataLst>
              <p:tags r:id="rId2"/>
            </p:custDataLst>
          </p:nvPr>
        </p:nvSpPr>
        <p:spPr>
          <a:xfrm>
            <a:off x="5091402" y="2677894"/>
            <a:ext cx="4071580" cy="463540"/>
          </a:xfrm>
          <a:prstGeom prst="rect">
            <a:avLst/>
          </a:prstGeom>
          <a:solidFill>
            <a:schemeClr val="accent1"/>
          </a:solidFill>
          <a:ln w="25400" cap="flat" cmpd="sng" algn="ctr">
            <a:noFill/>
            <a:prstDash val="solid"/>
          </a:ln>
          <a:effectLst/>
        </p:spPr>
        <p:txBody>
          <a:bodyPr wrap="square" lIns="0" tIns="0" rIns="0" bIns="0" anchor="ctr">
            <a:normAutofit/>
          </a:bodyPr>
          <a:lstStyle/>
          <a:p>
            <a:pPr algn="ctr">
              <a:defRPr/>
            </a:pPr>
            <a:r>
              <a:rPr lang="zh-CN" altLang="en-US" sz="2110" kern="0" dirty="0">
                <a:solidFill>
                  <a:srgbClr val="FFFFFF"/>
                </a:solidFill>
                <a:latin typeface="Arial" panose="020B0604020202020204" pitchFamily="34" charset="0"/>
                <a:ea typeface="微软雅黑" panose="020B0503020204020204" pitchFamily="34" charset="-122"/>
                <a:sym typeface="Arial" panose="020B0604020202020204" pitchFamily="34" charset="0"/>
              </a:rPr>
              <a:t>Title bar</a:t>
            </a:r>
            <a:endParaRPr lang="en-US" sz="2110" kern="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MH_Number_2"/>
          <p:cNvSpPr txBox="1"/>
          <p:nvPr>
            <p:custDataLst>
              <p:tags r:id="rId3"/>
            </p:custDataLst>
          </p:nvPr>
        </p:nvSpPr>
        <p:spPr>
          <a:xfrm>
            <a:off x="4349801" y="3516508"/>
            <a:ext cx="741600" cy="481799"/>
          </a:xfrm>
          <a:prstGeom prst="rect">
            <a:avLst/>
          </a:prstGeom>
          <a:noFill/>
        </p:spPr>
        <p:txBody>
          <a:bodyPr>
            <a:spAutoFit/>
          </a:bodyPr>
          <a:lstStyle/>
          <a:p>
            <a:pPr algn="r">
              <a:defRPr/>
            </a:pPr>
            <a:r>
              <a:rPr lang="en-US" altLang="zh-CN" sz="2530" kern="0" dirty="0">
                <a:solidFill>
                  <a:schemeClr val="accent2"/>
                </a:solidFill>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02</a:t>
            </a:r>
            <a:endParaRPr lang="en-US" sz="2530" kern="0" dirty="0">
              <a:solidFill>
                <a:schemeClr val="accent2"/>
              </a:solidFill>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endParaRPr>
          </a:p>
        </p:txBody>
      </p:sp>
      <p:sp>
        <p:nvSpPr>
          <p:cNvPr id="20" name="MH_Entry_2"/>
          <p:cNvSpPr/>
          <p:nvPr>
            <p:custDataLst>
              <p:tags r:id="rId4"/>
            </p:custDataLst>
          </p:nvPr>
        </p:nvSpPr>
        <p:spPr>
          <a:xfrm>
            <a:off x="5091402" y="3582138"/>
            <a:ext cx="4071580" cy="463540"/>
          </a:xfrm>
          <a:prstGeom prst="rect">
            <a:avLst/>
          </a:prstGeom>
          <a:solidFill>
            <a:schemeClr val="accent2"/>
          </a:solidFill>
          <a:ln w="25400" cap="flat" cmpd="sng" algn="ctr">
            <a:noFill/>
            <a:prstDash val="solid"/>
          </a:ln>
          <a:effectLst/>
        </p:spPr>
        <p:txBody>
          <a:bodyPr wrap="square" lIns="94906" tIns="49352" rIns="94906" bIns="49352" anchor="ctr">
            <a:normAutofit/>
          </a:bodyPr>
          <a:lstStyle/>
          <a:p>
            <a:pPr algn="ctr">
              <a:defRPr/>
            </a:pPr>
            <a:r>
              <a:rPr lang="zh-CN" altLang="en-US" sz="2110" kern="0" dirty="0">
                <a:solidFill>
                  <a:srgbClr val="FFFFFF"/>
                </a:solidFill>
                <a:latin typeface="Arial" panose="020B0604020202020204" pitchFamily="34" charset="0"/>
                <a:ea typeface="微软雅黑" panose="020B0503020204020204" pitchFamily="34" charset="-122"/>
                <a:sym typeface="Arial" panose="020B0604020202020204" pitchFamily="34" charset="0"/>
              </a:rPr>
              <a:t>Title bar</a:t>
            </a:r>
            <a:endParaRPr lang="en-US" sz="2110" kern="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MH_Number_3"/>
          <p:cNvSpPr txBox="1"/>
          <p:nvPr>
            <p:custDataLst>
              <p:tags r:id="rId5"/>
            </p:custDataLst>
          </p:nvPr>
        </p:nvSpPr>
        <p:spPr>
          <a:xfrm>
            <a:off x="4349801" y="4420752"/>
            <a:ext cx="741600" cy="481799"/>
          </a:xfrm>
          <a:prstGeom prst="rect">
            <a:avLst/>
          </a:prstGeom>
          <a:noFill/>
        </p:spPr>
        <p:txBody>
          <a:bodyPr>
            <a:spAutoFit/>
          </a:bodyPr>
          <a:lstStyle/>
          <a:p>
            <a:pPr algn="r">
              <a:defRPr/>
            </a:pPr>
            <a:r>
              <a:rPr lang="en-US" altLang="zh-CN" sz="2530" kern="0" dirty="0">
                <a:solidFill>
                  <a:schemeClr val="accent3"/>
                </a:solidFill>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03</a:t>
            </a:r>
            <a:endParaRPr lang="en-US" sz="2530" kern="0" dirty="0">
              <a:solidFill>
                <a:schemeClr val="accent3"/>
              </a:solidFill>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endParaRPr>
          </a:p>
        </p:txBody>
      </p:sp>
      <p:sp>
        <p:nvSpPr>
          <p:cNvPr id="22" name="MH_Entry_3"/>
          <p:cNvSpPr/>
          <p:nvPr>
            <p:custDataLst>
              <p:tags r:id="rId6"/>
            </p:custDataLst>
          </p:nvPr>
        </p:nvSpPr>
        <p:spPr>
          <a:xfrm>
            <a:off x="5091401" y="4486382"/>
            <a:ext cx="4071580" cy="463540"/>
          </a:xfrm>
          <a:prstGeom prst="rect">
            <a:avLst/>
          </a:prstGeom>
          <a:solidFill>
            <a:schemeClr val="accent3"/>
          </a:solidFill>
          <a:ln w="25400" cap="flat" cmpd="sng" algn="ctr">
            <a:noFill/>
            <a:prstDash val="solid"/>
          </a:ln>
          <a:effectLst/>
        </p:spPr>
        <p:txBody>
          <a:bodyPr wrap="square" lIns="94906" tIns="49352" rIns="94906" bIns="49352" anchor="ctr">
            <a:normAutofit/>
          </a:bodyPr>
          <a:lstStyle/>
          <a:p>
            <a:pPr algn="ctr">
              <a:defRPr/>
            </a:pPr>
            <a:r>
              <a:rPr lang="zh-CN" altLang="en-US" sz="2110" kern="0" dirty="0">
                <a:solidFill>
                  <a:srgbClr val="FFFFFF"/>
                </a:solidFill>
                <a:latin typeface="Arial" panose="020B0604020202020204" pitchFamily="34" charset="0"/>
                <a:ea typeface="微软雅黑" panose="020B0503020204020204" pitchFamily="34" charset="-122"/>
                <a:sym typeface="Arial" panose="020B0604020202020204" pitchFamily="34" charset="0"/>
              </a:rPr>
              <a:t>Title bar</a:t>
            </a:r>
            <a:endParaRPr lang="en-US" sz="2110" kern="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MH_Number_4"/>
          <p:cNvSpPr txBox="1"/>
          <p:nvPr>
            <p:custDataLst>
              <p:tags r:id="rId7"/>
            </p:custDataLst>
          </p:nvPr>
        </p:nvSpPr>
        <p:spPr>
          <a:xfrm>
            <a:off x="4349801" y="5324995"/>
            <a:ext cx="741600" cy="481799"/>
          </a:xfrm>
          <a:prstGeom prst="rect">
            <a:avLst/>
          </a:prstGeom>
          <a:noFill/>
        </p:spPr>
        <p:txBody>
          <a:bodyPr>
            <a:spAutoFit/>
          </a:bodyPr>
          <a:lstStyle/>
          <a:p>
            <a:pPr algn="r">
              <a:defRPr/>
            </a:pPr>
            <a:r>
              <a:rPr lang="en-US" altLang="zh-CN" sz="2530" kern="0" dirty="0">
                <a:solidFill>
                  <a:schemeClr val="accent4"/>
                </a:solidFill>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04</a:t>
            </a:r>
            <a:endParaRPr lang="en-US" sz="2530" kern="0" dirty="0">
              <a:solidFill>
                <a:schemeClr val="accent4"/>
              </a:solidFill>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endParaRPr>
          </a:p>
        </p:txBody>
      </p:sp>
      <p:sp>
        <p:nvSpPr>
          <p:cNvPr id="30" name="MH_Entry_4"/>
          <p:cNvSpPr/>
          <p:nvPr>
            <p:custDataLst>
              <p:tags r:id="rId8"/>
            </p:custDataLst>
          </p:nvPr>
        </p:nvSpPr>
        <p:spPr>
          <a:xfrm>
            <a:off x="5091402" y="5390625"/>
            <a:ext cx="4071580" cy="463540"/>
          </a:xfrm>
          <a:prstGeom prst="rect">
            <a:avLst/>
          </a:prstGeom>
          <a:solidFill>
            <a:schemeClr val="accent4"/>
          </a:solidFill>
          <a:ln w="25400" cap="flat" cmpd="sng" algn="ctr">
            <a:noFill/>
            <a:prstDash val="solid"/>
          </a:ln>
          <a:effectLst/>
        </p:spPr>
        <p:txBody>
          <a:bodyPr wrap="square" lIns="94906" tIns="49352" rIns="94906" bIns="49352" anchor="ctr">
            <a:normAutofit/>
          </a:bodyPr>
          <a:lstStyle/>
          <a:p>
            <a:pPr algn="ctr">
              <a:defRPr/>
            </a:pPr>
            <a:r>
              <a:rPr lang="zh-CN" altLang="en-US" sz="2110" kern="0" dirty="0">
                <a:solidFill>
                  <a:srgbClr val="FFFFFF"/>
                </a:solidFill>
                <a:latin typeface="Arial" panose="020B0604020202020204" pitchFamily="34" charset="0"/>
                <a:ea typeface="微软雅黑" panose="020B0503020204020204" pitchFamily="34" charset="-122"/>
                <a:sym typeface="Arial" panose="020B0604020202020204" pitchFamily="34" charset="0"/>
              </a:rPr>
              <a:t>Title bar</a:t>
            </a:r>
            <a:endParaRPr lang="en-US" sz="2110" kern="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TextBox 31"/>
          <p:cNvSpPr txBox="1"/>
          <p:nvPr/>
        </p:nvSpPr>
        <p:spPr>
          <a:xfrm>
            <a:off x="2396927" y="1888133"/>
            <a:ext cx="1121452" cy="3292012"/>
          </a:xfrm>
          <a:prstGeom prst="rect">
            <a:avLst/>
          </a:prstGeom>
          <a:noFill/>
        </p:spPr>
        <p:txBody>
          <a:bodyPr vert="eaVert" wrap="square" lIns="128583" tIns="64291" rIns="128583" bIns="64291" rtlCol="0">
            <a:spAutoFit/>
          </a:bodyPr>
          <a:lstStyle/>
          <a:p>
            <a:pPr algn="dist"/>
            <a:r>
              <a:rPr lang="zh-CN" altLang="en-US" sz="5600" dirty="0">
                <a:solidFill>
                  <a:schemeClr val="accent1"/>
                </a:solidFill>
                <a:latin typeface="微软雅黑 Light" panose="020B0502040204020203" pitchFamily="34" charset="-122"/>
                <a:ea typeface="微软雅黑 Light" panose="020B0502040204020203" pitchFamily="34" charset="-122"/>
              </a:rPr>
              <a:t>Directory</a:t>
            </a:r>
          </a:p>
        </p:txBody>
      </p:sp>
      <p:sp>
        <p:nvSpPr>
          <p:cNvPr id="33" name="矩形 32"/>
          <p:cNvSpPr/>
          <p:nvPr/>
        </p:nvSpPr>
        <p:spPr>
          <a:xfrm rot="5400000">
            <a:off x="2689534" y="4023451"/>
            <a:ext cx="1714403" cy="389530"/>
          </a:xfrm>
          <a:prstGeom prst="rect">
            <a:avLst/>
          </a:prstGeom>
          <a:ln w="6350">
            <a:solidFill>
              <a:schemeClr val="bg1">
                <a:lumMod val="50000"/>
              </a:schemeClr>
            </a:solidFill>
          </a:ln>
        </p:spPr>
        <p:txBody>
          <a:bodyPr wrap="square" lIns="128583" tIns="64291" rIns="128583" bIns="64291">
            <a:spAutoFit/>
          </a:bodyPr>
          <a:lstStyle/>
          <a:p>
            <a:pPr algn="dist"/>
            <a:r>
              <a:rPr lang="en-US" altLang="zh-CN" sz="1700" dirty="0">
                <a:solidFill>
                  <a:schemeClr val="bg1">
                    <a:lumMod val="50000"/>
                  </a:schemeClr>
                </a:solidFill>
                <a:latin typeface="微软雅黑 Light" panose="020B0502040204020203" pitchFamily="34" charset="-122"/>
                <a:ea typeface="微软雅黑 Light" panose="020B0502040204020203" pitchFamily="34" charset="-122"/>
              </a:rPr>
              <a:t>CONTENTS</a:t>
            </a:r>
          </a:p>
        </p:txBody>
      </p:sp>
    </p:spTree>
  </p:cSld>
  <p:clrMapOvr>
    <a:masterClrMapping/>
  </p:clrMapOvr>
  <p:transition spd="slow" advTm="0">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28" name="Rectangle 20"/>
          <p:cNvSpPr>
            <a:spLocks noChangeArrowheads="1"/>
          </p:cNvSpPr>
          <p:nvPr/>
        </p:nvSpPr>
        <p:spPr bwMode="auto">
          <a:xfrm>
            <a:off x="1323238" y="2113635"/>
            <a:ext cx="2035969" cy="2043183"/>
          </a:xfrm>
          <a:prstGeom prst="rect">
            <a:avLst/>
          </a:prstGeom>
          <a:solidFill>
            <a:schemeClr val="accent1"/>
          </a:solidFill>
          <a:ln>
            <a:noFill/>
          </a:ln>
        </p:spPr>
        <p:txBody>
          <a:bodyPr lIns="128583" tIns="64291" rIns="128583" bIns="64291"/>
          <a:lstStyle/>
          <a:p>
            <a:endParaRPr lang="zh-CN" altLang="en-US">
              <a:solidFill>
                <a:prstClr val="black"/>
              </a:solidFill>
            </a:endParaRPr>
          </a:p>
        </p:txBody>
      </p:sp>
      <p:sp>
        <p:nvSpPr>
          <p:cNvPr id="43029" name="Rectangle 21" descr="318740-130P60HZ091"/>
          <p:cNvSpPr>
            <a:spLocks noChangeArrowheads="1"/>
          </p:cNvSpPr>
          <p:nvPr/>
        </p:nvSpPr>
        <p:spPr bwMode="auto">
          <a:xfrm>
            <a:off x="3359206" y="2113635"/>
            <a:ext cx="2035969" cy="2043183"/>
          </a:xfrm>
          <a:prstGeom prst="rect">
            <a:avLst/>
          </a:prstGeom>
          <a:blipFill dpi="0"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a:blipFill>
          <a:ln>
            <a:noFill/>
          </a:ln>
        </p:spPr>
        <p:txBody>
          <a:bodyPr lIns="128583" tIns="64291" rIns="128583" bIns="64291"/>
          <a:lstStyle/>
          <a:p>
            <a:endParaRPr lang="zh-CN" altLang="en-US">
              <a:solidFill>
                <a:prstClr val="black"/>
              </a:solidFill>
            </a:endParaRPr>
          </a:p>
        </p:txBody>
      </p:sp>
      <p:sp>
        <p:nvSpPr>
          <p:cNvPr id="43030" name="Rectangle 22"/>
          <p:cNvSpPr>
            <a:spLocks noChangeArrowheads="1"/>
          </p:cNvSpPr>
          <p:nvPr/>
        </p:nvSpPr>
        <p:spPr bwMode="auto">
          <a:xfrm>
            <a:off x="5395175" y="2113635"/>
            <a:ext cx="2035969" cy="2043183"/>
          </a:xfrm>
          <a:prstGeom prst="rect">
            <a:avLst/>
          </a:prstGeom>
          <a:solidFill>
            <a:schemeClr val="accent3"/>
          </a:solidFill>
          <a:ln>
            <a:noFill/>
          </a:ln>
        </p:spPr>
        <p:txBody>
          <a:bodyPr lIns="128583" tIns="64291" rIns="128583" bIns="64291"/>
          <a:lstStyle/>
          <a:p>
            <a:endParaRPr lang="zh-CN" altLang="en-US">
              <a:solidFill>
                <a:prstClr val="black"/>
              </a:solidFill>
            </a:endParaRPr>
          </a:p>
        </p:txBody>
      </p:sp>
      <p:sp>
        <p:nvSpPr>
          <p:cNvPr id="43031" name="Rectangle 23" descr="22"/>
          <p:cNvSpPr>
            <a:spLocks noChangeArrowheads="1"/>
          </p:cNvSpPr>
          <p:nvPr/>
        </p:nvSpPr>
        <p:spPr bwMode="auto">
          <a:xfrm>
            <a:off x="7431144" y="2113635"/>
            <a:ext cx="2035969" cy="2043183"/>
          </a:xfrm>
          <a:prstGeom prst="rect">
            <a:avLst/>
          </a:prstGeom>
          <a:blipFill dpi="0" rotWithShape="1">
            <a:blip r:embed="rId4" cstate="print">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a:stretch>
              <a:fillRect/>
            </a:stretch>
          </a:blipFill>
          <a:ln>
            <a:noFill/>
          </a:ln>
        </p:spPr>
        <p:txBody>
          <a:bodyPr lIns="128583" tIns="64291" rIns="128583" bIns="64291"/>
          <a:lstStyle/>
          <a:p>
            <a:endParaRPr lang="zh-CN" altLang="en-US">
              <a:solidFill>
                <a:prstClr val="black"/>
              </a:solidFill>
            </a:endParaRPr>
          </a:p>
        </p:txBody>
      </p:sp>
      <p:sp>
        <p:nvSpPr>
          <p:cNvPr id="43032" name="Rectangle 24"/>
          <p:cNvSpPr>
            <a:spLocks noChangeArrowheads="1"/>
          </p:cNvSpPr>
          <p:nvPr/>
        </p:nvSpPr>
        <p:spPr bwMode="auto">
          <a:xfrm>
            <a:off x="9467113" y="2113635"/>
            <a:ext cx="2035969" cy="2043183"/>
          </a:xfrm>
          <a:prstGeom prst="rect">
            <a:avLst/>
          </a:prstGeom>
          <a:solidFill>
            <a:schemeClr val="accent6"/>
          </a:solidFill>
          <a:ln>
            <a:noFill/>
          </a:ln>
        </p:spPr>
        <p:txBody>
          <a:bodyPr lIns="128583" tIns="64291" rIns="128583" bIns="64291"/>
          <a:lstStyle/>
          <a:p>
            <a:endParaRPr lang="zh-CN" altLang="en-US">
              <a:solidFill>
                <a:prstClr val="black"/>
              </a:solidFill>
            </a:endParaRPr>
          </a:p>
        </p:txBody>
      </p:sp>
      <p:sp>
        <p:nvSpPr>
          <p:cNvPr id="43033" name="Rectangle 25" descr="sy_64934932458副本"/>
          <p:cNvSpPr>
            <a:spLocks noChangeArrowheads="1"/>
          </p:cNvSpPr>
          <p:nvPr/>
        </p:nvSpPr>
        <p:spPr bwMode="auto">
          <a:xfrm>
            <a:off x="1323238" y="4156819"/>
            <a:ext cx="2035969" cy="2045418"/>
          </a:xfrm>
          <a:prstGeom prst="rect">
            <a:avLst/>
          </a:prstGeom>
          <a:blipFill dpi="0" rotWithShape="1">
            <a:blip r:embed="rId6" cstate="print">
              <a:extLst>
                <a:ext uri="{BEBA8EAE-BF5A-486C-A8C5-ECC9F3942E4B}">
                  <a14:imgProps xmlns:a14="http://schemas.microsoft.com/office/drawing/2010/main">
                    <a14:imgLayer r:embed="rId7">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a:stretch>
              <a:fillRect/>
            </a:stretch>
          </a:blipFill>
          <a:ln>
            <a:noFill/>
          </a:ln>
        </p:spPr>
        <p:txBody>
          <a:bodyPr lIns="128583" tIns="64291" rIns="128583" bIns="64291"/>
          <a:lstStyle/>
          <a:p>
            <a:endParaRPr lang="zh-CN" altLang="en-US">
              <a:solidFill>
                <a:prstClr val="black"/>
              </a:solidFill>
            </a:endParaRPr>
          </a:p>
        </p:txBody>
      </p:sp>
      <p:sp>
        <p:nvSpPr>
          <p:cNvPr id="43034" name="Rectangle 26"/>
          <p:cNvSpPr>
            <a:spLocks noChangeArrowheads="1"/>
          </p:cNvSpPr>
          <p:nvPr/>
        </p:nvSpPr>
        <p:spPr bwMode="auto">
          <a:xfrm>
            <a:off x="3359206" y="4156819"/>
            <a:ext cx="2035969" cy="2045418"/>
          </a:xfrm>
          <a:prstGeom prst="rect">
            <a:avLst/>
          </a:prstGeom>
          <a:solidFill>
            <a:schemeClr val="accent2"/>
          </a:solidFill>
          <a:ln>
            <a:noFill/>
          </a:ln>
        </p:spPr>
        <p:txBody>
          <a:bodyPr lIns="128583" tIns="64291" rIns="128583" bIns="64291"/>
          <a:lstStyle/>
          <a:p>
            <a:endParaRPr lang="zh-CN" altLang="en-US">
              <a:solidFill>
                <a:prstClr val="black"/>
              </a:solidFill>
            </a:endParaRPr>
          </a:p>
        </p:txBody>
      </p:sp>
      <p:sp>
        <p:nvSpPr>
          <p:cNvPr id="43035" name="Rectangle 27" descr="image0071-1024x682"/>
          <p:cNvSpPr>
            <a:spLocks noChangeArrowheads="1"/>
          </p:cNvSpPr>
          <p:nvPr/>
        </p:nvSpPr>
        <p:spPr bwMode="auto">
          <a:xfrm>
            <a:off x="5395175" y="4156819"/>
            <a:ext cx="2035969" cy="2045418"/>
          </a:xfrm>
          <a:prstGeom prst="rect">
            <a:avLst/>
          </a:prstGeom>
          <a:blipFill dpi="0" rotWithShape="1">
            <a:blip r:embed="rId8" cstate="print">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a:stretch>
              <a:fillRect/>
            </a:stretch>
          </a:blipFill>
          <a:ln>
            <a:noFill/>
          </a:ln>
        </p:spPr>
        <p:txBody>
          <a:bodyPr lIns="128583" tIns="64291" rIns="128583" bIns="64291"/>
          <a:lstStyle/>
          <a:p>
            <a:endParaRPr lang="zh-CN" altLang="en-US">
              <a:solidFill>
                <a:prstClr val="black"/>
              </a:solidFill>
            </a:endParaRPr>
          </a:p>
        </p:txBody>
      </p:sp>
      <p:sp>
        <p:nvSpPr>
          <p:cNvPr id="43036" name="Rectangle 28"/>
          <p:cNvSpPr>
            <a:spLocks noChangeArrowheads="1"/>
          </p:cNvSpPr>
          <p:nvPr/>
        </p:nvSpPr>
        <p:spPr bwMode="auto">
          <a:xfrm>
            <a:off x="7431144" y="4156819"/>
            <a:ext cx="2035969" cy="2045418"/>
          </a:xfrm>
          <a:prstGeom prst="rect">
            <a:avLst/>
          </a:prstGeom>
          <a:solidFill>
            <a:schemeClr val="accent4"/>
          </a:solidFill>
          <a:ln>
            <a:noFill/>
          </a:ln>
        </p:spPr>
        <p:txBody>
          <a:bodyPr lIns="128583" tIns="64291" rIns="128583" bIns="64291"/>
          <a:lstStyle/>
          <a:p>
            <a:endParaRPr lang="zh-CN" altLang="en-US">
              <a:solidFill>
                <a:prstClr val="black"/>
              </a:solidFill>
            </a:endParaRPr>
          </a:p>
        </p:txBody>
      </p:sp>
      <p:sp>
        <p:nvSpPr>
          <p:cNvPr id="43037" name="Rectangle 29" descr="201107060956141686"/>
          <p:cNvSpPr>
            <a:spLocks noChangeArrowheads="1"/>
          </p:cNvSpPr>
          <p:nvPr/>
        </p:nvSpPr>
        <p:spPr bwMode="auto">
          <a:xfrm>
            <a:off x="9467113" y="4156819"/>
            <a:ext cx="2035969" cy="2045418"/>
          </a:xfrm>
          <a:prstGeom prst="rect">
            <a:avLst/>
          </a:prstGeom>
          <a:blipFill dpi="0" rotWithShape="1">
            <a:blip r:embed="rId10" cstate="print">
              <a:extLst>
                <a:ext uri="{BEBA8EAE-BF5A-486C-A8C5-ECC9F3942E4B}">
                  <a14:imgProps xmlns:a14="http://schemas.microsoft.com/office/drawing/2010/main">
                    <a14:imgLayer r:embed="rId11">
                      <a14:imgEffect>
                        <a14:colorTemperature colorTemp="5900"/>
                      </a14:imgEffect>
                    </a14:imgLayer>
                  </a14:imgProps>
                </a:ext>
                <a:ext uri="{28A0092B-C50C-407E-A947-70E740481C1C}">
                  <a14:useLocalDpi xmlns:a14="http://schemas.microsoft.com/office/drawing/2010/main" val="0"/>
                </a:ext>
              </a:extLst>
            </a:blip>
            <a:srcRect/>
            <a:stretch>
              <a:fillRect/>
            </a:stretch>
          </a:blipFill>
          <a:ln>
            <a:noFill/>
          </a:ln>
        </p:spPr>
        <p:txBody>
          <a:bodyPr lIns="128583" tIns="64291" rIns="128583" bIns="64291"/>
          <a:lstStyle/>
          <a:p>
            <a:endParaRPr lang="zh-CN" altLang="en-US">
              <a:solidFill>
                <a:prstClr val="black"/>
              </a:solidFill>
            </a:endParaRPr>
          </a:p>
        </p:txBody>
      </p:sp>
      <p:grpSp>
        <p:nvGrpSpPr>
          <p:cNvPr id="23" name="组合 22"/>
          <p:cNvGrpSpPr/>
          <p:nvPr/>
        </p:nvGrpSpPr>
        <p:grpSpPr>
          <a:xfrm>
            <a:off x="3407574" y="4552429"/>
            <a:ext cx="1939234" cy="1142836"/>
            <a:chOff x="1466879" y="2305848"/>
            <a:chExt cx="2760753" cy="1142836"/>
          </a:xfrm>
        </p:grpSpPr>
        <p:sp>
          <p:nvSpPr>
            <p:cNvPr id="24" name="TextBox 23"/>
            <p:cNvSpPr txBox="1"/>
            <p:nvPr/>
          </p:nvSpPr>
          <p:spPr>
            <a:xfrm>
              <a:off x="1565783" y="2673407"/>
              <a:ext cx="2661849" cy="775277"/>
            </a:xfrm>
            <a:prstGeom prst="rect">
              <a:avLst/>
            </a:prstGeom>
            <a:noFill/>
          </p:spPr>
          <p:txBody>
            <a:bodyPr wrap="square" rtlCol="0">
              <a:spAutoFit/>
            </a:bodyPr>
            <a:lstStyle/>
            <a:p>
              <a:pPr algn="ctr" defTabSz="1218565">
                <a:lnSpc>
                  <a:spcPct val="200000"/>
                </a:lnSpc>
                <a:spcBef>
                  <a:spcPts val="1000"/>
                </a:spcBef>
                <a:defRPr/>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Click here to add paragraph text</a:t>
              </a:r>
            </a:p>
          </p:txBody>
        </p:sp>
        <p:sp>
          <p:nvSpPr>
            <p:cNvPr id="25" name="TextBox 24"/>
            <p:cNvSpPr txBox="1"/>
            <p:nvPr/>
          </p:nvSpPr>
          <p:spPr>
            <a:xfrm flipH="1">
              <a:off x="1466879" y="2305848"/>
              <a:ext cx="2658240" cy="374373"/>
            </a:xfrm>
            <a:prstGeom prst="rect">
              <a:avLst/>
            </a:prstGeom>
            <a:noFill/>
          </p:spPr>
          <p:txBody>
            <a:bodyPr wrap="square" lIns="96433" tIns="48216" rIns="96433" bIns="48216" rtlCol="0">
              <a:spAutoFit/>
            </a:bodyPr>
            <a:lstStyle/>
            <a:p>
              <a:pPr algn="dist"/>
              <a:r>
                <a:rPr lang="en-US" dirty="0">
                  <a:latin typeface="微软雅黑" panose="020B0503020204020204" pitchFamily="34" charset="-122"/>
                  <a:ea typeface="微软雅黑" panose="020B0503020204020204" pitchFamily="34" charset="-122"/>
                </a:rPr>
                <a:t>Click Add Title</a:t>
              </a:r>
            </a:p>
          </p:txBody>
        </p:sp>
      </p:grpSp>
      <p:grpSp>
        <p:nvGrpSpPr>
          <p:cNvPr id="26" name="组合 25"/>
          <p:cNvGrpSpPr/>
          <p:nvPr/>
        </p:nvGrpSpPr>
        <p:grpSpPr>
          <a:xfrm>
            <a:off x="7431143" y="4552429"/>
            <a:ext cx="1948113" cy="1142836"/>
            <a:chOff x="1454239" y="2305848"/>
            <a:chExt cx="2773393" cy="1142836"/>
          </a:xfrm>
        </p:grpSpPr>
        <p:sp>
          <p:nvSpPr>
            <p:cNvPr id="27" name="TextBox 26"/>
            <p:cNvSpPr txBox="1"/>
            <p:nvPr/>
          </p:nvSpPr>
          <p:spPr>
            <a:xfrm>
              <a:off x="1565783" y="2673407"/>
              <a:ext cx="2661849" cy="775277"/>
            </a:xfrm>
            <a:prstGeom prst="rect">
              <a:avLst/>
            </a:prstGeom>
            <a:noFill/>
          </p:spPr>
          <p:txBody>
            <a:bodyPr wrap="square" rtlCol="0">
              <a:spAutoFit/>
            </a:bodyPr>
            <a:lstStyle/>
            <a:p>
              <a:pPr algn="ctr" defTabSz="1218565">
                <a:lnSpc>
                  <a:spcPct val="200000"/>
                </a:lnSpc>
                <a:spcBef>
                  <a:spcPts val="1000"/>
                </a:spcBef>
                <a:defRPr/>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Click here to add paragraph text</a:t>
              </a:r>
            </a:p>
          </p:txBody>
        </p:sp>
        <p:sp>
          <p:nvSpPr>
            <p:cNvPr id="28" name="TextBox 27"/>
            <p:cNvSpPr txBox="1"/>
            <p:nvPr/>
          </p:nvSpPr>
          <p:spPr>
            <a:xfrm flipH="1">
              <a:off x="1454239" y="2305848"/>
              <a:ext cx="2670881" cy="374373"/>
            </a:xfrm>
            <a:prstGeom prst="rect">
              <a:avLst/>
            </a:prstGeom>
            <a:noFill/>
          </p:spPr>
          <p:txBody>
            <a:bodyPr wrap="square" lIns="96433" tIns="48216" rIns="96433" bIns="48216" rtlCol="0">
              <a:spAutoFit/>
            </a:bodyPr>
            <a:lstStyle/>
            <a:p>
              <a:pPr algn="dist"/>
              <a:r>
                <a:rPr lang="en-US" dirty="0">
                  <a:latin typeface="微软雅黑" panose="020B0503020204020204" pitchFamily="34" charset="-122"/>
                  <a:ea typeface="微软雅黑" panose="020B0503020204020204" pitchFamily="34" charset="-122"/>
                </a:rPr>
                <a:t>Click Add Title</a:t>
              </a:r>
            </a:p>
          </p:txBody>
        </p:sp>
      </p:grpSp>
      <p:grpSp>
        <p:nvGrpSpPr>
          <p:cNvPr id="29" name="组合 28"/>
          <p:cNvGrpSpPr/>
          <p:nvPr/>
        </p:nvGrpSpPr>
        <p:grpSpPr>
          <a:xfrm>
            <a:off x="1297062" y="2392189"/>
            <a:ext cx="2035969" cy="1512168"/>
            <a:chOff x="1329164" y="2305848"/>
            <a:chExt cx="2898468" cy="1512168"/>
          </a:xfrm>
        </p:grpSpPr>
        <p:sp>
          <p:nvSpPr>
            <p:cNvPr id="30" name="TextBox 29"/>
            <p:cNvSpPr txBox="1"/>
            <p:nvPr/>
          </p:nvSpPr>
          <p:spPr>
            <a:xfrm>
              <a:off x="1329164" y="2673407"/>
              <a:ext cx="2898468" cy="1144609"/>
            </a:xfrm>
            <a:prstGeom prst="rect">
              <a:avLst/>
            </a:prstGeom>
            <a:noFill/>
          </p:spPr>
          <p:txBody>
            <a:bodyPr wrap="square" rtlCol="0">
              <a:spAutoFit/>
            </a:bodyPr>
            <a:lstStyle/>
            <a:p>
              <a:pPr algn="ctr" defTabSz="1218565">
                <a:lnSpc>
                  <a:spcPct val="200000"/>
                </a:lnSpc>
                <a:spcBef>
                  <a:spcPts val="1000"/>
                </a:spcBef>
                <a:defRPr/>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a:t>
              </a:r>
            </a:p>
          </p:txBody>
        </p:sp>
        <p:sp>
          <p:nvSpPr>
            <p:cNvPr id="31" name="TextBox 30"/>
            <p:cNvSpPr txBox="1"/>
            <p:nvPr/>
          </p:nvSpPr>
          <p:spPr>
            <a:xfrm flipH="1">
              <a:off x="1366428" y="2305848"/>
              <a:ext cx="2758691" cy="374373"/>
            </a:xfrm>
            <a:prstGeom prst="rect">
              <a:avLst/>
            </a:prstGeom>
            <a:noFill/>
          </p:spPr>
          <p:txBody>
            <a:bodyPr wrap="square" lIns="96433" tIns="48216" rIns="96433" bIns="48216" rtlCol="0">
              <a:spAutoFit/>
            </a:bodyPr>
            <a:lstStyle/>
            <a:p>
              <a:pPr algn="dist"/>
              <a:r>
                <a:rPr lang="en-US" dirty="0">
                  <a:latin typeface="微软雅黑" panose="020B0503020204020204" pitchFamily="34" charset="-122"/>
                  <a:ea typeface="微软雅黑" panose="020B0503020204020204" pitchFamily="34" charset="-122"/>
                </a:rPr>
                <a:t>Click Add Title</a:t>
              </a:r>
            </a:p>
          </p:txBody>
        </p:sp>
      </p:grpSp>
      <p:grpSp>
        <p:nvGrpSpPr>
          <p:cNvPr id="32" name="组合 31"/>
          <p:cNvGrpSpPr/>
          <p:nvPr/>
        </p:nvGrpSpPr>
        <p:grpSpPr>
          <a:xfrm>
            <a:off x="5380070" y="2392189"/>
            <a:ext cx="1985410" cy="1512168"/>
            <a:chOff x="1401143" y="2305848"/>
            <a:chExt cx="2826490" cy="1512168"/>
          </a:xfrm>
        </p:grpSpPr>
        <p:sp>
          <p:nvSpPr>
            <p:cNvPr id="33" name="TextBox 32"/>
            <p:cNvSpPr txBox="1"/>
            <p:nvPr/>
          </p:nvSpPr>
          <p:spPr>
            <a:xfrm>
              <a:off x="1401143" y="2673407"/>
              <a:ext cx="2826490" cy="1144609"/>
            </a:xfrm>
            <a:prstGeom prst="rect">
              <a:avLst/>
            </a:prstGeom>
            <a:noFill/>
          </p:spPr>
          <p:txBody>
            <a:bodyPr wrap="square" rtlCol="0">
              <a:spAutoFit/>
            </a:bodyPr>
            <a:lstStyle/>
            <a:p>
              <a:pPr algn="ctr" defTabSz="1218565">
                <a:lnSpc>
                  <a:spcPct val="200000"/>
                </a:lnSpc>
                <a:spcBef>
                  <a:spcPts val="1000"/>
                </a:spcBef>
                <a:defRPr/>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a:t>
              </a:r>
            </a:p>
          </p:txBody>
        </p:sp>
        <p:sp>
          <p:nvSpPr>
            <p:cNvPr id="34" name="TextBox 33"/>
            <p:cNvSpPr txBox="1"/>
            <p:nvPr/>
          </p:nvSpPr>
          <p:spPr>
            <a:xfrm flipH="1">
              <a:off x="1617145" y="2305848"/>
              <a:ext cx="2507974" cy="374373"/>
            </a:xfrm>
            <a:prstGeom prst="rect">
              <a:avLst/>
            </a:prstGeom>
            <a:noFill/>
          </p:spPr>
          <p:txBody>
            <a:bodyPr wrap="square" lIns="96433" tIns="48216" rIns="96433" bIns="48216" rtlCol="0">
              <a:spAutoFit/>
            </a:bodyPr>
            <a:lstStyle/>
            <a:p>
              <a:pPr algn="dist"/>
              <a:r>
                <a:rPr lang="en-US" dirty="0">
                  <a:latin typeface="微软雅黑" panose="020B0503020204020204" pitchFamily="34" charset="-122"/>
                  <a:ea typeface="微软雅黑" panose="020B0503020204020204" pitchFamily="34" charset="-122"/>
                </a:rPr>
                <a:t>Click Add Title</a:t>
              </a:r>
            </a:p>
          </p:txBody>
        </p:sp>
      </p:grpSp>
      <p:grpSp>
        <p:nvGrpSpPr>
          <p:cNvPr id="35" name="组合 34"/>
          <p:cNvGrpSpPr/>
          <p:nvPr/>
        </p:nvGrpSpPr>
        <p:grpSpPr>
          <a:xfrm>
            <a:off x="9467112" y="2392189"/>
            <a:ext cx="2094575" cy="1512168"/>
            <a:chOff x="1482349" y="2305848"/>
            <a:chExt cx="2981901" cy="1512168"/>
          </a:xfrm>
        </p:grpSpPr>
        <p:sp>
          <p:nvSpPr>
            <p:cNvPr id="36" name="TextBox 35"/>
            <p:cNvSpPr txBox="1"/>
            <p:nvPr/>
          </p:nvSpPr>
          <p:spPr>
            <a:xfrm>
              <a:off x="1482349" y="2673407"/>
              <a:ext cx="2981901" cy="1144609"/>
            </a:xfrm>
            <a:prstGeom prst="rect">
              <a:avLst/>
            </a:prstGeom>
            <a:noFill/>
          </p:spPr>
          <p:txBody>
            <a:bodyPr wrap="square" rtlCol="0">
              <a:spAutoFit/>
            </a:bodyPr>
            <a:lstStyle/>
            <a:p>
              <a:pPr algn="ctr" defTabSz="1218565">
                <a:lnSpc>
                  <a:spcPct val="200000"/>
                </a:lnSpc>
                <a:spcBef>
                  <a:spcPts val="1000"/>
                </a:spcBef>
                <a:defRPr/>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a:t>
              </a:r>
            </a:p>
          </p:txBody>
        </p:sp>
        <p:sp>
          <p:nvSpPr>
            <p:cNvPr id="37" name="TextBox 36"/>
            <p:cNvSpPr txBox="1"/>
            <p:nvPr/>
          </p:nvSpPr>
          <p:spPr>
            <a:xfrm flipH="1">
              <a:off x="1575832" y="2305848"/>
              <a:ext cx="2549287" cy="374373"/>
            </a:xfrm>
            <a:prstGeom prst="rect">
              <a:avLst/>
            </a:prstGeom>
            <a:noFill/>
          </p:spPr>
          <p:txBody>
            <a:bodyPr wrap="square" lIns="96433" tIns="48216" rIns="96433" bIns="48216" rtlCol="0">
              <a:spAutoFit/>
            </a:bodyPr>
            <a:lstStyle/>
            <a:p>
              <a:pPr algn="dist"/>
              <a:r>
                <a:rPr lang="en-US" dirty="0">
                  <a:latin typeface="微软雅黑" panose="020B0503020204020204" pitchFamily="34" charset="-122"/>
                  <a:ea typeface="微软雅黑" panose="020B0503020204020204" pitchFamily="34" charset="-122"/>
                </a:rPr>
                <a:t>Click Add Title</a:t>
              </a:r>
            </a:p>
          </p:txBody>
        </p:sp>
      </p:grpSp>
      <p:sp>
        <p:nvSpPr>
          <p:cNvPr id="38" name="TextBox 8"/>
          <p:cNvSpPr txBox="1"/>
          <p:nvPr/>
        </p:nvSpPr>
        <p:spPr>
          <a:xfrm>
            <a:off x="5057763" y="406742"/>
            <a:ext cx="2955788" cy="369332"/>
          </a:xfrm>
          <a:prstGeom prst="rect">
            <a:avLst/>
          </a:prstGeom>
          <a:noFill/>
        </p:spPr>
        <p:txBody>
          <a:bodyPr wrap="square" lIns="0" tIns="0" rIns="0" bIns="0" rtlCol="0" anchor="ctr">
            <a:spAutoFit/>
          </a:bodyPr>
          <a:lstStyle/>
          <a:p>
            <a:pPr algn="dist"/>
            <a:r>
              <a:rPr lang="zh-CN" altLang="en-US" sz="2400" dirty="0">
                <a:solidFill>
                  <a:srgbClr val="569582"/>
                </a:solidFill>
                <a:latin typeface="微软雅黑" panose="020B0503020204020204" pitchFamily="34" charset="-122"/>
                <a:ea typeface="微软雅黑" panose="020B0503020204020204" pitchFamily="34" charset="-122"/>
              </a:rPr>
              <a:t>Title bar Text</a:t>
            </a:r>
            <a:endParaRPr lang="en-US" altLang="zh-CN" sz="2400" dirty="0">
              <a:solidFill>
                <a:srgbClr val="569582"/>
              </a:solidFill>
              <a:latin typeface="微软雅黑" panose="020B0503020204020204" pitchFamily="34" charset="-122"/>
              <a:ea typeface="微软雅黑" panose="020B0503020204020204" pitchFamily="34" charset="-122"/>
            </a:endParaRPr>
          </a:p>
        </p:txBody>
      </p:sp>
      <p:sp>
        <p:nvSpPr>
          <p:cNvPr id="39" name="TextBox 8"/>
          <p:cNvSpPr txBox="1"/>
          <p:nvPr/>
        </p:nvSpPr>
        <p:spPr>
          <a:xfrm>
            <a:off x="5380069" y="816658"/>
            <a:ext cx="2311176" cy="184666"/>
          </a:xfrm>
          <a:prstGeom prst="rect">
            <a:avLst/>
          </a:prstGeom>
          <a:noFill/>
        </p:spPr>
        <p:txBody>
          <a:bodyPr wrap="square" lIns="0" tIns="0" rIns="0" bIns="0" rtlCol="0" anchor="ctr">
            <a:spAutoFit/>
          </a:bodyPr>
          <a:lstStyle/>
          <a:p>
            <a:pPr algn="dist"/>
            <a:r>
              <a:rPr lang="en-US" altLang="zh-CN" sz="11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ADD YOUR TEXT </a:t>
            </a:r>
            <a:r>
              <a:rPr lang="en-US" altLang="zh-CN" sz="12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HERE</a:t>
            </a:r>
            <a:endPar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ransition spd="slow">
    <p:blinds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85" name="Freeform 21"/>
          <p:cNvSpPr/>
          <p:nvPr/>
        </p:nvSpPr>
        <p:spPr bwMode="auto">
          <a:xfrm>
            <a:off x="8610452" y="2094368"/>
            <a:ext cx="741164" cy="732421"/>
          </a:xfrm>
          <a:custGeom>
            <a:avLst/>
            <a:gdLst>
              <a:gd name="T0" fmla="*/ 267 w 267"/>
              <a:gd name="T1" fmla="*/ 218 h 263"/>
              <a:gd name="T2" fmla="*/ 222 w 267"/>
              <a:gd name="T3" fmla="*/ 263 h 263"/>
              <a:gd name="T4" fmla="*/ 46 w 267"/>
              <a:gd name="T5" fmla="*/ 263 h 263"/>
              <a:gd name="T6" fmla="*/ 0 w 267"/>
              <a:gd name="T7" fmla="*/ 218 h 263"/>
              <a:gd name="T8" fmla="*/ 0 w 267"/>
              <a:gd name="T9" fmla="*/ 46 h 263"/>
              <a:gd name="T10" fmla="*/ 46 w 267"/>
              <a:gd name="T11" fmla="*/ 0 h 263"/>
              <a:gd name="T12" fmla="*/ 222 w 267"/>
              <a:gd name="T13" fmla="*/ 0 h 263"/>
              <a:gd name="T14" fmla="*/ 267 w 267"/>
              <a:gd name="T15" fmla="*/ 46 h 263"/>
              <a:gd name="T16" fmla="*/ 267 w 267"/>
              <a:gd name="T17" fmla="*/ 21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 h="263">
                <a:moveTo>
                  <a:pt x="267" y="218"/>
                </a:moveTo>
                <a:cubicBezTo>
                  <a:pt x="267" y="243"/>
                  <a:pt x="247" y="263"/>
                  <a:pt x="222" y="263"/>
                </a:cubicBezTo>
                <a:cubicBezTo>
                  <a:pt x="46" y="263"/>
                  <a:pt x="46" y="263"/>
                  <a:pt x="46" y="263"/>
                </a:cubicBezTo>
                <a:cubicBezTo>
                  <a:pt x="21" y="263"/>
                  <a:pt x="0" y="243"/>
                  <a:pt x="0" y="218"/>
                </a:cubicBezTo>
                <a:cubicBezTo>
                  <a:pt x="0" y="46"/>
                  <a:pt x="0" y="46"/>
                  <a:pt x="0" y="46"/>
                </a:cubicBezTo>
                <a:cubicBezTo>
                  <a:pt x="0" y="21"/>
                  <a:pt x="21" y="0"/>
                  <a:pt x="46" y="0"/>
                </a:cubicBezTo>
                <a:cubicBezTo>
                  <a:pt x="222" y="0"/>
                  <a:pt x="222" y="0"/>
                  <a:pt x="222" y="0"/>
                </a:cubicBezTo>
                <a:cubicBezTo>
                  <a:pt x="247" y="0"/>
                  <a:pt x="267" y="21"/>
                  <a:pt x="267" y="46"/>
                </a:cubicBezTo>
                <a:lnTo>
                  <a:pt x="267" y="218"/>
                </a:lnTo>
                <a:close/>
              </a:path>
            </a:pathLst>
          </a:custGeom>
          <a:solidFill>
            <a:schemeClr val="accent1"/>
          </a:solidFill>
          <a:ln>
            <a:noFill/>
          </a:ln>
        </p:spPr>
        <p:txBody>
          <a:bodyPr vert="horz" wrap="square" lIns="128583" tIns="64291" rIns="128583" bIns="64291" numCol="1" anchor="t" anchorCtr="0" compatLnSpc="1"/>
          <a:lstStyle/>
          <a:p>
            <a:endParaRPr lang="zh-CN" altLang="en-US"/>
          </a:p>
        </p:txBody>
      </p:sp>
      <p:sp>
        <p:nvSpPr>
          <p:cNvPr id="36886" name="Freeform 22"/>
          <p:cNvSpPr/>
          <p:nvPr/>
        </p:nvSpPr>
        <p:spPr bwMode="auto">
          <a:xfrm>
            <a:off x="8610452" y="3253290"/>
            <a:ext cx="741164" cy="730188"/>
          </a:xfrm>
          <a:custGeom>
            <a:avLst/>
            <a:gdLst>
              <a:gd name="T0" fmla="*/ 267 w 267"/>
              <a:gd name="T1" fmla="*/ 218 h 263"/>
              <a:gd name="T2" fmla="*/ 222 w 267"/>
              <a:gd name="T3" fmla="*/ 263 h 263"/>
              <a:gd name="T4" fmla="*/ 46 w 267"/>
              <a:gd name="T5" fmla="*/ 263 h 263"/>
              <a:gd name="T6" fmla="*/ 0 w 267"/>
              <a:gd name="T7" fmla="*/ 218 h 263"/>
              <a:gd name="T8" fmla="*/ 0 w 267"/>
              <a:gd name="T9" fmla="*/ 46 h 263"/>
              <a:gd name="T10" fmla="*/ 46 w 267"/>
              <a:gd name="T11" fmla="*/ 0 h 263"/>
              <a:gd name="T12" fmla="*/ 222 w 267"/>
              <a:gd name="T13" fmla="*/ 0 h 263"/>
              <a:gd name="T14" fmla="*/ 267 w 267"/>
              <a:gd name="T15" fmla="*/ 46 h 263"/>
              <a:gd name="T16" fmla="*/ 267 w 267"/>
              <a:gd name="T17" fmla="*/ 21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 h="263">
                <a:moveTo>
                  <a:pt x="267" y="218"/>
                </a:moveTo>
                <a:cubicBezTo>
                  <a:pt x="267" y="243"/>
                  <a:pt x="247" y="263"/>
                  <a:pt x="222" y="263"/>
                </a:cubicBezTo>
                <a:cubicBezTo>
                  <a:pt x="46" y="263"/>
                  <a:pt x="46" y="263"/>
                  <a:pt x="46" y="263"/>
                </a:cubicBezTo>
                <a:cubicBezTo>
                  <a:pt x="21" y="263"/>
                  <a:pt x="0" y="243"/>
                  <a:pt x="0" y="218"/>
                </a:cubicBezTo>
                <a:cubicBezTo>
                  <a:pt x="0" y="46"/>
                  <a:pt x="0" y="46"/>
                  <a:pt x="0" y="46"/>
                </a:cubicBezTo>
                <a:cubicBezTo>
                  <a:pt x="0" y="21"/>
                  <a:pt x="21" y="0"/>
                  <a:pt x="46" y="0"/>
                </a:cubicBezTo>
                <a:cubicBezTo>
                  <a:pt x="222" y="0"/>
                  <a:pt x="222" y="0"/>
                  <a:pt x="222" y="0"/>
                </a:cubicBezTo>
                <a:cubicBezTo>
                  <a:pt x="247" y="0"/>
                  <a:pt x="267" y="21"/>
                  <a:pt x="267" y="46"/>
                </a:cubicBezTo>
                <a:lnTo>
                  <a:pt x="267" y="218"/>
                </a:lnTo>
                <a:close/>
              </a:path>
            </a:pathLst>
          </a:custGeom>
          <a:solidFill>
            <a:schemeClr val="accent2"/>
          </a:solidFill>
          <a:ln>
            <a:noFill/>
          </a:ln>
        </p:spPr>
        <p:txBody>
          <a:bodyPr vert="horz" wrap="square" lIns="128583" tIns="64291" rIns="128583" bIns="64291" numCol="1" anchor="t" anchorCtr="0" compatLnSpc="1"/>
          <a:lstStyle/>
          <a:p>
            <a:endParaRPr lang="zh-CN" altLang="en-US"/>
          </a:p>
        </p:txBody>
      </p:sp>
      <p:sp>
        <p:nvSpPr>
          <p:cNvPr id="36887" name="Freeform 23"/>
          <p:cNvSpPr/>
          <p:nvPr/>
        </p:nvSpPr>
        <p:spPr bwMode="auto">
          <a:xfrm>
            <a:off x="8610452" y="4409976"/>
            <a:ext cx="741164" cy="732421"/>
          </a:xfrm>
          <a:custGeom>
            <a:avLst/>
            <a:gdLst>
              <a:gd name="T0" fmla="*/ 267 w 267"/>
              <a:gd name="T1" fmla="*/ 218 h 263"/>
              <a:gd name="T2" fmla="*/ 222 w 267"/>
              <a:gd name="T3" fmla="*/ 263 h 263"/>
              <a:gd name="T4" fmla="*/ 46 w 267"/>
              <a:gd name="T5" fmla="*/ 263 h 263"/>
              <a:gd name="T6" fmla="*/ 0 w 267"/>
              <a:gd name="T7" fmla="*/ 218 h 263"/>
              <a:gd name="T8" fmla="*/ 0 w 267"/>
              <a:gd name="T9" fmla="*/ 46 h 263"/>
              <a:gd name="T10" fmla="*/ 46 w 267"/>
              <a:gd name="T11" fmla="*/ 0 h 263"/>
              <a:gd name="T12" fmla="*/ 222 w 267"/>
              <a:gd name="T13" fmla="*/ 0 h 263"/>
              <a:gd name="T14" fmla="*/ 267 w 267"/>
              <a:gd name="T15" fmla="*/ 46 h 263"/>
              <a:gd name="T16" fmla="*/ 267 w 267"/>
              <a:gd name="T17" fmla="*/ 21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 h="263">
                <a:moveTo>
                  <a:pt x="267" y="218"/>
                </a:moveTo>
                <a:cubicBezTo>
                  <a:pt x="267" y="243"/>
                  <a:pt x="247" y="263"/>
                  <a:pt x="222" y="263"/>
                </a:cubicBezTo>
                <a:cubicBezTo>
                  <a:pt x="46" y="263"/>
                  <a:pt x="46" y="263"/>
                  <a:pt x="46" y="263"/>
                </a:cubicBezTo>
                <a:cubicBezTo>
                  <a:pt x="21" y="263"/>
                  <a:pt x="0" y="243"/>
                  <a:pt x="0" y="218"/>
                </a:cubicBezTo>
                <a:cubicBezTo>
                  <a:pt x="0" y="46"/>
                  <a:pt x="0" y="46"/>
                  <a:pt x="0" y="46"/>
                </a:cubicBezTo>
                <a:cubicBezTo>
                  <a:pt x="0" y="21"/>
                  <a:pt x="21" y="0"/>
                  <a:pt x="46" y="0"/>
                </a:cubicBezTo>
                <a:cubicBezTo>
                  <a:pt x="222" y="0"/>
                  <a:pt x="222" y="0"/>
                  <a:pt x="222" y="0"/>
                </a:cubicBezTo>
                <a:cubicBezTo>
                  <a:pt x="247" y="0"/>
                  <a:pt x="267" y="21"/>
                  <a:pt x="267" y="46"/>
                </a:cubicBezTo>
                <a:lnTo>
                  <a:pt x="267" y="218"/>
                </a:lnTo>
                <a:close/>
              </a:path>
            </a:pathLst>
          </a:custGeom>
          <a:solidFill>
            <a:schemeClr val="accent3"/>
          </a:solidFill>
          <a:ln>
            <a:noFill/>
          </a:ln>
        </p:spPr>
        <p:txBody>
          <a:bodyPr lIns="128583" tIns="64291" rIns="128583" bIns="64291"/>
          <a:lstStyle/>
          <a:p>
            <a:endParaRPr lang="zh-CN" altLang="en-US"/>
          </a:p>
        </p:txBody>
      </p:sp>
      <p:sp>
        <p:nvSpPr>
          <p:cNvPr id="36888" name="Freeform 24"/>
          <p:cNvSpPr/>
          <p:nvPr/>
        </p:nvSpPr>
        <p:spPr bwMode="auto">
          <a:xfrm>
            <a:off x="6683873" y="2462811"/>
            <a:ext cx="1926581" cy="3385211"/>
          </a:xfrm>
          <a:custGeom>
            <a:avLst/>
            <a:gdLst>
              <a:gd name="T0" fmla="*/ 863 w 863"/>
              <a:gd name="T1" fmla="*/ 0 h 1516"/>
              <a:gd name="T2" fmla="*/ 0 w 863"/>
              <a:gd name="T3" fmla="*/ 0 h 1516"/>
              <a:gd name="T4" fmla="*/ 0 w 863"/>
              <a:gd name="T5" fmla="*/ 1516 h 1516"/>
            </a:gdLst>
            <a:ahLst/>
            <a:cxnLst>
              <a:cxn ang="0">
                <a:pos x="T0" y="T1"/>
              </a:cxn>
              <a:cxn ang="0">
                <a:pos x="T2" y="T3"/>
              </a:cxn>
              <a:cxn ang="0">
                <a:pos x="T4" y="T5"/>
              </a:cxn>
            </a:cxnLst>
            <a:rect l="0" t="0" r="r" b="b"/>
            <a:pathLst>
              <a:path w="863" h="1516">
                <a:moveTo>
                  <a:pt x="863" y="0"/>
                </a:moveTo>
                <a:lnTo>
                  <a:pt x="0" y="0"/>
                </a:lnTo>
                <a:lnTo>
                  <a:pt x="0" y="1516"/>
                </a:lnTo>
              </a:path>
            </a:pathLst>
          </a:custGeom>
          <a:noFill/>
          <a:ln w="6350" cap="flat" cmpd="sng">
            <a:solidFill>
              <a:schemeClr val="bg1">
                <a:lumMod val="50000"/>
              </a:schemeClr>
            </a:solidFill>
            <a:prstDash val="solid"/>
            <a:round/>
            <a:headEnd type="oval" w="sm" len="sm"/>
          </a:ln>
          <a:extLst>
            <a:ext uri="{909E8E84-426E-40DD-AFC4-6F175D3DCCD1}">
              <a14:hiddenFill xmlns:a14="http://schemas.microsoft.com/office/drawing/2010/main">
                <a:solidFill>
                  <a:srgbClr val="FFFFFF"/>
                </a:solidFill>
              </a14:hiddenFill>
            </a:ext>
          </a:extLst>
        </p:spPr>
        <p:txBody>
          <a:bodyPr lIns="128583" tIns="64291" rIns="128583" bIns="64291"/>
          <a:lstStyle/>
          <a:p>
            <a:endParaRPr lang="zh-CN" altLang="en-US"/>
          </a:p>
        </p:txBody>
      </p:sp>
      <p:sp>
        <p:nvSpPr>
          <p:cNvPr id="36889" name="Freeform 25"/>
          <p:cNvSpPr/>
          <p:nvPr/>
        </p:nvSpPr>
        <p:spPr bwMode="auto">
          <a:xfrm>
            <a:off x="7157147" y="3619500"/>
            <a:ext cx="1453307" cy="2228522"/>
          </a:xfrm>
          <a:custGeom>
            <a:avLst/>
            <a:gdLst>
              <a:gd name="T0" fmla="*/ 651 w 651"/>
              <a:gd name="T1" fmla="*/ 0 h 998"/>
              <a:gd name="T2" fmla="*/ 0 w 651"/>
              <a:gd name="T3" fmla="*/ 0 h 998"/>
              <a:gd name="T4" fmla="*/ 0 w 651"/>
              <a:gd name="T5" fmla="*/ 998 h 998"/>
            </a:gdLst>
            <a:ahLst/>
            <a:cxnLst>
              <a:cxn ang="0">
                <a:pos x="T0" y="T1"/>
              </a:cxn>
              <a:cxn ang="0">
                <a:pos x="T2" y="T3"/>
              </a:cxn>
              <a:cxn ang="0">
                <a:pos x="T4" y="T5"/>
              </a:cxn>
            </a:cxnLst>
            <a:rect l="0" t="0" r="r" b="b"/>
            <a:pathLst>
              <a:path w="651" h="998">
                <a:moveTo>
                  <a:pt x="651" y="0"/>
                </a:moveTo>
                <a:lnTo>
                  <a:pt x="0" y="0"/>
                </a:lnTo>
                <a:lnTo>
                  <a:pt x="0" y="998"/>
                </a:lnTo>
              </a:path>
            </a:pathLst>
          </a:custGeom>
          <a:noFill/>
          <a:ln w="6350" cap="flat" cmpd="sng">
            <a:solidFill>
              <a:schemeClr val="bg1">
                <a:lumMod val="50000"/>
              </a:schemeClr>
            </a:solidFill>
            <a:prstDash val="solid"/>
            <a:round/>
            <a:headEnd type="oval" w="sm" len="sm"/>
          </a:ln>
          <a:extLst>
            <a:ext uri="{909E8E84-426E-40DD-AFC4-6F175D3DCCD1}">
              <a14:hiddenFill xmlns:a14="http://schemas.microsoft.com/office/drawing/2010/main">
                <a:solidFill>
                  <a:srgbClr val="FFFFFF"/>
                </a:solidFill>
              </a14:hiddenFill>
            </a:ext>
          </a:extLst>
        </p:spPr>
        <p:txBody>
          <a:bodyPr lIns="128583" tIns="64291" rIns="128583" bIns="64291"/>
          <a:lstStyle/>
          <a:p>
            <a:endParaRPr lang="zh-CN" altLang="en-US"/>
          </a:p>
        </p:txBody>
      </p:sp>
      <p:sp>
        <p:nvSpPr>
          <p:cNvPr id="36890" name="Freeform 26"/>
          <p:cNvSpPr/>
          <p:nvPr/>
        </p:nvSpPr>
        <p:spPr bwMode="auto">
          <a:xfrm>
            <a:off x="7648279" y="4776188"/>
            <a:ext cx="962175" cy="1071834"/>
          </a:xfrm>
          <a:custGeom>
            <a:avLst/>
            <a:gdLst>
              <a:gd name="T0" fmla="*/ 431 w 431"/>
              <a:gd name="T1" fmla="*/ 0 h 480"/>
              <a:gd name="T2" fmla="*/ 0 w 431"/>
              <a:gd name="T3" fmla="*/ 0 h 480"/>
              <a:gd name="T4" fmla="*/ 0 w 431"/>
              <a:gd name="T5" fmla="*/ 480 h 480"/>
            </a:gdLst>
            <a:ahLst/>
            <a:cxnLst>
              <a:cxn ang="0">
                <a:pos x="T0" y="T1"/>
              </a:cxn>
              <a:cxn ang="0">
                <a:pos x="T2" y="T3"/>
              </a:cxn>
              <a:cxn ang="0">
                <a:pos x="T4" y="T5"/>
              </a:cxn>
            </a:cxnLst>
            <a:rect l="0" t="0" r="r" b="b"/>
            <a:pathLst>
              <a:path w="431" h="480">
                <a:moveTo>
                  <a:pt x="431" y="0"/>
                </a:moveTo>
                <a:lnTo>
                  <a:pt x="0" y="0"/>
                </a:lnTo>
                <a:lnTo>
                  <a:pt x="0" y="480"/>
                </a:lnTo>
              </a:path>
            </a:pathLst>
          </a:custGeom>
          <a:noFill/>
          <a:ln w="6350" cap="flat" cmpd="sng">
            <a:solidFill>
              <a:schemeClr val="bg1">
                <a:lumMod val="50000"/>
              </a:schemeClr>
            </a:solidFill>
            <a:prstDash val="solid"/>
            <a:round/>
            <a:headEnd type="oval" w="sm" len="sm"/>
          </a:ln>
          <a:extLst>
            <a:ext uri="{909E8E84-426E-40DD-AFC4-6F175D3DCCD1}">
              <a14:hiddenFill xmlns:a14="http://schemas.microsoft.com/office/drawing/2010/main">
                <a:solidFill>
                  <a:srgbClr val="FFFFFF"/>
                </a:solidFill>
              </a14:hiddenFill>
            </a:ext>
          </a:extLst>
        </p:spPr>
        <p:txBody>
          <a:bodyPr lIns="128583" tIns="64291" rIns="128583" bIns="64291"/>
          <a:lstStyle/>
          <a:p>
            <a:endParaRPr lang="zh-CN" altLang="en-US"/>
          </a:p>
        </p:txBody>
      </p:sp>
      <p:sp>
        <p:nvSpPr>
          <p:cNvPr id="36891" name="Freeform 27"/>
          <p:cNvSpPr/>
          <p:nvPr/>
        </p:nvSpPr>
        <p:spPr bwMode="auto">
          <a:xfrm>
            <a:off x="3507135" y="2094368"/>
            <a:ext cx="741164" cy="732421"/>
          </a:xfrm>
          <a:custGeom>
            <a:avLst/>
            <a:gdLst>
              <a:gd name="T0" fmla="*/ 0 w 267"/>
              <a:gd name="T1" fmla="*/ 218 h 263"/>
              <a:gd name="T2" fmla="*/ 46 w 267"/>
              <a:gd name="T3" fmla="*/ 263 h 263"/>
              <a:gd name="T4" fmla="*/ 222 w 267"/>
              <a:gd name="T5" fmla="*/ 263 h 263"/>
              <a:gd name="T6" fmla="*/ 267 w 267"/>
              <a:gd name="T7" fmla="*/ 218 h 263"/>
              <a:gd name="T8" fmla="*/ 267 w 267"/>
              <a:gd name="T9" fmla="*/ 46 h 263"/>
              <a:gd name="T10" fmla="*/ 222 w 267"/>
              <a:gd name="T11" fmla="*/ 0 h 263"/>
              <a:gd name="T12" fmla="*/ 46 w 267"/>
              <a:gd name="T13" fmla="*/ 0 h 263"/>
              <a:gd name="T14" fmla="*/ 0 w 267"/>
              <a:gd name="T15" fmla="*/ 46 h 263"/>
              <a:gd name="T16" fmla="*/ 0 w 267"/>
              <a:gd name="T17" fmla="*/ 21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 h="263">
                <a:moveTo>
                  <a:pt x="0" y="218"/>
                </a:moveTo>
                <a:cubicBezTo>
                  <a:pt x="0" y="243"/>
                  <a:pt x="21" y="263"/>
                  <a:pt x="46" y="263"/>
                </a:cubicBezTo>
                <a:cubicBezTo>
                  <a:pt x="222" y="263"/>
                  <a:pt x="222" y="263"/>
                  <a:pt x="222" y="263"/>
                </a:cubicBezTo>
                <a:cubicBezTo>
                  <a:pt x="247" y="263"/>
                  <a:pt x="267" y="243"/>
                  <a:pt x="267" y="218"/>
                </a:cubicBezTo>
                <a:cubicBezTo>
                  <a:pt x="267" y="46"/>
                  <a:pt x="267" y="46"/>
                  <a:pt x="267" y="46"/>
                </a:cubicBezTo>
                <a:cubicBezTo>
                  <a:pt x="267" y="21"/>
                  <a:pt x="247" y="0"/>
                  <a:pt x="222" y="0"/>
                </a:cubicBezTo>
                <a:cubicBezTo>
                  <a:pt x="46" y="0"/>
                  <a:pt x="46" y="0"/>
                  <a:pt x="46" y="0"/>
                </a:cubicBezTo>
                <a:cubicBezTo>
                  <a:pt x="21" y="0"/>
                  <a:pt x="0" y="21"/>
                  <a:pt x="0" y="46"/>
                </a:cubicBezTo>
                <a:lnTo>
                  <a:pt x="0" y="218"/>
                </a:lnTo>
                <a:close/>
              </a:path>
            </a:pathLst>
          </a:custGeom>
          <a:solidFill>
            <a:schemeClr val="accent1"/>
          </a:solidFill>
          <a:ln>
            <a:noFill/>
          </a:ln>
        </p:spPr>
        <p:txBody>
          <a:bodyPr vert="horz" wrap="square" lIns="128583" tIns="64291" rIns="128583" bIns="64291" numCol="1" anchor="t" anchorCtr="0" compatLnSpc="1"/>
          <a:lstStyle/>
          <a:p>
            <a:endParaRPr lang="zh-CN" altLang="en-US"/>
          </a:p>
        </p:txBody>
      </p:sp>
      <p:sp>
        <p:nvSpPr>
          <p:cNvPr id="36892" name="Freeform 28"/>
          <p:cNvSpPr/>
          <p:nvPr/>
        </p:nvSpPr>
        <p:spPr bwMode="auto">
          <a:xfrm>
            <a:off x="3507135" y="3253290"/>
            <a:ext cx="741164" cy="730188"/>
          </a:xfrm>
          <a:custGeom>
            <a:avLst/>
            <a:gdLst>
              <a:gd name="T0" fmla="*/ 0 w 267"/>
              <a:gd name="T1" fmla="*/ 218 h 263"/>
              <a:gd name="T2" fmla="*/ 46 w 267"/>
              <a:gd name="T3" fmla="*/ 263 h 263"/>
              <a:gd name="T4" fmla="*/ 222 w 267"/>
              <a:gd name="T5" fmla="*/ 263 h 263"/>
              <a:gd name="T6" fmla="*/ 267 w 267"/>
              <a:gd name="T7" fmla="*/ 218 h 263"/>
              <a:gd name="T8" fmla="*/ 267 w 267"/>
              <a:gd name="T9" fmla="*/ 46 h 263"/>
              <a:gd name="T10" fmla="*/ 222 w 267"/>
              <a:gd name="T11" fmla="*/ 0 h 263"/>
              <a:gd name="T12" fmla="*/ 46 w 267"/>
              <a:gd name="T13" fmla="*/ 0 h 263"/>
              <a:gd name="T14" fmla="*/ 0 w 267"/>
              <a:gd name="T15" fmla="*/ 46 h 263"/>
              <a:gd name="T16" fmla="*/ 0 w 267"/>
              <a:gd name="T17" fmla="*/ 21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 h="263">
                <a:moveTo>
                  <a:pt x="0" y="218"/>
                </a:moveTo>
                <a:cubicBezTo>
                  <a:pt x="0" y="243"/>
                  <a:pt x="21" y="263"/>
                  <a:pt x="46" y="263"/>
                </a:cubicBezTo>
                <a:cubicBezTo>
                  <a:pt x="222" y="263"/>
                  <a:pt x="222" y="263"/>
                  <a:pt x="222" y="263"/>
                </a:cubicBezTo>
                <a:cubicBezTo>
                  <a:pt x="247" y="263"/>
                  <a:pt x="267" y="243"/>
                  <a:pt x="267" y="218"/>
                </a:cubicBezTo>
                <a:cubicBezTo>
                  <a:pt x="267" y="46"/>
                  <a:pt x="267" y="46"/>
                  <a:pt x="267" y="46"/>
                </a:cubicBezTo>
                <a:cubicBezTo>
                  <a:pt x="267" y="21"/>
                  <a:pt x="247" y="0"/>
                  <a:pt x="222" y="0"/>
                </a:cubicBezTo>
                <a:cubicBezTo>
                  <a:pt x="46" y="0"/>
                  <a:pt x="46" y="0"/>
                  <a:pt x="46" y="0"/>
                </a:cubicBezTo>
                <a:cubicBezTo>
                  <a:pt x="21" y="0"/>
                  <a:pt x="0" y="21"/>
                  <a:pt x="0" y="46"/>
                </a:cubicBezTo>
                <a:lnTo>
                  <a:pt x="0" y="218"/>
                </a:lnTo>
                <a:close/>
              </a:path>
            </a:pathLst>
          </a:custGeom>
          <a:solidFill>
            <a:schemeClr val="accent2"/>
          </a:solidFill>
          <a:ln>
            <a:noFill/>
          </a:ln>
        </p:spPr>
        <p:txBody>
          <a:bodyPr vert="horz" wrap="square" lIns="128583" tIns="64291" rIns="128583" bIns="64291" numCol="1" anchor="t" anchorCtr="0" compatLnSpc="1"/>
          <a:lstStyle/>
          <a:p>
            <a:endParaRPr lang="zh-CN" altLang="en-US"/>
          </a:p>
        </p:txBody>
      </p:sp>
      <p:sp>
        <p:nvSpPr>
          <p:cNvPr id="36893" name="Freeform 29"/>
          <p:cNvSpPr/>
          <p:nvPr/>
        </p:nvSpPr>
        <p:spPr bwMode="auto">
          <a:xfrm>
            <a:off x="3507135" y="4409976"/>
            <a:ext cx="741164" cy="732421"/>
          </a:xfrm>
          <a:custGeom>
            <a:avLst/>
            <a:gdLst>
              <a:gd name="T0" fmla="*/ 0 w 267"/>
              <a:gd name="T1" fmla="*/ 218 h 263"/>
              <a:gd name="T2" fmla="*/ 46 w 267"/>
              <a:gd name="T3" fmla="*/ 263 h 263"/>
              <a:gd name="T4" fmla="*/ 222 w 267"/>
              <a:gd name="T5" fmla="*/ 263 h 263"/>
              <a:gd name="T6" fmla="*/ 267 w 267"/>
              <a:gd name="T7" fmla="*/ 218 h 263"/>
              <a:gd name="T8" fmla="*/ 267 w 267"/>
              <a:gd name="T9" fmla="*/ 46 h 263"/>
              <a:gd name="T10" fmla="*/ 222 w 267"/>
              <a:gd name="T11" fmla="*/ 0 h 263"/>
              <a:gd name="T12" fmla="*/ 46 w 267"/>
              <a:gd name="T13" fmla="*/ 0 h 263"/>
              <a:gd name="T14" fmla="*/ 0 w 267"/>
              <a:gd name="T15" fmla="*/ 46 h 263"/>
              <a:gd name="T16" fmla="*/ 0 w 267"/>
              <a:gd name="T17" fmla="*/ 21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 h="263">
                <a:moveTo>
                  <a:pt x="0" y="218"/>
                </a:moveTo>
                <a:cubicBezTo>
                  <a:pt x="0" y="243"/>
                  <a:pt x="21" y="263"/>
                  <a:pt x="46" y="263"/>
                </a:cubicBezTo>
                <a:cubicBezTo>
                  <a:pt x="222" y="263"/>
                  <a:pt x="222" y="263"/>
                  <a:pt x="222" y="263"/>
                </a:cubicBezTo>
                <a:cubicBezTo>
                  <a:pt x="247" y="263"/>
                  <a:pt x="267" y="243"/>
                  <a:pt x="267" y="218"/>
                </a:cubicBezTo>
                <a:cubicBezTo>
                  <a:pt x="267" y="46"/>
                  <a:pt x="267" y="46"/>
                  <a:pt x="267" y="46"/>
                </a:cubicBezTo>
                <a:cubicBezTo>
                  <a:pt x="267" y="21"/>
                  <a:pt x="247" y="0"/>
                  <a:pt x="222" y="0"/>
                </a:cubicBezTo>
                <a:cubicBezTo>
                  <a:pt x="46" y="0"/>
                  <a:pt x="46" y="0"/>
                  <a:pt x="46" y="0"/>
                </a:cubicBezTo>
                <a:cubicBezTo>
                  <a:pt x="21" y="0"/>
                  <a:pt x="0" y="21"/>
                  <a:pt x="0" y="46"/>
                </a:cubicBezTo>
                <a:lnTo>
                  <a:pt x="0" y="218"/>
                </a:lnTo>
                <a:close/>
              </a:path>
            </a:pathLst>
          </a:custGeom>
          <a:solidFill>
            <a:schemeClr val="accent3"/>
          </a:solidFill>
          <a:ln>
            <a:noFill/>
          </a:ln>
        </p:spPr>
        <p:txBody>
          <a:bodyPr lIns="128583" tIns="64291" rIns="128583" bIns="64291"/>
          <a:lstStyle/>
          <a:p>
            <a:endParaRPr lang="zh-CN" altLang="en-US"/>
          </a:p>
        </p:txBody>
      </p:sp>
      <p:sp>
        <p:nvSpPr>
          <p:cNvPr id="36894" name="Freeform 30"/>
          <p:cNvSpPr/>
          <p:nvPr/>
        </p:nvSpPr>
        <p:spPr bwMode="auto">
          <a:xfrm>
            <a:off x="4248300" y="2462811"/>
            <a:ext cx="1926579" cy="3385211"/>
          </a:xfrm>
          <a:custGeom>
            <a:avLst/>
            <a:gdLst>
              <a:gd name="T0" fmla="*/ 0 w 863"/>
              <a:gd name="T1" fmla="*/ 0 h 1516"/>
              <a:gd name="T2" fmla="*/ 863 w 863"/>
              <a:gd name="T3" fmla="*/ 0 h 1516"/>
              <a:gd name="T4" fmla="*/ 863 w 863"/>
              <a:gd name="T5" fmla="*/ 1516 h 1516"/>
            </a:gdLst>
            <a:ahLst/>
            <a:cxnLst>
              <a:cxn ang="0">
                <a:pos x="T0" y="T1"/>
              </a:cxn>
              <a:cxn ang="0">
                <a:pos x="T2" y="T3"/>
              </a:cxn>
              <a:cxn ang="0">
                <a:pos x="T4" y="T5"/>
              </a:cxn>
            </a:cxnLst>
            <a:rect l="0" t="0" r="r" b="b"/>
            <a:pathLst>
              <a:path w="863" h="1516">
                <a:moveTo>
                  <a:pt x="0" y="0"/>
                </a:moveTo>
                <a:lnTo>
                  <a:pt x="863" y="0"/>
                </a:lnTo>
                <a:lnTo>
                  <a:pt x="863" y="1516"/>
                </a:lnTo>
              </a:path>
            </a:pathLst>
          </a:custGeom>
          <a:noFill/>
          <a:ln w="6350" cap="flat" cmpd="sng">
            <a:solidFill>
              <a:schemeClr val="bg1">
                <a:lumMod val="50000"/>
              </a:schemeClr>
            </a:solidFill>
            <a:prstDash val="solid"/>
            <a:round/>
            <a:headEnd type="oval" w="sm" len="sm"/>
          </a:ln>
          <a:extLst>
            <a:ext uri="{909E8E84-426E-40DD-AFC4-6F175D3DCCD1}">
              <a14:hiddenFill xmlns:a14="http://schemas.microsoft.com/office/drawing/2010/main">
                <a:solidFill>
                  <a:srgbClr val="FFFFFF"/>
                </a:solidFill>
              </a14:hiddenFill>
            </a:ext>
          </a:extLst>
        </p:spPr>
        <p:txBody>
          <a:bodyPr lIns="128583" tIns="64291" rIns="128583" bIns="64291"/>
          <a:lstStyle/>
          <a:p>
            <a:endParaRPr lang="zh-CN" altLang="en-US"/>
          </a:p>
        </p:txBody>
      </p:sp>
      <p:sp>
        <p:nvSpPr>
          <p:cNvPr id="36895" name="Freeform 31"/>
          <p:cNvSpPr/>
          <p:nvPr/>
        </p:nvSpPr>
        <p:spPr bwMode="auto">
          <a:xfrm>
            <a:off x="4248300" y="3619500"/>
            <a:ext cx="1453306" cy="2228522"/>
          </a:xfrm>
          <a:custGeom>
            <a:avLst/>
            <a:gdLst>
              <a:gd name="T0" fmla="*/ 0 w 651"/>
              <a:gd name="T1" fmla="*/ 0 h 998"/>
              <a:gd name="T2" fmla="*/ 651 w 651"/>
              <a:gd name="T3" fmla="*/ 0 h 998"/>
              <a:gd name="T4" fmla="*/ 651 w 651"/>
              <a:gd name="T5" fmla="*/ 998 h 998"/>
            </a:gdLst>
            <a:ahLst/>
            <a:cxnLst>
              <a:cxn ang="0">
                <a:pos x="T0" y="T1"/>
              </a:cxn>
              <a:cxn ang="0">
                <a:pos x="T2" y="T3"/>
              </a:cxn>
              <a:cxn ang="0">
                <a:pos x="T4" y="T5"/>
              </a:cxn>
            </a:cxnLst>
            <a:rect l="0" t="0" r="r" b="b"/>
            <a:pathLst>
              <a:path w="651" h="998">
                <a:moveTo>
                  <a:pt x="0" y="0"/>
                </a:moveTo>
                <a:lnTo>
                  <a:pt x="651" y="0"/>
                </a:lnTo>
                <a:lnTo>
                  <a:pt x="651" y="998"/>
                </a:lnTo>
              </a:path>
            </a:pathLst>
          </a:custGeom>
          <a:noFill/>
          <a:ln w="6350" cap="flat" cmpd="sng">
            <a:solidFill>
              <a:schemeClr val="bg1">
                <a:lumMod val="50000"/>
              </a:schemeClr>
            </a:solidFill>
            <a:prstDash val="solid"/>
            <a:round/>
            <a:headEnd type="oval" w="sm" len="sm"/>
          </a:ln>
          <a:extLst>
            <a:ext uri="{909E8E84-426E-40DD-AFC4-6F175D3DCCD1}">
              <a14:hiddenFill xmlns:a14="http://schemas.microsoft.com/office/drawing/2010/main">
                <a:solidFill>
                  <a:srgbClr val="FFFFFF"/>
                </a:solidFill>
              </a14:hiddenFill>
            </a:ext>
          </a:extLst>
        </p:spPr>
        <p:txBody>
          <a:bodyPr lIns="128583" tIns="64291" rIns="128583" bIns="64291"/>
          <a:lstStyle/>
          <a:p>
            <a:endParaRPr lang="zh-CN" altLang="en-US"/>
          </a:p>
        </p:txBody>
      </p:sp>
      <p:sp>
        <p:nvSpPr>
          <p:cNvPr id="36896" name="Freeform 32"/>
          <p:cNvSpPr/>
          <p:nvPr/>
        </p:nvSpPr>
        <p:spPr bwMode="auto">
          <a:xfrm>
            <a:off x="4248300" y="4776188"/>
            <a:ext cx="964406" cy="1071834"/>
          </a:xfrm>
          <a:custGeom>
            <a:avLst/>
            <a:gdLst>
              <a:gd name="T0" fmla="*/ 0 w 432"/>
              <a:gd name="T1" fmla="*/ 0 h 480"/>
              <a:gd name="T2" fmla="*/ 432 w 432"/>
              <a:gd name="T3" fmla="*/ 0 h 480"/>
              <a:gd name="T4" fmla="*/ 432 w 432"/>
              <a:gd name="T5" fmla="*/ 480 h 480"/>
            </a:gdLst>
            <a:ahLst/>
            <a:cxnLst>
              <a:cxn ang="0">
                <a:pos x="T0" y="T1"/>
              </a:cxn>
              <a:cxn ang="0">
                <a:pos x="T2" y="T3"/>
              </a:cxn>
              <a:cxn ang="0">
                <a:pos x="T4" y="T5"/>
              </a:cxn>
            </a:cxnLst>
            <a:rect l="0" t="0" r="r" b="b"/>
            <a:pathLst>
              <a:path w="432" h="480">
                <a:moveTo>
                  <a:pt x="0" y="0"/>
                </a:moveTo>
                <a:lnTo>
                  <a:pt x="432" y="0"/>
                </a:lnTo>
                <a:lnTo>
                  <a:pt x="432" y="480"/>
                </a:lnTo>
              </a:path>
            </a:pathLst>
          </a:custGeom>
          <a:noFill/>
          <a:ln w="6350" cap="flat" cmpd="sng">
            <a:solidFill>
              <a:schemeClr val="bg1">
                <a:lumMod val="50000"/>
              </a:schemeClr>
            </a:solidFill>
            <a:prstDash val="solid"/>
            <a:round/>
            <a:headEnd type="oval" w="sm" len="sm"/>
          </a:ln>
          <a:extLst>
            <a:ext uri="{909E8E84-426E-40DD-AFC4-6F175D3DCCD1}">
              <a14:hiddenFill xmlns:a14="http://schemas.microsoft.com/office/drawing/2010/main">
                <a:solidFill>
                  <a:srgbClr val="FFFFFF"/>
                </a:solidFill>
              </a14:hiddenFill>
            </a:ext>
          </a:extLst>
        </p:spPr>
        <p:txBody>
          <a:bodyPr lIns="128583" tIns="64291" rIns="128583" bIns="64291"/>
          <a:lstStyle/>
          <a:p>
            <a:endParaRPr lang="zh-CN" altLang="en-US"/>
          </a:p>
        </p:txBody>
      </p:sp>
      <p:sp>
        <p:nvSpPr>
          <p:cNvPr id="36897" name="Freeform 33"/>
          <p:cNvSpPr>
            <a:spLocks noEditPoints="1"/>
          </p:cNvSpPr>
          <p:nvPr/>
        </p:nvSpPr>
        <p:spPr bwMode="auto">
          <a:xfrm>
            <a:off x="3699123" y="2295337"/>
            <a:ext cx="357188" cy="330483"/>
          </a:xfrm>
          <a:custGeom>
            <a:avLst/>
            <a:gdLst>
              <a:gd name="T0" fmla="*/ 100 w 129"/>
              <a:gd name="T1" fmla="*/ 66 h 119"/>
              <a:gd name="T2" fmla="*/ 105 w 129"/>
              <a:gd name="T3" fmla="*/ 61 h 119"/>
              <a:gd name="T4" fmla="*/ 110 w 129"/>
              <a:gd name="T5" fmla="*/ 66 h 119"/>
              <a:gd name="T6" fmla="*/ 110 w 129"/>
              <a:gd name="T7" fmla="*/ 115 h 119"/>
              <a:gd name="T8" fmla="*/ 105 w 129"/>
              <a:gd name="T9" fmla="*/ 119 h 119"/>
              <a:gd name="T10" fmla="*/ 105 w 129"/>
              <a:gd name="T11" fmla="*/ 119 h 119"/>
              <a:gd name="T12" fmla="*/ 24 w 129"/>
              <a:gd name="T13" fmla="*/ 119 h 119"/>
              <a:gd name="T14" fmla="*/ 19 w 129"/>
              <a:gd name="T15" fmla="*/ 115 h 119"/>
              <a:gd name="T16" fmla="*/ 19 w 129"/>
              <a:gd name="T17" fmla="*/ 114 h 119"/>
              <a:gd name="T18" fmla="*/ 19 w 129"/>
              <a:gd name="T19" fmla="*/ 66 h 119"/>
              <a:gd name="T20" fmla="*/ 24 w 129"/>
              <a:gd name="T21" fmla="*/ 61 h 119"/>
              <a:gd name="T22" fmla="*/ 29 w 129"/>
              <a:gd name="T23" fmla="*/ 66 h 119"/>
              <a:gd name="T24" fmla="*/ 29 w 129"/>
              <a:gd name="T25" fmla="*/ 110 h 119"/>
              <a:gd name="T26" fmla="*/ 45 w 129"/>
              <a:gd name="T27" fmla="*/ 110 h 119"/>
              <a:gd name="T28" fmla="*/ 45 w 129"/>
              <a:gd name="T29" fmla="*/ 61 h 119"/>
              <a:gd name="T30" fmla="*/ 48 w 129"/>
              <a:gd name="T31" fmla="*/ 58 h 119"/>
              <a:gd name="T32" fmla="*/ 48 w 129"/>
              <a:gd name="T33" fmla="*/ 58 h 119"/>
              <a:gd name="T34" fmla="*/ 81 w 129"/>
              <a:gd name="T35" fmla="*/ 58 h 119"/>
              <a:gd name="T36" fmla="*/ 85 w 129"/>
              <a:gd name="T37" fmla="*/ 61 h 119"/>
              <a:gd name="T38" fmla="*/ 85 w 129"/>
              <a:gd name="T39" fmla="*/ 61 h 119"/>
              <a:gd name="T40" fmla="*/ 85 w 129"/>
              <a:gd name="T41" fmla="*/ 110 h 119"/>
              <a:gd name="T42" fmla="*/ 100 w 129"/>
              <a:gd name="T43" fmla="*/ 110 h 119"/>
              <a:gd name="T44" fmla="*/ 100 w 129"/>
              <a:gd name="T45" fmla="*/ 66 h 119"/>
              <a:gd name="T46" fmla="*/ 51 w 129"/>
              <a:gd name="T47" fmla="*/ 110 h 119"/>
              <a:gd name="T48" fmla="*/ 51 w 129"/>
              <a:gd name="T49" fmla="*/ 110 h 119"/>
              <a:gd name="T50" fmla="*/ 79 w 129"/>
              <a:gd name="T51" fmla="*/ 110 h 119"/>
              <a:gd name="T52" fmla="*/ 79 w 129"/>
              <a:gd name="T53" fmla="*/ 64 h 119"/>
              <a:gd name="T54" fmla="*/ 51 w 129"/>
              <a:gd name="T55" fmla="*/ 64 h 119"/>
              <a:gd name="T56" fmla="*/ 51 w 129"/>
              <a:gd name="T57" fmla="*/ 110 h 119"/>
              <a:gd name="T58" fmla="*/ 9 w 129"/>
              <a:gd name="T59" fmla="*/ 68 h 119"/>
              <a:gd name="T60" fmla="*/ 9 w 129"/>
              <a:gd name="T61" fmla="*/ 68 h 119"/>
              <a:gd name="T62" fmla="*/ 65 w 129"/>
              <a:gd name="T63" fmla="*/ 12 h 119"/>
              <a:gd name="T64" fmla="*/ 120 w 129"/>
              <a:gd name="T65" fmla="*/ 68 h 119"/>
              <a:gd name="T66" fmla="*/ 127 w 129"/>
              <a:gd name="T67" fmla="*/ 68 h 119"/>
              <a:gd name="T68" fmla="*/ 127 w 129"/>
              <a:gd name="T69" fmla="*/ 61 h 119"/>
              <a:gd name="T70" fmla="*/ 68 w 129"/>
              <a:gd name="T71" fmla="*/ 2 h 119"/>
              <a:gd name="T72" fmla="*/ 68 w 129"/>
              <a:gd name="T73" fmla="*/ 2 h 119"/>
              <a:gd name="T74" fmla="*/ 61 w 129"/>
              <a:gd name="T75" fmla="*/ 2 h 119"/>
              <a:gd name="T76" fmla="*/ 2 w 129"/>
              <a:gd name="T77" fmla="*/ 61 h 119"/>
              <a:gd name="T78" fmla="*/ 2 w 129"/>
              <a:gd name="T79" fmla="*/ 68 h 119"/>
              <a:gd name="T80" fmla="*/ 9 w 129"/>
              <a:gd name="T81" fmla="*/ 6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9" h="119">
                <a:moveTo>
                  <a:pt x="100" y="66"/>
                </a:moveTo>
                <a:cubicBezTo>
                  <a:pt x="100" y="64"/>
                  <a:pt x="103" y="61"/>
                  <a:pt x="105" y="61"/>
                </a:cubicBezTo>
                <a:cubicBezTo>
                  <a:pt x="108" y="61"/>
                  <a:pt x="110" y="64"/>
                  <a:pt x="110" y="66"/>
                </a:cubicBezTo>
                <a:cubicBezTo>
                  <a:pt x="110" y="115"/>
                  <a:pt x="110" y="115"/>
                  <a:pt x="110" y="115"/>
                </a:cubicBezTo>
                <a:cubicBezTo>
                  <a:pt x="110" y="117"/>
                  <a:pt x="108" y="119"/>
                  <a:pt x="105" y="119"/>
                </a:cubicBezTo>
                <a:cubicBezTo>
                  <a:pt x="105" y="119"/>
                  <a:pt x="105" y="119"/>
                  <a:pt x="105" y="119"/>
                </a:cubicBezTo>
                <a:cubicBezTo>
                  <a:pt x="24" y="119"/>
                  <a:pt x="24" y="119"/>
                  <a:pt x="24" y="119"/>
                </a:cubicBezTo>
                <a:cubicBezTo>
                  <a:pt x="21" y="119"/>
                  <a:pt x="19" y="117"/>
                  <a:pt x="19" y="115"/>
                </a:cubicBezTo>
                <a:cubicBezTo>
                  <a:pt x="19" y="114"/>
                  <a:pt x="19" y="114"/>
                  <a:pt x="19" y="114"/>
                </a:cubicBezTo>
                <a:cubicBezTo>
                  <a:pt x="19" y="66"/>
                  <a:pt x="19" y="66"/>
                  <a:pt x="19" y="66"/>
                </a:cubicBezTo>
                <a:cubicBezTo>
                  <a:pt x="19" y="64"/>
                  <a:pt x="21" y="61"/>
                  <a:pt x="24" y="61"/>
                </a:cubicBezTo>
                <a:cubicBezTo>
                  <a:pt x="27" y="61"/>
                  <a:pt x="29" y="64"/>
                  <a:pt x="29" y="66"/>
                </a:cubicBezTo>
                <a:cubicBezTo>
                  <a:pt x="29" y="110"/>
                  <a:pt x="29" y="110"/>
                  <a:pt x="29" y="110"/>
                </a:cubicBezTo>
                <a:cubicBezTo>
                  <a:pt x="45" y="110"/>
                  <a:pt x="45" y="110"/>
                  <a:pt x="45" y="110"/>
                </a:cubicBezTo>
                <a:cubicBezTo>
                  <a:pt x="45" y="61"/>
                  <a:pt x="45" y="61"/>
                  <a:pt x="45" y="61"/>
                </a:cubicBezTo>
                <a:cubicBezTo>
                  <a:pt x="45" y="59"/>
                  <a:pt x="46" y="58"/>
                  <a:pt x="48" y="58"/>
                </a:cubicBezTo>
                <a:cubicBezTo>
                  <a:pt x="48" y="58"/>
                  <a:pt x="48" y="58"/>
                  <a:pt x="48" y="58"/>
                </a:cubicBezTo>
                <a:cubicBezTo>
                  <a:pt x="81" y="58"/>
                  <a:pt x="81" y="58"/>
                  <a:pt x="81" y="58"/>
                </a:cubicBezTo>
                <a:cubicBezTo>
                  <a:pt x="83" y="58"/>
                  <a:pt x="85" y="59"/>
                  <a:pt x="85" y="61"/>
                </a:cubicBezTo>
                <a:cubicBezTo>
                  <a:pt x="85" y="61"/>
                  <a:pt x="85" y="61"/>
                  <a:pt x="85" y="61"/>
                </a:cubicBezTo>
                <a:cubicBezTo>
                  <a:pt x="85" y="110"/>
                  <a:pt x="85" y="110"/>
                  <a:pt x="85" y="110"/>
                </a:cubicBezTo>
                <a:cubicBezTo>
                  <a:pt x="100" y="110"/>
                  <a:pt x="100" y="110"/>
                  <a:pt x="100" y="110"/>
                </a:cubicBezTo>
                <a:cubicBezTo>
                  <a:pt x="100" y="66"/>
                  <a:pt x="100" y="66"/>
                  <a:pt x="100" y="66"/>
                </a:cubicBezTo>
                <a:close/>
                <a:moveTo>
                  <a:pt x="51" y="110"/>
                </a:moveTo>
                <a:cubicBezTo>
                  <a:pt x="51" y="110"/>
                  <a:pt x="51" y="110"/>
                  <a:pt x="51" y="110"/>
                </a:cubicBezTo>
                <a:cubicBezTo>
                  <a:pt x="79" y="110"/>
                  <a:pt x="79" y="110"/>
                  <a:pt x="79" y="110"/>
                </a:cubicBezTo>
                <a:cubicBezTo>
                  <a:pt x="79" y="64"/>
                  <a:pt x="79" y="64"/>
                  <a:pt x="79" y="64"/>
                </a:cubicBezTo>
                <a:cubicBezTo>
                  <a:pt x="51" y="64"/>
                  <a:pt x="51" y="64"/>
                  <a:pt x="51" y="64"/>
                </a:cubicBezTo>
                <a:cubicBezTo>
                  <a:pt x="51" y="110"/>
                  <a:pt x="51" y="110"/>
                  <a:pt x="51" y="110"/>
                </a:cubicBezTo>
                <a:close/>
                <a:moveTo>
                  <a:pt x="9" y="68"/>
                </a:moveTo>
                <a:cubicBezTo>
                  <a:pt x="9" y="68"/>
                  <a:pt x="9" y="68"/>
                  <a:pt x="9" y="68"/>
                </a:cubicBezTo>
                <a:cubicBezTo>
                  <a:pt x="65" y="12"/>
                  <a:pt x="65" y="12"/>
                  <a:pt x="65" y="12"/>
                </a:cubicBezTo>
                <a:cubicBezTo>
                  <a:pt x="120" y="68"/>
                  <a:pt x="120" y="68"/>
                  <a:pt x="120" y="68"/>
                </a:cubicBezTo>
                <a:cubicBezTo>
                  <a:pt x="122" y="70"/>
                  <a:pt x="125" y="70"/>
                  <a:pt x="127" y="68"/>
                </a:cubicBezTo>
                <a:cubicBezTo>
                  <a:pt x="129" y="66"/>
                  <a:pt x="129" y="63"/>
                  <a:pt x="127" y="61"/>
                </a:cubicBezTo>
                <a:cubicBezTo>
                  <a:pt x="68" y="2"/>
                  <a:pt x="68" y="2"/>
                  <a:pt x="68" y="2"/>
                </a:cubicBezTo>
                <a:cubicBezTo>
                  <a:pt x="68" y="2"/>
                  <a:pt x="68" y="2"/>
                  <a:pt x="68" y="2"/>
                </a:cubicBezTo>
                <a:cubicBezTo>
                  <a:pt x="66" y="0"/>
                  <a:pt x="63" y="0"/>
                  <a:pt x="61" y="2"/>
                </a:cubicBezTo>
                <a:cubicBezTo>
                  <a:pt x="2" y="61"/>
                  <a:pt x="2" y="61"/>
                  <a:pt x="2" y="61"/>
                </a:cubicBezTo>
                <a:cubicBezTo>
                  <a:pt x="0" y="63"/>
                  <a:pt x="0" y="66"/>
                  <a:pt x="2" y="68"/>
                </a:cubicBezTo>
                <a:cubicBezTo>
                  <a:pt x="4" y="70"/>
                  <a:pt x="7" y="70"/>
                  <a:pt x="9" y="6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8583" tIns="64291" rIns="128583" bIns="64291"/>
          <a:lstStyle/>
          <a:p>
            <a:endParaRPr lang="zh-CN" altLang="en-US">
              <a:solidFill>
                <a:schemeClr val="tx1">
                  <a:lumMod val="50000"/>
                  <a:lumOff val="50000"/>
                </a:schemeClr>
              </a:solidFill>
            </a:endParaRPr>
          </a:p>
        </p:txBody>
      </p:sp>
      <p:sp>
        <p:nvSpPr>
          <p:cNvPr id="36898" name="Freeform 34"/>
          <p:cNvSpPr>
            <a:spLocks noEditPoints="1"/>
          </p:cNvSpPr>
          <p:nvPr/>
        </p:nvSpPr>
        <p:spPr bwMode="auto">
          <a:xfrm>
            <a:off x="8860485" y="3447560"/>
            <a:ext cx="243333" cy="343880"/>
          </a:xfrm>
          <a:custGeom>
            <a:avLst/>
            <a:gdLst>
              <a:gd name="T0" fmla="*/ 77 w 88"/>
              <a:gd name="T1" fmla="*/ 33 h 124"/>
              <a:gd name="T2" fmla="*/ 67 w 88"/>
              <a:gd name="T3" fmla="*/ 57 h 124"/>
              <a:gd name="T4" fmla="*/ 67 w 88"/>
              <a:gd name="T5" fmla="*/ 57 h 124"/>
              <a:gd name="T6" fmla="*/ 85 w 88"/>
              <a:gd name="T7" fmla="*/ 79 h 124"/>
              <a:gd name="T8" fmla="*/ 88 w 88"/>
              <a:gd name="T9" fmla="*/ 104 h 124"/>
              <a:gd name="T10" fmla="*/ 79 w 88"/>
              <a:gd name="T11" fmla="*/ 115 h 124"/>
              <a:gd name="T12" fmla="*/ 69 w 88"/>
              <a:gd name="T13" fmla="*/ 115 h 124"/>
              <a:gd name="T14" fmla="*/ 64 w 88"/>
              <a:gd name="T15" fmla="*/ 124 h 124"/>
              <a:gd name="T16" fmla="*/ 23 w 88"/>
              <a:gd name="T17" fmla="*/ 124 h 124"/>
              <a:gd name="T18" fmla="*/ 19 w 88"/>
              <a:gd name="T19" fmla="*/ 119 h 124"/>
              <a:gd name="T20" fmla="*/ 9 w 88"/>
              <a:gd name="T21" fmla="*/ 115 h 124"/>
              <a:gd name="T22" fmla="*/ 2 w 88"/>
              <a:gd name="T23" fmla="*/ 111 h 124"/>
              <a:gd name="T24" fmla="*/ 0 w 88"/>
              <a:gd name="T25" fmla="*/ 93 h 124"/>
              <a:gd name="T26" fmla="*/ 20 w 88"/>
              <a:gd name="T27" fmla="*/ 57 h 124"/>
              <a:gd name="T28" fmla="*/ 20 w 88"/>
              <a:gd name="T29" fmla="*/ 57 h 124"/>
              <a:gd name="T30" fmla="*/ 44 w 88"/>
              <a:gd name="T31" fmla="*/ 0 h 124"/>
              <a:gd name="T32" fmla="*/ 22 w 88"/>
              <a:gd name="T33" fmla="*/ 105 h 124"/>
              <a:gd name="T34" fmla="*/ 25 w 88"/>
              <a:gd name="T35" fmla="*/ 89 h 124"/>
              <a:gd name="T36" fmla="*/ 28 w 88"/>
              <a:gd name="T37" fmla="*/ 109 h 124"/>
              <a:gd name="T38" fmla="*/ 28 w 88"/>
              <a:gd name="T39" fmla="*/ 114 h 124"/>
              <a:gd name="T40" fmla="*/ 59 w 88"/>
              <a:gd name="T41" fmla="*/ 110 h 124"/>
              <a:gd name="T42" fmla="*/ 59 w 88"/>
              <a:gd name="T43" fmla="*/ 109 h 124"/>
              <a:gd name="T44" fmla="*/ 62 w 88"/>
              <a:gd name="T45" fmla="*/ 89 h 124"/>
              <a:gd name="T46" fmla="*/ 65 w 88"/>
              <a:gd name="T47" fmla="*/ 105 h 124"/>
              <a:gd name="T48" fmla="*/ 78 w 88"/>
              <a:gd name="T49" fmla="*/ 104 h 124"/>
              <a:gd name="T50" fmla="*/ 76 w 88"/>
              <a:gd name="T51" fmla="*/ 83 h 124"/>
              <a:gd name="T52" fmla="*/ 59 w 88"/>
              <a:gd name="T53" fmla="*/ 63 h 124"/>
              <a:gd name="T54" fmla="*/ 28 w 88"/>
              <a:gd name="T55" fmla="*/ 63 h 124"/>
              <a:gd name="T56" fmla="*/ 10 w 88"/>
              <a:gd name="T57" fmla="*/ 93 h 124"/>
              <a:gd name="T58" fmla="*/ 10 w 88"/>
              <a:gd name="T59" fmla="*/ 105 h 124"/>
              <a:gd name="T60" fmla="*/ 44 w 88"/>
              <a:gd name="T61" fmla="*/ 9 h 124"/>
              <a:gd name="T62" fmla="*/ 20 w 88"/>
              <a:gd name="T63" fmla="*/ 33 h 124"/>
              <a:gd name="T64" fmla="*/ 68 w 88"/>
              <a:gd name="T65" fmla="*/ 3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124">
                <a:moveTo>
                  <a:pt x="44" y="0"/>
                </a:moveTo>
                <a:cubicBezTo>
                  <a:pt x="62" y="0"/>
                  <a:pt x="77" y="15"/>
                  <a:pt x="77" y="33"/>
                </a:cubicBezTo>
                <a:cubicBezTo>
                  <a:pt x="77" y="43"/>
                  <a:pt x="74" y="51"/>
                  <a:pt x="68" y="57"/>
                </a:cubicBezTo>
                <a:cubicBezTo>
                  <a:pt x="67" y="57"/>
                  <a:pt x="67" y="57"/>
                  <a:pt x="67" y="57"/>
                </a:cubicBezTo>
                <a:cubicBezTo>
                  <a:pt x="67" y="57"/>
                  <a:pt x="67" y="57"/>
                  <a:pt x="67" y="57"/>
                </a:cubicBezTo>
                <a:cubicBezTo>
                  <a:pt x="67" y="57"/>
                  <a:pt x="67" y="57"/>
                  <a:pt x="67" y="57"/>
                </a:cubicBezTo>
                <a:cubicBezTo>
                  <a:pt x="74" y="64"/>
                  <a:pt x="81" y="70"/>
                  <a:pt x="85" y="79"/>
                </a:cubicBezTo>
                <a:cubicBezTo>
                  <a:pt x="85" y="79"/>
                  <a:pt x="85" y="79"/>
                  <a:pt x="85" y="79"/>
                </a:cubicBezTo>
                <a:cubicBezTo>
                  <a:pt x="87" y="83"/>
                  <a:pt x="88" y="88"/>
                  <a:pt x="88" y="93"/>
                </a:cubicBezTo>
                <a:cubicBezTo>
                  <a:pt x="88" y="104"/>
                  <a:pt x="88" y="104"/>
                  <a:pt x="88" y="104"/>
                </a:cubicBezTo>
                <a:cubicBezTo>
                  <a:pt x="88" y="106"/>
                  <a:pt x="87" y="109"/>
                  <a:pt x="85" y="111"/>
                </a:cubicBezTo>
                <a:cubicBezTo>
                  <a:pt x="84" y="113"/>
                  <a:pt x="82" y="114"/>
                  <a:pt x="79" y="115"/>
                </a:cubicBezTo>
                <a:cubicBezTo>
                  <a:pt x="79" y="115"/>
                  <a:pt x="79" y="115"/>
                  <a:pt x="78" y="115"/>
                </a:cubicBezTo>
                <a:cubicBezTo>
                  <a:pt x="69" y="115"/>
                  <a:pt x="69" y="115"/>
                  <a:pt x="69" y="115"/>
                </a:cubicBezTo>
                <a:cubicBezTo>
                  <a:pt x="69" y="119"/>
                  <a:pt x="69" y="119"/>
                  <a:pt x="69" y="119"/>
                </a:cubicBezTo>
                <a:cubicBezTo>
                  <a:pt x="69" y="122"/>
                  <a:pt x="66" y="124"/>
                  <a:pt x="64" y="124"/>
                </a:cubicBezTo>
                <a:cubicBezTo>
                  <a:pt x="64" y="124"/>
                  <a:pt x="64" y="124"/>
                  <a:pt x="64" y="124"/>
                </a:cubicBezTo>
                <a:cubicBezTo>
                  <a:pt x="23" y="124"/>
                  <a:pt x="23" y="124"/>
                  <a:pt x="23" y="124"/>
                </a:cubicBezTo>
                <a:cubicBezTo>
                  <a:pt x="21" y="124"/>
                  <a:pt x="19" y="122"/>
                  <a:pt x="19" y="119"/>
                </a:cubicBezTo>
                <a:cubicBezTo>
                  <a:pt x="19" y="119"/>
                  <a:pt x="19" y="119"/>
                  <a:pt x="19" y="119"/>
                </a:cubicBezTo>
                <a:cubicBezTo>
                  <a:pt x="19" y="115"/>
                  <a:pt x="19" y="115"/>
                  <a:pt x="19" y="115"/>
                </a:cubicBezTo>
                <a:cubicBezTo>
                  <a:pt x="9" y="115"/>
                  <a:pt x="9" y="115"/>
                  <a:pt x="9" y="115"/>
                </a:cubicBezTo>
                <a:cubicBezTo>
                  <a:pt x="9" y="115"/>
                  <a:pt x="8" y="115"/>
                  <a:pt x="8" y="115"/>
                </a:cubicBezTo>
                <a:cubicBezTo>
                  <a:pt x="5" y="114"/>
                  <a:pt x="3" y="113"/>
                  <a:pt x="2" y="111"/>
                </a:cubicBezTo>
                <a:cubicBezTo>
                  <a:pt x="0" y="109"/>
                  <a:pt x="0" y="106"/>
                  <a:pt x="0" y="104"/>
                </a:cubicBezTo>
                <a:cubicBezTo>
                  <a:pt x="0" y="93"/>
                  <a:pt x="0" y="93"/>
                  <a:pt x="0" y="93"/>
                </a:cubicBezTo>
                <a:cubicBezTo>
                  <a:pt x="0" y="88"/>
                  <a:pt x="1" y="83"/>
                  <a:pt x="2" y="79"/>
                </a:cubicBezTo>
                <a:cubicBezTo>
                  <a:pt x="6" y="70"/>
                  <a:pt x="13" y="64"/>
                  <a:pt x="20" y="57"/>
                </a:cubicBezTo>
                <a:cubicBezTo>
                  <a:pt x="20" y="57"/>
                  <a:pt x="20" y="57"/>
                  <a:pt x="20" y="57"/>
                </a:cubicBezTo>
                <a:cubicBezTo>
                  <a:pt x="20" y="57"/>
                  <a:pt x="20" y="57"/>
                  <a:pt x="20" y="57"/>
                </a:cubicBezTo>
                <a:cubicBezTo>
                  <a:pt x="13" y="51"/>
                  <a:pt x="10" y="42"/>
                  <a:pt x="10" y="33"/>
                </a:cubicBezTo>
                <a:cubicBezTo>
                  <a:pt x="10" y="15"/>
                  <a:pt x="25" y="0"/>
                  <a:pt x="44" y="0"/>
                </a:cubicBezTo>
                <a:close/>
                <a:moveTo>
                  <a:pt x="22" y="105"/>
                </a:moveTo>
                <a:cubicBezTo>
                  <a:pt x="22" y="105"/>
                  <a:pt x="22" y="105"/>
                  <a:pt x="22" y="105"/>
                </a:cubicBezTo>
                <a:cubicBezTo>
                  <a:pt x="22" y="92"/>
                  <a:pt x="22" y="92"/>
                  <a:pt x="22" y="92"/>
                </a:cubicBezTo>
                <a:cubicBezTo>
                  <a:pt x="22" y="90"/>
                  <a:pt x="24" y="89"/>
                  <a:pt x="25" y="89"/>
                </a:cubicBezTo>
                <a:cubicBezTo>
                  <a:pt x="27" y="89"/>
                  <a:pt x="28" y="90"/>
                  <a:pt x="28" y="92"/>
                </a:cubicBezTo>
                <a:cubicBezTo>
                  <a:pt x="28" y="109"/>
                  <a:pt x="28" y="109"/>
                  <a:pt x="28" y="109"/>
                </a:cubicBezTo>
                <a:cubicBezTo>
                  <a:pt x="28" y="110"/>
                  <a:pt x="28" y="110"/>
                  <a:pt x="28" y="110"/>
                </a:cubicBezTo>
                <a:cubicBezTo>
                  <a:pt x="28" y="114"/>
                  <a:pt x="28" y="114"/>
                  <a:pt x="28" y="114"/>
                </a:cubicBezTo>
                <a:cubicBezTo>
                  <a:pt x="59" y="114"/>
                  <a:pt x="59" y="114"/>
                  <a:pt x="59" y="114"/>
                </a:cubicBezTo>
                <a:cubicBezTo>
                  <a:pt x="59" y="110"/>
                  <a:pt x="59" y="110"/>
                  <a:pt x="59" y="110"/>
                </a:cubicBezTo>
                <a:cubicBezTo>
                  <a:pt x="59" y="110"/>
                  <a:pt x="59" y="110"/>
                  <a:pt x="59" y="110"/>
                </a:cubicBezTo>
                <a:cubicBezTo>
                  <a:pt x="59" y="109"/>
                  <a:pt x="59" y="109"/>
                  <a:pt x="59" y="109"/>
                </a:cubicBezTo>
                <a:cubicBezTo>
                  <a:pt x="59" y="92"/>
                  <a:pt x="59" y="92"/>
                  <a:pt x="59" y="92"/>
                </a:cubicBezTo>
                <a:cubicBezTo>
                  <a:pt x="59" y="90"/>
                  <a:pt x="60" y="89"/>
                  <a:pt x="62" y="89"/>
                </a:cubicBezTo>
                <a:cubicBezTo>
                  <a:pt x="63" y="89"/>
                  <a:pt x="65" y="90"/>
                  <a:pt x="65" y="92"/>
                </a:cubicBezTo>
                <a:cubicBezTo>
                  <a:pt x="65" y="105"/>
                  <a:pt x="65" y="105"/>
                  <a:pt x="65" y="105"/>
                </a:cubicBezTo>
                <a:cubicBezTo>
                  <a:pt x="78" y="105"/>
                  <a:pt x="78" y="105"/>
                  <a:pt x="78" y="105"/>
                </a:cubicBezTo>
                <a:cubicBezTo>
                  <a:pt x="78" y="104"/>
                  <a:pt x="78" y="104"/>
                  <a:pt x="78" y="104"/>
                </a:cubicBezTo>
                <a:cubicBezTo>
                  <a:pt x="78" y="93"/>
                  <a:pt x="78" y="93"/>
                  <a:pt x="78" y="93"/>
                </a:cubicBezTo>
                <a:cubicBezTo>
                  <a:pt x="78" y="89"/>
                  <a:pt x="77" y="86"/>
                  <a:pt x="76" y="83"/>
                </a:cubicBezTo>
                <a:cubicBezTo>
                  <a:pt x="76" y="83"/>
                  <a:pt x="76" y="83"/>
                  <a:pt x="76" y="83"/>
                </a:cubicBezTo>
                <a:cubicBezTo>
                  <a:pt x="73" y="75"/>
                  <a:pt x="65" y="69"/>
                  <a:pt x="59" y="63"/>
                </a:cubicBezTo>
                <a:cubicBezTo>
                  <a:pt x="55" y="66"/>
                  <a:pt x="49" y="67"/>
                  <a:pt x="44" y="67"/>
                </a:cubicBezTo>
                <a:cubicBezTo>
                  <a:pt x="38" y="67"/>
                  <a:pt x="33" y="66"/>
                  <a:pt x="28" y="63"/>
                </a:cubicBezTo>
                <a:cubicBezTo>
                  <a:pt x="23" y="69"/>
                  <a:pt x="15" y="75"/>
                  <a:pt x="11" y="83"/>
                </a:cubicBezTo>
                <a:cubicBezTo>
                  <a:pt x="10" y="86"/>
                  <a:pt x="10" y="89"/>
                  <a:pt x="10" y="93"/>
                </a:cubicBezTo>
                <a:cubicBezTo>
                  <a:pt x="10" y="104"/>
                  <a:pt x="10" y="104"/>
                  <a:pt x="10" y="104"/>
                </a:cubicBezTo>
                <a:cubicBezTo>
                  <a:pt x="10" y="104"/>
                  <a:pt x="10" y="104"/>
                  <a:pt x="10" y="105"/>
                </a:cubicBezTo>
                <a:cubicBezTo>
                  <a:pt x="22" y="105"/>
                  <a:pt x="22" y="105"/>
                  <a:pt x="22" y="105"/>
                </a:cubicBezTo>
                <a:close/>
                <a:moveTo>
                  <a:pt x="44" y="9"/>
                </a:moveTo>
                <a:cubicBezTo>
                  <a:pt x="44" y="9"/>
                  <a:pt x="44" y="9"/>
                  <a:pt x="44" y="9"/>
                </a:cubicBezTo>
                <a:cubicBezTo>
                  <a:pt x="30" y="9"/>
                  <a:pt x="20" y="20"/>
                  <a:pt x="20" y="33"/>
                </a:cubicBezTo>
                <a:cubicBezTo>
                  <a:pt x="20" y="47"/>
                  <a:pt x="31" y="57"/>
                  <a:pt x="44" y="57"/>
                </a:cubicBezTo>
                <a:cubicBezTo>
                  <a:pt x="57" y="57"/>
                  <a:pt x="68" y="47"/>
                  <a:pt x="68" y="33"/>
                </a:cubicBezTo>
                <a:cubicBezTo>
                  <a:pt x="68" y="20"/>
                  <a:pt x="57" y="9"/>
                  <a:pt x="44"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8583" tIns="64291" rIns="128583" bIns="64291"/>
          <a:lstStyle/>
          <a:p>
            <a:endParaRPr lang="zh-CN" altLang="en-US">
              <a:solidFill>
                <a:schemeClr val="tx1">
                  <a:lumMod val="50000"/>
                  <a:lumOff val="50000"/>
                </a:schemeClr>
              </a:solidFill>
            </a:endParaRPr>
          </a:p>
        </p:txBody>
      </p:sp>
      <p:sp>
        <p:nvSpPr>
          <p:cNvPr id="36899" name="Freeform 35"/>
          <p:cNvSpPr>
            <a:spLocks noEditPoints="1"/>
          </p:cNvSpPr>
          <p:nvPr/>
        </p:nvSpPr>
        <p:spPr bwMode="auto">
          <a:xfrm>
            <a:off x="8822534" y="2261842"/>
            <a:ext cx="310307" cy="395240"/>
          </a:xfrm>
          <a:custGeom>
            <a:avLst/>
            <a:gdLst>
              <a:gd name="T0" fmla="*/ 99 w 111"/>
              <a:gd name="T1" fmla="*/ 127 h 142"/>
              <a:gd name="T2" fmla="*/ 90 w 111"/>
              <a:gd name="T3" fmla="*/ 134 h 142"/>
              <a:gd name="T4" fmla="*/ 62 w 111"/>
              <a:gd name="T5" fmla="*/ 141 h 142"/>
              <a:gd name="T6" fmla="*/ 35 w 111"/>
              <a:gd name="T7" fmla="*/ 129 h 142"/>
              <a:gd name="T8" fmla="*/ 35 w 111"/>
              <a:gd name="T9" fmla="*/ 129 h 142"/>
              <a:gd name="T10" fmla="*/ 35 w 111"/>
              <a:gd name="T11" fmla="*/ 129 h 142"/>
              <a:gd name="T12" fmla="*/ 28 w 111"/>
              <a:gd name="T13" fmla="*/ 120 h 142"/>
              <a:gd name="T14" fmla="*/ 13 w 111"/>
              <a:gd name="T15" fmla="*/ 95 h 142"/>
              <a:gd name="T16" fmla="*/ 13 w 111"/>
              <a:gd name="T17" fmla="*/ 95 h 142"/>
              <a:gd name="T18" fmla="*/ 5 w 111"/>
              <a:gd name="T19" fmla="*/ 80 h 142"/>
              <a:gd name="T20" fmla="*/ 15 w 111"/>
              <a:gd name="T21" fmla="*/ 60 h 142"/>
              <a:gd name="T22" fmla="*/ 28 w 111"/>
              <a:gd name="T23" fmla="*/ 66 h 142"/>
              <a:gd name="T24" fmla="*/ 29 w 111"/>
              <a:gd name="T25" fmla="*/ 67 h 142"/>
              <a:gd name="T26" fmla="*/ 30 w 111"/>
              <a:gd name="T27" fmla="*/ 69 h 142"/>
              <a:gd name="T28" fmla="*/ 30 w 111"/>
              <a:gd name="T29" fmla="*/ 22 h 142"/>
              <a:gd name="T30" fmla="*/ 49 w 111"/>
              <a:gd name="T31" fmla="*/ 11 h 142"/>
              <a:gd name="T32" fmla="*/ 73 w 111"/>
              <a:gd name="T33" fmla="*/ 11 h 142"/>
              <a:gd name="T34" fmla="*/ 92 w 111"/>
              <a:gd name="T35" fmla="*/ 22 h 142"/>
              <a:gd name="T36" fmla="*/ 92 w 111"/>
              <a:gd name="T37" fmla="*/ 22 h 142"/>
              <a:gd name="T38" fmla="*/ 93 w 111"/>
              <a:gd name="T39" fmla="*/ 22 h 142"/>
              <a:gd name="T40" fmla="*/ 111 w 111"/>
              <a:gd name="T41" fmla="*/ 34 h 142"/>
              <a:gd name="T42" fmla="*/ 111 w 111"/>
              <a:gd name="T43" fmla="*/ 97 h 142"/>
              <a:gd name="T44" fmla="*/ 108 w 111"/>
              <a:gd name="T45" fmla="*/ 113 h 142"/>
              <a:gd name="T46" fmla="*/ 99 w 111"/>
              <a:gd name="T47" fmla="*/ 127 h 142"/>
              <a:gd name="T48" fmla="*/ 85 w 111"/>
              <a:gd name="T49" fmla="*/ 126 h 142"/>
              <a:gd name="T50" fmla="*/ 85 w 111"/>
              <a:gd name="T51" fmla="*/ 126 h 142"/>
              <a:gd name="T52" fmla="*/ 92 w 111"/>
              <a:gd name="T53" fmla="*/ 120 h 142"/>
              <a:gd name="T54" fmla="*/ 98 w 111"/>
              <a:gd name="T55" fmla="*/ 109 h 142"/>
              <a:gd name="T56" fmla="*/ 101 w 111"/>
              <a:gd name="T57" fmla="*/ 97 h 142"/>
              <a:gd name="T58" fmla="*/ 101 w 111"/>
              <a:gd name="T59" fmla="*/ 34 h 142"/>
              <a:gd name="T60" fmla="*/ 95 w 111"/>
              <a:gd name="T61" fmla="*/ 34 h 142"/>
              <a:gd name="T62" fmla="*/ 95 w 111"/>
              <a:gd name="T63" fmla="*/ 64 h 142"/>
              <a:gd name="T64" fmla="*/ 82 w 111"/>
              <a:gd name="T65" fmla="*/ 64 h 142"/>
              <a:gd name="T66" fmla="*/ 82 w 111"/>
              <a:gd name="T67" fmla="*/ 22 h 142"/>
              <a:gd name="T68" fmla="*/ 77 w 111"/>
              <a:gd name="T69" fmla="*/ 22 h 142"/>
              <a:gd name="T70" fmla="*/ 77 w 111"/>
              <a:gd name="T71" fmla="*/ 64 h 142"/>
              <a:gd name="T72" fmla="*/ 64 w 111"/>
              <a:gd name="T73" fmla="*/ 64 h 142"/>
              <a:gd name="T74" fmla="*/ 64 w 111"/>
              <a:gd name="T75" fmla="*/ 15 h 142"/>
              <a:gd name="T76" fmla="*/ 58 w 111"/>
              <a:gd name="T77" fmla="*/ 15 h 142"/>
              <a:gd name="T78" fmla="*/ 58 w 111"/>
              <a:gd name="T79" fmla="*/ 64 h 142"/>
              <a:gd name="T80" fmla="*/ 45 w 111"/>
              <a:gd name="T81" fmla="*/ 64 h 142"/>
              <a:gd name="T82" fmla="*/ 45 w 111"/>
              <a:gd name="T83" fmla="*/ 22 h 142"/>
              <a:gd name="T84" fmla="*/ 40 w 111"/>
              <a:gd name="T85" fmla="*/ 22 h 142"/>
              <a:gd name="T86" fmla="*/ 40 w 111"/>
              <a:gd name="T87" fmla="*/ 80 h 142"/>
              <a:gd name="T88" fmla="*/ 27 w 111"/>
              <a:gd name="T89" fmla="*/ 84 h 142"/>
              <a:gd name="T90" fmla="*/ 20 w 111"/>
              <a:gd name="T91" fmla="*/ 72 h 142"/>
              <a:gd name="T92" fmla="*/ 13 w 111"/>
              <a:gd name="T93" fmla="*/ 75 h 142"/>
              <a:gd name="T94" fmla="*/ 22 w 111"/>
              <a:gd name="T95" fmla="*/ 90 h 142"/>
              <a:gd name="T96" fmla="*/ 22 w 111"/>
              <a:gd name="T97" fmla="*/ 90 h 142"/>
              <a:gd name="T98" fmla="*/ 36 w 111"/>
              <a:gd name="T99" fmla="*/ 115 h 142"/>
              <a:gd name="T100" fmla="*/ 42 w 111"/>
              <a:gd name="T101" fmla="*/ 122 h 142"/>
              <a:gd name="T102" fmla="*/ 42 w 111"/>
              <a:gd name="T103" fmla="*/ 122 h 142"/>
              <a:gd name="T104" fmla="*/ 63 w 111"/>
              <a:gd name="T105" fmla="*/ 131 h 142"/>
              <a:gd name="T106" fmla="*/ 85 w 111"/>
              <a:gd name="T107" fmla="*/ 12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 h="142">
                <a:moveTo>
                  <a:pt x="99" y="127"/>
                </a:moveTo>
                <a:cubicBezTo>
                  <a:pt x="97" y="130"/>
                  <a:pt x="94" y="132"/>
                  <a:pt x="90" y="134"/>
                </a:cubicBezTo>
                <a:cubicBezTo>
                  <a:pt x="82" y="139"/>
                  <a:pt x="72" y="142"/>
                  <a:pt x="62" y="141"/>
                </a:cubicBezTo>
                <a:cubicBezTo>
                  <a:pt x="52" y="140"/>
                  <a:pt x="43" y="136"/>
                  <a:pt x="35" y="129"/>
                </a:cubicBezTo>
                <a:cubicBezTo>
                  <a:pt x="35" y="129"/>
                  <a:pt x="35" y="129"/>
                  <a:pt x="35" y="129"/>
                </a:cubicBezTo>
                <a:cubicBezTo>
                  <a:pt x="35" y="129"/>
                  <a:pt x="35" y="129"/>
                  <a:pt x="35" y="129"/>
                </a:cubicBezTo>
                <a:cubicBezTo>
                  <a:pt x="33" y="127"/>
                  <a:pt x="30" y="124"/>
                  <a:pt x="28" y="120"/>
                </a:cubicBezTo>
                <a:cubicBezTo>
                  <a:pt x="13" y="95"/>
                  <a:pt x="13" y="95"/>
                  <a:pt x="13" y="95"/>
                </a:cubicBezTo>
                <a:cubicBezTo>
                  <a:pt x="13" y="95"/>
                  <a:pt x="13" y="95"/>
                  <a:pt x="13" y="95"/>
                </a:cubicBezTo>
                <a:cubicBezTo>
                  <a:pt x="5" y="80"/>
                  <a:pt x="5" y="80"/>
                  <a:pt x="5" y="80"/>
                </a:cubicBezTo>
                <a:cubicBezTo>
                  <a:pt x="0" y="72"/>
                  <a:pt x="5" y="61"/>
                  <a:pt x="15" y="60"/>
                </a:cubicBezTo>
                <a:cubicBezTo>
                  <a:pt x="19" y="60"/>
                  <a:pt x="25" y="61"/>
                  <a:pt x="28" y="66"/>
                </a:cubicBezTo>
                <a:cubicBezTo>
                  <a:pt x="29" y="67"/>
                  <a:pt x="29" y="67"/>
                  <a:pt x="29" y="67"/>
                </a:cubicBezTo>
                <a:cubicBezTo>
                  <a:pt x="30" y="69"/>
                  <a:pt x="30" y="69"/>
                  <a:pt x="30" y="69"/>
                </a:cubicBezTo>
                <a:cubicBezTo>
                  <a:pt x="30" y="22"/>
                  <a:pt x="30" y="22"/>
                  <a:pt x="30" y="22"/>
                </a:cubicBezTo>
                <a:cubicBezTo>
                  <a:pt x="30" y="12"/>
                  <a:pt x="41" y="6"/>
                  <a:pt x="49" y="11"/>
                </a:cubicBezTo>
                <a:cubicBezTo>
                  <a:pt x="52" y="0"/>
                  <a:pt x="70" y="0"/>
                  <a:pt x="73" y="11"/>
                </a:cubicBezTo>
                <a:cubicBezTo>
                  <a:pt x="81" y="6"/>
                  <a:pt x="92" y="12"/>
                  <a:pt x="92" y="22"/>
                </a:cubicBezTo>
                <a:cubicBezTo>
                  <a:pt x="92" y="22"/>
                  <a:pt x="92" y="22"/>
                  <a:pt x="92" y="22"/>
                </a:cubicBezTo>
                <a:cubicBezTo>
                  <a:pt x="93" y="22"/>
                  <a:pt x="93" y="22"/>
                  <a:pt x="93" y="22"/>
                </a:cubicBezTo>
                <a:cubicBezTo>
                  <a:pt x="101" y="19"/>
                  <a:pt x="111" y="24"/>
                  <a:pt x="111" y="34"/>
                </a:cubicBezTo>
                <a:cubicBezTo>
                  <a:pt x="111" y="97"/>
                  <a:pt x="111" y="97"/>
                  <a:pt x="111" y="97"/>
                </a:cubicBezTo>
                <a:cubicBezTo>
                  <a:pt x="111" y="102"/>
                  <a:pt x="110" y="108"/>
                  <a:pt x="108" y="113"/>
                </a:cubicBezTo>
                <a:cubicBezTo>
                  <a:pt x="106" y="118"/>
                  <a:pt x="103" y="122"/>
                  <a:pt x="99" y="127"/>
                </a:cubicBezTo>
                <a:close/>
                <a:moveTo>
                  <a:pt x="85" y="126"/>
                </a:moveTo>
                <a:cubicBezTo>
                  <a:pt x="85" y="126"/>
                  <a:pt x="85" y="126"/>
                  <a:pt x="85" y="126"/>
                </a:cubicBezTo>
                <a:cubicBezTo>
                  <a:pt x="88" y="124"/>
                  <a:pt x="90" y="122"/>
                  <a:pt x="92" y="120"/>
                </a:cubicBezTo>
                <a:cubicBezTo>
                  <a:pt x="95" y="117"/>
                  <a:pt x="97" y="113"/>
                  <a:pt x="98" y="109"/>
                </a:cubicBezTo>
                <a:cubicBezTo>
                  <a:pt x="100" y="105"/>
                  <a:pt x="101" y="101"/>
                  <a:pt x="101" y="97"/>
                </a:cubicBezTo>
                <a:cubicBezTo>
                  <a:pt x="101" y="34"/>
                  <a:pt x="101" y="34"/>
                  <a:pt x="101" y="34"/>
                </a:cubicBezTo>
                <a:cubicBezTo>
                  <a:pt x="101" y="30"/>
                  <a:pt x="95" y="30"/>
                  <a:pt x="95" y="34"/>
                </a:cubicBezTo>
                <a:cubicBezTo>
                  <a:pt x="95" y="64"/>
                  <a:pt x="95" y="64"/>
                  <a:pt x="95" y="64"/>
                </a:cubicBezTo>
                <a:cubicBezTo>
                  <a:pt x="95" y="72"/>
                  <a:pt x="82" y="72"/>
                  <a:pt x="82" y="64"/>
                </a:cubicBezTo>
                <a:cubicBezTo>
                  <a:pt x="82" y="22"/>
                  <a:pt x="82" y="22"/>
                  <a:pt x="82" y="22"/>
                </a:cubicBezTo>
                <a:cubicBezTo>
                  <a:pt x="82" y="18"/>
                  <a:pt x="77" y="18"/>
                  <a:pt x="77" y="22"/>
                </a:cubicBezTo>
                <a:cubicBezTo>
                  <a:pt x="77" y="64"/>
                  <a:pt x="77" y="64"/>
                  <a:pt x="77" y="64"/>
                </a:cubicBezTo>
                <a:cubicBezTo>
                  <a:pt x="77" y="72"/>
                  <a:pt x="64" y="72"/>
                  <a:pt x="64" y="64"/>
                </a:cubicBezTo>
                <a:cubicBezTo>
                  <a:pt x="64" y="15"/>
                  <a:pt x="64" y="15"/>
                  <a:pt x="64" y="15"/>
                </a:cubicBezTo>
                <a:cubicBezTo>
                  <a:pt x="64" y="12"/>
                  <a:pt x="58" y="12"/>
                  <a:pt x="58" y="15"/>
                </a:cubicBezTo>
                <a:cubicBezTo>
                  <a:pt x="58" y="64"/>
                  <a:pt x="58" y="64"/>
                  <a:pt x="58" y="64"/>
                </a:cubicBezTo>
                <a:cubicBezTo>
                  <a:pt x="58" y="72"/>
                  <a:pt x="45" y="72"/>
                  <a:pt x="45" y="64"/>
                </a:cubicBezTo>
                <a:cubicBezTo>
                  <a:pt x="45" y="22"/>
                  <a:pt x="45" y="22"/>
                  <a:pt x="45" y="22"/>
                </a:cubicBezTo>
                <a:cubicBezTo>
                  <a:pt x="45" y="18"/>
                  <a:pt x="40" y="18"/>
                  <a:pt x="40" y="22"/>
                </a:cubicBezTo>
                <a:cubicBezTo>
                  <a:pt x="40" y="80"/>
                  <a:pt x="40" y="80"/>
                  <a:pt x="40" y="80"/>
                </a:cubicBezTo>
                <a:cubicBezTo>
                  <a:pt x="40" y="87"/>
                  <a:pt x="30" y="90"/>
                  <a:pt x="27" y="84"/>
                </a:cubicBezTo>
                <a:cubicBezTo>
                  <a:pt x="20" y="72"/>
                  <a:pt x="20" y="72"/>
                  <a:pt x="20" y="72"/>
                </a:cubicBezTo>
                <a:cubicBezTo>
                  <a:pt x="17" y="68"/>
                  <a:pt x="11" y="71"/>
                  <a:pt x="13" y="75"/>
                </a:cubicBezTo>
                <a:cubicBezTo>
                  <a:pt x="22" y="90"/>
                  <a:pt x="22" y="90"/>
                  <a:pt x="22" y="90"/>
                </a:cubicBezTo>
                <a:cubicBezTo>
                  <a:pt x="22" y="90"/>
                  <a:pt x="22" y="90"/>
                  <a:pt x="22" y="90"/>
                </a:cubicBezTo>
                <a:cubicBezTo>
                  <a:pt x="36" y="115"/>
                  <a:pt x="36" y="115"/>
                  <a:pt x="36" y="115"/>
                </a:cubicBezTo>
                <a:cubicBezTo>
                  <a:pt x="38" y="118"/>
                  <a:pt x="40" y="120"/>
                  <a:pt x="42" y="122"/>
                </a:cubicBezTo>
                <a:cubicBezTo>
                  <a:pt x="42" y="122"/>
                  <a:pt x="42" y="122"/>
                  <a:pt x="42" y="122"/>
                </a:cubicBezTo>
                <a:cubicBezTo>
                  <a:pt x="48" y="127"/>
                  <a:pt x="55" y="130"/>
                  <a:pt x="63" y="131"/>
                </a:cubicBezTo>
                <a:cubicBezTo>
                  <a:pt x="71" y="132"/>
                  <a:pt x="78" y="130"/>
                  <a:pt x="85" y="1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8583" tIns="64291" rIns="128583" bIns="64291"/>
          <a:lstStyle/>
          <a:p>
            <a:endParaRPr lang="zh-CN" altLang="en-US">
              <a:solidFill>
                <a:schemeClr val="tx1">
                  <a:lumMod val="50000"/>
                  <a:lumOff val="50000"/>
                </a:schemeClr>
              </a:solidFill>
            </a:endParaRPr>
          </a:p>
        </p:txBody>
      </p:sp>
      <p:sp>
        <p:nvSpPr>
          <p:cNvPr id="36900" name="Freeform 36"/>
          <p:cNvSpPr>
            <a:spLocks noEditPoints="1"/>
          </p:cNvSpPr>
          <p:nvPr/>
        </p:nvSpPr>
        <p:spPr bwMode="auto">
          <a:xfrm>
            <a:off x="8849322" y="4599781"/>
            <a:ext cx="263426" cy="355045"/>
          </a:xfrm>
          <a:custGeom>
            <a:avLst/>
            <a:gdLst>
              <a:gd name="T0" fmla="*/ 70 w 95"/>
              <a:gd name="T1" fmla="*/ 9 h 128"/>
              <a:gd name="T2" fmla="*/ 79 w 95"/>
              <a:gd name="T3" fmla="*/ 59 h 128"/>
              <a:gd name="T4" fmla="*/ 70 w 95"/>
              <a:gd name="T5" fmla="*/ 81 h 128"/>
              <a:gd name="T6" fmla="*/ 26 w 95"/>
              <a:gd name="T7" fmla="*/ 81 h 128"/>
              <a:gd name="T8" fmla="*/ 17 w 95"/>
              <a:gd name="T9" fmla="*/ 59 h 128"/>
              <a:gd name="T10" fmla="*/ 26 w 95"/>
              <a:gd name="T11" fmla="*/ 9 h 128"/>
              <a:gd name="T12" fmla="*/ 27 w 95"/>
              <a:gd name="T13" fmla="*/ 42 h 128"/>
              <a:gd name="T14" fmla="*/ 69 w 95"/>
              <a:gd name="T15" fmla="*/ 42 h 128"/>
              <a:gd name="T16" fmla="*/ 63 w 95"/>
              <a:gd name="T17" fmla="*/ 16 h 128"/>
              <a:gd name="T18" fmla="*/ 33 w 95"/>
              <a:gd name="T19" fmla="*/ 16 h 128"/>
              <a:gd name="T20" fmla="*/ 27 w 95"/>
              <a:gd name="T21" fmla="*/ 42 h 128"/>
              <a:gd name="T22" fmla="*/ 69 w 95"/>
              <a:gd name="T23" fmla="*/ 48 h 128"/>
              <a:gd name="T24" fmla="*/ 27 w 95"/>
              <a:gd name="T25" fmla="*/ 59 h 128"/>
              <a:gd name="T26" fmla="*/ 33 w 95"/>
              <a:gd name="T27" fmla="*/ 74 h 128"/>
              <a:gd name="T28" fmla="*/ 63 w 95"/>
              <a:gd name="T29" fmla="*/ 74 h 128"/>
              <a:gd name="T30" fmla="*/ 69 w 95"/>
              <a:gd name="T31" fmla="*/ 48 h 128"/>
              <a:gd name="T32" fmla="*/ 18 w 95"/>
              <a:gd name="T33" fmla="*/ 128 h 128"/>
              <a:gd name="T34" fmla="*/ 48 w 95"/>
              <a:gd name="T35" fmla="*/ 128 h 128"/>
              <a:gd name="T36" fmla="*/ 77 w 95"/>
              <a:gd name="T37" fmla="*/ 128 h 128"/>
              <a:gd name="T38" fmla="*/ 77 w 95"/>
              <a:gd name="T39" fmla="*/ 118 h 128"/>
              <a:gd name="T40" fmla="*/ 53 w 95"/>
              <a:gd name="T41" fmla="*/ 106 h 128"/>
              <a:gd name="T42" fmla="*/ 91 w 95"/>
              <a:gd name="T43" fmla="*/ 77 h 128"/>
              <a:gd name="T44" fmla="*/ 95 w 95"/>
              <a:gd name="T45" fmla="*/ 45 h 128"/>
              <a:gd name="T46" fmla="*/ 85 w 95"/>
              <a:gd name="T47" fmla="*/ 45 h 128"/>
              <a:gd name="T48" fmla="*/ 82 w 95"/>
              <a:gd name="T49" fmla="*/ 73 h 128"/>
              <a:gd name="T50" fmla="*/ 48 w 95"/>
              <a:gd name="T51" fmla="*/ 97 h 128"/>
              <a:gd name="T52" fmla="*/ 21 w 95"/>
              <a:gd name="T53" fmla="*/ 86 h 128"/>
              <a:gd name="T54" fmla="*/ 10 w 95"/>
              <a:gd name="T55" fmla="*/ 59 h 128"/>
              <a:gd name="T56" fmla="*/ 5 w 95"/>
              <a:gd name="T57" fmla="*/ 40 h 128"/>
              <a:gd name="T58" fmla="*/ 0 w 95"/>
              <a:gd name="T59" fmla="*/ 59 h 128"/>
              <a:gd name="T60" fmla="*/ 14 w 95"/>
              <a:gd name="T61" fmla="*/ 92 h 128"/>
              <a:gd name="T62" fmla="*/ 43 w 95"/>
              <a:gd name="T63" fmla="*/ 106 h 128"/>
              <a:gd name="T64" fmla="*/ 18 w 95"/>
              <a:gd name="T65" fmla="*/ 118 h 128"/>
              <a:gd name="T66" fmla="*/ 18 w 95"/>
              <a:gd name="T6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5" h="128">
                <a:moveTo>
                  <a:pt x="48" y="0"/>
                </a:moveTo>
                <a:cubicBezTo>
                  <a:pt x="56" y="0"/>
                  <a:pt x="64" y="3"/>
                  <a:pt x="70" y="9"/>
                </a:cubicBezTo>
                <a:cubicBezTo>
                  <a:pt x="75" y="14"/>
                  <a:pt x="79" y="22"/>
                  <a:pt x="79" y="31"/>
                </a:cubicBezTo>
                <a:cubicBezTo>
                  <a:pt x="79" y="59"/>
                  <a:pt x="79" y="59"/>
                  <a:pt x="79" y="59"/>
                </a:cubicBezTo>
                <a:cubicBezTo>
                  <a:pt x="79" y="67"/>
                  <a:pt x="75" y="75"/>
                  <a:pt x="70" y="81"/>
                </a:cubicBezTo>
                <a:cubicBezTo>
                  <a:pt x="70" y="81"/>
                  <a:pt x="70" y="81"/>
                  <a:pt x="70" y="81"/>
                </a:cubicBezTo>
                <a:cubicBezTo>
                  <a:pt x="64" y="86"/>
                  <a:pt x="56" y="90"/>
                  <a:pt x="48" y="90"/>
                </a:cubicBezTo>
                <a:cubicBezTo>
                  <a:pt x="39" y="90"/>
                  <a:pt x="31" y="86"/>
                  <a:pt x="26" y="81"/>
                </a:cubicBezTo>
                <a:cubicBezTo>
                  <a:pt x="26" y="81"/>
                  <a:pt x="26" y="81"/>
                  <a:pt x="26" y="81"/>
                </a:cubicBezTo>
                <a:cubicBezTo>
                  <a:pt x="20" y="75"/>
                  <a:pt x="17" y="67"/>
                  <a:pt x="17" y="59"/>
                </a:cubicBezTo>
                <a:cubicBezTo>
                  <a:pt x="17" y="31"/>
                  <a:pt x="17" y="31"/>
                  <a:pt x="17" y="31"/>
                </a:cubicBezTo>
                <a:cubicBezTo>
                  <a:pt x="17" y="22"/>
                  <a:pt x="20" y="14"/>
                  <a:pt x="26" y="9"/>
                </a:cubicBezTo>
                <a:cubicBezTo>
                  <a:pt x="31" y="3"/>
                  <a:pt x="39" y="0"/>
                  <a:pt x="48" y="0"/>
                </a:cubicBezTo>
                <a:close/>
                <a:moveTo>
                  <a:pt x="27" y="42"/>
                </a:moveTo>
                <a:cubicBezTo>
                  <a:pt x="27" y="42"/>
                  <a:pt x="27" y="42"/>
                  <a:pt x="27" y="42"/>
                </a:cubicBezTo>
                <a:cubicBezTo>
                  <a:pt x="69" y="42"/>
                  <a:pt x="69" y="42"/>
                  <a:pt x="69" y="42"/>
                </a:cubicBezTo>
                <a:cubicBezTo>
                  <a:pt x="69" y="31"/>
                  <a:pt x="69" y="31"/>
                  <a:pt x="69" y="31"/>
                </a:cubicBezTo>
                <a:cubicBezTo>
                  <a:pt x="69" y="25"/>
                  <a:pt x="66" y="20"/>
                  <a:pt x="63" y="16"/>
                </a:cubicBezTo>
                <a:cubicBezTo>
                  <a:pt x="59" y="12"/>
                  <a:pt x="53" y="10"/>
                  <a:pt x="48" y="10"/>
                </a:cubicBezTo>
                <a:cubicBezTo>
                  <a:pt x="42" y="10"/>
                  <a:pt x="37" y="12"/>
                  <a:pt x="33" y="16"/>
                </a:cubicBezTo>
                <a:cubicBezTo>
                  <a:pt x="29" y="20"/>
                  <a:pt x="27" y="25"/>
                  <a:pt x="27" y="31"/>
                </a:cubicBezTo>
                <a:cubicBezTo>
                  <a:pt x="27" y="42"/>
                  <a:pt x="27" y="42"/>
                  <a:pt x="27" y="42"/>
                </a:cubicBezTo>
                <a:close/>
                <a:moveTo>
                  <a:pt x="69" y="48"/>
                </a:moveTo>
                <a:cubicBezTo>
                  <a:pt x="69" y="48"/>
                  <a:pt x="69" y="48"/>
                  <a:pt x="69" y="48"/>
                </a:cubicBezTo>
                <a:cubicBezTo>
                  <a:pt x="27" y="48"/>
                  <a:pt x="27" y="48"/>
                  <a:pt x="27" y="48"/>
                </a:cubicBezTo>
                <a:cubicBezTo>
                  <a:pt x="27" y="59"/>
                  <a:pt x="27" y="59"/>
                  <a:pt x="27" y="59"/>
                </a:cubicBezTo>
                <a:cubicBezTo>
                  <a:pt x="27" y="65"/>
                  <a:pt x="29" y="70"/>
                  <a:pt x="33" y="74"/>
                </a:cubicBezTo>
                <a:cubicBezTo>
                  <a:pt x="33" y="74"/>
                  <a:pt x="33" y="74"/>
                  <a:pt x="33" y="74"/>
                </a:cubicBezTo>
                <a:cubicBezTo>
                  <a:pt x="37" y="78"/>
                  <a:pt x="42" y="80"/>
                  <a:pt x="48" y="80"/>
                </a:cubicBezTo>
                <a:cubicBezTo>
                  <a:pt x="53" y="80"/>
                  <a:pt x="59" y="78"/>
                  <a:pt x="63" y="74"/>
                </a:cubicBezTo>
                <a:cubicBezTo>
                  <a:pt x="66" y="70"/>
                  <a:pt x="69" y="65"/>
                  <a:pt x="69" y="59"/>
                </a:cubicBezTo>
                <a:cubicBezTo>
                  <a:pt x="69" y="48"/>
                  <a:pt x="69" y="48"/>
                  <a:pt x="69" y="48"/>
                </a:cubicBezTo>
                <a:close/>
                <a:moveTo>
                  <a:pt x="18" y="128"/>
                </a:moveTo>
                <a:cubicBezTo>
                  <a:pt x="18" y="128"/>
                  <a:pt x="18" y="128"/>
                  <a:pt x="18" y="128"/>
                </a:cubicBezTo>
                <a:cubicBezTo>
                  <a:pt x="47" y="128"/>
                  <a:pt x="47" y="128"/>
                  <a:pt x="47" y="128"/>
                </a:cubicBezTo>
                <a:cubicBezTo>
                  <a:pt x="48" y="128"/>
                  <a:pt x="48" y="128"/>
                  <a:pt x="48" y="128"/>
                </a:cubicBezTo>
                <a:cubicBezTo>
                  <a:pt x="48" y="128"/>
                  <a:pt x="48" y="128"/>
                  <a:pt x="48" y="128"/>
                </a:cubicBezTo>
                <a:cubicBezTo>
                  <a:pt x="77" y="128"/>
                  <a:pt x="77" y="128"/>
                  <a:pt x="77" y="128"/>
                </a:cubicBezTo>
                <a:cubicBezTo>
                  <a:pt x="80" y="128"/>
                  <a:pt x="82" y="126"/>
                  <a:pt x="82" y="123"/>
                </a:cubicBezTo>
                <a:cubicBezTo>
                  <a:pt x="82" y="120"/>
                  <a:pt x="80" y="118"/>
                  <a:pt x="77" y="118"/>
                </a:cubicBezTo>
                <a:cubicBezTo>
                  <a:pt x="53" y="118"/>
                  <a:pt x="53" y="118"/>
                  <a:pt x="53" y="118"/>
                </a:cubicBezTo>
                <a:cubicBezTo>
                  <a:pt x="53" y="106"/>
                  <a:pt x="53" y="106"/>
                  <a:pt x="53" y="106"/>
                </a:cubicBezTo>
                <a:cubicBezTo>
                  <a:pt x="64" y="105"/>
                  <a:pt x="74" y="100"/>
                  <a:pt x="81" y="92"/>
                </a:cubicBezTo>
                <a:cubicBezTo>
                  <a:pt x="86" y="88"/>
                  <a:pt x="89" y="83"/>
                  <a:pt x="91" y="77"/>
                </a:cubicBezTo>
                <a:cubicBezTo>
                  <a:pt x="94" y="71"/>
                  <a:pt x="95" y="65"/>
                  <a:pt x="95" y="59"/>
                </a:cubicBezTo>
                <a:cubicBezTo>
                  <a:pt x="95" y="45"/>
                  <a:pt x="95" y="45"/>
                  <a:pt x="95" y="45"/>
                </a:cubicBezTo>
                <a:cubicBezTo>
                  <a:pt x="95" y="42"/>
                  <a:pt x="93" y="40"/>
                  <a:pt x="90" y="40"/>
                </a:cubicBezTo>
                <a:cubicBezTo>
                  <a:pt x="87" y="40"/>
                  <a:pt x="85" y="42"/>
                  <a:pt x="85" y="45"/>
                </a:cubicBezTo>
                <a:cubicBezTo>
                  <a:pt x="85" y="59"/>
                  <a:pt x="85" y="59"/>
                  <a:pt x="85" y="59"/>
                </a:cubicBezTo>
                <a:cubicBezTo>
                  <a:pt x="85" y="64"/>
                  <a:pt x="84" y="69"/>
                  <a:pt x="82" y="73"/>
                </a:cubicBezTo>
                <a:cubicBezTo>
                  <a:pt x="80" y="78"/>
                  <a:pt x="78" y="82"/>
                  <a:pt x="74" y="86"/>
                </a:cubicBezTo>
                <a:cubicBezTo>
                  <a:pt x="67" y="92"/>
                  <a:pt x="58" y="97"/>
                  <a:pt x="48" y="97"/>
                </a:cubicBezTo>
                <a:cubicBezTo>
                  <a:pt x="43" y="97"/>
                  <a:pt x="38" y="96"/>
                  <a:pt x="33" y="94"/>
                </a:cubicBezTo>
                <a:cubicBezTo>
                  <a:pt x="29" y="92"/>
                  <a:pt x="25" y="89"/>
                  <a:pt x="21" y="86"/>
                </a:cubicBezTo>
                <a:cubicBezTo>
                  <a:pt x="18" y="82"/>
                  <a:pt x="15" y="78"/>
                  <a:pt x="13" y="73"/>
                </a:cubicBezTo>
                <a:cubicBezTo>
                  <a:pt x="11" y="69"/>
                  <a:pt x="10" y="64"/>
                  <a:pt x="10" y="59"/>
                </a:cubicBezTo>
                <a:cubicBezTo>
                  <a:pt x="10" y="45"/>
                  <a:pt x="10" y="45"/>
                  <a:pt x="10" y="45"/>
                </a:cubicBezTo>
                <a:cubicBezTo>
                  <a:pt x="10" y="42"/>
                  <a:pt x="8" y="40"/>
                  <a:pt x="5" y="40"/>
                </a:cubicBezTo>
                <a:cubicBezTo>
                  <a:pt x="2" y="40"/>
                  <a:pt x="0" y="42"/>
                  <a:pt x="0" y="45"/>
                </a:cubicBezTo>
                <a:cubicBezTo>
                  <a:pt x="0" y="59"/>
                  <a:pt x="0" y="59"/>
                  <a:pt x="0" y="59"/>
                </a:cubicBezTo>
                <a:cubicBezTo>
                  <a:pt x="0" y="65"/>
                  <a:pt x="2" y="71"/>
                  <a:pt x="4" y="77"/>
                </a:cubicBezTo>
                <a:cubicBezTo>
                  <a:pt x="6" y="83"/>
                  <a:pt x="10" y="88"/>
                  <a:pt x="14" y="92"/>
                </a:cubicBezTo>
                <a:cubicBezTo>
                  <a:pt x="19" y="97"/>
                  <a:pt x="24" y="100"/>
                  <a:pt x="30" y="103"/>
                </a:cubicBezTo>
                <a:cubicBezTo>
                  <a:pt x="34" y="104"/>
                  <a:pt x="38" y="106"/>
                  <a:pt x="43" y="106"/>
                </a:cubicBezTo>
                <a:cubicBezTo>
                  <a:pt x="43" y="118"/>
                  <a:pt x="43" y="118"/>
                  <a:pt x="43" y="118"/>
                </a:cubicBezTo>
                <a:cubicBezTo>
                  <a:pt x="18" y="118"/>
                  <a:pt x="18" y="118"/>
                  <a:pt x="18" y="118"/>
                </a:cubicBezTo>
                <a:cubicBezTo>
                  <a:pt x="16" y="118"/>
                  <a:pt x="14" y="120"/>
                  <a:pt x="14" y="123"/>
                </a:cubicBezTo>
                <a:cubicBezTo>
                  <a:pt x="14" y="126"/>
                  <a:pt x="16" y="128"/>
                  <a:pt x="18"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8583" tIns="64291" rIns="128583" bIns="64291"/>
          <a:lstStyle/>
          <a:p>
            <a:endParaRPr lang="zh-CN" altLang="en-US">
              <a:solidFill>
                <a:schemeClr val="tx1">
                  <a:lumMod val="50000"/>
                  <a:lumOff val="50000"/>
                </a:schemeClr>
              </a:solidFill>
            </a:endParaRPr>
          </a:p>
        </p:txBody>
      </p:sp>
      <p:sp>
        <p:nvSpPr>
          <p:cNvPr id="36901" name="Freeform 37"/>
          <p:cNvSpPr>
            <a:spLocks noEditPoints="1"/>
          </p:cNvSpPr>
          <p:nvPr/>
        </p:nvSpPr>
        <p:spPr bwMode="auto">
          <a:xfrm>
            <a:off x="3723682" y="3440860"/>
            <a:ext cx="310307" cy="357278"/>
          </a:xfrm>
          <a:custGeom>
            <a:avLst/>
            <a:gdLst>
              <a:gd name="T0" fmla="*/ 27 w 112"/>
              <a:gd name="T1" fmla="*/ 92 h 128"/>
              <a:gd name="T2" fmla="*/ 27 w 112"/>
              <a:gd name="T3" fmla="*/ 98 h 128"/>
              <a:gd name="T4" fmla="*/ 87 w 112"/>
              <a:gd name="T5" fmla="*/ 95 h 128"/>
              <a:gd name="T6" fmla="*/ 24 w 112"/>
              <a:gd name="T7" fmla="*/ 53 h 128"/>
              <a:gd name="T8" fmla="*/ 27 w 112"/>
              <a:gd name="T9" fmla="*/ 56 h 128"/>
              <a:gd name="T10" fmla="*/ 87 w 112"/>
              <a:gd name="T11" fmla="*/ 53 h 128"/>
              <a:gd name="T12" fmla="*/ 27 w 112"/>
              <a:gd name="T13" fmla="*/ 50 h 128"/>
              <a:gd name="T14" fmla="*/ 110 w 112"/>
              <a:gd name="T15" fmla="*/ 37 h 128"/>
              <a:gd name="T16" fmla="*/ 75 w 112"/>
              <a:gd name="T17" fmla="*/ 1 h 128"/>
              <a:gd name="T18" fmla="*/ 13 w 112"/>
              <a:gd name="T19" fmla="*/ 0 h 128"/>
              <a:gd name="T20" fmla="*/ 0 w 112"/>
              <a:gd name="T21" fmla="*/ 13 h 128"/>
              <a:gd name="T22" fmla="*/ 3 w 112"/>
              <a:gd name="T23" fmla="*/ 124 h 128"/>
              <a:gd name="T24" fmla="*/ 13 w 112"/>
              <a:gd name="T25" fmla="*/ 128 h 128"/>
              <a:gd name="T26" fmla="*/ 108 w 112"/>
              <a:gd name="T27" fmla="*/ 124 h 128"/>
              <a:gd name="T28" fmla="*/ 112 w 112"/>
              <a:gd name="T29" fmla="*/ 115 h 128"/>
              <a:gd name="T30" fmla="*/ 110 w 112"/>
              <a:gd name="T31" fmla="*/ 37 h 128"/>
              <a:gd name="T32" fmla="*/ 74 w 112"/>
              <a:gd name="T33" fmla="*/ 15 h 128"/>
              <a:gd name="T34" fmla="*/ 79 w 112"/>
              <a:gd name="T35" fmla="*/ 37 h 128"/>
              <a:gd name="T36" fmla="*/ 76 w 112"/>
              <a:gd name="T37" fmla="*/ 36 h 128"/>
              <a:gd name="T38" fmla="*/ 74 w 112"/>
              <a:gd name="T39" fmla="*/ 15 h 128"/>
              <a:gd name="T40" fmla="*/ 102 w 112"/>
              <a:gd name="T41" fmla="*/ 115 h 128"/>
              <a:gd name="T42" fmla="*/ 101 w 112"/>
              <a:gd name="T43" fmla="*/ 117 h 128"/>
              <a:gd name="T44" fmla="*/ 13 w 112"/>
              <a:gd name="T45" fmla="*/ 118 h 128"/>
              <a:gd name="T46" fmla="*/ 9 w 112"/>
              <a:gd name="T47" fmla="*/ 115 h 128"/>
              <a:gd name="T48" fmla="*/ 10 w 112"/>
              <a:gd name="T49" fmla="*/ 11 h 128"/>
              <a:gd name="T50" fmla="*/ 68 w 112"/>
              <a:gd name="T51" fmla="*/ 10 h 128"/>
              <a:gd name="T52" fmla="*/ 71 w 112"/>
              <a:gd name="T53" fmla="*/ 40 h 128"/>
              <a:gd name="T54" fmla="*/ 79 w 112"/>
              <a:gd name="T55" fmla="*/ 43 h 128"/>
              <a:gd name="T56" fmla="*/ 102 w 112"/>
              <a:gd name="T57" fmla="*/ 115 h 128"/>
              <a:gd name="T58" fmla="*/ 84 w 112"/>
              <a:gd name="T59" fmla="*/ 71 h 128"/>
              <a:gd name="T60" fmla="*/ 24 w 112"/>
              <a:gd name="T61" fmla="*/ 74 h 128"/>
              <a:gd name="T62" fmla="*/ 84 w 112"/>
              <a:gd name="T63" fmla="*/ 77 h 128"/>
              <a:gd name="T64" fmla="*/ 84 w 112"/>
              <a:gd name="T65" fmla="*/ 7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128">
                <a:moveTo>
                  <a:pt x="84" y="92"/>
                </a:moveTo>
                <a:cubicBezTo>
                  <a:pt x="27" y="92"/>
                  <a:pt x="27" y="92"/>
                  <a:pt x="27" y="92"/>
                </a:cubicBezTo>
                <a:cubicBezTo>
                  <a:pt x="25" y="92"/>
                  <a:pt x="24" y="93"/>
                  <a:pt x="24" y="95"/>
                </a:cubicBezTo>
                <a:cubicBezTo>
                  <a:pt x="24" y="96"/>
                  <a:pt x="25" y="98"/>
                  <a:pt x="27" y="98"/>
                </a:cubicBezTo>
                <a:cubicBezTo>
                  <a:pt x="84" y="98"/>
                  <a:pt x="84" y="98"/>
                  <a:pt x="84" y="98"/>
                </a:cubicBezTo>
                <a:cubicBezTo>
                  <a:pt x="86" y="98"/>
                  <a:pt x="87" y="96"/>
                  <a:pt x="87" y="95"/>
                </a:cubicBezTo>
                <a:cubicBezTo>
                  <a:pt x="87" y="93"/>
                  <a:pt x="86" y="92"/>
                  <a:pt x="84" y="92"/>
                </a:cubicBezTo>
                <a:close/>
                <a:moveTo>
                  <a:pt x="24" y="53"/>
                </a:moveTo>
                <a:cubicBezTo>
                  <a:pt x="24" y="53"/>
                  <a:pt x="24" y="53"/>
                  <a:pt x="24" y="53"/>
                </a:cubicBezTo>
                <a:cubicBezTo>
                  <a:pt x="24" y="55"/>
                  <a:pt x="25" y="56"/>
                  <a:pt x="27" y="56"/>
                </a:cubicBezTo>
                <a:cubicBezTo>
                  <a:pt x="84" y="56"/>
                  <a:pt x="84" y="56"/>
                  <a:pt x="84" y="56"/>
                </a:cubicBezTo>
                <a:cubicBezTo>
                  <a:pt x="86" y="56"/>
                  <a:pt x="87" y="55"/>
                  <a:pt x="87" y="53"/>
                </a:cubicBezTo>
                <a:cubicBezTo>
                  <a:pt x="87" y="52"/>
                  <a:pt x="86" y="50"/>
                  <a:pt x="84" y="50"/>
                </a:cubicBezTo>
                <a:cubicBezTo>
                  <a:pt x="27" y="50"/>
                  <a:pt x="27" y="50"/>
                  <a:pt x="27" y="50"/>
                </a:cubicBezTo>
                <a:cubicBezTo>
                  <a:pt x="25" y="50"/>
                  <a:pt x="24" y="52"/>
                  <a:pt x="24" y="53"/>
                </a:cubicBezTo>
                <a:close/>
                <a:moveTo>
                  <a:pt x="110" y="37"/>
                </a:moveTo>
                <a:cubicBezTo>
                  <a:pt x="110" y="37"/>
                  <a:pt x="110" y="37"/>
                  <a:pt x="110" y="37"/>
                </a:cubicBezTo>
                <a:cubicBezTo>
                  <a:pt x="75" y="1"/>
                  <a:pt x="75" y="1"/>
                  <a:pt x="75" y="1"/>
                </a:cubicBezTo>
                <a:cubicBezTo>
                  <a:pt x="74" y="0"/>
                  <a:pt x="73" y="0"/>
                  <a:pt x="71" y="0"/>
                </a:cubicBezTo>
                <a:cubicBezTo>
                  <a:pt x="13" y="0"/>
                  <a:pt x="13" y="0"/>
                  <a:pt x="13" y="0"/>
                </a:cubicBezTo>
                <a:cubicBezTo>
                  <a:pt x="9" y="0"/>
                  <a:pt x="6" y="1"/>
                  <a:pt x="3" y="4"/>
                </a:cubicBezTo>
                <a:cubicBezTo>
                  <a:pt x="1" y="6"/>
                  <a:pt x="0" y="9"/>
                  <a:pt x="0" y="13"/>
                </a:cubicBezTo>
                <a:cubicBezTo>
                  <a:pt x="0" y="115"/>
                  <a:pt x="0" y="115"/>
                  <a:pt x="0" y="115"/>
                </a:cubicBezTo>
                <a:cubicBezTo>
                  <a:pt x="0" y="118"/>
                  <a:pt x="1" y="122"/>
                  <a:pt x="3" y="124"/>
                </a:cubicBezTo>
                <a:cubicBezTo>
                  <a:pt x="4" y="124"/>
                  <a:pt x="4" y="124"/>
                  <a:pt x="4" y="124"/>
                </a:cubicBezTo>
                <a:cubicBezTo>
                  <a:pt x="6" y="126"/>
                  <a:pt x="9" y="128"/>
                  <a:pt x="13" y="128"/>
                </a:cubicBezTo>
                <a:cubicBezTo>
                  <a:pt x="99" y="128"/>
                  <a:pt x="99" y="128"/>
                  <a:pt x="99" y="128"/>
                </a:cubicBezTo>
                <a:cubicBezTo>
                  <a:pt x="102" y="128"/>
                  <a:pt x="105" y="126"/>
                  <a:pt x="108" y="124"/>
                </a:cubicBezTo>
                <a:cubicBezTo>
                  <a:pt x="108" y="124"/>
                  <a:pt x="108" y="124"/>
                  <a:pt x="108" y="124"/>
                </a:cubicBezTo>
                <a:cubicBezTo>
                  <a:pt x="110" y="122"/>
                  <a:pt x="112" y="118"/>
                  <a:pt x="112" y="115"/>
                </a:cubicBezTo>
                <a:cubicBezTo>
                  <a:pt x="112" y="40"/>
                  <a:pt x="112" y="40"/>
                  <a:pt x="112" y="40"/>
                </a:cubicBezTo>
                <a:cubicBezTo>
                  <a:pt x="112" y="39"/>
                  <a:pt x="111" y="38"/>
                  <a:pt x="110" y="37"/>
                </a:cubicBezTo>
                <a:close/>
                <a:moveTo>
                  <a:pt x="74" y="15"/>
                </a:moveTo>
                <a:cubicBezTo>
                  <a:pt x="74" y="15"/>
                  <a:pt x="74" y="15"/>
                  <a:pt x="74" y="15"/>
                </a:cubicBezTo>
                <a:cubicBezTo>
                  <a:pt x="97" y="37"/>
                  <a:pt x="97" y="37"/>
                  <a:pt x="97" y="37"/>
                </a:cubicBezTo>
                <a:cubicBezTo>
                  <a:pt x="79" y="37"/>
                  <a:pt x="79" y="37"/>
                  <a:pt x="79" y="37"/>
                </a:cubicBezTo>
                <a:cubicBezTo>
                  <a:pt x="78" y="37"/>
                  <a:pt x="77" y="37"/>
                  <a:pt x="76" y="36"/>
                </a:cubicBezTo>
                <a:cubicBezTo>
                  <a:pt x="76" y="36"/>
                  <a:pt x="76" y="36"/>
                  <a:pt x="76" y="36"/>
                </a:cubicBezTo>
                <a:cubicBezTo>
                  <a:pt x="75" y="35"/>
                  <a:pt x="74" y="33"/>
                  <a:pt x="74" y="32"/>
                </a:cubicBezTo>
                <a:cubicBezTo>
                  <a:pt x="74" y="15"/>
                  <a:pt x="74" y="15"/>
                  <a:pt x="74" y="15"/>
                </a:cubicBezTo>
                <a:close/>
                <a:moveTo>
                  <a:pt x="102" y="115"/>
                </a:moveTo>
                <a:cubicBezTo>
                  <a:pt x="102" y="115"/>
                  <a:pt x="102" y="115"/>
                  <a:pt x="102" y="115"/>
                </a:cubicBezTo>
                <a:cubicBezTo>
                  <a:pt x="102" y="116"/>
                  <a:pt x="101" y="116"/>
                  <a:pt x="101" y="117"/>
                </a:cubicBezTo>
                <a:cubicBezTo>
                  <a:pt x="101" y="117"/>
                  <a:pt x="101" y="117"/>
                  <a:pt x="101" y="117"/>
                </a:cubicBezTo>
                <a:cubicBezTo>
                  <a:pt x="100" y="118"/>
                  <a:pt x="99" y="118"/>
                  <a:pt x="99" y="118"/>
                </a:cubicBezTo>
                <a:cubicBezTo>
                  <a:pt x="13" y="118"/>
                  <a:pt x="13" y="118"/>
                  <a:pt x="13" y="118"/>
                </a:cubicBezTo>
                <a:cubicBezTo>
                  <a:pt x="12" y="118"/>
                  <a:pt x="11" y="118"/>
                  <a:pt x="10" y="117"/>
                </a:cubicBezTo>
                <a:cubicBezTo>
                  <a:pt x="10" y="116"/>
                  <a:pt x="9" y="116"/>
                  <a:pt x="9" y="115"/>
                </a:cubicBezTo>
                <a:cubicBezTo>
                  <a:pt x="9" y="13"/>
                  <a:pt x="9" y="13"/>
                  <a:pt x="9" y="13"/>
                </a:cubicBezTo>
                <a:cubicBezTo>
                  <a:pt x="9" y="12"/>
                  <a:pt x="10" y="11"/>
                  <a:pt x="10" y="11"/>
                </a:cubicBezTo>
                <a:cubicBezTo>
                  <a:pt x="11" y="10"/>
                  <a:pt x="12" y="10"/>
                  <a:pt x="13" y="10"/>
                </a:cubicBezTo>
                <a:cubicBezTo>
                  <a:pt x="68" y="10"/>
                  <a:pt x="68" y="10"/>
                  <a:pt x="68" y="10"/>
                </a:cubicBezTo>
                <a:cubicBezTo>
                  <a:pt x="68" y="32"/>
                  <a:pt x="68" y="32"/>
                  <a:pt x="68" y="32"/>
                </a:cubicBezTo>
                <a:cubicBezTo>
                  <a:pt x="68" y="35"/>
                  <a:pt x="69" y="38"/>
                  <a:pt x="71" y="40"/>
                </a:cubicBezTo>
                <a:cubicBezTo>
                  <a:pt x="72" y="40"/>
                  <a:pt x="72" y="40"/>
                  <a:pt x="72" y="40"/>
                </a:cubicBezTo>
                <a:cubicBezTo>
                  <a:pt x="73" y="42"/>
                  <a:pt x="76" y="43"/>
                  <a:pt x="79" y="43"/>
                </a:cubicBezTo>
                <a:cubicBezTo>
                  <a:pt x="102" y="43"/>
                  <a:pt x="102" y="43"/>
                  <a:pt x="102" y="43"/>
                </a:cubicBezTo>
                <a:cubicBezTo>
                  <a:pt x="102" y="115"/>
                  <a:pt x="102" y="115"/>
                  <a:pt x="102" y="115"/>
                </a:cubicBezTo>
                <a:close/>
                <a:moveTo>
                  <a:pt x="84" y="71"/>
                </a:moveTo>
                <a:cubicBezTo>
                  <a:pt x="84" y="71"/>
                  <a:pt x="84" y="71"/>
                  <a:pt x="84" y="71"/>
                </a:cubicBezTo>
                <a:cubicBezTo>
                  <a:pt x="27" y="71"/>
                  <a:pt x="27" y="71"/>
                  <a:pt x="27" y="71"/>
                </a:cubicBezTo>
                <a:cubicBezTo>
                  <a:pt x="25" y="71"/>
                  <a:pt x="24" y="72"/>
                  <a:pt x="24" y="74"/>
                </a:cubicBezTo>
                <a:cubicBezTo>
                  <a:pt x="24" y="76"/>
                  <a:pt x="25" y="77"/>
                  <a:pt x="27" y="77"/>
                </a:cubicBezTo>
                <a:cubicBezTo>
                  <a:pt x="84" y="77"/>
                  <a:pt x="84" y="77"/>
                  <a:pt x="84" y="77"/>
                </a:cubicBezTo>
                <a:cubicBezTo>
                  <a:pt x="86" y="77"/>
                  <a:pt x="87" y="76"/>
                  <a:pt x="87" y="74"/>
                </a:cubicBezTo>
                <a:cubicBezTo>
                  <a:pt x="87" y="72"/>
                  <a:pt x="86" y="71"/>
                  <a:pt x="84" y="7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8583" tIns="64291" rIns="128583" bIns="64291"/>
          <a:lstStyle/>
          <a:p>
            <a:endParaRPr lang="zh-CN" altLang="en-US">
              <a:solidFill>
                <a:schemeClr val="tx1">
                  <a:lumMod val="50000"/>
                  <a:lumOff val="50000"/>
                </a:schemeClr>
              </a:solidFill>
            </a:endParaRPr>
          </a:p>
        </p:txBody>
      </p:sp>
      <p:sp>
        <p:nvSpPr>
          <p:cNvPr id="36902" name="Freeform 38"/>
          <p:cNvSpPr>
            <a:spLocks noEditPoints="1"/>
          </p:cNvSpPr>
          <p:nvPr/>
        </p:nvSpPr>
        <p:spPr bwMode="auto">
          <a:xfrm>
            <a:off x="3732611" y="4602014"/>
            <a:ext cx="292448" cy="348346"/>
          </a:xfrm>
          <a:custGeom>
            <a:avLst/>
            <a:gdLst>
              <a:gd name="T0" fmla="*/ 93 w 105"/>
              <a:gd name="T1" fmla="*/ 2 h 125"/>
              <a:gd name="T2" fmla="*/ 90 w 105"/>
              <a:gd name="T3" fmla="*/ 9 h 125"/>
              <a:gd name="T4" fmla="*/ 105 w 105"/>
              <a:gd name="T5" fmla="*/ 47 h 125"/>
              <a:gd name="T6" fmla="*/ 88 w 105"/>
              <a:gd name="T7" fmla="*/ 89 h 125"/>
              <a:gd name="T8" fmla="*/ 69 w 105"/>
              <a:gd name="T9" fmla="*/ 101 h 125"/>
              <a:gd name="T10" fmla="*/ 52 w 105"/>
              <a:gd name="T11" fmla="*/ 105 h 125"/>
              <a:gd name="T12" fmla="*/ 52 w 105"/>
              <a:gd name="T13" fmla="*/ 115 h 125"/>
              <a:gd name="T14" fmla="*/ 76 w 105"/>
              <a:gd name="T15" fmla="*/ 120 h 125"/>
              <a:gd name="T16" fmla="*/ 47 w 105"/>
              <a:gd name="T17" fmla="*/ 125 h 125"/>
              <a:gd name="T18" fmla="*/ 47 w 105"/>
              <a:gd name="T19" fmla="*/ 125 h 125"/>
              <a:gd name="T20" fmla="*/ 19 w 105"/>
              <a:gd name="T21" fmla="*/ 120 h 125"/>
              <a:gd name="T22" fmla="*/ 42 w 105"/>
              <a:gd name="T23" fmla="*/ 115 h 125"/>
              <a:gd name="T24" fmla="*/ 42 w 105"/>
              <a:gd name="T25" fmla="*/ 105 h 125"/>
              <a:gd name="T26" fmla="*/ 8 w 105"/>
              <a:gd name="T27" fmla="*/ 91 h 125"/>
              <a:gd name="T28" fmla="*/ 1 w 105"/>
              <a:gd name="T29" fmla="*/ 94 h 125"/>
              <a:gd name="T30" fmla="*/ 12 w 105"/>
              <a:gd name="T31" fmla="*/ 79 h 125"/>
              <a:gd name="T32" fmla="*/ 14 w 105"/>
              <a:gd name="T33" fmla="*/ 14 h 125"/>
              <a:gd name="T34" fmla="*/ 78 w 105"/>
              <a:gd name="T35" fmla="*/ 12 h 125"/>
              <a:gd name="T36" fmla="*/ 84 w 105"/>
              <a:gd name="T37" fmla="*/ 7 h 125"/>
              <a:gd name="T38" fmla="*/ 84 w 105"/>
              <a:gd name="T39" fmla="*/ 7 h 125"/>
              <a:gd name="T40" fmla="*/ 86 w 105"/>
              <a:gd name="T41" fmla="*/ 13 h 125"/>
              <a:gd name="T42" fmla="*/ 82 w 105"/>
              <a:gd name="T43" fmla="*/ 16 h 125"/>
              <a:gd name="T44" fmla="*/ 80 w 105"/>
              <a:gd name="T45" fmla="*/ 81 h 125"/>
              <a:gd name="T46" fmla="*/ 47 w 105"/>
              <a:gd name="T47" fmla="*/ 95 h 125"/>
              <a:gd name="T48" fmla="*/ 13 w 105"/>
              <a:gd name="T49" fmla="*/ 86 h 125"/>
              <a:gd name="T50" fmla="*/ 47 w 105"/>
              <a:gd name="T51" fmla="*/ 100 h 125"/>
              <a:gd name="T52" fmla="*/ 67 w 105"/>
              <a:gd name="T53" fmla="*/ 96 h 125"/>
              <a:gd name="T54" fmla="*/ 84 w 105"/>
              <a:gd name="T55" fmla="*/ 84 h 125"/>
              <a:gd name="T56" fmla="*/ 95 w 105"/>
              <a:gd name="T57" fmla="*/ 67 h 125"/>
              <a:gd name="T58" fmla="*/ 95 w 105"/>
              <a:gd name="T59" fmla="*/ 28 h 125"/>
              <a:gd name="T60" fmla="*/ 74 w 105"/>
              <a:gd name="T61" fmla="*/ 21 h 125"/>
              <a:gd name="T62" fmla="*/ 47 w 105"/>
              <a:gd name="T63" fmla="*/ 10 h 125"/>
              <a:gd name="T64" fmla="*/ 10 w 105"/>
              <a:gd name="T65" fmla="*/ 47 h 125"/>
              <a:gd name="T66" fmla="*/ 47 w 105"/>
              <a:gd name="T67" fmla="*/ 85 h 125"/>
              <a:gd name="T68" fmla="*/ 74 w 105"/>
              <a:gd name="T69" fmla="*/ 74 h 125"/>
              <a:gd name="T70" fmla="*/ 74 w 105"/>
              <a:gd name="T71" fmla="*/ 21 h 125"/>
              <a:gd name="T72" fmla="*/ 80 w 105"/>
              <a:gd name="T73" fmla="*/ 81 h 125"/>
              <a:gd name="T74" fmla="*/ 74 w 105"/>
              <a:gd name="T75" fmla="*/ 8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25">
                <a:moveTo>
                  <a:pt x="89" y="2"/>
                </a:moveTo>
                <a:cubicBezTo>
                  <a:pt x="90" y="0"/>
                  <a:pt x="92" y="0"/>
                  <a:pt x="93" y="2"/>
                </a:cubicBezTo>
                <a:cubicBezTo>
                  <a:pt x="94" y="3"/>
                  <a:pt x="94" y="5"/>
                  <a:pt x="93" y="6"/>
                </a:cubicBezTo>
                <a:cubicBezTo>
                  <a:pt x="90" y="9"/>
                  <a:pt x="90" y="9"/>
                  <a:pt x="90" y="9"/>
                </a:cubicBezTo>
                <a:cubicBezTo>
                  <a:pt x="95" y="14"/>
                  <a:pt x="98" y="19"/>
                  <a:pt x="101" y="25"/>
                </a:cubicBezTo>
                <a:cubicBezTo>
                  <a:pt x="104" y="32"/>
                  <a:pt x="105" y="40"/>
                  <a:pt x="105" y="47"/>
                </a:cubicBezTo>
                <a:cubicBezTo>
                  <a:pt x="105" y="55"/>
                  <a:pt x="104" y="63"/>
                  <a:pt x="101" y="70"/>
                </a:cubicBezTo>
                <a:cubicBezTo>
                  <a:pt x="98" y="77"/>
                  <a:pt x="94" y="83"/>
                  <a:pt x="88" y="89"/>
                </a:cubicBezTo>
                <a:cubicBezTo>
                  <a:pt x="88" y="89"/>
                  <a:pt x="88" y="89"/>
                  <a:pt x="88" y="89"/>
                </a:cubicBezTo>
                <a:cubicBezTo>
                  <a:pt x="83" y="94"/>
                  <a:pt x="76" y="98"/>
                  <a:pt x="69" y="101"/>
                </a:cubicBezTo>
                <a:cubicBezTo>
                  <a:pt x="69" y="101"/>
                  <a:pt x="69" y="101"/>
                  <a:pt x="69" y="101"/>
                </a:cubicBezTo>
                <a:cubicBezTo>
                  <a:pt x="64" y="103"/>
                  <a:pt x="58" y="105"/>
                  <a:pt x="52" y="105"/>
                </a:cubicBezTo>
                <a:cubicBezTo>
                  <a:pt x="52" y="106"/>
                  <a:pt x="52" y="106"/>
                  <a:pt x="52" y="106"/>
                </a:cubicBezTo>
                <a:cubicBezTo>
                  <a:pt x="52" y="115"/>
                  <a:pt x="52" y="115"/>
                  <a:pt x="52" y="115"/>
                </a:cubicBezTo>
                <a:cubicBezTo>
                  <a:pt x="71" y="115"/>
                  <a:pt x="71" y="115"/>
                  <a:pt x="71" y="115"/>
                </a:cubicBezTo>
                <a:cubicBezTo>
                  <a:pt x="74" y="115"/>
                  <a:pt x="76" y="117"/>
                  <a:pt x="76" y="120"/>
                </a:cubicBezTo>
                <a:cubicBezTo>
                  <a:pt x="76" y="123"/>
                  <a:pt x="74" y="125"/>
                  <a:pt x="71" y="125"/>
                </a:cubicBezTo>
                <a:cubicBezTo>
                  <a:pt x="47" y="125"/>
                  <a:pt x="47" y="125"/>
                  <a:pt x="47" y="125"/>
                </a:cubicBezTo>
                <a:cubicBezTo>
                  <a:pt x="47" y="125"/>
                  <a:pt x="47" y="125"/>
                  <a:pt x="47" y="125"/>
                </a:cubicBezTo>
                <a:cubicBezTo>
                  <a:pt x="47" y="125"/>
                  <a:pt x="47" y="125"/>
                  <a:pt x="47" y="125"/>
                </a:cubicBezTo>
                <a:cubicBezTo>
                  <a:pt x="23" y="125"/>
                  <a:pt x="23" y="125"/>
                  <a:pt x="23" y="125"/>
                </a:cubicBezTo>
                <a:cubicBezTo>
                  <a:pt x="21" y="125"/>
                  <a:pt x="19" y="123"/>
                  <a:pt x="19" y="120"/>
                </a:cubicBezTo>
                <a:cubicBezTo>
                  <a:pt x="19" y="117"/>
                  <a:pt x="21" y="115"/>
                  <a:pt x="23" y="115"/>
                </a:cubicBezTo>
                <a:cubicBezTo>
                  <a:pt x="42" y="115"/>
                  <a:pt x="42" y="115"/>
                  <a:pt x="42" y="115"/>
                </a:cubicBezTo>
                <a:cubicBezTo>
                  <a:pt x="42" y="106"/>
                  <a:pt x="42" y="106"/>
                  <a:pt x="42" y="106"/>
                </a:cubicBezTo>
                <a:cubicBezTo>
                  <a:pt x="42" y="106"/>
                  <a:pt x="42" y="106"/>
                  <a:pt x="42" y="105"/>
                </a:cubicBezTo>
                <a:cubicBezTo>
                  <a:pt x="36" y="105"/>
                  <a:pt x="30" y="103"/>
                  <a:pt x="25" y="101"/>
                </a:cubicBezTo>
                <a:cubicBezTo>
                  <a:pt x="19" y="99"/>
                  <a:pt x="13" y="95"/>
                  <a:pt x="8" y="91"/>
                </a:cubicBezTo>
                <a:cubicBezTo>
                  <a:pt x="5" y="94"/>
                  <a:pt x="5" y="94"/>
                  <a:pt x="5" y="94"/>
                </a:cubicBezTo>
                <a:cubicBezTo>
                  <a:pt x="4" y="95"/>
                  <a:pt x="2" y="95"/>
                  <a:pt x="1" y="94"/>
                </a:cubicBezTo>
                <a:cubicBezTo>
                  <a:pt x="0" y="92"/>
                  <a:pt x="0" y="91"/>
                  <a:pt x="1" y="89"/>
                </a:cubicBezTo>
                <a:cubicBezTo>
                  <a:pt x="12" y="79"/>
                  <a:pt x="12" y="79"/>
                  <a:pt x="12" y="79"/>
                </a:cubicBezTo>
                <a:cubicBezTo>
                  <a:pt x="5" y="70"/>
                  <a:pt x="0" y="60"/>
                  <a:pt x="0" y="47"/>
                </a:cubicBezTo>
                <a:cubicBezTo>
                  <a:pt x="0" y="35"/>
                  <a:pt x="5" y="23"/>
                  <a:pt x="14" y="14"/>
                </a:cubicBezTo>
                <a:cubicBezTo>
                  <a:pt x="23" y="6"/>
                  <a:pt x="34" y="0"/>
                  <a:pt x="47" y="0"/>
                </a:cubicBezTo>
                <a:cubicBezTo>
                  <a:pt x="59" y="0"/>
                  <a:pt x="70" y="5"/>
                  <a:pt x="78" y="12"/>
                </a:cubicBezTo>
                <a:cubicBezTo>
                  <a:pt x="84" y="7"/>
                  <a:pt x="84" y="7"/>
                  <a:pt x="84" y="7"/>
                </a:cubicBezTo>
                <a:cubicBezTo>
                  <a:pt x="84" y="7"/>
                  <a:pt x="84" y="7"/>
                  <a:pt x="84" y="7"/>
                </a:cubicBezTo>
                <a:cubicBezTo>
                  <a:pt x="84" y="7"/>
                  <a:pt x="84" y="7"/>
                  <a:pt x="84" y="7"/>
                </a:cubicBezTo>
                <a:cubicBezTo>
                  <a:pt x="84" y="7"/>
                  <a:pt x="84" y="7"/>
                  <a:pt x="84" y="7"/>
                </a:cubicBezTo>
                <a:cubicBezTo>
                  <a:pt x="89" y="2"/>
                  <a:pt x="89" y="2"/>
                  <a:pt x="89" y="2"/>
                </a:cubicBezTo>
                <a:close/>
                <a:moveTo>
                  <a:pt x="86" y="13"/>
                </a:moveTo>
                <a:cubicBezTo>
                  <a:pt x="86" y="13"/>
                  <a:pt x="86" y="13"/>
                  <a:pt x="86" y="13"/>
                </a:cubicBezTo>
                <a:cubicBezTo>
                  <a:pt x="82" y="16"/>
                  <a:pt x="82" y="16"/>
                  <a:pt x="82" y="16"/>
                </a:cubicBezTo>
                <a:cubicBezTo>
                  <a:pt x="90" y="25"/>
                  <a:pt x="94" y="36"/>
                  <a:pt x="94" y="47"/>
                </a:cubicBezTo>
                <a:cubicBezTo>
                  <a:pt x="94" y="61"/>
                  <a:pt x="89" y="72"/>
                  <a:pt x="80" y="81"/>
                </a:cubicBezTo>
                <a:cubicBezTo>
                  <a:pt x="80" y="81"/>
                  <a:pt x="80" y="81"/>
                  <a:pt x="80" y="81"/>
                </a:cubicBezTo>
                <a:cubicBezTo>
                  <a:pt x="72" y="89"/>
                  <a:pt x="60" y="95"/>
                  <a:pt x="47" y="95"/>
                </a:cubicBezTo>
                <a:cubicBezTo>
                  <a:pt x="35" y="95"/>
                  <a:pt x="24" y="90"/>
                  <a:pt x="16" y="83"/>
                </a:cubicBezTo>
                <a:cubicBezTo>
                  <a:pt x="13" y="86"/>
                  <a:pt x="13" y="86"/>
                  <a:pt x="13" y="86"/>
                </a:cubicBezTo>
                <a:cubicBezTo>
                  <a:pt x="17" y="90"/>
                  <a:pt x="22" y="93"/>
                  <a:pt x="27" y="96"/>
                </a:cubicBezTo>
                <a:cubicBezTo>
                  <a:pt x="33" y="98"/>
                  <a:pt x="40" y="100"/>
                  <a:pt x="47" y="100"/>
                </a:cubicBezTo>
                <a:cubicBezTo>
                  <a:pt x="54" y="100"/>
                  <a:pt x="61" y="98"/>
                  <a:pt x="67" y="96"/>
                </a:cubicBezTo>
                <a:cubicBezTo>
                  <a:pt x="67" y="96"/>
                  <a:pt x="67" y="96"/>
                  <a:pt x="67" y="96"/>
                </a:cubicBezTo>
                <a:cubicBezTo>
                  <a:pt x="73" y="93"/>
                  <a:pt x="79" y="89"/>
                  <a:pt x="84" y="84"/>
                </a:cubicBezTo>
                <a:cubicBezTo>
                  <a:pt x="84" y="84"/>
                  <a:pt x="84" y="84"/>
                  <a:pt x="84" y="84"/>
                </a:cubicBezTo>
                <a:cubicBezTo>
                  <a:pt x="84" y="84"/>
                  <a:pt x="84" y="84"/>
                  <a:pt x="84" y="84"/>
                </a:cubicBezTo>
                <a:cubicBezTo>
                  <a:pt x="89" y="80"/>
                  <a:pt x="93" y="74"/>
                  <a:pt x="95" y="67"/>
                </a:cubicBezTo>
                <a:cubicBezTo>
                  <a:pt x="98" y="61"/>
                  <a:pt x="99" y="55"/>
                  <a:pt x="99" y="47"/>
                </a:cubicBezTo>
                <a:cubicBezTo>
                  <a:pt x="99" y="40"/>
                  <a:pt x="98" y="34"/>
                  <a:pt x="95" y="28"/>
                </a:cubicBezTo>
                <a:cubicBezTo>
                  <a:pt x="93" y="22"/>
                  <a:pt x="90" y="17"/>
                  <a:pt x="86" y="13"/>
                </a:cubicBezTo>
                <a:close/>
                <a:moveTo>
                  <a:pt x="74" y="21"/>
                </a:moveTo>
                <a:cubicBezTo>
                  <a:pt x="74" y="21"/>
                  <a:pt x="74" y="21"/>
                  <a:pt x="74" y="21"/>
                </a:cubicBezTo>
                <a:cubicBezTo>
                  <a:pt x="67" y="15"/>
                  <a:pt x="58" y="10"/>
                  <a:pt x="47" y="10"/>
                </a:cubicBezTo>
                <a:cubicBezTo>
                  <a:pt x="37" y="10"/>
                  <a:pt x="28" y="15"/>
                  <a:pt x="21" y="21"/>
                </a:cubicBezTo>
                <a:cubicBezTo>
                  <a:pt x="14" y="28"/>
                  <a:pt x="10" y="37"/>
                  <a:pt x="10" y="47"/>
                </a:cubicBezTo>
                <a:cubicBezTo>
                  <a:pt x="10" y="58"/>
                  <a:pt x="14" y="67"/>
                  <a:pt x="21" y="74"/>
                </a:cubicBezTo>
                <a:cubicBezTo>
                  <a:pt x="28" y="81"/>
                  <a:pt x="37" y="85"/>
                  <a:pt x="47" y="85"/>
                </a:cubicBezTo>
                <a:cubicBezTo>
                  <a:pt x="57" y="85"/>
                  <a:pt x="67" y="81"/>
                  <a:pt x="73" y="74"/>
                </a:cubicBezTo>
                <a:cubicBezTo>
                  <a:pt x="74" y="74"/>
                  <a:pt x="74" y="74"/>
                  <a:pt x="74" y="74"/>
                </a:cubicBezTo>
                <a:cubicBezTo>
                  <a:pt x="80" y="67"/>
                  <a:pt x="84" y="58"/>
                  <a:pt x="84" y="47"/>
                </a:cubicBezTo>
                <a:cubicBezTo>
                  <a:pt x="84" y="37"/>
                  <a:pt x="80" y="28"/>
                  <a:pt x="74" y="21"/>
                </a:cubicBezTo>
                <a:cubicBezTo>
                  <a:pt x="74" y="21"/>
                  <a:pt x="74" y="21"/>
                  <a:pt x="74" y="21"/>
                </a:cubicBezTo>
                <a:close/>
                <a:moveTo>
                  <a:pt x="80" y="81"/>
                </a:moveTo>
                <a:cubicBezTo>
                  <a:pt x="80" y="81"/>
                  <a:pt x="80" y="81"/>
                  <a:pt x="80" y="81"/>
                </a:cubicBezTo>
                <a:cubicBezTo>
                  <a:pt x="78" y="83"/>
                  <a:pt x="75" y="83"/>
                  <a:pt x="74" y="81"/>
                </a:cubicBezTo>
                <a:cubicBezTo>
                  <a:pt x="80" y="81"/>
                  <a:pt x="80" y="81"/>
                  <a:pt x="80" y="8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8583" tIns="64291" rIns="128583" bIns="64291"/>
          <a:lstStyle/>
          <a:p>
            <a:endParaRPr lang="zh-CN" altLang="en-US">
              <a:solidFill>
                <a:schemeClr val="tx1">
                  <a:lumMod val="50000"/>
                  <a:lumOff val="50000"/>
                </a:schemeClr>
              </a:solidFill>
            </a:endParaRPr>
          </a:p>
        </p:txBody>
      </p:sp>
      <p:grpSp>
        <p:nvGrpSpPr>
          <p:cNvPr id="2" name="Group 39"/>
          <p:cNvGrpSpPr/>
          <p:nvPr/>
        </p:nvGrpSpPr>
        <p:grpSpPr bwMode="auto">
          <a:xfrm>
            <a:off x="4554141" y="4025903"/>
            <a:ext cx="3750469" cy="2527743"/>
            <a:chOff x="0" y="0"/>
            <a:chExt cx="2724" cy="1835"/>
          </a:xfrm>
        </p:grpSpPr>
        <p:sp>
          <p:nvSpPr>
            <p:cNvPr id="36904" name="Oval 40"/>
            <p:cNvSpPr>
              <a:spLocks noChangeArrowheads="1"/>
            </p:cNvSpPr>
            <p:nvPr/>
          </p:nvSpPr>
          <p:spPr bwMode="auto">
            <a:xfrm flipV="1">
              <a:off x="0" y="1755"/>
              <a:ext cx="2724" cy="80"/>
            </a:xfrm>
            <a:prstGeom prst="ellipse">
              <a:avLst/>
            </a:prstGeom>
            <a:gradFill rotWithShape="1">
              <a:gsLst>
                <a:gs pos="0">
                  <a:schemeClr val="bg1">
                    <a:lumMod val="50000"/>
                  </a:schemeClr>
                </a:gs>
                <a:gs pos="100000">
                  <a:srgbClr val="F8F8F8"/>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 name="Group 41"/>
            <p:cNvGrpSpPr/>
            <p:nvPr/>
          </p:nvGrpSpPr>
          <p:grpSpPr bwMode="auto">
            <a:xfrm>
              <a:off x="240" y="0"/>
              <a:ext cx="2246" cy="1810"/>
              <a:chOff x="0" y="0"/>
              <a:chExt cx="2556" cy="1958"/>
            </a:xfrm>
          </p:grpSpPr>
          <p:pic>
            <p:nvPicPr>
              <p:cNvPr id="36906" name="Picture 42" descr="apple icons"/>
              <p:cNvPicPr>
                <a:picLocks noChangeAspect="1" noChangeArrowheads="1"/>
              </p:cNvPicPr>
              <p:nvPr/>
            </p:nvPicPr>
            <p:blipFill>
              <a:blip r:embed="rId2" cstate="screen"/>
              <a:srcRect/>
              <a:stretch>
                <a:fillRect/>
              </a:stretch>
            </p:blipFill>
            <p:spPr bwMode="auto">
              <a:xfrm>
                <a:off x="0" y="0"/>
                <a:ext cx="2556" cy="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07" name="Rectangle 43" descr="sy_77578179991"/>
              <p:cNvSpPr>
                <a:spLocks noChangeArrowheads="1"/>
              </p:cNvSpPr>
              <p:nvPr/>
            </p:nvSpPr>
            <p:spPr bwMode="auto">
              <a:xfrm>
                <a:off x="99" y="100"/>
                <a:ext cx="2358" cy="1336"/>
              </a:xfrm>
              <a:prstGeom prst="rect">
                <a:avLst/>
              </a:prstGeom>
              <a:blipFill dpi="0" rotWithShape="1">
                <a:blip r:embed="rId3" cstate="print">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a:stretch>
                  <a:fillRect/>
                </a:stretch>
              </a:bli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zh-CN"/>
                  <a:t> </a:t>
                </a:r>
              </a:p>
            </p:txBody>
          </p:sp>
        </p:grpSp>
      </p:grpSp>
      <p:grpSp>
        <p:nvGrpSpPr>
          <p:cNvPr id="37" name="组合 36"/>
          <p:cNvGrpSpPr/>
          <p:nvPr/>
        </p:nvGrpSpPr>
        <p:grpSpPr>
          <a:xfrm>
            <a:off x="740743" y="4336405"/>
            <a:ext cx="2661849" cy="983074"/>
            <a:chOff x="1463270" y="2305848"/>
            <a:chExt cx="2661849" cy="983074"/>
          </a:xfrm>
        </p:grpSpPr>
        <p:sp>
          <p:nvSpPr>
            <p:cNvPr id="38" name="TextBox 37"/>
            <p:cNvSpPr txBox="1"/>
            <p:nvPr/>
          </p:nvSpPr>
          <p:spPr>
            <a:xfrm>
              <a:off x="1463270" y="2642591"/>
              <a:ext cx="2661849" cy="646331"/>
            </a:xfrm>
            <a:prstGeom prst="rect">
              <a:avLst/>
            </a:prstGeom>
            <a:noFill/>
          </p:spPr>
          <p:txBody>
            <a:bodyPr wrap="square" rtlCol="0">
              <a:spAutoFit/>
            </a:bodyPr>
            <a:lstStyle/>
            <a:p>
              <a:pPr algn="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a:t>
              </a:r>
            </a:p>
          </p:txBody>
        </p:sp>
        <p:sp>
          <p:nvSpPr>
            <p:cNvPr id="39" name="TextBox 38"/>
            <p:cNvSpPr txBox="1"/>
            <p:nvPr/>
          </p:nvSpPr>
          <p:spPr>
            <a:xfrm flipH="1">
              <a:off x="1676847" y="2305848"/>
              <a:ext cx="2448272" cy="374373"/>
            </a:xfrm>
            <a:prstGeom prst="rect">
              <a:avLst/>
            </a:prstGeom>
            <a:noFill/>
          </p:spPr>
          <p:txBody>
            <a:bodyPr wrap="square" lIns="96433" tIns="48216" rIns="96433" bIns="48216" rtlCol="0">
              <a:spAutoFit/>
            </a:bodyPr>
            <a:lstStyle/>
            <a:p>
              <a:pPr algn="dist"/>
              <a:r>
                <a:rPr lang="zh-CN" altLang="en-US" dirty="0">
                  <a:solidFill>
                    <a:srgbClr val="569582"/>
                  </a:solidFill>
                  <a:latin typeface="微软雅黑" panose="020B0503020204020204" pitchFamily="34" charset="-122"/>
                  <a:ea typeface="微软雅黑" panose="020B0503020204020204" pitchFamily="34" charset="-122"/>
                </a:rPr>
                <a:t>Title bar Text</a:t>
              </a:r>
              <a:endParaRPr lang="en-US" dirty="0">
                <a:solidFill>
                  <a:srgbClr val="569582"/>
                </a:solidFill>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740743" y="3124788"/>
            <a:ext cx="2661849" cy="983074"/>
            <a:chOff x="1463270" y="2305848"/>
            <a:chExt cx="2661849" cy="983074"/>
          </a:xfrm>
        </p:grpSpPr>
        <p:sp>
          <p:nvSpPr>
            <p:cNvPr id="44" name="TextBox 43"/>
            <p:cNvSpPr txBox="1"/>
            <p:nvPr/>
          </p:nvSpPr>
          <p:spPr>
            <a:xfrm>
              <a:off x="1463270" y="2642591"/>
              <a:ext cx="2661849" cy="646331"/>
            </a:xfrm>
            <a:prstGeom prst="rect">
              <a:avLst/>
            </a:prstGeom>
            <a:noFill/>
          </p:spPr>
          <p:txBody>
            <a:bodyPr wrap="square" rtlCol="0">
              <a:spAutoFit/>
            </a:bodyPr>
            <a:lstStyle/>
            <a:p>
              <a:pPr algn="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a:t>
              </a:r>
            </a:p>
          </p:txBody>
        </p:sp>
        <p:sp>
          <p:nvSpPr>
            <p:cNvPr id="45" name="TextBox 44"/>
            <p:cNvSpPr txBox="1"/>
            <p:nvPr/>
          </p:nvSpPr>
          <p:spPr>
            <a:xfrm flipH="1">
              <a:off x="1676847" y="2305848"/>
              <a:ext cx="2448272" cy="374373"/>
            </a:xfrm>
            <a:prstGeom prst="rect">
              <a:avLst/>
            </a:prstGeom>
            <a:noFill/>
          </p:spPr>
          <p:txBody>
            <a:bodyPr wrap="square" lIns="96433" tIns="48216" rIns="96433" bIns="48216" rtlCol="0">
              <a:spAutoFit/>
            </a:bodyPr>
            <a:lstStyle/>
            <a:p>
              <a:pPr algn="dist"/>
              <a:r>
                <a:rPr lang="zh-CN" altLang="en-US" dirty="0">
                  <a:solidFill>
                    <a:srgbClr val="569582"/>
                  </a:solidFill>
                  <a:latin typeface="微软雅黑" panose="020B0503020204020204" pitchFamily="34" charset="-122"/>
                  <a:ea typeface="微软雅黑" panose="020B0503020204020204" pitchFamily="34" charset="-122"/>
                </a:rPr>
                <a:t>Title bar Text</a:t>
              </a:r>
              <a:endParaRPr lang="en-US" dirty="0">
                <a:solidFill>
                  <a:srgbClr val="569582"/>
                </a:solidFill>
                <a:latin typeface="微软雅黑" panose="020B0503020204020204" pitchFamily="34" charset="-122"/>
                <a:ea typeface="微软雅黑" panose="020B0503020204020204" pitchFamily="34" charset="-122"/>
              </a:endParaRPr>
            </a:p>
          </p:txBody>
        </p:sp>
      </p:grpSp>
      <p:grpSp>
        <p:nvGrpSpPr>
          <p:cNvPr id="46" name="组合 45"/>
          <p:cNvGrpSpPr/>
          <p:nvPr/>
        </p:nvGrpSpPr>
        <p:grpSpPr>
          <a:xfrm>
            <a:off x="740743" y="1913171"/>
            <a:ext cx="2661849" cy="983074"/>
            <a:chOff x="1463270" y="2305848"/>
            <a:chExt cx="2661849" cy="983074"/>
          </a:xfrm>
        </p:grpSpPr>
        <p:sp>
          <p:nvSpPr>
            <p:cNvPr id="47" name="TextBox 46"/>
            <p:cNvSpPr txBox="1"/>
            <p:nvPr/>
          </p:nvSpPr>
          <p:spPr>
            <a:xfrm>
              <a:off x="1463270" y="2642591"/>
              <a:ext cx="2661849" cy="646331"/>
            </a:xfrm>
            <a:prstGeom prst="rect">
              <a:avLst/>
            </a:prstGeom>
            <a:noFill/>
          </p:spPr>
          <p:txBody>
            <a:bodyPr wrap="square" rtlCol="0">
              <a:spAutoFit/>
            </a:bodyPr>
            <a:lstStyle/>
            <a:p>
              <a:pPr algn="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a:t>
              </a:r>
            </a:p>
          </p:txBody>
        </p:sp>
        <p:sp>
          <p:nvSpPr>
            <p:cNvPr id="48" name="TextBox 47"/>
            <p:cNvSpPr txBox="1"/>
            <p:nvPr/>
          </p:nvSpPr>
          <p:spPr>
            <a:xfrm flipH="1">
              <a:off x="1676847" y="2305848"/>
              <a:ext cx="2448272" cy="374373"/>
            </a:xfrm>
            <a:prstGeom prst="rect">
              <a:avLst/>
            </a:prstGeom>
            <a:noFill/>
          </p:spPr>
          <p:txBody>
            <a:bodyPr wrap="square" lIns="96433" tIns="48216" rIns="96433" bIns="48216" rtlCol="0">
              <a:spAutoFit/>
            </a:bodyPr>
            <a:lstStyle/>
            <a:p>
              <a:pPr algn="dist"/>
              <a:r>
                <a:rPr lang="zh-CN" altLang="en-US" dirty="0">
                  <a:solidFill>
                    <a:srgbClr val="569582"/>
                  </a:solidFill>
                  <a:latin typeface="微软雅黑" panose="020B0503020204020204" pitchFamily="34" charset="-122"/>
                  <a:ea typeface="微软雅黑" panose="020B0503020204020204" pitchFamily="34" charset="-122"/>
                </a:rPr>
                <a:t>Title bar Text</a:t>
              </a:r>
              <a:endParaRPr lang="en-US" dirty="0">
                <a:solidFill>
                  <a:srgbClr val="569582"/>
                </a:solidFill>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9453711" y="4369042"/>
            <a:ext cx="2661849" cy="950437"/>
            <a:chOff x="1463270" y="2305848"/>
            <a:chExt cx="2661849" cy="950437"/>
          </a:xfrm>
        </p:grpSpPr>
        <p:sp>
          <p:nvSpPr>
            <p:cNvPr id="50" name="TextBox 49"/>
            <p:cNvSpPr txBox="1"/>
            <p:nvPr/>
          </p:nvSpPr>
          <p:spPr>
            <a:xfrm>
              <a:off x="1463270" y="2642591"/>
              <a:ext cx="2661849" cy="613694"/>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a:t>
              </a:r>
            </a:p>
          </p:txBody>
        </p:sp>
        <p:sp>
          <p:nvSpPr>
            <p:cNvPr id="51" name="TextBox 50"/>
            <p:cNvSpPr txBox="1"/>
            <p:nvPr/>
          </p:nvSpPr>
          <p:spPr>
            <a:xfrm flipH="1">
              <a:off x="1463270" y="2305848"/>
              <a:ext cx="2448272" cy="374373"/>
            </a:xfrm>
            <a:prstGeom prst="rect">
              <a:avLst/>
            </a:prstGeom>
            <a:noFill/>
          </p:spPr>
          <p:txBody>
            <a:bodyPr wrap="square" lIns="96433" tIns="48216" rIns="96433" bIns="48216" rtlCol="0">
              <a:spAutoFit/>
            </a:bodyPr>
            <a:lstStyle/>
            <a:p>
              <a:r>
                <a:rPr lang="zh-CN" altLang="en-US" dirty="0">
                  <a:solidFill>
                    <a:srgbClr val="569582"/>
                  </a:solidFill>
                  <a:latin typeface="微软雅黑" panose="020B0503020204020204" pitchFamily="34" charset="-122"/>
                  <a:ea typeface="微软雅黑" panose="020B0503020204020204" pitchFamily="34" charset="-122"/>
                </a:rPr>
                <a:t>Title bar Text</a:t>
              </a:r>
              <a:endParaRPr lang="en-US" dirty="0">
                <a:solidFill>
                  <a:srgbClr val="569582"/>
                </a:solidFill>
                <a:latin typeface="微软雅黑" panose="020B0503020204020204" pitchFamily="34" charset="-122"/>
                <a:ea typeface="微软雅黑" panose="020B0503020204020204" pitchFamily="34" charset="-122"/>
              </a:endParaRPr>
            </a:p>
          </p:txBody>
        </p:sp>
      </p:grpSp>
      <p:grpSp>
        <p:nvGrpSpPr>
          <p:cNvPr id="52" name="组合 51"/>
          <p:cNvGrpSpPr/>
          <p:nvPr/>
        </p:nvGrpSpPr>
        <p:grpSpPr>
          <a:xfrm>
            <a:off x="9453711" y="3157425"/>
            <a:ext cx="2661849" cy="950437"/>
            <a:chOff x="1463270" y="2305848"/>
            <a:chExt cx="2661849" cy="950437"/>
          </a:xfrm>
        </p:grpSpPr>
        <p:sp>
          <p:nvSpPr>
            <p:cNvPr id="53" name="TextBox 52"/>
            <p:cNvSpPr txBox="1"/>
            <p:nvPr/>
          </p:nvSpPr>
          <p:spPr>
            <a:xfrm>
              <a:off x="1463270" y="2642591"/>
              <a:ext cx="2661849" cy="613694"/>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a:t>
              </a:r>
            </a:p>
          </p:txBody>
        </p:sp>
        <p:sp>
          <p:nvSpPr>
            <p:cNvPr id="54" name="TextBox 53"/>
            <p:cNvSpPr txBox="1"/>
            <p:nvPr/>
          </p:nvSpPr>
          <p:spPr>
            <a:xfrm flipH="1">
              <a:off x="1463270" y="2305848"/>
              <a:ext cx="2448272" cy="374373"/>
            </a:xfrm>
            <a:prstGeom prst="rect">
              <a:avLst/>
            </a:prstGeom>
            <a:noFill/>
          </p:spPr>
          <p:txBody>
            <a:bodyPr wrap="square" lIns="96433" tIns="48216" rIns="96433" bIns="48216" rtlCol="0">
              <a:spAutoFit/>
            </a:bodyPr>
            <a:lstStyle/>
            <a:p>
              <a:r>
                <a:rPr lang="zh-CN" altLang="en-US" dirty="0">
                  <a:solidFill>
                    <a:srgbClr val="569582"/>
                  </a:solidFill>
                  <a:latin typeface="微软雅黑" panose="020B0503020204020204" pitchFamily="34" charset="-122"/>
                  <a:ea typeface="微软雅黑" panose="020B0503020204020204" pitchFamily="34" charset="-122"/>
                </a:rPr>
                <a:t>Title bar Text</a:t>
              </a:r>
              <a:endParaRPr lang="en-US" dirty="0">
                <a:solidFill>
                  <a:srgbClr val="569582"/>
                </a:solidFill>
                <a:latin typeface="微软雅黑" panose="020B0503020204020204" pitchFamily="34" charset="-122"/>
                <a:ea typeface="微软雅黑" panose="020B0503020204020204" pitchFamily="34" charset="-122"/>
              </a:endParaRPr>
            </a:p>
          </p:txBody>
        </p:sp>
      </p:grpSp>
      <p:grpSp>
        <p:nvGrpSpPr>
          <p:cNvPr id="55" name="组合 54"/>
          <p:cNvGrpSpPr/>
          <p:nvPr/>
        </p:nvGrpSpPr>
        <p:grpSpPr>
          <a:xfrm>
            <a:off x="9453711" y="1945808"/>
            <a:ext cx="2661849" cy="950437"/>
            <a:chOff x="1463270" y="2305848"/>
            <a:chExt cx="2661849" cy="950437"/>
          </a:xfrm>
        </p:grpSpPr>
        <p:sp>
          <p:nvSpPr>
            <p:cNvPr id="56" name="TextBox 55"/>
            <p:cNvSpPr txBox="1"/>
            <p:nvPr/>
          </p:nvSpPr>
          <p:spPr>
            <a:xfrm>
              <a:off x="1463270" y="2642591"/>
              <a:ext cx="2661849" cy="613694"/>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a:t>
              </a:r>
            </a:p>
          </p:txBody>
        </p:sp>
        <p:sp>
          <p:nvSpPr>
            <p:cNvPr id="57" name="TextBox 56"/>
            <p:cNvSpPr txBox="1"/>
            <p:nvPr/>
          </p:nvSpPr>
          <p:spPr>
            <a:xfrm flipH="1">
              <a:off x="1463270" y="2305848"/>
              <a:ext cx="2448272" cy="374373"/>
            </a:xfrm>
            <a:prstGeom prst="rect">
              <a:avLst/>
            </a:prstGeom>
            <a:noFill/>
          </p:spPr>
          <p:txBody>
            <a:bodyPr wrap="square" lIns="96433" tIns="48216" rIns="96433" bIns="48216" rtlCol="0">
              <a:spAutoFit/>
            </a:bodyPr>
            <a:lstStyle/>
            <a:p>
              <a:r>
                <a:rPr lang="zh-CN" altLang="en-US" dirty="0">
                  <a:solidFill>
                    <a:srgbClr val="569582"/>
                  </a:solidFill>
                  <a:latin typeface="微软雅黑" panose="020B0503020204020204" pitchFamily="34" charset="-122"/>
                  <a:ea typeface="微软雅黑" panose="020B0503020204020204" pitchFamily="34" charset="-122"/>
                </a:rPr>
                <a:t>Title bar Text</a:t>
              </a:r>
              <a:endParaRPr lang="en-US" dirty="0">
                <a:solidFill>
                  <a:srgbClr val="569582"/>
                </a:solidFill>
                <a:latin typeface="微软雅黑" panose="020B0503020204020204" pitchFamily="34" charset="-122"/>
                <a:ea typeface="微软雅黑" panose="020B0503020204020204" pitchFamily="34" charset="-122"/>
              </a:endParaRPr>
            </a:p>
          </p:txBody>
        </p:sp>
      </p:grpSp>
      <p:sp>
        <p:nvSpPr>
          <p:cNvPr id="58" name="TextBox 8"/>
          <p:cNvSpPr txBox="1"/>
          <p:nvPr/>
        </p:nvSpPr>
        <p:spPr>
          <a:xfrm>
            <a:off x="5057763" y="406742"/>
            <a:ext cx="2955788" cy="369332"/>
          </a:xfrm>
          <a:prstGeom prst="rect">
            <a:avLst/>
          </a:prstGeom>
          <a:noFill/>
        </p:spPr>
        <p:txBody>
          <a:bodyPr wrap="square" lIns="0" tIns="0" rIns="0" bIns="0" rtlCol="0" anchor="ctr">
            <a:spAutoFit/>
          </a:bodyPr>
          <a:lstStyle/>
          <a:p>
            <a:pPr algn="dist"/>
            <a:r>
              <a:rPr lang="zh-CN" altLang="en-US" sz="2400" dirty="0">
                <a:solidFill>
                  <a:srgbClr val="569582"/>
                </a:solidFill>
                <a:latin typeface="微软雅黑" panose="020B0503020204020204" pitchFamily="34" charset="-122"/>
                <a:ea typeface="微软雅黑" panose="020B0503020204020204" pitchFamily="34" charset="-122"/>
              </a:rPr>
              <a:t>Title bar Text</a:t>
            </a:r>
            <a:endParaRPr lang="en-US" altLang="zh-CN" sz="2400" dirty="0">
              <a:solidFill>
                <a:srgbClr val="569582"/>
              </a:solidFill>
              <a:latin typeface="微软雅黑" panose="020B0503020204020204" pitchFamily="34" charset="-122"/>
              <a:ea typeface="微软雅黑" panose="020B0503020204020204" pitchFamily="34" charset="-122"/>
            </a:endParaRPr>
          </a:p>
        </p:txBody>
      </p:sp>
      <p:sp>
        <p:nvSpPr>
          <p:cNvPr id="59" name="TextBox 8"/>
          <p:cNvSpPr txBox="1"/>
          <p:nvPr/>
        </p:nvSpPr>
        <p:spPr>
          <a:xfrm>
            <a:off x="5380069" y="816658"/>
            <a:ext cx="2311176" cy="184666"/>
          </a:xfrm>
          <a:prstGeom prst="rect">
            <a:avLst/>
          </a:prstGeom>
          <a:noFill/>
        </p:spPr>
        <p:txBody>
          <a:bodyPr wrap="square" lIns="0" tIns="0" rIns="0" bIns="0" rtlCol="0" anchor="ctr">
            <a:spAutoFit/>
          </a:bodyPr>
          <a:lstStyle/>
          <a:p>
            <a:pPr algn="dist"/>
            <a:r>
              <a:rPr lang="en-US" altLang="zh-CN" sz="11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ADD YOUR TEXT </a:t>
            </a:r>
            <a:r>
              <a:rPr lang="en-US" altLang="zh-CN" sz="12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HERE</a:t>
            </a:r>
            <a:endPar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926023" y="2126879"/>
            <a:ext cx="6932727" cy="31405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00" dirty="0">
              <a:latin typeface="Arial" panose="020B0604020202020204" pitchFamily="34" charset="0"/>
              <a:ea typeface="方正正粗黑简体" panose="02000000000000000000" pitchFamily="2" charset="-122"/>
              <a:sym typeface="Arial" panose="020B0604020202020204" pitchFamily="34" charset="0"/>
            </a:endParaRPr>
          </a:p>
        </p:txBody>
      </p:sp>
      <p:sp>
        <p:nvSpPr>
          <p:cNvPr id="28" name="TextBox 8"/>
          <p:cNvSpPr txBox="1"/>
          <p:nvPr/>
        </p:nvSpPr>
        <p:spPr>
          <a:xfrm>
            <a:off x="5057763" y="406742"/>
            <a:ext cx="2955788" cy="369332"/>
          </a:xfrm>
          <a:prstGeom prst="rect">
            <a:avLst/>
          </a:prstGeom>
          <a:noFill/>
        </p:spPr>
        <p:txBody>
          <a:bodyPr wrap="square" lIns="0" tIns="0" rIns="0" bIns="0" rtlCol="0" anchor="ctr">
            <a:spAutoFit/>
          </a:bodyPr>
          <a:lstStyle/>
          <a:p>
            <a:pPr algn="dist"/>
            <a:r>
              <a:rPr lang="zh-CN" altLang="en-US" sz="2400" dirty="0">
                <a:solidFill>
                  <a:srgbClr val="569582"/>
                </a:solidFill>
                <a:latin typeface="微软雅黑" panose="020B0503020204020204" pitchFamily="34" charset="-122"/>
                <a:ea typeface="微软雅黑" panose="020B0503020204020204" pitchFamily="34" charset="-122"/>
              </a:rPr>
              <a:t>Title bar Text</a:t>
            </a:r>
            <a:endParaRPr lang="en-US" altLang="zh-CN" sz="2400" dirty="0">
              <a:solidFill>
                <a:srgbClr val="569582"/>
              </a:solidFill>
              <a:latin typeface="微软雅黑" panose="020B0503020204020204" pitchFamily="34" charset="-122"/>
              <a:ea typeface="微软雅黑" panose="020B0503020204020204" pitchFamily="34" charset="-122"/>
            </a:endParaRPr>
          </a:p>
        </p:txBody>
      </p:sp>
      <p:sp>
        <p:nvSpPr>
          <p:cNvPr id="29" name="TextBox 8"/>
          <p:cNvSpPr txBox="1"/>
          <p:nvPr/>
        </p:nvSpPr>
        <p:spPr>
          <a:xfrm>
            <a:off x="5380069" y="816658"/>
            <a:ext cx="2311176" cy="184666"/>
          </a:xfrm>
          <a:prstGeom prst="rect">
            <a:avLst/>
          </a:prstGeom>
          <a:noFill/>
        </p:spPr>
        <p:txBody>
          <a:bodyPr wrap="square" lIns="0" tIns="0" rIns="0" bIns="0" rtlCol="0" anchor="ctr">
            <a:spAutoFit/>
          </a:bodyPr>
          <a:lstStyle/>
          <a:p>
            <a:pPr algn="dist"/>
            <a:r>
              <a:rPr lang="en-US" altLang="zh-CN" sz="11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ADD YOUR TEXT </a:t>
            </a:r>
            <a:r>
              <a:rPr lang="en-US" altLang="zh-CN" sz="12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HERE</a:t>
            </a:r>
            <a:endPar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7" name="Picture 1"/>
          <p:cNvPicPr>
            <a:picLocks noChangeAspect="1" noChangeArrowheads="1"/>
          </p:cNvPicPr>
          <p:nvPr/>
        </p:nvPicPr>
        <p:blipFill>
          <a:blip r:embed="rId3" cstate="print"/>
          <a:srcRect/>
          <a:stretch>
            <a:fillRect/>
          </a:stretch>
        </p:blipFill>
        <p:spPr bwMode="auto">
          <a:xfrm>
            <a:off x="704" y="1456085"/>
            <a:ext cx="5997327" cy="4824536"/>
          </a:xfrm>
          <a:prstGeom prst="rect">
            <a:avLst/>
          </a:prstGeom>
          <a:noFill/>
          <a:ln w="9525">
            <a:noFill/>
            <a:miter lim="800000"/>
            <a:headEnd/>
            <a:tailEnd/>
          </a:ln>
        </p:spPr>
      </p:pic>
      <p:sp>
        <p:nvSpPr>
          <p:cNvPr id="8" name="TextBox 7"/>
          <p:cNvSpPr txBox="1"/>
          <p:nvPr/>
        </p:nvSpPr>
        <p:spPr>
          <a:xfrm>
            <a:off x="6141343" y="5357291"/>
            <a:ext cx="6120680" cy="923330"/>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 click here to add paragraph text click here to add paragraph text click here to add paragraph text click here to add paragraph text </a:t>
            </a:r>
          </a:p>
        </p:txBody>
      </p:sp>
      <p:sp>
        <p:nvSpPr>
          <p:cNvPr id="9" name="TextBox 8"/>
          <p:cNvSpPr txBox="1"/>
          <p:nvPr/>
        </p:nvSpPr>
        <p:spPr>
          <a:xfrm flipH="1">
            <a:off x="6141343" y="3472309"/>
            <a:ext cx="3456384" cy="466706"/>
          </a:xfrm>
          <a:prstGeom prst="rect">
            <a:avLst/>
          </a:prstGeom>
          <a:noFill/>
        </p:spPr>
        <p:txBody>
          <a:bodyPr wrap="square" lIns="96433" tIns="48216" rIns="96433" bIns="48216" rtlCol="0">
            <a:spAutoFit/>
          </a:bodyPr>
          <a:lstStyle/>
          <a:p>
            <a:pPr algn="dist"/>
            <a:r>
              <a:rPr lang="zh-CN" altLang="en-US" sz="2400" b="1" dirty="0">
                <a:solidFill>
                  <a:schemeClr val="bg1"/>
                </a:solidFill>
                <a:latin typeface="微软雅黑" panose="020B0503020204020204" pitchFamily="34" charset="-122"/>
                <a:ea typeface="微软雅黑" panose="020B0503020204020204" pitchFamily="34" charset="-122"/>
              </a:rPr>
              <a:t>Title bar Text</a:t>
            </a:r>
            <a:endParaRPr lang="en-US" sz="2400" b="1"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10461823" y="2392189"/>
            <a:ext cx="2025812" cy="369332"/>
          </a:xfrm>
          <a:prstGeom prst="rect">
            <a:avLst/>
          </a:prstGeom>
        </p:spPr>
        <p:txBody>
          <a:bodyPr wrap="none">
            <a:spAutoFit/>
          </a:bodyPr>
          <a:lstStyle/>
          <a:p>
            <a:pPr algn="ctr"/>
            <a:r>
              <a:rPr lang="en-US" altLang="zh-CN" b="1" dirty="0">
                <a:latin typeface="微软雅黑" panose="020B0503020204020204" pitchFamily="34" charset="-122"/>
                <a:ea typeface="微软雅黑" panose="020B0503020204020204" pitchFamily="34" charset="-122"/>
              </a:rPr>
              <a:t>ART TEMPLATE</a:t>
            </a:r>
          </a:p>
        </p:txBody>
      </p:sp>
      <p:sp>
        <p:nvSpPr>
          <p:cNvPr id="11" name="TextBox 10"/>
          <p:cNvSpPr txBox="1"/>
          <p:nvPr/>
        </p:nvSpPr>
        <p:spPr>
          <a:xfrm>
            <a:off x="6141343" y="4310528"/>
            <a:ext cx="6120680" cy="613694"/>
          </a:xfrm>
          <a:prstGeom prst="rect">
            <a:avLst/>
          </a:prstGeom>
          <a:noFill/>
        </p:spPr>
        <p:txBody>
          <a:bodyPr wrap="square" rtlCol="0">
            <a:spAutoFit/>
          </a:bodyPr>
          <a:lstStyle/>
          <a:p>
            <a:pPr defTabSz="1218565">
              <a:lnSpc>
                <a:spcPct val="150000"/>
              </a:lnSpc>
              <a:spcBef>
                <a:spcPts val="1000"/>
              </a:spcBef>
              <a:defRPr/>
            </a:pPr>
            <a:r>
              <a:rPr lang="zh-CN" altLang="en-US" sz="12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 click here to add paragraph text click here to add paragraph text click here to add paragraph text </a:t>
            </a:r>
          </a:p>
        </p:txBody>
      </p:sp>
    </p:spTree>
  </p:cSld>
  <p:clrMapOvr>
    <a:masterClrMapping/>
  </p:clrMapOvr>
  <p:transition spd="slow" advTm="0">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5" cstate="print"/>
          <a:stretch>
            <a:fillRect/>
          </a:stretch>
        </a:blipFill>
        <a:effectLst/>
      </p:bgPr>
    </p:bg>
    <p:spTree>
      <p:nvGrpSpPr>
        <p:cNvPr id="1" name=""/>
        <p:cNvGrpSpPr/>
        <p:nvPr/>
      </p:nvGrpSpPr>
      <p:grpSpPr>
        <a:xfrm>
          <a:off x="0" y="0"/>
          <a:ext cx="0" cy="0"/>
          <a:chOff x="0" y="0"/>
          <a:chExt cx="0" cy="0"/>
        </a:xfrm>
      </p:grpSpPr>
      <p:pic>
        <p:nvPicPr>
          <p:cNvPr id="3" name="PPT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6124575" y="-1640259"/>
            <a:ext cx="609600" cy="609600"/>
          </a:xfrm>
          <a:prstGeom prst="rect">
            <a:avLst/>
          </a:prstGeom>
        </p:spPr>
      </p:pic>
      <p:grpSp>
        <p:nvGrpSpPr>
          <p:cNvPr id="2" name="组合 5"/>
          <p:cNvGrpSpPr/>
          <p:nvPr/>
        </p:nvGrpSpPr>
        <p:grpSpPr>
          <a:xfrm>
            <a:off x="3701482" y="3065999"/>
            <a:ext cx="4951730" cy="1310005"/>
            <a:chOff x="5701" y="3727"/>
            <a:chExt cx="7798" cy="2063"/>
          </a:xfrm>
        </p:grpSpPr>
        <p:sp>
          <p:nvSpPr>
            <p:cNvPr id="9" name="TextBox 12"/>
            <p:cNvSpPr txBox="1"/>
            <p:nvPr/>
          </p:nvSpPr>
          <p:spPr>
            <a:xfrm>
              <a:off x="7388" y="3727"/>
              <a:ext cx="4423" cy="1272"/>
            </a:xfrm>
            <a:prstGeom prst="rect">
              <a:avLst/>
            </a:prstGeom>
            <a:noFill/>
          </p:spPr>
          <p:txBody>
            <a:bodyPr wrap="square" lIns="68589" tIns="34295" rIns="68589" bIns="34295" rtlCol="0">
              <a:spAutoFit/>
            </a:bodyPr>
            <a:lstStyle/>
            <a:p>
              <a:pPr algn="dist"/>
              <a:r>
                <a:rPr lang="en-US" sz="4800" dirty="0">
                  <a:solidFill>
                    <a:srgbClr val="569582"/>
                  </a:solidFill>
                  <a:latin typeface="微软雅黑" panose="020B0503020204020204" pitchFamily="34" charset="-122"/>
                  <a:ea typeface="微软雅黑" panose="020B0503020204020204" pitchFamily="34" charset="-122"/>
                </a:rPr>
                <a:t>THANKS</a:t>
              </a:r>
            </a:p>
          </p:txBody>
        </p:sp>
        <p:sp>
          <p:nvSpPr>
            <p:cNvPr id="10" name="TextBox 13"/>
            <p:cNvSpPr txBox="1"/>
            <p:nvPr/>
          </p:nvSpPr>
          <p:spPr>
            <a:xfrm>
              <a:off x="5701" y="5245"/>
              <a:ext cx="7798" cy="545"/>
            </a:xfrm>
            <a:prstGeom prst="rect">
              <a:avLst/>
            </a:prstGeom>
            <a:noFill/>
          </p:spPr>
          <p:txBody>
            <a:bodyPr wrap="square" lIns="68589" tIns="34295" rIns="68589" bIns="34295" rtlCol="0">
              <a:spAutoFit/>
            </a:bodyPr>
            <a:lstStyle/>
            <a:p>
              <a:pPr algn="ctr"/>
              <a:r>
                <a:rPr lang="en-US" sz="900" dirty="0">
                  <a:solidFill>
                    <a:srgbClr val="569582"/>
                  </a:solidFill>
                  <a:latin typeface="微软雅黑" panose="020B0503020204020204" pitchFamily="34" charset="-122"/>
                  <a:ea typeface="微软雅黑" panose="020B0503020204020204" pitchFamily="34" charset="-122"/>
                  <a:cs typeface="Arial" panose="020B0604020202020204" pitchFamily="34" charset="0"/>
                </a:rPr>
                <a:t>Lorem ipsum dolor sit amet, consectetur adipiscing elit. FUSCE ID urna blandit, eleifend nulla ac, Fringilla purus. Nulla iaculis tempor felis ut cursus.</a:t>
              </a:r>
              <a:endParaRPr lang="en-US" sz="900" i="1" dirty="0">
                <a:solidFill>
                  <a:srgbClr val="569582"/>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12" name=" 219"/>
          <p:cNvSpPr/>
          <p:nvPr/>
        </p:nvSpPr>
        <p:spPr>
          <a:xfrm>
            <a:off x="5405428" y="4481414"/>
            <a:ext cx="1753870" cy="297180"/>
          </a:xfrm>
          <a:prstGeom prst="roundRect">
            <a:avLst>
              <a:gd name="adj" fmla="val 50000"/>
            </a:avLst>
          </a:prstGeom>
          <a:solidFill>
            <a:srgbClr val="DEC8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3" name="TextBox 13"/>
          <p:cNvSpPr txBox="1"/>
          <p:nvPr/>
        </p:nvSpPr>
        <p:spPr>
          <a:xfrm>
            <a:off x="5405120" y="4459605"/>
            <a:ext cx="1877060" cy="284703"/>
          </a:xfrm>
          <a:prstGeom prst="rect">
            <a:avLst/>
          </a:prstGeom>
          <a:noFill/>
        </p:spPr>
        <p:txBody>
          <a:bodyPr wrap="square" lIns="68589" tIns="34295" rIns="68589" bIns="34295" rtlCol="0">
            <a:spAutoFit/>
          </a:bodyPr>
          <a:lstStyle/>
          <a:p>
            <a:r>
              <a:rPr lang="zh-CN" altLang="en-US" sz="1400" dirty="0">
                <a:solidFill>
                  <a:schemeClr val="bg1"/>
                </a:solidFill>
                <a:latin typeface="黑体" panose="02010609060101010101" charset="-122"/>
                <a:ea typeface="黑体" panose="02010609060101010101" charset="-122"/>
                <a:cs typeface="Arial" panose="020B0604020202020204" pitchFamily="34" charset="0"/>
              </a:rPr>
              <a:t>Reporting Person:</a:t>
            </a:r>
          </a:p>
        </p:txBody>
      </p:sp>
    </p:spTree>
  </p:cSld>
  <p:clrMapOvr>
    <a:masterClrMapping/>
  </p:clrMapOvr>
  <p:transition spd="slow" advTm="0">
    <p:randomBar dir="vert"/>
  </p:transition>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081492" y="6321872"/>
            <a:ext cx="2893219" cy="385072"/>
          </a:xfrm>
        </p:spPr>
        <p:txBody>
          <a:bodyPr/>
          <a:lstStyle/>
          <a:p>
            <a:fld id="{8F8EFB64-4AEC-4CAD-9CCD-F02856000A8D}" type="slidenum">
              <a:rPr lang="en-US" sz="800" smtClean="0"/>
              <a:pPr/>
              <a:t>24</a:t>
            </a:fld>
            <a:endParaRPr lang="en-US" sz="800" dirty="0"/>
          </a:p>
        </p:txBody>
      </p:sp>
      <p:sp>
        <p:nvSpPr>
          <p:cNvPr id="8" name="Freeform 5"/>
          <p:cNvSpPr/>
          <p:nvPr/>
        </p:nvSpPr>
        <p:spPr bwMode="auto">
          <a:xfrm>
            <a:off x="851840" y="1933328"/>
            <a:ext cx="230167" cy="239268"/>
          </a:xfrm>
          <a:custGeom>
            <a:avLst/>
            <a:gdLst>
              <a:gd name="T0" fmla="*/ 152 w 152"/>
              <a:gd name="T1" fmla="*/ 6 h 158"/>
              <a:gd name="T2" fmla="*/ 148 w 152"/>
              <a:gd name="T3" fmla="*/ 13 h 158"/>
              <a:gd name="T4" fmla="*/ 88 w 152"/>
              <a:gd name="T5" fmla="*/ 73 h 158"/>
              <a:gd name="T6" fmla="*/ 88 w 152"/>
              <a:gd name="T7" fmla="*/ 146 h 158"/>
              <a:gd name="T8" fmla="*/ 118 w 152"/>
              <a:gd name="T9" fmla="*/ 146 h 158"/>
              <a:gd name="T10" fmla="*/ 122 w 152"/>
              <a:gd name="T11" fmla="*/ 147 h 158"/>
              <a:gd name="T12" fmla="*/ 124 w 152"/>
              <a:gd name="T13" fmla="*/ 152 h 158"/>
              <a:gd name="T14" fmla="*/ 122 w 152"/>
              <a:gd name="T15" fmla="*/ 156 h 158"/>
              <a:gd name="T16" fmla="*/ 118 w 152"/>
              <a:gd name="T17" fmla="*/ 158 h 158"/>
              <a:gd name="T18" fmla="*/ 33 w 152"/>
              <a:gd name="T19" fmla="*/ 158 h 158"/>
              <a:gd name="T20" fmla="*/ 29 w 152"/>
              <a:gd name="T21" fmla="*/ 156 h 158"/>
              <a:gd name="T22" fmla="*/ 27 w 152"/>
              <a:gd name="T23" fmla="*/ 152 h 158"/>
              <a:gd name="T24" fmla="*/ 29 w 152"/>
              <a:gd name="T25" fmla="*/ 147 h 158"/>
              <a:gd name="T26" fmla="*/ 33 w 152"/>
              <a:gd name="T27" fmla="*/ 146 h 158"/>
              <a:gd name="T28" fmla="*/ 64 w 152"/>
              <a:gd name="T29" fmla="*/ 146 h 158"/>
              <a:gd name="T30" fmla="*/ 64 w 152"/>
              <a:gd name="T31" fmla="*/ 73 h 158"/>
              <a:gd name="T32" fmla="*/ 4 w 152"/>
              <a:gd name="T33" fmla="*/ 13 h 158"/>
              <a:gd name="T34" fmla="*/ 0 w 152"/>
              <a:gd name="T35" fmla="*/ 6 h 158"/>
              <a:gd name="T36" fmla="*/ 1 w 152"/>
              <a:gd name="T37" fmla="*/ 2 h 158"/>
              <a:gd name="T38" fmla="*/ 5 w 152"/>
              <a:gd name="T39" fmla="*/ 1 h 158"/>
              <a:gd name="T40" fmla="*/ 9 w 152"/>
              <a:gd name="T41" fmla="*/ 0 h 158"/>
              <a:gd name="T42" fmla="*/ 142 w 152"/>
              <a:gd name="T43" fmla="*/ 0 h 158"/>
              <a:gd name="T44" fmla="*/ 146 w 152"/>
              <a:gd name="T45" fmla="*/ 1 h 158"/>
              <a:gd name="T46" fmla="*/ 150 w 152"/>
              <a:gd name="T47" fmla="*/ 2 h 158"/>
              <a:gd name="T48" fmla="*/ 152 w 152"/>
              <a:gd name="T49" fmla="*/ 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2" h="158">
                <a:moveTo>
                  <a:pt x="152" y="6"/>
                </a:moveTo>
                <a:cubicBezTo>
                  <a:pt x="152" y="8"/>
                  <a:pt x="150" y="11"/>
                  <a:pt x="148" y="13"/>
                </a:cubicBezTo>
                <a:cubicBezTo>
                  <a:pt x="88" y="73"/>
                  <a:pt x="88" y="73"/>
                  <a:pt x="88" y="73"/>
                </a:cubicBezTo>
                <a:cubicBezTo>
                  <a:pt x="88" y="146"/>
                  <a:pt x="88" y="146"/>
                  <a:pt x="88" y="146"/>
                </a:cubicBezTo>
                <a:cubicBezTo>
                  <a:pt x="118" y="146"/>
                  <a:pt x="118" y="146"/>
                  <a:pt x="118" y="146"/>
                </a:cubicBezTo>
                <a:cubicBezTo>
                  <a:pt x="120" y="146"/>
                  <a:pt x="121" y="146"/>
                  <a:pt x="122" y="147"/>
                </a:cubicBezTo>
                <a:cubicBezTo>
                  <a:pt x="123" y="149"/>
                  <a:pt x="124" y="150"/>
                  <a:pt x="124" y="152"/>
                </a:cubicBezTo>
                <a:cubicBezTo>
                  <a:pt x="124" y="153"/>
                  <a:pt x="123" y="155"/>
                  <a:pt x="122" y="156"/>
                </a:cubicBezTo>
                <a:cubicBezTo>
                  <a:pt x="121" y="157"/>
                  <a:pt x="120" y="158"/>
                  <a:pt x="118" y="158"/>
                </a:cubicBezTo>
                <a:cubicBezTo>
                  <a:pt x="33" y="158"/>
                  <a:pt x="33" y="158"/>
                  <a:pt x="33" y="158"/>
                </a:cubicBezTo>
                <a:cubicBezTo>
                  <a:pt x="32" y="158"/>
                  <a:pt x="30" y="157"/>
                  <a:pt x="29" y="156"/>
                </a:cubicBezTo>
                <a:cubicBezTo>
                  <a:pt x="28" y="155"/>
                  <a:pt x="27" y="153"/>
                  <a:pt x="27" y="152"/>
                </a:cubicBezTo>
                <a:cubicBezTo>
                  <a:pt x="27" y="150"/>
                  <a:pt x="28" y="149"/>
                  <a:pt x="29" y="147"/>
                </a:cubicBezTo>
                <a:cubicBezTo>
                  <a:pt x="30" y="146"/>
                  <a:pt x="32" y="146"/>
                  <a:pt x="33" y="146"/>
                </a:cubicBezTo>
                <a:cubicBezTo>
                  <a:pt x="64" y="146"/>
                  <a:pt x="64" y="146"/>
                  <a:pt x="64" y="146"/>
                </a:cubicBezTo>
                <a:cubicBezTo>
                  <a:pt x="64" y="73"/>
                  <a:pt x="64" y="73"/>
                  <a:pt x="64" y="73"/>
                </a:cubicBezTo>
                <a:cubicBezTo>
                  <a:pt x="4" y="13"/>
                  <a:pt x="4" y="13"/>
                  <a:pt x="4" y="13"/>
                </a:cubicBezTo>
                <a:cubicBezTo>
                  <a:pt x="1" y="11"/>
                  <a:pt x="0" y="8"/>
                  <a:pt x="0" y="6"/>
                </a:cubicBezTo>
                <a:cubicBezTo>
                  <a:pt x="0" y="4"/>
                  <a:pt x="0" y="3"/>
                  <a:pt x="1" y="2"/>
                </a:cubicBezTo>
                <a:cubicBezTo>
                  <a:pt x="3" y="2"/>
                  <a:pt x="4" y="1"/>
                  <a:pt x="5" y="1"/>
                </a:cubicBezTo>
                <a:cubicBezTo>
                  <a:pt x="6" y="0"/>
                  <a:pt x="8" y="0"/>
                  <a:pt x="9" y="0"/>
                </a:cubicBezTo>
                <a:cubicBezTo>
                  <a:pt x="142" y="0"/>
                  <a:pt x="142" y="0"/>
                  <a:pt x="142" y="0"/>
                </a:cubicBezTo>
                <a:cubicBezTo>
                  <a:pt x="144" y="0"/>
                  <a:pt x="145" y="0"/>
                  <a:pt x="146" y="1"/>
                </a:cubicBezTo>
                <a:cubicBezTo>
                  <a:pt x="148" y="1"/>
                  <a:pt x="149" y="2"/>
                  <a:pt x="150" y="2"/>
                </a:cubicBezTo>
                <a:cubicBezTo>
                  <a:pt x="151" y="3"/>
                  <a:pt x="152" y="4"/>
                  <a:pt x="152" y="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9" name="Freeform 6"/>
          <p:cNvSpPr/>
          <p:nvPr/>
        </p:nvSpPr>
        <p:spPr bwMode="auto">
          <a:xfrm>
            <a:off x="1161767" y="1933328"/>
            <a:ext cx="218771" cy="239268"/>
          </a:xfrm>
          <a:custGeom>
            <a:avLst/>
            <a:gdLst>
              <a:gd name="T0" fmla="*/ 145 w 145"/>
              <a:gd name="T1" fmla="*/ 9 h 158"/>
              <a:gd name="T2" fmla="*/ 145 w 145"/>
              <a:gd name="T3" fmla="*/ 115 h 158"/>
              <a:gd name="T4" fmla="*/ 142 w 145"/>
              <a:gd name="T5" fmla="*/ 124 h 158"/>
              <a:gd name="T6" fmla="*/ 134 w 145"/>
              <a:gd name="T7" fmla="*/ 129 h 158"/>
              <a:gd name="T8" fmla="*/ 124 w 145"/>
              <a:gd name="T9" fmla="*/ 132 h 158"/>
              <a:gd name="T10" fmla="*/ 115 w 145"/>
              <a:gd name="T11" fmla="*/ 133 h 158"/>
              <a:gd name="T12" fmla="*/ 106 w 145"/>
              <a:gd name="T13" fmla="*/ 132 h 158"/>
              <a:gd name="T14" fmla="*/ 96 w 145"/>
              <a:gd name="T15" fmla="*/ 129 h 158"/>
              <a:gd name="T16" fmla="*/ 88 w 145"/>
              <a:gd name="T17" fmla="*/ 124 h 158"/>
              <a:gd name="T18" fmla="*/ 85 w 145"/>
              <a:gd name="T19" fmla="*/ 115 h 158"/>
              <a:gd name="T20" fmla="*/ 88 w 145"/>
              <a:gd name="T21" fmla="*/ 107 h 158"/>
              <a:gd name="T22" fmla="*/ 96 w 145"/>
              <a:gd name="T23" fmla="*/ 101 h 158"/>
              <a:gd name="T24" fmla="*/ 106 w 145"/>
              <a:gd name="T25" fmla="*/ 98 h 158"/>
              <a:gd name="T26" fmla="*/ 115 w 145"/>
              <a:gd name="T27" fmla="*/ 97 h 158"/>
              <a:gd name="T28" fmla="*/ 133 w 145"/>
              <a:gd name="T29" fmla="*/ 101 h 158"/>
              <a:gd name="T30" fmla="*/ 133 w 145"/>
              <a:gd name="T31" fmla="*/ 50 h 158"/>
              <a:gd name="T32" fmla="*/ 61 w 145"/>
              <a:gd name="T33" fmla="*/ 72 h 158"/>
              <a:gd name="T34" fmla="*/ 61 w 145"/>
              <a:gd name="T35" fmla="*/ 140 h 158"/>
              <a:gd name="T36" fmla="*/ 57 w 145"/>
              <a:gd name="T37" fmla="*/ 148 h 158"/>
              <a:gd name="T38" fmla="*/ 49 w 145"/>
              <a:gd name="T39" fmla="*/ 154 h 158"/>
              <a:gd name="T40" fmla="*/ 39 w 145"/>
              <a:gd name="T41" fmla="*/ 157 h 158"/>
              <a:gd name="T42" fmla="*/ 30 w 145"/>
              <a:gd name="T43" fmla="*/ 158 h 158"/>
              <a:gd name="T44" fmla="*/ 21 w 145"/>
              <a:gd name="T45" fmla="*/ 157 h 158"/>
              <a:gd name="T46" fmla="*/ 11 w 145"/>
              <a:gd name="T47" fmla="*/ 154 h 158"/>
              <a:gd name="T48" fmla="*/ 3 w 145"/>
              <a:gd name="T49" fmla="*/ 148 h 158"/>
              <a:gd name="T50" fmla="*/ 0 w 145"/>
              <a:gd name="T51" fmla="*/ 140 h 158"/>
              <a:gd name="T52" fmla="*/ 3 w 145"/>
              <a:gd name="T53" fmla="*/ 131 h 158"/>
              <a:gd name="T54" fmla="*/ 11 w 145"/>
              <a:gd name="T55" fmla="*/ 125 h 158"/>
              <a:gd name="T56" fmla="*/ 21 w 145"/>
              <a:gd name="T57" fmla="*/ 122 h 158"/>
              <a:gd name="T58" fmla="*/ 30 w 145"/>
              <a:gd name="T59" fmla="*/ 121 h 158"/>
              <a:gd name="T60" fmla="*/ 48 w 145"/>
              <a:gd name="T61" fmla="*/ 125 h 158"/>
              <a:gd name="T62" fmla="*/ 48 w 145"/>
              <a:gd name="T63" fmla="*/ 34 h 158"/>
              <a:gd name="T64" fmla="*/ 50 w 145"/>
              <a:gd name="T65" fmla="*/ 28 h 158"/>
              <a:gd name="T66" fmla="*/ 55 w 145"/>
              <a:gd name="T67" fmla="*/ 25 h 158"/>
              <a:gd name="T68" fmla="*/ 134 w 145"/>
              <a:gd name="T69" fmla="*/ 1 h 158"/>
              <a:gd name="T70" fmla="*/ 136 w 145"/>
              <a:gd name="T71" fmla="*/ 0 h 158"/>
              <a:gd name="T72" fmla="*/ 143 w 145"/>
              <a:gd name="T73" fmla="*/ 3 h 158"/>
              <a:gd name="T74" fmla="*/ 145 w 145"/>
              <a:gd name="T75"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5" h="158">
                <a:moveTo>
                  <a:pt x="145" y="9"/>
                </a:moveTo>
                <a:cubicBezTo>
                  <a:pt x="145" y="115"/>
                  <a:pt x="145" y="115"/>
                  <a:pt x="145" y="115"/>
                </a:cubicBezTo>
                <a:cubicBezTo>
                  <a:pt x="145" y="118"/>
                  <a:pt x="144" y="121"/>
                  <a:pt x="142" y="124"/>
                </a:cubicBezTo>
                <a:cubicBezTo>
                  <a:pt x="140" y="126"/>
                  <a:pt x="137" y="128"/>
                  <a:pt x="134" y="129"/>
                </a:cubicBezTo>
                <a:cubicBezTo>
                  <a:pt x="131" y="131"/>
                  <a:pt x="127" y="132"/>
                  <a:pt x="124" y="132"/>
                </a:cubicBezTo>
                <a:cubicBezTo>
                  <a:pt x="121" y="133"/>
                  <a:pt x="118" y="133"/>
                  <a:pt x="115" y="133"/>
                </a:cubicBezTo>
                <a:cubicBezTo>
                  <a:pt x="112" y="133"/>
                  <a:pt x="109" y="133"/>
                  <a:pt x="106" y="132"/>
                </a:cubicBezTo>
                <a:cubicBezTo>
                  <a:pt x="103" y="132"/>
                  <a:pt x="99" y="131"/>
                  <a:pt x="96" y="129"/>
                </a:cubicBezTo>
                <a:cubicBezTo>
                  <a:pt x="93" y="128"/>
                  <a:pt x="90" y="126"/>
                  <a:pt x="88" y="124"/>
                </a:cubicBezTo>
                <a:cubicBezTo>
                  <a:pt x="86" y="121"/>
                  <a:pt x="85" y="118"/>
                  <a:pt x="85" y="115"/>
                </a:cubicBezTo>
                <a:cubicBezTo>
                  <a:pt x="85" y="112"/>
                  <a:pt x="86" y="109"/>
                  <a:pt x="88" y="107"/>
                </a:cubicBezTo>
                <a:cubicBezTo>
                  <a:pt x="90" y="104"/>
                  <a:pt x="93" y="103"/>
                  <a:pt x="96" y="101"/>
                </a:cubicBezTo>
                <a:cubicBezTo>
                  <a:pt x="99" y="100"/>
                  <a:pt x="103" y="99"/>
                  <a:pt x="106" y="98"/>
                </a:cubicBezTo>
                <a:cubicBezTo>
                  <a:pt x="109" y="97"/>
                  <a:pt x="112" y="97"/>
                  <a:pt x="115" y="97"/>
                </a:cubicBezTo>
                <a:cubicBezTo>
                  <a:pt x="122" y="97"/>
                  <a:pt x="128" y="98"/>
                  <a:pt x="133" y="101"/>
                </a:cubicBezTo>
                <a:cubicBezTo>
                  <a:pt x="133" y="50"/>
                  <a:pt x="133" y="50"/>
                  <a:pt x="133" y="50"/>
                </a:cubicBezTo>
                <a:cubicBezTo>
                  <a:pt x="61" y="72"/>
                  <a:pt x="61" y="72"/>
                  <a:pt x="61" y="72"/>
                </a:cubicBezTo>
                <a:cubicBezTo>
                  <a:pt x="61" y="140"/>
                  <a:pt x="61" y="140"/>
                  <a:pt x="61" y="140"/>
                </a:cubicBezTo>
                <a:cubicBezTo>
                  <a:pt x="61" y="143"/>
                  <a:pt x="59" y="145"/>
                  <a:pt x="57" y="148"/>
                </a:cubicBezTo>
                <a:cubicBezTo>
                  <a:pt x="55" y="150"/>
                  <a:pt x="52" y="152"/>
                  <a:pt x="49" y="154"/>
                </a:cubicBezTo>
                <a:cubicBezTo>
                  <a:pt x="46" y="155"/>
                  <a:pt x="43" y="156"/>
                  <a:pt x="39" y="157"/>
                </a:cubicBezTo>
                <a:cubicBezTo>
                  <a:pt x="36" y="157"/>
                  <a:pt x="33" y="158"/>
                  <a:pt x="30" y="158"/>
                </a:cubicBezTo>
                <a:cubicBezTo>
                  <a:pt x="27" y="158"/>
                  <a:pt x="24" y="157"/>
                  <a:pt x="21" y="157"/>
                </a:cubicBezTo>
                <a:cubicBezTo>
                  <a:pt x="18" y="156"/>
                  <a:pt x="15" y="155"/>
                  <a:pt x="11" y="154"/>
                </a:cubicBezTo>
                <a:cubicBezTo>
                  <a:pt x="8" y="152"/>
                  <a:pt x="5" y="150"/>
                  <a:pt x="3" y="148"/>
                </a:cubicBezTo>
                <a:cubicBezTo>
                  <a:pt x="1" y="145"/>
                  <a:pt x="0" y="143"/>
                  <a:pt x="0" y="140"/>
                </a:cubicBezTo>
                <a:cubicBezTo>
                  <a:pt x="0" y="136"/>
                  <a:pt x="1" y="134"/>
                  <a:pt x="3" y="131"/>
                </a:cubicBezTo>
                <a:cubicBezTo>
                  <a:pt x="5" y="129"/>
                  <a:pt x="8" y="127"/>
                  <a:pt x="11" y="125"/>
                </a:cubicBezTo>
                <a:cubicBezTo>
                  <a:pt x="15" y="124"/>
                  <a:pt x="18" y="123"/>
                  <a:pt x="21" y="122"/>
                </a:cubicBezTo>
                <a:cubicBezTo>
                  <a:pt x="24" y="122"/>
                  <a:pt x="27" y="121"/>
                  <a:pt x="30" y="121"/>
                </a:cubicBezTo>
                <a:cubicBezTo>
                  <a:pt x="37" y="121"/>
                  <a:pt x="43" y="123"/>
                  <a:pt x="48" y="125"/>
                </a:cubicBezTo>
                <a:cubicBezTo>
                  <a:pt x="48" y="34"/>
                  <a:pt x="48" y="34"/>
                  <a:pt x="48" y="34"/>
                </a:cubicBezTo>
                <a:cubicBezTo>
                  <a:pt x="48" y="32"/>
                  <a:pt x="49" y="30"/>
                  <a:pt x="50" y="28"/>
                </a:cubicBezTo>
                <a:cubicBezTo>
                  <a:pt x="51" y="27"/>
                  <a:pt x="53" y="26"/>
                  <a:pt x="55" y="25"/>
                </a:cubicBezTo>
                <a:cubicBezTo>
                  <a:pt x="134" y="1"/>
                  <a:pt x="134" y="1"/>
                  <a:pt x="134" y="1"/>
                </a:cubicBezTo>
                <a:cubicBezTo>
                  <a:pt x="134" y="0"/>
                  <a:pt x="135" y="0"/>
                  <a:pt x="136" y="0"/>
                </a:cubicBezTo>
                <a:cubicBezTo>
                  <a:pt x="139" y="0"/>
                  <a:pt x="141" y="1"/>
                  <a:pt x="143" y="3"/>
                </a:cubicBezTo>
                <a:cubicBezTo>
                  <a:pt x="144" y="5"/>
                  <a:pt x="145" y="7"/>
                  <a:pt x="145" y="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0" name="Freeform 7"/>
          <p:cNvSpPr>
            <a:spLocks noEditPoints="1"/>
          </p:cNvSpPr>
          <p:nvPr/>
        </p:nvSpPr>
        <p:spPr bwMode="auto">
          <a:xfrm>
            <a:off x="1448904" y="1933328"/>
            <a:ext cx="237003" cy="239268"/>
          </a:xfrm>
          <a:custGeom>
            <a:avLst/>
            <a:gdLst>
              <a:gd name="T0" fmla="*/ 157 w 157"/>
              <a:gd name="T1" fmla="*/ 146 h 158"/>
              <a:gd name="T2" fmla="*/ 154 w 157"/>
              <a:gd name="T3" fmla="*/ 154 h 158"/>
              <a:gd name="T4" fmla="*/ 145 w 157"/>
              <a:gd name="T5" fmla="*/ 158 h 158"/>
              <a:gd name="T6" fmla="*/ 137 w 157"/>
              <a:gd name="T7" fmla="*/ 154 h 158"/>
              <a:gd name="T8" fmla="*/ 104 w 157"/>
              <a:gd name="T9" fmla="*/ 122 h 158"/>
              <a:gd name="T10" fmla="*/ 66 w 157"/>
              <a:gd name="T11" fmla="*/ 133 h 158"/>
              <a:gd name="T12" fmla="*/ 41 w 157"/>
              <a:gd name="T13" fmla="*/ 128 h 158"/>
              <a:gd name="T14" fmla="*/ 19 w 157"/>
              <a:gd name="T15" fmla="*/ 114 h 158"/>
              <a:gd name="T16" fmla="*/ 5 w 157"/>
              <a:gd name="T17" fmla="*/ 93 h 158"/>
              <a:gd name="T18" fmla="*/ 0 w 157"/>
              <a:gd name="T19" fmla="*/ 67 h 158"/>
              <a:gd name="T20" fmla="*/ 5 w 157"/>
              <a:gd name="T21" fmla="*/ 41 h 158"/>
              <a:gd name="T22" fmla="*/ 19 w 157"/>
              <a:gd name="T23" fmla="*/ 20 h 158"/>
              <a:gd name="T24" fmla="*/ 41 w 157"/>
              <a:gd name="T25" fmla="*/ 6 h 158"/>
              <a:gd name="T26" fmla="*/ 66 w 157"/>
              <a:gd name="T27" fmla="*/ 0 h 158"/>
              <a:gd name="T28" fmla="*/ 92 w 157"/>
              <a:gd name="T29" fmla="*/ 6 h 158"/>
              <a:gd name="T30" fmla="*/ 114 w 157"/>
              <a:gd name="T31" fmla="*/ 20 h 158"/>
              <a:gd name="T32" fmla="*/ 128 w 157"/>
              <a:gd name="T33" fmla="*/ 41 h 158"/>
              <a:gd name="T34" fmla="*/ 133 w 157"/>
              <a:gd name="T35" fmla="*/ 67 h 158"/>
              <a:gd name="T36" fmla="*/ 121 w 157"/>
              <a:gd name="T37" fmla="*/ 105 h 158"/>
              <a:gd name="T38" fmla="*/ 154 w 157"/>
              <a:gd name="T39" fmla="*/ 137 h 158"/>
              <a:gd name="T40" fmla="*/ 157 w 157"/>
              <a:gd name="T41" fmla="*/ 146 h 158"/>
              <a:gd name="T42" fmla="*/ 96 w 157"/>
              <a:gd name="T43" fmla="*/ 97 h 158"/>
              <a:gd name="T44" fmla="*/ 109 w 157"/>
              <a:gd name="T45" fmla="*/ 67 h 158"/>
              <a:gd name="T46" fmla="*/ 96 w 157"/>
              <a:gd name="T47" fmla="*/ 37 h 158"/>
              <a:gd name="T48" fmla="*/ 66 w 157"/>
              <a:gd name="T49" fmla="*/ 25 h 158"/>
              <a:gd name="T50" fmla="*/ 37 w 157"/>
              <a:gd name="T51" fmla="*/ 37 h 158"/>
              <a:gd name="T52" fmla="*/ 24 w 157"/>
              <a:gd name="T53" fmla="*/ 67 h 158"/>
              <a:gd name="T54" fmla="*/ 37 w 157"/>
              <a:gd name="T55" fmla="*/ 97 h 158"/>
              <a:gd name="T56" fmla="*/ 66 w 157"/>
              <a:gd name="T57" fmla="*/ 109 h 158"/>
              <a:gd name="T58" fmla="*/ 96 w 157"/>
              <a:gd name="T59" fmla="*/ 97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158">
                <a:moveTo>
                  <a:pt x="157" y="146"/>
                </a:moveTo>
                <a:cubicBezTo>
                  <a:pt x="157" y="149"/>
                  <a:pt x="156" y="152"/>
                  <a:pt x="154" y="154"/>
                </a:cubicBezTo>
                <a:cubicBezTo>
                  <a:pt x="151" y="156"/>
                  <a:pt x="148" y="158"/>
                  <a:pt x="145" y="158"/>
                </a:cubicBezTo>
                <a:cubicBezTo>
                  <a:pt x="142" y="158"/>
                  <a:pt x="139" y="156"/>
                  <a:pt x="137" y="154"/>
                </a:cubicBezTo>
                <a:cubicBezTo>
                  <a:pt x="104" y="122"/>
                  <a:pt x="104" y="122"/>
                  <a:pt x="104" y="122"/>
                </a:cubicBezTo>
                <a:cubicBezTo>
                  <a:pt x="93" y="130"/>
                  <a:pt x="80" y="133"/>
                  <a:pt x="66" y="133"/>
                </a:cubicBezTo>
                <a:cubicBezTo>
                  <a:pt x="57" y="133"/>
                  <a:pt x="49" y="132"/>
                  <a:pt x="41" y="128"/>
                </a:cubicBezTo>
                <a:cubicBezTo>
                  <a:pt x="32" y="125"/>
                  <a:pt x="25" y="120"/>
                  <a:pt x="19" y="114"/>
                </a:cubicBezTo>
                <a:cubicBezTo>
                  <a:pt x="13" y="108"/>
                  <a:pt x="9" y="101"/>
                  <a:pt x="5" y="93"/>
                </a:cubicBezTo>
                <a:cubicBezTo>
                  <a:pt x="2" y="85"/>
                  <a:pt x="0" y="76"/>
                  <a:pt x="0" y="67"/>
                </a:cubicBezTo>
                <a:cubicBezTo>
                  <a:pt x="0" y="58"/>
                  <a:pt x="2" y="49"/>
                  <a:pt x="5" y="41"/>
                </a:cubicBezTo>
                <a:cubicBezTo>
                  <a:pt x="9" y="33"/>
                  <a:pt x="13" y="26"/>
                  <a:pt x="19" y="20"/>
                </a:cubicBezTo>
                <a:cubicBezTo>
                  <a:pt x="25" y="14"/>
                  <a:pt x="32" y="9"/>
                  <a:pt x="41" y="6"/>
                </a:cubicBezTo>
                <a:cubicBezTo>
                  <a:pt x="49" y="2"/>
                  <a:pt x="57" y="0"/>
                  <a:pt x="66" y="0"/>
                </a:cubicBezTo>
                <a:cubicBezTo>
                  <a:pt x="75" y="0"/>
                  <a:pt x="84" y="2"/>
                  <a:pt x="92" y="6"/>
                </a:cubicBezTo>
                <a:cubicBezTo>
                  <a:pt x="101" y="9"/>
                  <a:pt x="108" y="14"/>
                  <a:pt x="114" y="20"/>
                </a:cubicBezTo>
                <a:cubicBezTo>
                  <a:pt x="120" y="26"/>
                  <a:pt x="124" y="33"/>
                  <a:pt x="128" y="41"/>
                </a:cubicBezTo>
                <a:cubicBezTo>
                  <a:pt x="131" y="49"/>
                  <a:pt x="133" y="58"/>
                  <a:pt x="133" y="67"/>
                </a:cubicBezTo>
                <a:cubicBezTo>
                  <a:pt x="133" y="81"/>
                  <a:pt x="129" y="93"/>
                  <a:pt x="121" y="105"/>
                </a:cubicBezTo>
                <a:cubicBezTo>
                  <a:pt x="154" y="137"/>
                  <a:pt x="154" y="137"/>
                  <a:pt x="154" y="137"/>
                </a:cubicBezTo>
                <a:cubicBezTo>
                  <a:pt x="156" y="139"/>
                  <a:pt x="157" y="142"/>
                  <a:pt x="157" y="146"/>
                </a:cubicBezTo>
                <a:close/>
                <a:moveTo>
                  <a:pt x="96" y="97"/>
                </a:moveTo>
                <a:cubicBezTo>
                  <a:pt x="105" y="89"/>
                  <a:pt x="109" y="79"/>
                  <a:pt x="109" y="67"/>
                </a:cubicBezTo>
                <a:cubicBezTo>
                  <a:pt x="109" y="55"/>
                  <a:pt x="105" y="45"/>
                  <a:pt x="96" y="37"/>
                </a:cubicBezTo>
                <a:cubicBezTo>
                  <a:pt x="88" y="29"/>
                  <a:pt x="78" y="25"/>
                  <a:pt x="66" y="25"/>
                </a:cubicBezTo>
                <a:cubicBezTo>
                  <a:pt x="55" y="25"/>
                  <a:pt x="45" y="29"/>
                  <a:pt x="37" y="37"/>
                </a:cubicBezTo>
                <a:cubicBezTo>
                  <a:pt x="28" y="45"/>
                  <a:pt x="24" y="55"/>
                  <a:pt x="24" y="67"/>
                </a:cubicBezTo>
                <a:cubicBezTo>
                  <a:pt x="24" y="79"/>
                  <a:pt x="28" y="89"/>
                  <a:pt x="37" y="97"/>
                </a:cubicBezTo>
                <a:cubicBezTo>
                  <a:pt x="45" y="105"/>
                  <a:pt x="55" y="109"/>
                  <a:pt x="66" y="109"/>
                </a:cubicBezTo>
                <a:cubicBezTo>
                  <a:pt x="78" y="109"/>
                  <a:pt x="88" y="105"/>
                  <a:pt x="96" y="97"/>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1" name="Freeform 8"/>
          <p:cNvSpPr>
            <a:spLocks noEditPoints="1"/>
          </p:cNvSpPr>
          <p:nvPr/>
        </p:nvSpPr>
        <p:spPr bwMode="auto">
          <a:xfrm>
            <a:off x="1754272" y="1951559"/>
            <a:ext cx="255233" cy="202807"/>
          </a:xfrm>
          <a:custGeom>
            <a:avLst/>
            <a:gdLst>
              <a:gd name="T0" fmla="*/ 169 w 169"/>
              <a:gd name="T1" fmla="*/ 16 h 134"/>
              <a:gd name="T2" fmla="*/ 169 w 169"/>
              <a:gd name="T3" fmla="*/ 118 h 134"/>
              <a:gd name="T4" fmla="*/ 165 w 169"/>
              <a:gd name="T5" fmla="*/ 129 h 134"/>
              <a:gd name="T6" fmla="*/ 154 w 169"/>
              <a:gd name="T7" fmla="*/ 134 h 134"/>
              <a:gd name="T8" fmla="*/ 15 w 169"/>
              <a:gd name="T9" fmla="*/ 134 h 134"/>
              <a:gd name="T10" fmla="*/ 4 w 169"/>
              <a:gd name="T11" fmla="*/ 129 h 134"/>
              <a:gd name="T12" fmla="*/ 0 w 169"/>
              <a:gd name="T13" fmla="*/ 118 h 134"/>
              <a:gd name="T14" fmla="*/ 0 w 169"/>
              <a:gd name="T15" fmla="*/ 16 h 134"/>
              <a:gd name="T16" fmla="*/ 4 w 169"/>
              <a:gd name="T17" fmla="*/ 5 h 134"/>
              <a:gd name="T18" fmla="*/ 15 w 169"/>
              <a:gd name="T19" fmla="*/ 0 h 134"/>
              <a:gd name="T20" fmla="*/ 154 w 169"/>
              <a:gd name="T21" fmla="*/ 0 h 134"/>
              <a:gd name="T22" fmla="*/ 165 w 169"/>
              <a:gd name="T23" fmla="*/ 5 h 134"/>
              <a:gd name="T24" fmla="*/ 169 w 169"/>
              <a:gd name="T25" fmla="*/ 16 h 134"/>
              <a:gd name="T26" fmla="*/ 157 w 169"/>
              <a:gd name="T27" fmla="*/ 19 h 134"/>
              <a:gd name="T28" fmla="*/ 157 w 169"/>
              <a:gd name="T29" fmla="*/ 18 h 134"/>
              <a:gd name="T30" fmla="*/ 157 w 169"/>
              <a:gd name="T31" fmla="*/ 17 h 134"/>
              <a:gd name="T32" fmla="*/ 157 w 169"/>
              <a:gd name="T33" fmla="*/ 16 h 134"/>
              <a:gd name="T34" fmla="*/ 157 w 169"/>
              <a:gd name="T35" fmla="*/ 14 h 134"/>
              <a:gd name="T36" fmla="*/ 156 w 169"/>
              <a:gd name="T37" fmla="*/ 14 h 134"/>
              <a:gd name="T38" fmla="*/ 155 w 169"/>
              <a:gd name="T39" fmla="*/ 13 h 134"/>
              <a:gd name="T40" fmla="*/ 154 w 169"/>
              <a:gd name="T41" fmla="*/ 13 h 134"/>
              <a:gd name="T42" fmla="*/ 15 w 169"/>
              <a:gd name="T43" fmla="*/ 13 h 134"/>
              <a:gd name="T44" fmla="*/ 13 w 169"/>
              <a:gd name="T45" fmla="*/ 13 h 134"/>
              <a:gd name="T46" fmla="*/ 12 w 169"/>
              <a:gd name="T47" fmla="*/ 16 h 134"/>
              <a:gd name="T48" fmla="*/ 26 w 169"/>
              <a:gd name="T49" fmla="*/ 42 h 134"/>
              <a:gd name="T50" fmla="*/ 64 w 169"/>
              <a:gd name="T51" fmla="*/ 72 h 134"/>
              <a:gd name="T52" fmla="*/ 67 w 169"/>
              <a:gd name="T53" fmla="*/ 75 h 134"/>
              <a:gd name="T54" fmla="*/ 71 w 169"/>
              <a:gd name="T55" fmla="*/ 79 h 134"/>
              <a:gd name="T56" fmla="*/ 76 w 169"/>
              <a:gd name="T57" fmla="*/ 82 h 134"/>
              <a:gd name="T58" fmla="*/ 80 w 169"/>
              <a:gd name="T59" fmla="*/ 84 h 134"/>
              <a:gd name="T60" fmla="*/ 84 w 169"/>
              <a:gd name="T61" fmla="*/ 85 h 134"/>
              <a:gd name="T62" fmla="*/ 85 w 169"/>
              <a:gd name="T63" fmla="*/ 85 h 134"/>
              <a:gd name="T64" fmla="*/ 85 w 169"/>
              <a:gd name="T65" fmla="*/ 85 h 134"/>
              <a:gd name="T66" fmla="*/ 89 w 169"/>
              <a:gd name="T67" fmla="*/ 84 h 134"/>
              <a:gd name="T68" fmla="*/ 93 w 169"/>
              <a:gd name="T69" fmla="*/ 82 h 134"/>
              <a:gd name="T70" fmla="*/ 98 w 169"/>
              <a:gd name="T71" fmla="*/ 79 h 134"/>
              <a:gd name="T72" fmla="*/ 102 w 169"/>
              <a:gd name="T73" fmla="*/ 75 h 134"/>
              <a:gd name="T74" fmla="*/ 105 w 169"/>
              <a:gd name="T75" fmla="*/ 72 h 134"/>
              <a:gd name="T76" fmla="*/ 143 w 169"/>
              <a:gd name="T77" fmla="*/ 42 h 134"/>
              <a:gd name="T78" fmla="*/ 153 w 169"/>
              <a:gd name="T79" fmla="*/ 32 h 134"/>
              <a:gd name="T80" fmla="*/ 157 w 169"/>
              <a:gd name="T81" fmla="*/ 19 h 134"/>
              <a:gd name="T82" fmla="*/ 157 w 169"/>
              <a:gd name="T83" fmla="*/ 118 h 134"/>
              <a:gd name="T84" fmla="*/ 157 w 169"/>
              <a:gd name="T85" fmla="*/ 46 h 134"/>
              <a:gd name="T86" fmla="*/ 151 w 169"/>
              <a:gd name="T87" fmla="*/ 52 h 134"/>
              <a:gd name="T88" fmla="*/ 110 w 169"/>
              <a:gd name="T89" fmla="*/ 84 h 134"/>
              <a:gd name="T90" fmla="*/ 103 w 169"/>
              <a:gd name="T91" fmla="*/ 90 h 134"/>
              <a:gd name="T92" fmla="*/ 94 w 169"/>
              <a:gd name="T93" fmla="*/ 95 h 134"/>
              <a:gd name="T94" fmla="*/ 85 w 169"/>
              <a:gd name="T95" fmla="*/ 97 h 134"/>
              <a:gd name="T96" fmla="*/ 85 w 169"/>
              <a:gd name="T97" fmla="*/ 97 h 134"/>
              <a:gd name="T98" fmla="*/ 84 w 169"/>
              <a:gd name="T99" fmla="*/ 97 h 134"/>
              <a:gd name="T100" fmla="*/ 75 w 169"/>
              <a:gd name="T101" fmla="*/ 95 h 134"/>
              <a:gd name="T102" fmla="*/ 67 w 169"/>
              <a:gd name="T103" fmla="*/ 90 h 134"/>
              <a:gd name="T104" fmla="*/ 59 w 169"/>
              <a:gd name="T105" fmla="*/ 84 h 134"/>
              <a:gd name="T106" fmla="*/ 18 w 169"/>
              <a:gd name="T107" fmla="*/ 52 h 134"/>
              <a:gd name="T108" fmla="*/ 12 w 169"/>
              <a:gd name="T109" fmla="*/ 46 h 134"/>
              <a:gd name="T110" fmla="*/ 12 w 169"/>
              <a:gd name="T111" fmla="*/ 118 h 134"/>
              <a:gd name="T112" fmla="*/ 13 w 169"/>
              <a:gd name="T113" fmla="*/ 121 h 134"/>
              <a:gd name="T114" fmla="*/ 15 w 169"/>
              <a:gd name="T115" fmla="*/ 121 h 134"/>
              <a:gd name="T116" fmla="*/ 154 w 169"/>
              <a:gd name="T117" fmla="*/ 121 h 134"/>
              <a:gd name="T118" fmla="*/ 156 w 169"/>
              <a:gd name="T119" fmla="*/ 121 h 134"/>
              <a:gd name="T120" fmla="*/ 157 w 169"/>
              <a:gd name="T121" fmla="*/ 11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9" h="134">
                <a:moveTo>
                  <a:pt x="169" y="16"/>
                </a:moveTo>
                <a:cubicBezTo>
                  <a:pt x="169" y="118"/>
                  <a:pt x="169" y="118"/>
                  <a:pt x="169" y="118"/>
                </a:cubicBezTo>
                <a:cubicBezTo>
                  <a:pt x="169" y="123"/>
                  <a:pt x="168" y="126"/>
                  <a:pt x="165" y="129"/>
                </a:cubicBezTo>
                <a:cubicBezTo>
                  <a:pt x="162" y="132"/>
                  <a:pt x="158" y="134"/>
                  <a:pt x="154" y="134"/>
                </a:cubicBezTo>
                <a:cubicBezTo>
                  <a:pt x="15" y="134"/>
                  <a:pt x="15" y="134"/>
                  <a:pt x="15" y="134"/>
                </a:cubicBezTo>
                <a:cubicBezTo>
                  <a:pt x="11" y="134"/>
                  <a:pt x="7" y="132"/>
                  <a:pt x="4" y="129"/>
                </a:cubicBezTo>
                <a:cubicBezTo>
                  <a:pt x="1" y="126"/>
                  <a:pt x="0" y="123"/>
                  <a:pt x="0" y="118"/>
                </a:cubicBezTo>
                <a:cubicBezTo>
                  <a:pt x="0" y="16"/>
                  <a:pt x="0" y="16"/>
                  <a:pt x="0" y="16"/>
                </a:cubicBezTo>
                <a:cubicBezTo>
                  <a:pt x="0" y="11"/>
                  <a:pt x="1" y="8"/>
                  <a:pt x="4" y="5"/>
                </a:cubicBezTo>
                <a:cubicBezTo>
                  <a:pt x="7" y="2"/>
                  <a:pt x="11" y="0"/>
                  <a:pt x="15" y="0"/>
                </a:cubicBezTo>
                <a:cubicBezTo>
                  <a:pt x="154" y="0"/>
                  <a:pt x="154" y="0"/>
                  <a:pt x="154" y="0"/>
                </a:cubicBezTo>
                <a:cubicBezTo>
                  <a:pt x="158" y="0"/>
                  <a:pt x="162" y="2"/>
                  <a:pt x="165" y="5"/>
                </a:cubicBezTo>
                <a:cubicBezTo>
                  <a:pt x="168" y="8"/>
                  <a:pt x="169" y="11"/>
                  <a:pt x="169" y="16"/>
                </a:cubicBezTo>
                <a:close/>
                <a:moveTo>
                  <a:pt x="157" y="19"/>
                </a:moveTo>
                <a:cubicBezTo>
                  <a:pt x="157" y="19"/>
                  <a:pt x="157" y="19"/>
                  <a:pt x="157" y="18"/>
                </a:cubicBezTo>
                <a:cubicBezTo>
                  <a:pt x="157" y="17"/>
                  <a:pt x="157" y="17"/>
                  <a:pt x="157" y="17"/>
                </a:cubicBezTo>
                <a:cubicBezTo>
                  <a:pt x="157" y="16"/>
                  <a:pt x="157" y="16"/>
                  <a:pt x="157" y="16"/>
                </a:cubicBezTo>
                <a:cubicBezTo>
                  <a:pt x="157" y="15"/>
                  <a:pt x="157" y="15"/>
                  <a:pt x="157" y="14"/>
                </a:cubicBezTo>
                <a:cubicBezTo>
                  <a:pt x="157" y="14"/>
                  <a:pt x="156" y="14"/>
                  <a:pt x="156" y="14"/>
                </a:cubicBezTo>
                <a:cubicBezTo>
                  <a:pt x="156" y="13"/>
                  <a:pt x="156" y="13"/>
                  <a:pt x="155" y="13"/>
                </a:cubicBezTo>
                <a:cubicBezTo>
                  <a:pt x="155" y="13"/>
                  <a:pt x="155" y="13"/>
                  <a:pt x="154" y="13"/>
                </a:cubicBezTo>
                <a:cubicBezTo>
                  <a:pt x="15" y="13"/>
                  <a:pt x="15" y="13"/>
                  <a:pt x="15" y="13"/>
                </a:cubicBezTo>
                <a:cubicBezTo>
                  <a:pt x="14" y="13"/>
                  <a:pt x="13" y="13"/>
                  <a:pt x="13" y="13"/>
                </a:cubicBezTo>
                <a:cubicBezTo>
                  <a:pt x="12" y="14"/>
                  <a:pt x="12" y="15"/>
                  <a:pt x="12" y="16"/>
                </a:cubicBezTo>
                <a:cubicBezTo>
                  <a:pt x="12" y="26"/>
                  <a:pt x="17" y="35"/>
                  <a:pt x="26" y="42"/>
                </a:cubicBezTo>
                <a:cubicBezTo>
                  <a:pt x="38" y="52"/>
                  <a:pt x="51" y="62"/>
                  <a:pt x="64" y="72"/>
                </a:cubicBezTo>
                <a:cubicBezTo>
                  <a:pt x="64" y="73"/>
                  <a:pt x="65" y="74"/>
                  <a:pt x="67" y="75"/>
                </a:cubicBezTo>
                <a:cubicBezTo>
                  <a:pt x="69" y="77"/>
                  <a:pt x="70" y="78"/>
                  <a:pt x="71" y="79"/>
                </a:cubicBezTo>
                <a:cubicBezTo>
                  <a:pt x="72" y="80"/>
                  <a:pt x="74" y="81"/>
                  <a:pt x="76" y="82"/>
                </a:cubicBezTo>
                <a:cubicBezTo>
                  <a:pt x="77" y="83"/>
                  <a:pt x="79" y="84"/>
                  <a:pt x="80" y="84"/>
                </a:cubicBezTo>
                <a:cubicBezTo>
                  <a:pt x="82" y="85"/>
                  <a:pt x="83" y="85"/>
                  <a:pt x="84" y="85"/>
                </a:cubicBezTo>
                <a:cubicBezTo>
                  <a:pt x="85" y="85"/>
                  <a:pt x="85" y="85"/>
                  <a:pt x="85" y="85"/>
                </a:cubicBezTo>
                <a:cubicBezTo>
                  <a:pt x="85" y="85"/>
                  <a:pt x="85" y="85"/>
                  <a:pt x="85" y="85"/>
                </a:cubicBezTo>
                <a:cubicBezTo>
                  <a:pt x="86" y="85"/>
                  <a:pt x="87" y="85"/>
                  <a:pt x="89" y="84"/>
                </a:cubicBezTo>
                <a:cubicBezTo>
                  <a:pt x="90" y="84"/>
                  <a:pt x="92" y="83"/>
                  <a:pt x="93" y="82"/>
                </a:cubicBezTo>
                <a:cubicBezTo>
                  <a:pt x="95" y="81"/>
                  <a:pt x="97" y="80"/>
                  <a:pt x="98" y="79"/>
                </a:cubicBezTo>
                <a:cubicBezTo>
                  <a:pt x="99" y="78"/>
                  <a:pt x="100" y="77"/>
                  <a:pt x="102" y="75"/>
                </a:cubicBezTo>
                <a:cubicBezTo>
                  <a:pt x="104" y="74"/>
                  <a:pt x="105" y="73"/>
                  <a:pt x="105" y="72"/>
                </a:cubicBezTo>
                <a:cubicBezTo>
                  <a:pt x="118" y="62"/>
                  <a:pt x="131" y="52"/>
                  <a:pt x="143" y="42"/>
                </a:cubicBezTo>
                <a:cubicBezTo>
                  <a:pt x="147" y="40"/>
                  <a:pt x="150" y="36"/>
                  <a:pt x="153" y="32"/>
                </a:cubicBezTo>
                <a:cubicBezTo>
                  <a:pt x="156" y="27"/>
                  <a:pt x="157" y="23"/>
                  <a:pt x="157" y="19"/>
                </a:cubicBezTo>
                <a:close/>
                <a:moveTo>
                  <a:pt x="157" y="118"/>
                </a:moveTo>
                <a:cubicBezTo>
                  <a:pt x="157" y="46"/>
                  <a:pt x="157" y="46"/>
                  <a:pt x="157" y="46"/>
                </a:cubicBezTo>
                <a:cubicBezTo>
                  <a:pt x="155" y="48"/>
                  <a:pt x="153" y="50"/>
                  <a:pt x="151" y="52"/>
                </a:cubicBezTo>
                <a:cubicBezTo>
                  <a:pt x="134" y="65"/>
                  <a:pt x="120" y="76"/>
                  <a:pt x="110" y="84"/>
                </a:cubicBezTo>
                <a:cubicBezTo>
                  <a:pt x="107" y="87"/>
                  <a:pt x="105" y="89"/>
                  <a:pt x="103" y="90"/>
                </a:cubicBezTo>
                <a:cubicBezTo>
                  <a:pt x="100" y="92"/>
                  <a:pt x="98" y="93"/>
                  <a:pt x="94" y="95"/>
                </a:cubicBezTo>
                <a:cubicBezTo>
                  <a:pt x="91" y="97"/>
                  <a:pt x="88" y="97"/>
                  <a:pt x="85" y="97"/>
                </a:cubicBezTo>
                <a:cubicBezTo>
                  <a:pt x="85" y="97"/>
                  <a:pt x="85" y="97"/>
                  <a:pt x="85" y="97"/>
                </a:cubicBezTo>
                <a:cubicBezTo>
                  <a:pt x="84" y="97"/>
                  <a:pt x="84" y="97"/>
                  <a:pt x="84" y="97"/>
                </a:cubicBezTo>
                <a:cubicBezTo>
                  <a:pt x="81" y="97"/>
                  <a:pt x="78" y="97"/>
                  <a:pt x="75" y="95"/>
                </a:cubicBezTo>
                <a:cubicBezTo>
                  <a:pt x="71" y="93"/>
                  <a:pt x="69" y="92"/>
                  <a:pt x="67" y="90"/>
                </a:cubicBezTo>
                <a:cubicBezTo>
                  <a:pt x="65" y="89"/>
                  <a:pt x="62" y="87"/>
                  <a:pt x="59" y="84"/>
                </a:cubicBezTo>
                <a:cubicBezTo>
                  <a:pt x="49" y="76"/>
                  <a:pt x="35" y="65"/>
                  <a:pt x="18" y="52"/>
                </a:cubicBezTo>
                <a:cubicBezTo>
                  <a:pt x="16" y="50"/>
                  <a:pt x="14" y="48"/>
                  <a:pt x="12" y="46"/>
                </a:cubicBezTo>
                <a:cubicBezTo>
                  <a:pt x="12" y="118"/>
                  <a:pt x="12" y="118"/>
                  <a:pt x="12" y="118"/>
                </a:cubicBezTo>
                <a:cubicBezTo>
                  <a:pt x="12" y="119"/>
                  <a:pt x="12" y="120"/>
                  <a:pt x="13" y="121"/>
                </a:cubicBezTo>
                <a:cubicBezTo>
                  <a:pt x="13" y="121"/>
                  <a:pt x="14" y="121"/>
                  <a:pt x="15" y="121"/>
                </a:cubicBezTo>
                <a:cubicBezTo>
                  <a:pt x="154" y="121"/>
                  <a:pt x="154" y="121"/>
                  <a:pt x="154" y="121"/>
                </a:cubicBezTo>
                <a:cubicBezTo>
                  <a:pt x="155" y="121"/>
                  <a:pt x="156" y="121"/>
                  <a:pt x="156" y="121"/>
                </a:cubicBezTo>
                <a:cubicBezTo>
                  <a:pt x="157" y="120"/>
                  <a:pt x="157" y="119"/>
                  <a:pt x="157" y="11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2" name="Freeform 9"/>
          <p:cNvSpPr/>
          <p:nvPr/>
        </p:nvSpPr>
        <p:spPr bwMode="auto">
          <a:xfrm>
            <a:off x="2077873" y="1933328"/>
            <a:ext cx="255233" cy="221039"/>
          </a:xfrm>
          <a:custGeom>
            <a:avLst/>
            <a:gdLst>
              <a:gd name="T0" fmla="*/ 85 w 169"/>
              <a:gd name="T1" fmla="*/ 146 h 146"/>
              <a:gd name="T2" fmla="*/ 80 w 169"/>
              <a:gd name="T3" fmla="*/ 144 h 146"/>
              <a:gd name="T4" fmla="*/ 21 w 169"/>
              <a:gd name="T5" fmla="*/ 87 h 146"/>
              <a:gd name="T6" fmla="*/ 19 w 169"/>
              <a:gd name="T7" fmla="*/ 85 h 146"/>
              <a:gd name="T8" fmla="*/ 14 w 169"/>
              <a:gd name="T9" fmla="*/ 78 h 146"/>
              <a:gd name="T10" fmla="*/ 7 w 169"/>
              <a:gd name="T11" fmla="*/ 69 h 146"/>
              <a:gd name="T12" fmla="*/ 2 w 169"/>
              <a:gd name="T13" fmla="*/ 58 h 146"/>
              <a:gd name="T14" fmla="*/ 0 w 169"/>
              <a:gd name="T15" fmla="*/ 45 h 146"/>
              <a:gd name="T16" fmla="*/ 12 w 169"/>
              <a:gd name="T17" fmla="*/ 12 h 146"/>
              <a:gd name="T18" fmla="*/ 45 w 169"/>
              <a:gd name="T19" fmla="*/ 0 h 146"/>
              <a:gd name="T20" fmla="*/ 57 w 169"/>
              <a:gd name="T21" fmla="*/ 2 h 146"/>
              <a:gd name="T22" fmla="*/ 68 w 169"/>
              <a:gd name="T23" fmla="*/ 8 h 146"/>
              <a:gd name="T24" fmla="*/ 77 w 169"/>
              <a:gd name="T25" fmla="*/ 14 h 146"/>
              <a:gd name="T26" fmla="*/ 85 w 169"/>
              <a:gd name="T27" fmla="*/ 21 h 146"/>
              <a:gd name="T28" fmla="*/ 92 w 169"/>
              <a:gd name="T29" fmla="*/ 14 h 146"/>
              <a:gd name="T30" fmla="*/ 101 w 169"/>
              <a:gd name="T31" fmla="*/ 8 h 146"/>
              <a:gd name="T32" fmla="*/ 112 w 169"/>
              <a:gd name="T33" fmla="*/ 2 h 146"/>
              <a:gd name="T34" fmla="*/ 124 w 169"/>
              <a:gd name="T35" fmla="*/ 0 h 146"/>
              <a:gd name="T36" fmla="*/ 157 w 169"/>
              <a:gd name="T37" fmla="*/ 12 h 146"/>
              <a:gd name="T38" fmla="*/ 169 w 169"/>
              <a:gd name="T39" fmla="*/ 45 h 146"/>
              <a:gd name="T40" fmla="*/ 148 w 169"/>
              <a:gd name="T41" fmla="*/ 87 h 146"/>
              <a:gd name="T42" fmla="*/ 89 w 169"/>
              <a:gd name="T43" fmla="*/ 144 h 146"/>
              <a:gd name="T44" fmla="*/ 85 w 169"/>
              <a:gd name="T45"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46">
                <a:moveTo>
                  <a:pt x="85" y="146"/>
                </a:moveTo>
                <a:cubicBezTo>
                  <a:pt x="83" y="146"/>
                  <a:pt x="82" y="145"/>
                  <a:pt x="80" y="144"/>
                </a:cubicBezTo>
                <a:cubicBezTo>
                  <a:pt x="21" y="87"/>
                  <a:pt x="21" y="87"/>
                  <a:pt x="21" y="87"/>
                </a:cubicBezTo>
                <a:cubicBezTo>
                  <a:pt x="21" y="86"/>
                  <a:pt x="20" y="86"/>
                  <a:pt x="19" y="85"/>
                </a:cubicBezTo>
                <a:cubicBezTo>
                  <a:pt x="18" y="83"/>
                  <a:pt x="16" y="81"/>
                  <a:pt x="14" y="78"/>
                </a:cubicBezTo>
                <a:cubicBezTo>
                  <a:pt x="11" y="75"/>
                  <a:pt x="9" y="72"/>
                  <a:pt x="7" y="69"/>
                </a:cubicBezTo>
                <a:cubicBezTo>
                  <a:pt x="5" y="66"/>
                  <a:pt x="4" y="62"/>
                  <a:pt x="2" y="58"/>
                </a:cubicBezTo>
                <a:cubicBezTo>
                  <a:pt x="1" y="53"/>
                  <a:pt x="0" y="49"/>
                  <a:pt x="0" y="45"/>
                </a:cubicBezTo>
                <a:cubicBezTo>
                  <a:pt x="0" y="31"/>
                  <a:pt x="4" y="20"/>
                  <a:pt x="12" y="12"/>
                </a:cubicBezTo>
                <a:cubicBezTo>
                  <a:pt x="20" y="4"/>
                  <a:pt x="31" y="0"/>
                  <a:pt x="45" y="0"/>
                </a:cubicBezTo>
                <a:cubicBezTo>
                  <a:pt x="49" y="0"/>
                  <a:pt x="53" y="1"/>
                  <a:pt x="57" y="2"/>
                </a:cubicBezTo>
                <a:cubicBezTo>
                  <a:pt x="61" y="4"/>
                  <a:pt x="65" y="6"/>
                  <a:pt x="68" y="8"/>
                </a:cubicBezTo>
                <a:cubicBezTo>
                  <a:pt x="72" y="10"/>
                  <a:pt x="75" y="12"/>
                  <a:pt x="77" y="14"/>
                </a:cubicBezTo>
                <a:cubicBezTo>
                  <a:pt x="80" y="16"/>
                  <a:pt x="82" y="19"/>
                  <a:pt x="85" y="21"/>
                </a:cubicBezTo>
                <a:cubicBezTo>
                  <a:pt x="87" y="19"/>
                  <a:pt x="89" y="16"/>
                  <a:pt x="92" y="14"/>
                </a:cubicBezTo>
                <a:cubicBezTo>
                  <a:pt x="94" y="12"/>
                  <a:pt x="97" y="10"/>
                  <a:pt x="101" y="8"/>
                </a:cubicBezTo>
                <a:cubicBezTo>
                  <a:pt x="104" y="6"/>
                  <a:pt x="108" y="4"/>
                  <a:pt x="112" y="2"/>
                </a:cubicBezTo>
                <a:cubicBezTo>
                  <a:pt x="116" y="1"/>
                  <a:pt x="120" y="0"/>
                  <a:pt x="124" y="0"/>
                </a:cubicBezTo>
                <a:cubicBezTo>
                  <a:pt x="138" y="0"/>
                  <a:pt x="149" y="4"/>
                  <a:pt x="157" y="12"/>
                </a:cubicBezTo>
                <a:cubicBezTo>
                  <a:pt x="165" y="20"/>
                  <a:pt x="169" y="31"/>
                  <a:pt x="169" y="45"/>
                </a:cubicBezTo>
                <a:cubicBezTo>
                  <a:pt x="169" y="59"/>
                  <a:pt x="162" y="73"/>
                  <a:pt x="148" y="87"/>
                </a:cubicBezTo>
                <a:cubicBezTo>
                  <a:pt x="89" y="144"/>
                  <a:pt x="89" y="144"/>
                  <a:pt x="89" y="144"/>
                </a:cubicBezTo>
                <a:cubicBezTo>
                  <a:pt x="88" y="145"/>
                  <a:pt x="86" y="146"/>
                  <a:pt x="85" y="14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3" name="Freeform 10"/>
          <p:cNvSpPr/>
          <p:nvPr/>
        </p:nvSpPr>
        <p:spPr bwMode="auto">
          <a:xfrm>
            <a:off x="2401472" y="1919657"/>
            <a:ext cx="237003" cy="227875"/>
          </a:xfrm>
          <a:custGeom>
            <a:avLst/>
            <a:gdLst>
              <a:gd name="T0" fmla="*/ 157 w 157"/>
              <a:gd name="T1" fmla="*/ 58 h 150"/>
              <a:gd name="T2" fmla="*/ 155 w 157"/>
              <a:gd name="T3" fmla="*/ 63 h 150"/>
              <a:gd name="T4" fmla="*/ 120 w 157"/>
              <a:gd name="T5" fmla="*/ 96 h 150"/>
              <a:gd name="T6" fmla="*/ 129 w 157"/>
              <a:gd name="T7" fmla="*/ 144 h 150"/>
              <a:gd name="T8" fmla="*/ 129 w 157"/>
              <a:gd name="T9" fmla="*/ 146 h 150"/>
              <a:gd name="T10" fmla="*/ 128 w 157"/>
              <a:gd name="T11" fmla="*/ 149 h 150"/>
              <a:gd name="T12" fmla="*/ 125 w 157"/>
              <a:gd name="T13" fmla="*/ 150 h 150"/>
              <a:gd name="T14" fmla="*/ 121 w 157"/>
              <a:gd name="T15" fmla="*/ 149 h 150"/>
              <a:gd name="T16" fmla="*/ 79 w 157"/>
              <a:gd name="T17" fmla="*/ 127 h 150"/>
              <a:gd name="T18" fmla="*/ 36 w 157"/>
              <a:gd name="T19" fmla="*/ 149 h 150"/>
              <a:gd name="T20" fmla="*/ 32 w 157"/>
              <a:gd name="T21" fmla="*/ 150 h 150"/>
              <a:gd name="T22" fmla="*/ 29 w 157"/>
              <a:gd name="T23" fmla="*/ 149 h 150"/>
              <a:gd name="T24" fmla="*/ 28 w 157"/>
              <a:gd name="T25" fmla="*/ 146 h 150"/>
              <a:gd name="T26" fmla="*/ 29 w 157"/>
              <a:gd name="T27" fmla="*/ 144 h 150"/>
              <a:gd name="T28" fmla="*/ 37 w 157"/>
              <a:gd name="T29" fmla="*/ 96 h 150"/>
              <a:gd name="T30" fmla="*/ 2 w 157"/>
              <a:gd name="T31" fmla="*/ 63 h 150"/>
              <a:gd name="T32" fmla="*/ 0 w 157"/>
              <a:gd name="T33" fmla="*/ 58 h 150"/>
              <a:gd name="T34" fmla="*/ 5 w 157"/>
              <a:gd name="T35" fmla="*/ 54 h 150"/>
              <a:gd name="T36" fmla="*/ 53 w 157"/>
              <a:gd name="T37" fmla="*/ 47 h 150"/>
              <a:gd name="T38" fmla="*/ 74 w 157"/>
              <a:gd name="T39" fmla="*/ 4 h 150"/>
              <a:gd name="T40" fmla="*/ 79 w 157"/>
              <a:gd name="T41" fmla="*/ 0 h 150"/>
              <a:gd name="T42" fmla="*/ 83 w 157"/>
              <a:gd name="T43" fmla="*/ 4 h 150"/>
              <a:gd name="T44" fmla="*/ 105 w 157"/>
              <a:gd name="T45" fmla="*/ 47 h 150"/>
              <a:gd name="T46" fmla="*/ 152 w 157"/>
              <a:gd name="T47" fmla="*/ 54 h 150"/>
              <a:gd name="T48" fmla="*/ 157 w 157"/>
              <a:gd name="T49" fmla="*/ 5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50">
                <a:moveTo>
                  <a:pt x="157" y="58"/>
                </a:moveTo>
                <a:cubicBezTo>
                  <a:pt x="157" y="60"/>
                  <a:pt x="156" y="61"/>
                  <a:pt x="155" y="63"/>
                </a:cubicBezTo>
                <a:cubicBezTo>
                  <a:pt x="120" y="96"/>
                  <a:pt x="120" y="96"/>
                  <a:pt x="120" y="96"/>
                </a:cubicBezTo>
                <a:cubicBezTo>
                  <a:pt x="129" y="144"/>
                  <a:pt x="129" y="144"/>
                  <a:pt x="129" y="144"/>
                </a:cubicBezTo>
                <a:cubicBezTo>
                  <a:pt x="129" y="144"/>
                  <a:pt x="129" y="145"/>
                  <a:pt x="129" y="146"/>
                </a:cubicBezTo>
                <a:cubicBezTo>
                  <a:pt x="129" y="147"/>
                  <a:pt x="128" y="148"/>
                  <a:pt x="128" y="149"/>
                </a:cubicBezTo>
                <a:cubicBezTo>
                  <a:pt x="127" y="150"/>
                  <a:pt x="126" y="150"/>
                  <a:pt x="125" y="150"/>
                </a:cubicBezTo>
                <a:cubicBezTo>
                  <a:pt x="124" y="150"/>
                  <a:pt x="122" y="150"/>
                  <a:pt x="121" y="149"/>
                </a:cubicBezTo>
                <a:cubicBezTo>
                  <a:pt x="79" y="127"/>
                  <a:pt x="79" y="127"/>
                  <a:pt x="79" y="127"/>
                </a:cubicBezTo>
                <a:cubicBezTo>
                  <a:pt x="36" y="149"/>
                  <a:pt x="36" y="149"/>
                  <a:pt x="36" y="149"/>
                </a:cubicBezTo>
                <a:cubicBezTo>
                  <a:pt x="35" y="150"/>
                  <a:pt x="34" y="150"/>
                  <a:pt x="32" y="150"/>
                </a:cubicBezTo>
                <a:cubicBezTo>
                  <a:pt x="31" y="150"/>
                  <a:pt x="30" y="150"/>
                  <a:pt x="29" y="149"/>
                </a:cubicBezTo>
                <a:cubicBezTo>
                  <a:pt x="29" y="148"/>
                  <a:pt x="28" y="147"/>
                  <a:pt x="28" y="146"/>
                </a:cubicBezTo>
                <a:cubicBezTo>
                  <a:pt x="28" y="145"/>
                  <a:pt x="28" y="145"/>
                  <a:pt x="29" y="144"/>
                </a:cubicBezTo>
                <a:cubicBezTo>
                  <a:pt x="37" y="96"/>
                  <a:pt x="37" y="96"/>
                  <a:pt x="37" y="96"/>
                </a:cubicBezTo>
                <a:cubicBezTo>
                  <a:pt x="2" y="63"/>
                  <a:pt x="2" y="63"/>
                  <a:pt x="2" y="63"/>
                </a:cubicBezTo>
                <a:cubicBezTo>
                  <a:pt x="1" y="61"/>
                  <a:pt x="0" y="60"/>
                  <a:pt x="0" y="58"/>
                </a:cubicBezTo>
                <a:cubicBezTo>
                  <a:pt x="0" y="56"/>
                  <a:pt x="2" y="55"/>
                  <a:pt x="5" y="54"/>
                </a:cubicBezTo>
                <a:cubicBezTo>
                  <a:pt x="53" y="47"/>
                  <a:pt x="53" y="47"/>
                  <a:pt x="53" y="47"/>
                </a:cubicBezTo>
                <a:cubicBezTo>
                  <a:pt x="74" y="4"/>
                  <a:pt x="74" y="4"/>
                  <a:pt x="74" y="4"/>
                </a:cubicBezTo>
                <a:cubicBezTo>
                  <a:pt x="75" y="2"/>
                  <a:pt x="77" y="0"/>
                  <a:pt x="79" y="0"/>
                </a:cubicBezTo>
                <a:cubicBezTo>
                  <a:pt x="81" y="0"/>
                  <a:pt x="82" y="2"/>
                  <a:pt x="83" y="4"/>
                </a:cubicBezTo>
                <a:cubicBezTo>
                  <a:pt x="105" y="47"/>
                  <a:pt x="105" y="47"/>
                  <a:pt x="105" y="47"/>
                </a:cubicBezTo>
                <a:cubicBezTo>
                  <a:pt x="152" y="54"/>
                  <a:pt x="152" y="54"/>
                  <a:pt x="152" y="54"/>
                </a:cubicBezTo>
                <a:cubicBezTo>
                  <a:pt x="156" y="55"/>
                  <a:pt x="157" y="56"/>
                  <a:pt x="157" y="5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4" name="Freeform 11"/>
          <p:cNvSpPr>
            <a:spLocks noEditPoints="1"/>
          </p:cNvSpPr>
          <p:nvPr/>
        </p:nvSpPr>
        <p:spPr bwMode="auto">
          <a:xfrm>
            <a:off x="2706840" y="1919657"/>
            <a:ext cx="237003" cy="227875"/>
          </a:xfrm>
          <a:custGeom>
            <a:avLst/>
            <a:gdLst>
              <a:gd name="T0" fmla="*/ 157 w 157"/>
              <a:gd name="T1" fmla="*/ 58 h 150"/>
              <a:gd name="T2" fmla="*/ 155 w 157"/>
              <a:gd name="T3" fmla="*/ 63 h 150"/>
              <a:gd name="T4" fmla="*/ 120 w 157"/>
              <a:gd name="T5" fmla="*/ 96 h 150"/>
              <a:gd name="T6" fmla="*/ 129 w 157"/>
              <a:gd name="T7" fmla="*/ 144 h 150"/>
              <a:gd name="T8" fmla="*/ 129 w 157"/>
              <a:gd name="T9" fmla="*/ 146 h 150"/>
              <a:gd name="T10" fmla="*/ 125 w 157"/>
              <a:gd name="T11" fmla="*/ 150 h 150"/>
              <a:gd name="T12" fmla="*/ 121 w 157"/>
              <a:gd name="T13" fmla="*/ 149 h 150"/>
              <a:gd name="T14" fmla="*/ 79 w 157"/>
              <a:gd name="T15" fmla="*/ 127 h 150"/>
              <a:gd name="T16" fmla="*/ 36 w 157"/>
              <a:gd name="T17" fmla="*/ 149 h 150"/>
              <a:gd name="T18" fmla="*/ 32 w 157"/>
              <a:gd name="T19" fmla="*/ 150 h 150"/>
              <a:gd name="T20" fmla="*/ 29 w 157"/>
              <a:gd name="T21" fmla="*/ 149 h 150"/>
              <a:gd name="T22" fmla="*/ 28 w 157"/>
              <a:gd name="T23" fmla="*/ 146 h 150"/>
              <a:gd name="T24" fmla="*/ 29 w 157"/>
              <a:gd name="T25" fmla="*/ 144 h 150"/>
              <a:gd name="T26" fmla="*/ 37 w 157"/>
              <a:gd name="T27" fmla="*/ 96 h 150"/>
              <a:gd name="T28" fmla="*/ 2 w 157"/>
              <a:gd name="T29" fmla="*/ 63 h 150"/>
              <a:gd name="T30" fmla="*/ 0 w 157"/>
              <a:gd name="T31" fmla="*/ 58 h 150"/>
              <a:gd name="T32" fmla="*/ 5 w 157"/>
              <a:gd name="T33" fmla="*/ 54 h 150"/>
              <a:gd name="T34" fmla="*/ 53 w 157"/>
              <a:gd name="T35" fmla="*/ 47 h 150"/>
              <a:gd name="T36" fmla="*/ 74 w 157"/>
              <a:gd name="T37" fmla="*/ 4 h 150"/>
              <a:gd name="T38" fmla="*/ 79 w 157"/>
              <a:gd name="T39" fmla="*/ 0 h 150"/>
              <a:gd name="T40" fmla="*/ 83 w 157"/>
              <a:gd name="T41" fmla="*/ 4 h 150"/>
              <a:gd name="T42" fmla="*/ 104 w 157"/>
              <a:gd name="T43" fmla="*/ 47 h 150"/>
              <a:gd name="T44" fmla="*/ 152 w 157"/>
              <a:gd name="T45" fmla="*/ 54 h 150"/>
              <a:gd name="T46" fmla="*/ 157 w 157"/>
              <a:gd name="T47" fmla="*/ 58 h 150"/>
              <a:gd name="T48" fmla="*/ 107 w 157"/>
              <a:gd name="T49" fmla="*/ 92 h 150"/>
              <a:gd name="T50" fmla="*/ 136 w 157"/>
              <a:gd name="T51" fmla="*/ 64 h 150"/>
              <a:gd name="T52" fmla="*/ 96 w 157"/>
              <a:gd name="T53" fmla="*/ 58 h 150"/>
              <a:gd name="T54" fmla="*/ 79 w 157"/>
              <a:gd name="T55" fmla="*/ 22 h 150"/>
              <a:gd name="T56" fmla="*/ 61 w 157"/>
              <a:gd name="T57" fmla="*/ 58 h 150"/>
              <a:gd name="T58" fmla="*/ 21 w 157"/>
              <a:gd name="T59" fmla="*/ 64 h 150"/>
              <a:gd name="T60" fmla="*/ 50 w 157"/>
              <a:gd name="T61" fmla="*/ 92 h 150"/>
              <a:gd name="T62" fmla="*/ 43 w 157"/>
              <a:gd name="T63" fmla="*/ 132 h 150"/>
              <a:gd name="T64" fmla="*/ 79 w 157"/>
              <a:gd name="T65" fmla="*/ 113 h 150"/>
              <a:gd name="T66" fmla="*/ 114 w 157"/>
              <a:gd name="T67" fmla="*/ 132 h 150"/>
              <a:gd name="T68" fmla="*/ 107 w 157"/>
              <a:gd name="T69" fmla="*/ 9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 h="150">
                <a:moveTo>
                  <a:pt x="157" y="58"/>
                </a:moveTo>
                <a:cubicBezTo>
                  <a:pt x="157" y="60"/>
                  <a:pt x="156" y="61"/>
                  <a:pt x="155" y="63"/>
                </a:cubicBezTo>
                <a:cubicBezTo>
                  <a:pt x="120" y="96"/>
                  <a:pt x="120" y="96"/>
                  <a:pt x="120" y="96"/>
                </a:cubicBezTo>
                <a:cubicBezTo>
                  <a:pt x="129" y="144"/>
                  <a:pt x="129" y="144"/>
                  <a:pt x="129" y="144"/>
                </a:cubicBezTo>
                <a:cubicBezTo>
                  <a:pt x="129" y="144"/>
                  <a:pt x="129" y="145"/>
                  <a:pt x="129" y="146"/>
                </a:cubicBezTo>
                <a:cubicBezTo>
                  <a:pt x="129" y="149"/>
                  <a:pt x="127" y="150"/>
                  <a:pt x="125" y="150"/>
                </a:cubicBezTo>
                <a:cubicBezTo>
                  <a:pt x="124" y="150"/>
                  <a:pt x="122" y="150"/>
                  <a:pt x="121" y="149"/>
                </a:cubicBezTo>
                <a:cubicBezTo>
                  <a:pt x="79" y="127"/>
                  <a:pt x="79" y="127"/>
                  <a:pt x="79" y="127"/>
                </a:cubicBezTo>
                <a:cubicBezTo>
                  <a:pt x="36" y="149"/>
                  <a:pt x="36" y="149"/>
                  <a:pt x="36" y="149"/>
                </a:cubicBezTo>
                <a:cubicBezTo>
                  <a:pt x="35" y="150"/>
                  <a:pt x="33" y="150"/>
                  <a:pt x="32" y="150"/>
                </a:cubicBezTo>
                <a:cubicBezTo>
                  <a:pt x="31" y="150"/>
                  <a:pt x="30" y="150"/>
                  <a:pt x="29" y="149"/>
                </a:cubicBezTo>
                <a:cubicBezTo>
                  <a:pt x="29" y="148"/>
                  <a:pt x="28" y="147"/>
                  <a:pt x="28" y="146"/>
                </a:cubicBezTo>
                <a:cubicBezTo>
                  <a:pt x="28" y="145"/>
                  <a:pt x="28" y="145"/>
                  <a:pt x="29" y="144"/>
                </a:cubicBezTo>
                <a:cubicBezTo>
                  <a:pt x="37" y="96"/>
                  <a:pt x="37" y="96"/>
                  <a:pt x="37" y="96"/>
                </a:cubicBezTo>
                <a:cubicBezTo>
                  <a:pt x="2" y="63"/>
                  <a:pt x="2" y="63"/>
                  <a:pt x="2" y="63"/>
                </a:cubicBezTo>
                <a:cubicBezTo>
                  <a:pt x="1" y="61"/>
                  <a:pt x="0" y="60"/>
                  <a:pt x="0" y="58"/>
                </a:cubicBezTo>
                <a:cubicBezTo>
                  <a:pt x="0" y="56"/>
                  <a:pt x="2" y="55"/>
                  <a:pt x="5" y="54"/>
                </a:cubicBezTo>
                <a:cubicBezTo>
                  <a:pt x="53" y="47"/>
                  <a:pt x="53" y="47"/>
                  <a:pt x="53" y="47"/>
                </a:cubicBezTo>
                <a:cubicBezTo>
                  <a:pt x="74" y="4"/>
                  <a:pt x="74" y="4"/>
                  <a:pt x="74" y="4"/>
                </a:cubicBezTo>
                <a:cubicBezTo>
                  <a:pt x="75" y="2"/>
                  <a:pt x="77" y="0"/>
                  <a:pt x="79" y="0"/>
                </a:cubicBezTo>
                <a:cubicBezTo>
                  <a:pt x="80" y="0"/>
                  <a:pt x="82" y="2"/>
                  <a:pt x="83" y="4"/>
                </a:cubicBezTo>
                <a:cubicBezTo>
                  <a:pt x="104" y="47"/>
                  <a:pt x="104" y="47"/>
                  <a:pt x="104" y="47"/>
                </a:cubicBezTo>
                <a:cubicBezTo>
                  <a:pt x="152" y="54"/>
                  <a:pt x="152" y="54"/>
                  <a:pt x="152" y="54"/>
                </a:cubicBezTo>
                <a:cubicBezTo>
                  <a:pt x="155" y="55"/>
                  <a:pt x="157" y="56"/>
                  <a:pt x="157" y="58"/>
                </a:cubicBezTo>
                <a:close/>
                <a:moveTo>
                  <a:pt x="107" y="92"/>
                </a:moveTo>
                <a:cubicBezTo>
                  <a:pt x="136" y="64"/>
                  <a:pt x="136" y="64"/>
                  <a:pt x="136" y="64"/>
                </a:cubicBezTo>
                <a:cubicBezTo>
                  <a:pt x="96" y="58"/>
                  <a:pt x="96" y="58"/>
                  <a:pt x="96" y="58"/>
                </a:cubicBezTo>
                <a:cubicBezTo>
                  <a:pt x="79" y="22"/>
                  <a:pt x="79" y="22"/>
                  <a:pt x="79" y="22"/>
                </a:cubicBezTo>
                <a:cubicBezTo>
                  <a:pt x="61" y="58"/>
                  <a:pt x="61" y="58"/>
                  <a:pt x="61" y="58"/>
                </a:cubicBezTo>
                <a:cubicBezTo>
                  <a:pt x="21" y="64"/>
                  <a:pt x="21" y="64"/>
                  <a:pt x="21" y="64"/>
                </a:cubicBezTo>
                <a:cubicBezTo>
                  <a:pt x="50" y="92"/>
                  <a:pt x="50" y="92"/>
                  <a:pt x="50" y="92"/>
                </a:cubicBezTo>
                <a:cubicBezTo>
                  <a:pt x="43" y="132"/>
                  <a:pt x="43" y="132"/>
                  <a:pt x="43" y="132"/>
                </a:cubicBezTo>
                <a:cubicBezTo>
                  <a:pt x="79" y="113"/>
                  <a:pt x="79" y="113"/>
                  <a:pt x="79" y="113"/>
                </a:cubicBezTo>
                <a:cubicBezTo>
                  <a:pt x="114" y="132"/>
                  <a:pt x="114" y="132"/>
                  <a:pt x="114" y="132"/>
                </a:cubicBezTo>
                <a:lnTo>
                  <a:pt x="107" y="92"/>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5" name="Freeform 12"/>
          <p:cNvSpPr>
            <a:spLocks noEditPoints="1"/>
          </p:cNvSpPr>
          <p:nvPr/>
        </p:nvSpPr>
        <p:spPr bwMode="auto">
          <a:xfrm>
            <a:off x="3012210" y="1933328"/>
            <a:ext cx="200541" cy="221039"/>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6" name="Freeform 13"/>
          <p:cNvSpPr>
            <a:spLocks noEditPoints="1"/>
          </p:cNvSpPr>
          <p:nvPr/>
        </p:nvSpPr>
        <p:spPr bwMode="auto">
          <a:xfrm>
            <a:off x="3281116" y="1933328"/>
            <a:ext cx="273465" cy="239268"/>
          </a:xfrm>
          <a:custGeom>
            <a:avLst/>
            <a:gdLst>
              <a:gd name="T0" fmla="*/ 177 w 181"/>
              <a:gd name="T1" fmla="*/ 153 h 158"/>
              <a:gd name="T2" fmla="*/ 4 w 181"/>
              <a:gd name="T3" fmla="*/ 153 h 158"/>
              <a:gd name="T4" fmla="*/ 4 w 181"/>
              <a:gd name="T5" fmla="*/ 5 h 158"/>
              <a:gd name="T6" fmla="*/ 177 w 181"/>
              <a:gd name="T7" fmla="*/ 5 h 158"/>
              <a:gd name="T8" fmla="*/ 36 w 181"/>
              <a:gd name="T9" fmla="*/ 19 h 158"/>
              <a:gd name="T10" fmla="*/ 18 w 181"/>
              <a:gd name="T11" fmla="*/ 12 h 158"/>
              <a:gd name="T12" fmla="*/ 12 w 181"/>
              <a:gd name="T13" fmla="*/ 31 h 158"/>
              <a:gd name="T14" fmla="*/ 30 w 181"/>
              <a:gd name="T15" fmla="*/ 37 h 158"/>
              <a:gd name="T16" fmla="*/ 36 w 181"/>
              <a:gd name="T17" fmla="*/ 67 h 158"/>
              <a:gd name="T18" fmla="*/ 30 w 181"/>
              <a:gd name="T19" fmla="*/ 49 h 158"/>
              <a:gd name="T20" fmla="*/ 12 w 181"/>
              <a:gd name="T21" fmla="*/ 55 h 158"/>
              <a:gd name="T22" fmla="*/ 18 w 181"/>
              <a:gd name="T23" fmla="*/ 73 h 158"/>
              <a:gd name="T24" fmla="*/ 36 w 181"/>
              <a:gd name="T25" fmla="*/ 67 h 158"/>
              <a:gd name="T26" fmla="*/ 34 w 181"/>
              <a:gd name="T27" fmla="*/ 87 h 158"/>
              <a:gd name="T28" fmla="*/ 14 w 181"/>
              <a:gd name="T29" fmla="*/ 87 h 158"/>
              <a:gd name="T30" fmla="*/ 14 w 181"/>
              <a:gd name="T31" fmla="*/ 107 h 158"/>
              <a:gd name="T32" fmla="*/ 34 w 181"/>
              <a:gd name="T33" fmla="*/ 107 h 158"/>
              <a:gd name="T34" fmla="*/ 36 w 181"/>
              <a:gd name="T35" fmla="*/ 127 h 158"/>
              <a:gd name="T36" fmla="*/ 18 w 181"/>
              <a:gd name="T37" fmla="*/ 121 h 158"/>
              <a:gd name="T38" fmla="*/ 12 w 181"/>
              <a:gd name="T39" fmla="*/ 140 h 158"/>
              <a:gd name="T40" fmla="*/ 30 w 181"/>
              <a:gd name="T41" fmla="*/ 146 h 158"/>
              <a:gd name="T42" fmla="*/ 133 w 181"/>
              <a:gd name="T43" fmla="*/ 67 h 158"/>
              <a:gd name="T44" fmla="*/ 127 w 181"/>
              <a:gd name="T45" fmla="*/ 12 h 158"/>
              <a:gd name="T46" fmla="*/ 48 w 181"/>
              <a:gd name="T47" fmla="*/ 19 h 158"/>
              <a:gd name="T48" fmla="*/ 54 w 181"/>
              <a:gd name="T49" fmla="*/ 73 h 158"/>
              <a:gd name="T50" fmla="*/ 133 w 181"/>
              <a:gd name="T51" fmla="*/ 67 h 158"/>
              <a:gd name="T52" fmla="*/ 131 w 181"/>
              <a:gd name="T53" fmla="*/ 87 h 158"/>
              <a:gd name="T54" fmla="*/ 50 w 181"/>
              <a:gd name="T55" fmla="*/ 87 h 158"/>
              <a:gd name="T56" fmla="*/ 50 w 181"/>
              <a:gd name="T57" fmla="*/ 144 h 158"/>
              <a:gd name="T58" fmla="*/ 131 w 181"/>
              <a:gd name="T59" fmla="*/ 144 h 158"/>
              <a:gd name="T60" fmla="*/ 169 w 181"/>
              <a:gd name="T61" fmla="*/ 19 h 158"/>
              <a:gd name="T62" fmla="*/ 151 w 181"/>
              <a:gd name="T63" fmla="*/ 12 h 158"/>
              <a:gd name="T64" fmla="*/ 145 w 181"/>
              <a:gd name="T65" fmla="*/ 31 h 158"/>
              <a:gd name="T66" fmla="*/ 163 w 181"/>
              <a:gd name="T67" fmla="*/ 37 h 158"/>
              <a:gd name="T68" fmla="*/ 169 w 181"/>
              <a:gd name="T69" fmla="*/ 67 h 158"/>
              <a:gd name="T70" fmla="*/ 163 w 181"/>
              <a:gd name="T71" fmla="*/ 49 h 158"/>
              <a:gd name="T72" fmla="*/ 145 w 181"/>
              <a:gd name="T73" fmla="*/ 55 h 158"/>
              <a:gd name="T74" fmla="*/ 151 w 181"/>
              <a:gd name="T75" fmla="*/ 73 h 158"/>
              <a:gd name="T76" fmla="*/ 169 w 181"/>
              <a:gd name="T77" fmla="*/ 67 h 158"/>
              <a:gd name="T78" fmla="*/ 167 w 181"/>
              <a:gd name="T79" fmla="*/ 87 h 158"/>
              <a:gd name="T80" fmla="*/ 147 w 181"/>
              <a:gd name="T81" fmla="*/ 87 h 158"/>
              <a:gd name="T82" fmla="*/ 147 w 181"/>
              <a:gd name="T83" fmla="*/ 107 h 158"/>
              <a:gd name="T84" fmla="*/ 167 w 181"/>
              <a:gd name="T85" fmla="*/ 107 h 158"/>
              <a:gd name="T86" fmla="*/ 169 w 181"/>
              <a:gd name="T87" fmla="*/ 127 h 158"/>
              <a:gd name="T88" fmla="*/ 151 w 181"/>
              <a:gd name="T89" fmla="*/ 121 h 158"/>
              <a:gd name="T90" fmla="*/ 145 w 181"/>
              <a:gd name="T91" fmla="*/ 140 h 158"/>
              <a:gd name="T92" fmla="*/ 163 w 181"/>
              <a:gd name="T93" fmla="*/ 1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58">
                <a:moveTo>
                  <a:pt x="181" y="15"/>
                </a:moveTo>
                <a:cubicBezTo>
                  <a:pt x="181" y="143"/>
                  <a:pt x="181" y="143"/>
                  <a:pt x="181" y="143"/>
                </a:cubicBezTo>
                <a:cubicBezTo>
                  <a:pt x="181" y="147"/>
                  <a:pt x="180" y="150"/>
                  <a:pt x="177" y="153"/>
                </a:cubicBezTo>
                <a:cubicBezTo>
                  <a:pt x="174" y="156"/>
                  <a:pt x="170" y="158"/>
                  <a:pt x="166" y="158"/>
                </a:cubicBezTo>
                <a:cubicBezTo>
                  <a:pt x="15" y="158"/>
                  <a:pt x="15" y="158"/>
                  <a:pt x="15" y="158"/>
                </a:cubicBezTo>
                <a:cubicBezTo>
                  <a:pt x="11" y="158"/>
                  <a:pt x="7" y="156"/>
                  <a:pt x="4" y="153"/>
                </a:cubicBezTo>
                <a:cubicBezTo>
                  <a:pt x="1" y="150"/>
                  <a:pt x="0" y="147"/>
                  <a:pt x="0" y="143"/>
                </a:cubicBezTo>
                <a:cubicBezTo>
                  <a:pt x="0" y="15"/>
                  <a:pt x="0" y="15"/>
                  <a:pt x="0" y="15"/>
                </a:cubicBezTo>
                <a:cubicBezTo>
                  <a:pt x="0" y="11"/>
                  <a:pt x="1" y="8"/>
                  <a:pt x="4" y="5"/>
                </a:cubicBezTo>
                <a:cubicBezTo>
                  <a:pt x="7" y="2"/>
                  <a:pt x="11" y="0"/>
                  <a:pt x="15" y="0"/>
                </a:cubicBezTo>
                <a:cubicBezTo>
                  <a:pt x="166" y="0"/>
                  <a:pt x="166" y="0"/>
                  <a:pt x="166" y="0"/>
                </a:cubicBezTo>
                <a:cubicBezTo>
                  <a:pt x="170" y="0"/>
                  <a:pt x="174" y="2"/>
                  <a:pt x="177" y="5"/>
                </a:cubicBezTo>
                <a:cubicBezTo>
                  <a:pt x="180" y="8"/>
                  <a:pt x="181" y="11"/>
                  <a:pt x="181" y="15"/>
                </a:cubicBezTo>
                <a:close/>
                <a:moveTo>
                  <a:pt x="36" y="31"/>
                </a:moveTo>
                <a:cubicBezTo>
                  <a:pt x="36" y="19"/>
                  <a:pt x="36" y="19"/>
                  <a:pt x="36" y="19"/>
                </a:cubicBezTo>
                <a:cubicBezTo>
                  <a:pt x="36" y="17"/>
                  <a:pt x="35" y="15"/>
                  <a:pt x="34" y="14"/>
                </a:cubicBezTo>
                <a:cubicBezTo>
                  <a:pt x="33" y="13"/>
                  <a:pt x="32" y="12"/>
                  <a:pt x="30" y="12"/>
                </a:cubicBezTo>
                <a:cubicBezTo>
                  <a:pt x="18" y="12"/>
                  <a:pt x="18" y="12"/>
                  <a:pt x="18" y="12"/>
                </a:cubicBezTo>
                <a:cubicBezTo>
                  <a:pt x="16" y="12"/>
                  <a:pt x="15" y="13"/>
                  <a:pt x="14" y="14"/>
                </a:cubicBezTo>
                <a:cubicBezTo>
                  <a:pt x="12" y="15"/>
                  <a:pt x="12" y="17"/>
                  <a:pt x="12" y="19"/>
                </a:cubicBezTo>
                <a:cubicBezTo>
                  <a:pt x="12" y="31"/>
                  <a:pt x="12" y="31"/>
                  <a:pt x="12" y="31"/>
                </a:cubicBezTo>
                <a:cubicBezTo>
                  <a:pt x="12" y="32"/>
                  <a:pt x="12" y="34"/>
                  <a:pt x="14" y="35"/>
                </a:cubicBezTo>
                <a:cubicBezTo>
                  <a:pt x="15" y="36"/>
                  <a:pt x="16" y="37"/>
                  <a:pt x="18" y="37"/>
                </a:cubicBezTo>
                <a:cubicBezTo>
                  <a:pt x="30" y="37"/>
                  <a:pt x="30" y="37"/>
                  <a:pt x="30" y="37"/>
                </a:cubicBezTo>
                <a:cubicBezTo>
                  <a:pt x="32" y="37"/>
                  <a:pt x="33" y="36"/>
                  <a:pt x="34" y="35"/>
                </a:cubicBezTo>
                <a:cubicBezTo>
                  <a:pt x="35" y="34"/>
                  <a:pt x="36" y="32"/>
                  <a:pt x="36" y="31"/>
                </a:cubicBezTo>
                <a:close/>
                <a:moveTo>
                  <a:pt x="36" y="67"/>
                </a:moveTo>
                <a:cubicBezTo>
                  <a:pt x="36" y="55"/>
                  <a:pt x="36" y="55"/>
                  <a:pt x="36" y="55"/>
                </a:cubicBezTo>
                <a:cubicBezTo>
                  <a:pt x="36" y="53"/>
                  <a:pt x="35" y="52"/>
                  <a:pt x="34" y="51"/>
                </a:cubicBezTo>
                <a:cubicBezTo>
                  <a:pt x="33" y="49"/>
                  <a:pt x="32" y="49"/>
                  <a:pt x="30" y="49"/>
                </a:cubicBezTo>
                <a:cubicBezTo>
                  <a:pt x="18" y="49"/>
                  <a:pt x="18" y="49"/>
                  <a:pt x="18" y="49"/>
                </a:cubicBezTo>
                <a:cubicBezTo>
                  <a:pt x="16" y="49"/>
                  <a:pt x="15" y="49"/>
                  <a:pt x="14" y="51"/>
                </a:cubicBezTo>
                <a:cubicBezTo>
                  <a:pt x="12" y="52"/>
                  <a:pt x="12" y="53"/>
                  <a:pt x="12" y="55"/>
                </a:cubicBezTo>
                <a:cubicBezTo>
                  <a:pt x="12" y="67"/>
                  <a:pt x="12" y="67"/>
                  <a:pt x="12" y="67"/>
                </a:cubicBezTo>
                <a:cubicBezTo>
                  <a:pt x="12" y="69"/>
                  <a:pt x="12" y="70"/>
                  <a:pt x="14" y="71"/>
                </a:cubicBezTo>
                <a:cubicBezTo>
                  <a:pt x="15" y="72"/>
                  <a:pt x="16" y="73"/>
                  <a:pt x="18" y="73"/>
                </a:cubicBezTo>
                <a:cubicBezTo>
                  <a:pt x="30" y="73"/>
                  <a:pt x="30" y="73"/>
                  <a:pt x="30" y="73"/>
                </a:cubicBezTo>
                <a:cubicBezTo>
                  <a:pt x="32" y="73"/>
                  <a:pt x="33" y="72"/>
                  <a:pt x="34" y="71"/>
                </a:cubicBezTo>
                <a:cubicBezTo>
                  <a:pt x="35" y="70"/>
                  <a:pt x="36" y="69"/>
                  <a:pt x="36" y="67"/>
                </a:cubicBezTo>
                <a:close/>
                <a:moveTo>
                  <a:pt x="36" y="103"/>
                </a:moveTo>
                <a:cubicBezTo>
                  <a:pt x="36" y="91"/>
                  <a:pt x="36" y="91"/>
                  <a:pt x="36" y="91"/>
                </a:cubicBezTo>
                <a:cubicBezTo>
                  <a:pt x="36" y="89"/>
                  <a:pt x="35" y="88"/>
                  <a:pt x="34" y="87"/>
                </a:cubicBezTo>
                <a:cubicBezTo>
                  <a:pt x="33" y="86"/>
                  <a:pt x="32" y="85"/>
                  <a:pt x="30" y="85"/>
                </a:cubicBezTo>
                <a:cubicBezTo>
                  <a:pt x="18" y="85"/>
                  <a:pt x="18" y="85"/>
                  <a:pt x="18" y="85"/>
                </a:cubicBezTo>
                <a:cubicBezTo>
                  <a:pt x="16" y="85"/>
                  <a:pt x="15" y="86"/>
                  <a:pt x="14" y="87"/>
                </a:cubicBezTo>
                <a:cubicBezTo>
                  <a:pt x="12" y="88"/>
                  <a:pt x="12" y="89"/>
                  <a:pt x="12" y="91"/>
                </a:cubicBezTo>
                <a:cubicBezTo>
                  <a:pt x="12" y="103"/>
                  <a:pt x="12" y="103"/>
                  <a:pt x="12" y="103"/>
                </a:cubicBezTo>
                <a:cubicBezTo>
                  <a:pt x="12" y="105"/>
                  <a:pt x="12" y="106"/>
                  <a:pt x="14" y="107"/>
                </a:cubicBezTo>
                <a:cubicBezTo>
                  <a:pt x="15" y="109"/>
                  <a:pt x="16" y="109"/>
                  <a:pt x="18" y="109"/>
                </a:cubicBezTo>
                <a:cubicBezTo>
                  <a:pt x="30" y="109"/>
                  <a:pt x="30" y="109"/>
                  <a:pt x="30" y="109"/>
                </a:cubicBezTo>
                <a:cubicBezTo>
                  <a:pt x="32" y="109"/>
                  <a:pt x="33" y="109"/>
                  <a:pt x="34" y="107"/>
                </a:cubicBezTo>
                <a:cubicBezTo>
                  <a:pt x="35" y="106"/>
                  <a:pt x="36" y="105"/>
                  <a:pt x="36" y="103"/>
                </a:cubicBezTo>
                <a:close/>
                <a:moveTo>
                  <a:pt x="36" y="140"/>
                </a:moveTo>
                <a:cubicBezTo>
                  <a:pt x="36" y="127"/>
                  <a:pt x="36" y="127"/>
                  <a:pt x="36" y="127"/>
                </a:cubicBezTo>
                <a:cubicBezTo>
                  <a:pt x="36" y="126"/>
                  <a:pt x="35" y="124"/>
                  <a:pt x="34" y="123"/>
                </a:cubicBezTo>
                <a:cubicBezTo>
                  <a:pt x="33" y="122"/>
                  <a:pt x="32" y="121"/>
                  <a:pt x="30" y="121"/>
                </a:cubicBezTo>
                <a:cubicBezTo>
                  <a:pt x="18" y="121"/>
                  <a:pt x="18" y="121"/>
                  <a:pt x="18" y="121"/>
                </a:cubicBezTo>
                <a:cubicBezTo>
                  <a:pt x="16" y="121"/>
                  <a:pt x="15" y="122"/>
                  <a:pt x="14" y="123"/>
                </a:cubicBezTo>
                <a:cubicBezTo>
                  <a:pt x="12" y="124"/>
                  <a:pt x="12" y="126"/>
                  <a:pt x="12" y="127"/>
                </a:cubicBezTo>
                <a:cubicBezTo>
                  <a:pt x="12" y="140"/>
                  <a:pt x="12" y="140"/>
                  <a:pt x="12" y="140"/>
                </a:cubicBezTo>
                <a:cubicBezTo>
                  <a:pt x="12" y="141"/>
                  <a:pt x="12" y="143"/>
                  <a:pt x="14" y="144"/>
                </a:cubicBezTo>
                <a:cubicBezTo>
                  <a:pt x="15" y="145"/>
                  <a:pt x="16" y="146"/>
                  <a:pt x="18" y="146"/>
                </a:cubicBezTo>
                <a:cubicBezTo>
                  <a:pt x="30" y="146"/>
                  <a:pt x="30" y="146"/>
                  <a:pt x="30" y="146"/>
                </a:cubicBezTo>
                <a:cubicBezTo>
                  <a:pt x="32" y="146"/>
                  <a:pt x="33" y="145"/>
                  <a:pt x="34" y="144"/>
                </a:cubicBezTo>
                <a:cubicBezTo>
                  <a:pt x="35" y="143"/>
                  <a:pt x="36" y="141"/>
                  <a:pt x="36" y="140"/>
                </a:cubicBezTo>
                <a:close/>
                <a:moveTo>
                  <a:pt x="133" y="67"/>
                </a:moveTo>
                <a:cubicBezTo>
                  <a:pt x="133" y="19"/>
                  <a:pt x="133" y="19"/>
                  <a:pt x="133" y="19"/>
                </a:cubicBezTo>
                <a:cubicBezTo>
                  <a:pt x="133" y="17"/>
                  <a:pt x="132" y="15"/>
                  <a:pt x="131" y="14"/>
                </a:cubicBezTo>
                <a:cubicBezTo>
                  <a:pt x="130" y="13"/>
                  <a:pt x="128" y="12"/>
                  <a:pt x="127" y="12"/>
                </a:cubicBezTo>
                <a:cubicBezTo>
                  <a:pt x="54" y="12"/>
                  <a:pt x="54" y="12"/>
                  <a:pt x="54" y="12"/>
                </a:cubicBezTo>
                <a:cubicBezTo>
                  <a:pt x="52" y="12"/>
                  <a:pt x="51" y="13"/>
                  <a:pt x="50" y="14"/>
                </a:cubicBezTo>
                <a:cubicBezTo>
                  <a:pt x="49" y="15"/>
                  <a:pt x="48" y="17"/>
                  <a:pt x="48" y="19"/>
                </a:cubicBezTo>
                <a:cubicBezTo>
                  <a:pt x="48" y="67"/>
                  <a:pt x="48" y="67"/>
                  <a:pt x="48" y="67"/>
                </a:cubicBezTo>
                <a:cubicBezTo>
                  <a:pt x="48" y="69"/>
                  <a:pt x="49" y="70"/>
                  <a:pt x="50" y="71"/>
                </a:cubicBezTo>
                <a:cubicBezTo>
                  <a:pt x="51" y="72"/>
                  <a:pt x="52" y="73"/>
                  <a:pt x="54" y="73"/>
                </a:cubicBezTo>
                <a:cubicBezTo>
                  <a:pt x="127" y="73"/>
                  <a:pt x="127" y="73"/>
                  <a:pt x="127" y="73"/>
                </a:cubicBezTo>
                <a:cubicBezTo>
                  <a:pt x="128" y="73"/>
                  <a:pt x="130" y="72"/>
                  <a:pt x="131" y="71"/>
                </a:cubicBezTo>
                <a:cubicBezTo>
                  <a:pt x="132" y="70"/>
                  <a:pt x="133" y="69"/>
                  <a:pt x="133" y="67"/>
                </a:cubicBezTo>
                <a:close/>
                <a:moveTo>
                  <a:pt x="133" y="140"/>
                </a:moveTo>
                <a:cubicBezTo>
                  <a:pt x="133" y="91"/>
                  <a:pt x="133" y="91"/>
                  <a:pt x="133" y="91"/>
                </a:cubicBezTo>
                <a:cubicBezTo>
                  <a:pt x="133" y="89"/>
                  <a:pt x="132" y="88"/>
                  <a:pt x="131" y="87"/>
                </a:cubicBezTo>
                <a:cubicBezTo>
                  <a:pt x="130" y="86"/>
                  <a:pt x="128" y="85"/>
                  <a:pt x="127" y="85"/>
                </a:cubicBezTo>
                <a:cubicBezTo>
                  <a:pt x="54" y="85"/>
                  <a:pt x="54" y="85"/>
                  <a:pt x="54" y="85"/>
                </a:cubicBezTo>
                <a:cubicBezTo>
                  <a:pt x="52" y="85"/>
                  <a:pt x="51" y="86"/>
                  <a:pt x="50" y="87"/>
                </a:cubicBezTo>
                <a:cubicBezTo>
                  <a:pt x="49" y="88"/>
                  <a:pt x="48" y="89"/>
                  <a:pt x="48" y="91"/>
                </a:cubicBezTo>
                <a:cubicBezTo>
                  <a:pt x="48" y="140"/>
                  <a:pt x="48" y="140"/>
                  <a:pt x="48" y="140"/>
                </a:cubicBezTo>
                <a:cubicBezTo>
                  <a:pt x="48" y="141"/>
                  <a:pt x="49" y="143"/>
                  <a:pt x="50" y="144"/>
                </a:cubicBezTo>
                <a:cubicBezTo>
                  <a:pt x="51" y="145"/>
                  <a:pt x="52" y="146"/>
                  <a:pt x="54" y="146"/>
                </a:cubicBezTo>
                <a:cubicBezTo>
                  <a:pt x="127" y="146"/>
                  <a:pt x="127" y="146"/>
                  <a:pt x="127" y="146"/>
                </a:cubicBezTo>
                <a:cubicBezTo>
                  <a:pt x="128" y="146"/>
                  <a:pt x="130" y="145"/>
                  <a:pt x="131" y="144"/>
                </a:cubicBezTo>
                <a:cubicBezTo>
                  <a:pt x="132" y="143"/>
                  <a:pt x="133" y="141"/>
                  <a:pt x="133" y="140"/>
                </a:cubicBezTo>
                <a:close/>
                <a:moveTo>
                  <a:pt x="169" y="31"/>
                </a:moveTo>
                <a:cubicBezTo>
                  <a:pt x="169" y="19"/>
                  <a:pt x="169" y="19"/>
                  <a:pt x="169" y="19"/>
                </a:cubicBezTo>
                <a:cubicBezTo>
                  <a:pt x="169" y="17"/>
                  <a:pt x="168" y="15"/>
                  <a:pt x="167" y="14"/>
                </a:cubicBezTo>
                <a:cubicBezTo>
                  <a:pt x="166" y="13"/>
                  <a:pt x="165" y="12"/>
                  <a:pt x="163" y="12"/>
                </a:cubicBezTo>
                <a:cubicBezTo>
                  <a:pt x="151" y="12"/>
                  <a:pt x="151" y="12"/>
                  <a:pt x="151" y="12"/>
                </a:cubicBezTo>
                <a:cubicBezTo>
                  <a:pt x="149" y="12"/>
                  <a:pt x="148" y="13"/>
                  <a:pt x="147" y="14"/>
                </a:cubicBezTo>
                <a:cubicBezTo>
                  <a:pt x="145" y="15"/>
                  <a:pt x="145" y="17"/>
                  <a:pt x="145" y="19"/>
                </a:cubicBezTo>
                <a:cubicBezTo>
                  <a:pt x="145" y="31"/>
                  <a:pt x="145" y="31"/>
                  <a:pt x="145" y="31"/>
                </a:cubicBezTo>
                <a:cubicBezTo>
                  <a:pt x="145" y="32"/>
                  <a:pt x="145" y="34"/>
                  <a:pt x="147" y="35"/>
                </a:cubicBezTo>
                <a:cubicBezTo>
                  <a:pt x="148" y="36"/>
                  <a:pt x="149" y="37"/>
                  <a:pt x="151" y="37"/>
                </a:cubicBezTo>
                <a:cubicBezTo>
                  <a:pt x="163" y="37"/>
                  <a:pt x="163" y="37"/>
                  <a:pt x="163" y="37"/>
                </a:cubicBezTo>
                <a:cubicBezTo>
                  <a:pt x="165" y="37"/>
                  <a:pt x="166" y="36"/>
                  <a:pt x="167" y="35"/>
                </a:cubicBezTo>
                <a:cubicBezTo>
                  <a:pt x="168" y="34"/>
                  <a:pt x="169" y="32"/>
                  <a:pt x="169" y="31"/>
                </a:cubicBezTo>
                <a:close/>
                <a:moveTo>
                  <a:pt x="169" y="67"/>
                </a:moveTo>
                <a:cubicBezTo>
                  <a:pt x="169" y="55"/>
                  <a:pt x="169" y="55"/>
                  <a:pt x="169" y="55"/>
                </a:cubicBezTo>
                <a:cubicBezTo>
                  <a:pt x="169" y="53"/>
                  <a:pt x="168" y="52"/>
                  <a:pt x="167" y="51"/>
                </a:cubicBezTo>
                <a:cubicBezTo>
                  <a:pt x="166" y="49"/>
                  <a:pt x="165" y="49"/>
                  <a:pt x="163" y="49"/>
                </a:cubicBezTo>
                <a:cubicBezTo>
                  <a:pt x="151" y="49"/>
                  <a:pt x="151" y="49"/>
                  <a:pt x="151" y="49"/>
                </a:cubicBezTo>
                <a:cubicBezTo>
                  <a:pt x="149" y="49"/>
                  <a:pt x="148" y="49"/>
                  <a:pt x="147" y="51"/>
                </a:cubicBezTo>
                <a:cubicBezTo>
                  <a:pt x="145" y="52"/>
                  <a:pt x="145" y="53"/>
                  <a:pt x="145" y="55"/>
                </a:cubicBezTo>
                <a:cubicBezTo>
                  <a:pt x="145" y="67"/>
                  <a:pt x="145" y="67"/>
                  <a:pt x="145" y="67"/>
                </a:cubicBezTo>
                <a:cubicBezTo>
                  <a:pt x="145" y="69"/>
                  <a:pt x="145" y="70"/>
                  <a:pt x="147" y="71"/>
                </a:cubicBezTo>
                <a:cubicBezTo>
                  <a:pt x="148" y="72"/>
                  <a:pt x="149" y="73"/>
                  <a:pt x="151" y="73"/>
                </a:cubicBezTo>
                <a:cubicBezTo>
                  <a:pt x="163" y="73"/>
                  <a:pt x="163" y="73"/>
                  <a:pt x="163" y="73"/>
                </a:cubicBezTo>
                <a:cubicBezTo>
                  <a:pt x="165" y="73"/>
                  <a:pt x="166" y="72"/>
                  <a:pt x="167" y="71"/>
                </a:cubicBezTo>
                <a:cubicBezTo>
                  <a:pt x="168" y="70"/>
                  <a:pt x="169" y="69"/>
                  <a:pt x="169" y="67"/>
                </a:cubicBezTo>
                <a:close/>
                <a:moveTo>
                  <a:pt x="169" y="103"/>
                </a:moveTo>
                <a:cubicBezTo>
                  <a:pt x="169" y="91"/>
                  <a:pt x="169" y="91"/>
                  <a:pt x="169" y="91"/>
                </a:cubicBezTo>
                <a:cubicBezTo>
                  <a:pt x="169" y="89"/>
                  <a:pt x="168" y="88"/>
                  <a:pt x="167" y="87"/>
                </a:cubicBezTo>
                <a:cubicBezTo>
                  <a:pt x="166" y="86"/>
                  <a:pt x="165" y="85"/>
                  <a:pt x="163" y="85"/>
                </a:cubicBezTo>
                <a:cubicBezTo>
                  <a:pt x="151" y="85"/>
                  <a:pt x="151" y="85"/>
                  <a:pt x="151" y="85"/>
                </a:cubicBezTo>
                <a:cubicBezTo>
                  <a:pt x="149" y="85"/>
                  <a:pt x="148" y="86"/>
                  <a:pt x="147" y="87"/>
                </a:cubicBezTo>
                <a:cubicBezTo>
                  <a:pt x="145" y="88"/>
                  <a:pt x="145" y="89"/>
                  <a:pt x="145" y="91"/>
                </a:cubicBezTo>
                <a:cubicBezTo>
                  <a:pt x="145" y="103"/>
                  <a:pt x="145" y="103"/>
                  <a:pt x="145" y="103"/>
                </a:cubicBezTo>
                <a:cubicBezTo>
                  <a:pt x="145" y="105"/>
                  <a:pt x="145" y="106"/>
                  <a:pt x="147" y="107"/>
                </a:cubicBezTo>
                <a:cubicBezTo>
                  <a:pt x="148" y="109"/>
                  <a:pt x="149" y="109"/>
                  <a:pt x="151" y="109"/>
                </a:cubicBezTo>
                <a:cubicBezTo>
                  <a:pt x="163" y="109"/>
                  <a:pt x="163" y="109"/>
                  <a:pt x="163" y="109"/>
                </a:cubicBezTo>
                <a:cubicBezTo>
                  <a:pt x="165" y="109"/>
                  <a:pt x="166" y="109"/>
                  <a:pt x="167" y="107"/>
                </a:cubicBezTo>
                <a:cubicBezTo>
                  <a:pt x="168" y="106"/>
                  <a:pt x="169" y="105"/>
                  <a:pt x="169" y="103"/>
                </a:cubicBezTo>
                <a:close/>
                <a:moveTo>
                  <a:pt x="169" y="140"/>
                </a:moveTo>
                <a:cubicBezTo>
                  <a:pt x="169" y="127"/>
                  <a:pt x="169" y="127"/>
                  <a:pt x="169" y="127"/>
                </a:cubicBezTo>
                <a:cubicBezTo>
                  <a:pt x="169" y="126"/>
                  <a:pt x="168" y="124"/>
                  <a:pt x="167" y="123"/>
                </a:cubicBezTo>
                <a:cubicBezTo>
                  <a:pt x="166" y="122"/>
                  <a:pt x="165" y="121"/>
                  <a:pt x="163" y="121"/>
                </a:cubicBezTo>
                <a:cubicBezTo>
                  <a:pt x="151" y="121"/>
                  <a:pt x="151" y="121"/>
                  <a:pt x="151" y="121"/>
                </a:cubicBezTo>
                <a:cubicBezTo>
                  <a:pt x="149" y="121"/>
                  <a:pt x="148" y="122"/>
                  <a:pt x="147" y="123"/>
                </a:cubicBezTo>
                <a:cubicBezTo>
                  <a:pt x="145" y="124"/>
                  <a:pt x="145" y="126"/>
                  <a:pt x="145" y="127"/>
                </a:cubicBezTo>
                <a:cubicBezTo>
                  <a:pt x="145" y="140"/>
                  <a:pt x="145" y="140"/>
                  <a:pt x="145" y="140"/>
                </a:cubicBezTo>
                <a:cubicBezTo>
                  <a:pt x="145" y="141"/>
                  <a:pt x="145" y="143"/>
                  <a:pt x="147" y="144"/>
                </a:cubicBezTo>
                <a:cubicBezTo>
                  <a:pt x="148" y="145"/>
                  <a:pt x="149" y="146"/>
                  <a:pt x="151" y="146"/>
                </a:cubicBezTo>
                <a:cubicBezTo>
                  <a:pt x="163" y="146"/>
                  <a:pt x="163" y="146"/>
                  <a:pt x="163" y="146"/>
                </a:cubicBezTo>
                <a:cubicBezTo>
                  <a:pt x="165" y="146"/>
                  <a:pt x="166" y="145"/>
                  <a:pt x="167" y="144"/>
                </a:cubicBezTo>
                <a:cubicBezTo>
                  <a:pt x="168" y="143"/>
                  <a:pt x="169" y="141"/>
                  <a:pt x="169" y="14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7" name="Freeform 14"/>
          <p:cNvSpPr>
            <a:spLocks noEditPoints="1"/>
          </p:cNvSpPr>
          <p:nvPr/>
        </p:nvSpPr>
        <p:spPr bwMode="auto">
          <a:xfrm>
            <a:off x="3622948" y="1933328"/>
            <a:ext cx="237003" cy="202807"/>
          </a:xfrm>
          <a:custGeom>
            <a:avLst/>
            <a:gdLst>
              <a:gd name="T0" fmla="*/ 72 w 157"/>
              <a:gd name="T1" fmla="*/ 12 h 133"/>
              <a:gd name="T2" fmla="*/ 72 w 157"/>
              <a:gd name="T3" fmla="*/ 49 h 133"/>
              <a:gd name="T4" fmla="*/ 69 w 157"/>
              <a:gd name="T5" fmla="*/ 57 h 133"/>
              <a:gd name="T6" fmla="*/ 60 w 157"/>
              <a:gd name="T7" fmla="*/ 61 h 133"/>
              <a:gd name="T8" fmla="*/ 12 w 157"/>
              <a:gd name="T9" fmla="*/ 61 h 133"/>
              <a:gd name="T10" fmla="*/ 3 w 157"/>
              <a:gd name="T11" fmla="*/ 57 h 133"/>
              <a:gd name="T12" fmla="*/ 0 w 157"/>
              <a:gd name="T13" fmla="*/ 49 h 133"/>
              <a:gd name="T14" fmla="*/ 0 w 157"/>
              <a:gd name="T15" fmla="*/ 12 h 133"/>
              <a:gd name="T16" fmla="*/ 3 w 157"/>
              <a:gd name="T17" fmla="*/ 4 h 133"/>
              <a:gd name="T18" fmla="*/ 12 w 157"/>
              <a:gd name="T19" fmla="*/ 0 h 133"/>
              <a:gd name="T20" fmla="*/ 60 w 157"/>
              <a:gd name="T21" fmla="*/ 0 h 133"/>
              <a:gd name="T22" fmla="*/ 69 w 157"/>
              <a:gd name="T23" fmla="*/ 4 h 133"/>
              <a:gd name="T24" fmla="*/ 72 w 157"/>
              <a:gd name="T25" fmla="*/ 12 h 133"/>
              <a:gd name="T26" fmla="*/ 72 w 157"/>
              <a:gd name="T27" fmla="*/ 85 h 133"/>
              <a:gd name="T28" fmla="*/ 72 w 157"/>
              <a:gd name="T29" fmla="*/ 121 h 133"/>
              <a:gd name="T30" fmla="*/ 69 w 157"/>
              <a:gd name="T31" fmla="*/ 130 h 133"/>
              <a:gd name="T32" fmla="*/ 60 w 157"/>
              <a:gd name="T33" fmla="*/ 133 h 133"/>
              <a:gd name="T34" fmla="*/ 12 w 157"/>
              <a:gd name="T35" fmla="*/ 133 h 133"/>
              <a:gd name="T36" fmla="*/ 3 w 157"/>
              <a:gd name="T37" fmla="*/ 130 h 133"/>
              <a:gd name="T38" fmla="*/ 0 w 157"/>
              <a:gd name="T39" fmla="*/ 121 h 133"/>
              <a:gd name="T40" fmla="*/ 0 w 157"/>
              <a:gd name="T41" fmla="*/ 85 h 133"/>
              <a:gd name="T42" fmla="*/ 3 w 157"/>
              <a:gd name="T43" fmla="*/ 77 h 133"/>
              <a:gd name="T44" fmla="*/ 12 w 157"/>
              <a:gd name="T45" fmla="*/ 73 h 133"/>
              <a:gd name="T46" fmla="*/ 60 w 157"/>
              <a:gd name="T47" fmla="*/ 73 h 133"/>
              <a:gd name="T48" fmla="*/ 69 w 157"/>
              <a:gd name="T49" fmla="*/ 77 h 133"/>
              <a:gd name="T50" fmla="*/ 72 w 157"/>
              <a:gd name="T51" fmla="*/ 85 h 133"/>
              <a:gd name="T52" fmla="*/ 157 w 157"/>
              <a:gd name="T53" fmla="*/ 12 h 133"/>
              <a:gd name="T54" fmla="*/ 157 w 157"/>
              <a:gd name="T55" fmla="*/ 49 h 133"/>
              <a:gd name="T56" fmla="*/ 154 w 157"/>
              <a:gd name="T57" fmla="*/ 57 h 133"/>
              <a:gd name="T58" fmla="*/ 145 w 157"/>
              <a:gd name="T59" fmla="*/ 61 h 133"/>
              <a:gd name="T60" fmla="*/ 97 w 157"/>
              <a:gd name="T61" fmla="*/ 61 h 133"/>
              <a:gd name="T62" fmla="*/ 88 w 157"/>
              <a:gd name="T63" fmla="*/ 57 h 133"/>
              <a:gd name="T64" fmla="*/ 85 w 157"/>
              <a:gd name="T65" fmla="*/ 49 h 133"/>
              <a:gd name="T66" fmla="*/ 85 w 157"/>
              <a:gd name="T67" fmla="*/ 12 h 133"/>
              <a:gd name="T68" fmla="*/ 88 w 157"/>
              <a:gd name="T69" fmla="*/ 4 h 133"/>
              <a:gd name="T70" fmla="*/ 97 w 157"/>
              <a:gd name="T71" fmla="*/ 0 h 133"/>
              <a:gd name="T72" fmla="*/ 145 w 157"/>
              <a:gd name="T73" fmla="*/ 0 h 133"/>
              <a:gd name="T74" fmla="*/ 154 w 157"/>
              <a:gd name="T75" fmla="*/ 4 h 133"/>
              <a:gd name="T76" fmla="*/ 157 w 157"/>
              <a:gd name="T77" fmla="*/ 12 h 133"/>
              <a:gd name="T78" fmla="*/ 157 w 157"/>
              <a:gd name="T79" fmla="*/ 85 h 133"/>
              <a:gd name="T80" fmla="*/ 157 w 157"/>
              <a:gd name="T81" fmla="*/ 121 h 133"/>
              <a:gd name="T82" fmla="*/ 154 w 157"/>
              <a:gd name="T83" fmla="*/ 130 h 133"/>
              <a:gd name="T84" fmla="*/ 145 w 157"/>
              <a:gd name="T85" fmla="*/ 133 h 133"/>
              <a:gd name="T86" fmla="*/ 97 w 157"/>
              <a:gd name="T87" fmla="*/ 133 h 133"/>
              <a:gd name="T88" fmla="*/ 88 w 157"/>
              <a:gd name="T89" fmla="*/ 130 h 133"/>
              <a:gd name="T90" fmla="*/ 85 w 157"/>
              <a:gd name="T91" fmla="*/ 121 h 133"/>
              <a:gd name="T92" fmla="*/ 85 w 157"/>
              <a:gd name="T93" fmla="*/ 85 h 133"/>
              <a:gd name="T94" fmla="*/ 88 w 157"/>
              <a:gd name="T95" fmla="*/ 77 h 133"/>
              <a:gd name="T96" fmla="*/ 97 w 157"/>
              <a:gd name="T97" fmla="*/ 73 h 133"/>
              <a:gd name="T98" fmla="*/ 145 w 157"/>
              <a:gd name="T99" fmla="*/ 73 h 133"/>
              <a:gd name="T100" fmla="*/ 154 w 157"/>
              <a:gd name="T101" fmla="*/ 77 h 133"/>
              <a:gd name="T102" fmla="*/ 157 w 157"/>
              <a:gd name="T103" fmla="*/ 8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33">
                <a:moveTo>
                  <a:pt x="72" y="12"/>
                </a:moveTo>
                <a:cubicBezTo>
                  <a:pt x="72" y="49"/>
                  <a:pt x="72" y="49"/>
                  <a:pt x="72" y="49"/>
                </a:cubicBezTo>
                <a:cubicBezTo>
                  <a:pt x="72" y="52"/>
                  <a:pt x="71" y="55"/>
                  <a:pt x="69" y="57"/>
                </a:cubicBezTo>
                <a:cubicBezTo>
                  <a:pt x="66" y="60"/>
                  <a:pt x="64" y="61"/>
                  <a:pt x="60" y="61"/>
                </a:cubicBezTo>
                <a:cubicBezTo>
                  <a:pt x="12" y="61"/>
                  <a:pt x="12" y="61"/>
                  <a:pt x="12" y="61"/>
                </a:cubicBezTo>
                <a:cubicBezTo>
                  <a:pt x="9" y="61"/>
                  <a:pt x="6" y="60"/>
                  <a:pt x="3" y="57"/>
                </a:cubicBezTo>
                <a:cubicBezTo>
                  <a:pt x="1" y="55"/>
                  <a:pt x="0" y="52"/>
                  <a:pt x="0" y="49"/>
                </a:cubicBezTo>
                <a:cubicBezTo>
                  <a:pt x="0" y="12"/>
                  <a:pt x="0" y="12"/>
                  <a:pt x="0" y="12"/>
                </a:cubicBezTo>
                <a:cubicBezTo>
                  <a:pt x="0" y="9"/>
                  <a:pt x="1" y="6"/>
                  <a:pt x="3" y="4"/>
                </a:cubicBezTo>
                <a:cubicBezTo>
                  <a:pt x="6" y="2"/>
                  <a:pt x="9" y="0"/>
                  <a:pt x="12" y="0"/>
                </a:cubicBezTo>
                <a:cubicBezTo>
                  <a:pt x="60" y="0"/>
                  <a:pt x="60" y="0"/>
                  <a:pt x="60" y="0"/>
                </a:cubicBezTo>
                <a:cubicBezTo>
                  <a:pt x="64" y="0"/>
                  <a:pt x="66" y="2"/>
                  <a:pt x="69" y="4"/>
                </a:cubicBezTo>
                <a:cubicBezTo>
                  <a:pt x="71" y="6"/>
                  <a:pt x="72" y="9"/>
                  <a:pt x="72" y="12"/>
                </a:cubicBezTo>
                <a:close/>
                <a:moveTo>
                  <a:pt x="72" y="85"/>
                </a:moveTo>
                <a:cubicBezTo>
                  <a:pt x="72" y="121"/>
                  <a:pt x="72" y="121"/>
                  <a:pt x="72" y="121"/>
                </a:cubicBezTo>
                <a:cubicBezTo>
                  <a:pt x="72" y="125"/>
                  <a:pt x="71" y="127"/>
                  <a:pt x="69" y="130"/>
                </a:cubicBezTo>
                <a:cubicBezTo>
                  <a:pt x="66" y="132"/>
                  <a:pt x="64" y="133"/>
                  <a:pt x="60" y="133"/>
                </a:cubicBezTo>
                <a:cubicBezTo>
                  <a:pt x="12" y="133"/>
                  <a:pt x="12" y="133"/>
                  <a:pt x="12" y="133"/>
                </a:cubicBezTo>
                <a:cubicBezTo>
                  <a:pt x="9" y="133"/>
                  <a:pt x="6" y="132"/>
                  <a:pt x="3" y="130"/>
                </a:cubicBezTo>
                <a:cubicBezTo>
                  <a:pt x="1" y="127"/>
                  <a:pt x="0" y="125"/>
                  <a:pt x="0" y="121"/>
                </a:cubicBezTo>
                <a:cubicBezTo>
                  <a:pt x="0" y="85"/>
                  <a:pt x="0" y="85"/>
                  <a:pt x="0" y="85"/>
                </a:cubicBezTo>
                <a:cubicBezTo>
                  <a:pt x="0" y="82"/>
                  <a:pt x="1" y="79"/>
                  <a:pt x="3" y="77"/>
                </a:cubicBezTo>
                <a:cubicBezTo>
                  <a:pt x="6" y="74"/>
                  <a:pt x="9" y="73"/>
                  <a:pt x="12" y="73"/>
                </a:cubicBezTo>
                <a:cubicBezTo>
                  <a:pt x="60" y="73"/>
                  <a:pt x="60" y="73"/>
                  <a:pt x="60" y="73"/>
                </a:cubicBezTo>
                <a:cubicBezTo>
                  <a:pt x="64" y="73"/>
                  <a:pt x="66" y="74"/>
                  <a:pt x="69" y="77"/>
                </a:cubicBezTo>
                <a:cubicBezTo>
                  <a:pt x="71" y="79"/>
                  <a:pt x="72" y="82"/>
                  <a:pt x="72" y="85"/>
                </a:cubicBezTo>
                <a:close/>
                <a:moveTo>
                  <a:pt x="157" y="12"/>
                </a:moveTo>
                <a:cubicBezTo>
                  <a:pt x="157" y="49"/>
                  <a:pt x="157" y="49"/>
                  <a:pt x="157" y="49"/>
                </a:cubicBezTo>
                <a:cubicBezTo>
                  <a:pt x="157" y="52"/>
                  <a:pt x="156" y="55"/>
                  <a:pt x="154" y="57"/>
                </a:cubicBezTo>
                <a:cubicBezTo>
                  <a:pt x="151" y="60"/>
                  <a:pt x="148" y="61"/>
                  <a:pt x="145" y="61"/>
                </a:cubicBezTo>
                <a:cubicBezTo>
                  <a:pt x="97" y="61"/>
                  <a:pt x="97" y="61"/>
                  <a:pt x="97" y="61"/>
                </a:cubicBezTo>
                <a:cubicBezTo>
                  <a:pt x="93" y="61"/>
                  <a:pt x="90" y="60"/>
                  <a:pt x="88" y="57"/>
                </a:cubicBezTo>
                <a:cubicBezTo>
                  <a:pt x="86" y="55"/>
                  <a:pt x="85" y="52"/>
                  <a:pt x="85" y="49"/>
                </a:cubicBezTo>
                <a:cubicBezTo>
                  <a:pt x="85" y="12"/>
                  <a:pt x="85" y="12"/>
                  <a:pt x="85" y="12"/>
                </a:cubicBezTo>
                <a:cubicBezTo>
                  <a:pt x="85" y="9"/>
                  <a:pt x="86" y="6"/>
                  <a:pt x="88" y="4"/>
                </a:cubicBezTo>
                <a:cubicBezTo>
                  <a:pt x="90" y="2"/>
                  <a:pt x="93" y="0"/>
                  <a:pt x="97" y="0"/>
                </a:cubicBezTo>
                <a:cubicBezTo>
                  <a:pt x="145" y="0"/>
                  <a:pt x="145" y="0"/>
                  <a:pt x="145" y="0"/>
                </a:cubicBezTo>
                <a:cubicBezTo>
                  <a:pt x="148" y="0"/>
                  <a:pt x="151" y="2"/>
                  <a:pt x="154" y="4"/>
                </a:cubicBezTo>
                <a:cubicBezTo>
                  <a:pt x="156" y="6"/>
                  <a:pt x="157" y="9"/>
                  <a:pt x="157" y="12"/>
                </a:cubicBezTo>
                <a:close/>
                <a:moveTo>
                  <a:pt x="157" y="85"/>
                </a:moveTo>
                <a:cubicBezTo>
                  <a:pt x="157" y="121"/>
                  <a:pt x="157" y="121"/>
                  <a:pt x="157" y="121"/>
                </a:cubicBezTo>
                <a:cubicBezTo>
                  <a:pt x="157" y="125"/>
                  <a:pt x="156" y="127"/>
                  <a:pt x="154" y="130"/>
                </a:cubicBezTo>
                <a:cubicBezTo>
                  <a:pt x="151" y="132"/>
                  <a:pt x="148" y="133"/>
                  <a:pt x="145" y="133"/>
                </a:cubicBezTo>
                <a:cubicBezTo>
                  <a:pt x="97" y="133"/>
                  <a:pt x="97" y="133"/>
                  <a:pt x="97" y="133"/>
                </a:cubicBezTo>
                <a:cubicBezTo>
                  <a:pt x="93" y="133"/>
                  <a:pt x="90" y="132"/>
                  <a:pt x="88" y="130"/>
                </a:cubicBezTo>
                <a:cubicBezTo>
                  <a:pt x="86" y="127"/>
                  <a:pt x="85" y="125"/>
                  <a:pt x="85" y="121"/>
                </a:cubicBezTo>
                <a:cubicBezTo>
                  <a:pt x="85" y="85"/>
                  <a:pt x="85" y="85"/>
                  <a:pt x="85" y="85"/>
                </a:cubicBezTo>
                <a:cubicBezTo>
                  <a:pt x="85" y="82"/>
                  <a:pt x="86" y="79"/>
                  <a:pt x="88" y="77"/>
                </a:cubicBezTo>
                <a:cubicBezTo>
                  <a:pt x="90" y="74"/>
                  <a:pt x="93" y="73"/>
                  <a:pt x="97" y="73"/>
                </a:cubicBezTo>
                <a:cubicBezTo>
                  <a:pt x="145" y="73"/>
                  <a:pt x="145" y="73"/>
                  <a:pt x="145" y="73"/>
                </a:cubicBezTo>
                <a:cubicBezTo>
                  <a:pt x="148" y="73"/>
                  <a:pt x="151" y="74"/>
                  <a:pt x="154" y="77"/>
                </a:cubicBezTo>
                <a:cubicBezTo>
                  <a:pt x="156" y="79"/>
                  <a:pt x="157" y="82"/>
                  <a:pt x="157" y="85"/>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8" name="Freeform 15"/>
          <p:cNvSpPr>
            <a:spLocks noEditPoints="1"/>
          </p:cNvSpPr>
          <p:nvPr/>
        </p:nvSpPr>
        <p:spPr bwMode="auto">
          <a:xfrm>
            <a:off x="3928315" y="1933328"/>
            <a:ext cx="255233" cy="202807"/>
          </a:xfrm>
          <a:custGeom>
            <a:avLst/>
            <a:gdLst>
              <a:gd name="T0" fmla="*/ 48 w 169"/>
              <a:gd name="T1" fmla="*/ 28 h 133"/>
              <a:gd name="T2" fmla="*/ 39 w 169"/>
              <a:gd name="T3" fmla="*/ 37 h 133"/>
              <a:gd name="T4" fmla="*/ 2 w 169"/>
              <a:gd name="T5" fmla="*/ 34 h 133"/>
              <a:gd name="T6" fmla="*/ 0 w 169"/>
              <a:gd name="T7" fmla="*/ 9 h 133"/>
              <a:gd name="T8" fmla="*/ 9 w 169"/>
              <a:gd name="T9" fmla="*/ 0 h 133"/>
              <a:gd name="T10" fmla="*/ 46 w 169"/>
              <a:gd name="T11" fmla="*/ 3 h 133"/>
              <a:gd name="T12" fmla="*/ 48 w 169"/>
              <a:gd name="T13" fmla="*/ 58 h 133"/>
              <a:gd name="T14" fmla="*/ 46 w 169"/>
              <a:gd name="T15" fmla="*/ 82 h 133"/>
              <a:gd name="T16" fmla="*/ 9 w 169"/>
              <a:gd name="T17" fmla="*/ 85 h 133"/>
              <a:gd name="T18" fmla="*/ 0 w 169"/>
              <a:gd name="T19" fmla="*/ 76 h 133"/>
              <a:gd name="T20" fmla="*/ 2 w 169"/>
              <a:gd name="T21" fmla="*/ 51 h 133"/>
              <a:gd name="T22" fmla="*/ 39 w 169"/>
              <a:gd name="T23" fmla="*/ 49 h 133"/>
              <a:gd name="T24" fmla="*/ 48 w 169"/>
              <a:gd name="T25" fmla="*/ 58 h 133"/>
              <a:gd name="T26" fmla="*/ 48 w 169"/>
              <a:gd name="T27" fmla="*/ 124 h 133"/>
              <a:gd name="T28" fmla="*/ 39 w 169"/>
              <a:gd name="T29" fmla="*/ 133 h 133"/>
              <a:gd name="T30" fmla="*/ 2 w 169"/>
              <a:gd name="T31" fmla="*/ 131 h 133"/>
              <a:gd name="T32" fmla="*/ 0 w 169"/>
              <a:gd name="T33" fmla="*/ 106 h 133"/>
              <a:gd name="T34" fmla="*/ 9 w 169"/>
              <a:gd name="T35" fmla="*/ 97 h 133"/>
              <a:gd name="T36" fmla="*/ 46 w 169"/>
              <a:gd name="T37" fmla="*/ 100 h 133"/>
              <a:gd name="T38" fmla="*/ 109 w 169"/>
              <a:gd name="T39" fmla="*/ 9 h 133"/>
              <a:gd name="T40" fmla="*/ 106 w 169"/>
              <a:gd name="T41" fmla="*/ 34 h 133"/>
              <a:gd name="T42" fmla="*/ 69 w 169"/>
              <a:gd name="T43" fmla="*/ 37 h 133"/>
              <a:gd name="T44" fmla="*/ 60 w 169"/>
              <a:gd name="T45" fmla="*/ 28 h 133"/>
              <a:gd name="T46" fmla="*/ 63 w 169"/>
              <a:gd name="T47" fmla="*/ 3 h 133"/>
              <a:gd name="T48" fmla="*/ 100 w 169"/>
              <a:gd name="T49" fmla="*/ 0 h 133"/>
              <a:gd name="T50" fmla="*/ 109 w 169"/>
              <a:gd name="T51" fmla="*/ 9 h 133"/>
              <a:gd name="T52" fmla="*/ 109 w 169"/>
              <a:gd name="T53" fmla="*/ 76 h 133"/>
              <a:gd name="T54" fmla="*/ 100 w 169"/>
              <a:gd name="T55" fmla="*/ 85 h 133"/>
              <a:gd name="T56" fmla="*/ 63 w 169"/>
              <a:gd name="T57" fmla="*/ 82 h 133"/>
              <a:gd name="T58" fmla="*/ 60 w 169"/>
              <a:gd name="T59" fmla="*/ 58 h 133"/>
              <a:gd name="T60" fmla="*/ 69 w 169"/>
              <a:gd name="T61" fmla="*/ 49 h 133"/>
              <a:gd name="T62" fmla="*/ 106 w 169"/>
              <a:gd name="T63" fmla="*/ 51 h 133"/>
              <a:gd name="T64" fmla="*/ 109 w 169"/>
              <a:gd name="T65" fmla="*/ 106 h 133"/>
              <a:gd name="T66" fmla="*/ 106 w 169"/>
              <a:gd name="T67" fmla="*/ 131 h 133"/>
              <a:gd name="T68" fmla="*/ 69 w 169"/>
              <a:gd name="T69" fmla="*/ 133 h 133"/>
              <a:gd name="T70" fmla="*/ 60 w 169"/>
              <a:gd name="T71" fmla="*/ 124 h 133"/>
              <a:gd name="T72" fmla="*/ 63 w 169"/>
              <a:gd name="T73" fmla="*/ 100 h 133"/>
              <a:gd name="T74" fmla="*/ 100 w 169"/>
              <a:gd name="T75" fmla="*/ 97 h 133"/>
              <a:gd name="T76" fmla="*/ 109 w 169"/>
              <a:gd name="T77" fmla="*/ 106 h 133"/>
              <a:gd name="T78" fmla="*/ 169 w 169"/>
              <a:gd name="T79" fmla="*/ 28 h 133"/>
              <a:gd name="T80" fmla="*/ 160 w 169"/>
              <a:gd name="T81" fmla="*/ 37 h 133"/>
              <a:gd name="T82" fmla="*/ 123 w 169"/>
              <a:gd name="T83" fmla="*/ 34 h 133"/>
              <a:gd name="T84" fmla="*/ 121 w 169"/>
              <a:gd name="T85" fmla="*/ 9 h 133"/>
              <a:gd name="T86" fmla="*/ 130 w 169"/>
              <a:gd name="T87" fmla="*/ 0 h 133"/>
              <a:gd name="T88" fmla="*/ 167 w 169"/>
              <a:gd name="T89" fmla="*/ 3 h 133"/>
              <a:gd name="T90" fmla="*/ 169 w 169"/>
              <a:gd name="T91" fmla="*/ 58 h 133"/>
              <a:gd name="T92" fmla="*/ 167 w 169"/>
              <a:gd name="T93" fmla="*/ 82 h 133"/>
              <a:gd name="T94" fmla="*/ 130 w 169"/>
              <a:gd name="T95" fmla="*/ 85 h 133"/>
              <a:gd name="T96" fmla="*/ 121 w 169"/>
              <a:gd name="T97" fmla="*/ 76 h 133"/>
              <a:gd name="T98" fmla="*/ 123 w 169"/>
              <a:gd name="T99" fmla="*/ 51 h 133"/>
              <a:gd name="T100" fmla="*/ 160 w 169"/>
              <a:gd name="T101" fmla="*/ 49 h 133"/>
              <a:gd name="T102" fmla="*/ 169 w 169"/>
              <a:gd name="T103" fmla="*/ 58 h 133"/>
              <a:gd name="T104" fmla="*/ 169 w 169"/>
              <a:gd name="T105" fmla="*/ 124 h 133"/>
              <a:gd name="T106" fmla="*/ 160 w 169"/>
              <a:gd name="T107" fmla="*/ 133 h 133"/>
              <a:gd name="T108" fmla="*/ 123 w 169"/>
              <a:gd name="T109" fmla="*/ 131 h 133"/>
              <a:gd name="T110" fmla="*/ 121 w 169"/>
              <a:gd name="T111" fmla="*/ 106 h 133"/>
              <a:gd name="T112" fmla="*/ 130 w 169"/>
              <a:gd name="T113" fmla="*/ 97 h 133"/>
              <a:gd name="T114" fmla="*/ 167 w 169"/>
              <a:gd name="T115" fmla="*/ 10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9" h="133">
                <a:moveTo>
                  <a:pt x="48" y="9"/>
                </a:moveTo>
                <a:cubicBezTo>
                  <a:pt x="48" y="28"/>
                  <a:pt x="48" y="28"/>
                  <a:pt x="48" y="28"/>
                </a:cubicBezTo>
                <a:cubicBezTo>
                  <a:pt x="48" y="30"/>
                  <a:pt x="47" y="32"/>
                  <a:pt x="46" y="34"/>
                </a:cubicBezTo>
                <a:cubicBezTo>
                  <a:pt x="44" y="36"/>
                  <a:pt x="42" y="37"/>
                  <a:pt x="39" y="37"/>
                </a:cubicBezTo>
                <a:cubicBezTo>
                  <a:pt x="9" y="37"/>
                  <a:pt x="9" y="37"/>
                  <a:pt x="9" y="37"/>
                </a:cubicBezTo>
                <a:cubicBezTo>
                  <a:pt x="6" y="37"/>
                  <a:pt x="4" y="36"/>
                  <a:pt x="2" y="34"/>
                </a:cubicBezTo>
                <a:cubicBezTo>
                  <a:pt x="1" y="32"/>
                  <a:pt x="0" y="30"/>
                  <a:pt x="0" y="28"/>
                </a:cubicBezTo>
                <a:cubicBezTo>
                  <a:pt x="0" y="9"/>
                  <a:pt x="0" y="9"/>
                  <a:pt x="0" y="9"/>
                </a:cubicBezTo>
                <a:cubicBezTo>
                  <a:pt x="0" y="7"/>
                  <a:pt x="1" y="5"/>
                  <a:pt x="2" y="3"/>
                </a:cubicBezTo>
                <a:cubicBezTo>
                  <a:pt x="4" y="1"/>
                  <a:pt x="6" y="0"/>
                  <a:pt x="9" y="0"/>
                </a:cubicBezTo>
                <a:cubicBezTo>
                  <a:pt x="39" y="0"/>
                  <a:pt x="39" y="0"/>
                  <a:pt x="39" y="0"/>
                </a:cubicBezTo>
                <a:cubicBezTo>
                  <a:pt x="42" y="0"/>
                  <a:pt x="44" y="1"/>
                  <a:pt x="46" y="3"/>
                </a:cubicBezTo>
                <a:cubicBezTo>
                  <a:pt x="47" y="5"/>
                  <a:pt x="48" y="7"/>
                  <a:pt x="48" y="9"/>
                </a:cubicBezTo>
                <a:close/>
                <a:moveTo>
                  <a:pt x="48" y="58"/>
                </a:moveTo>
                <a:cubicBezTo>
                  <a:pt x="48" y="76"/>
                  <a:pt x="48" y="76"/>
                  <a:pt x="48" y="76"/>
                </a:cubicBezTo>
                <a:cubicBezTo>
                  <a:pt x="48" y="79"/>
                  <a:pt x="47" y="81"/>
                  <a:pt x="46" y="82"/>
                </a:cubicBezTo>
                <a:cubicBezTo>
                  <a:pt x="44" y="84"/>
                  <a:pt x="42" y="85"/>
                  <a:pt x="39" y="85"/>
                </a:cubicBezTo>
                <a:cubicBezTo>
                  <a:pt x="9" y="85"/>
                  <a:pt x="9" y="85"/>
                  <a:pt x="9" y="85"/>
                </a:cubicBezTo>
                <a:cubicBezTo>
                  <a:pt x="6" y="85"/>
                  <a:pt x="4" y="84"/>
                  <a:pt x="2" y="82"/>
                </a:cubicBezTo>
                <a:cubicBezTo>
                  <a:pt x="1" y="81"/>
                  <a:pt x="0" y="79"/>
                  <a:pt x="0" y="76"/>
                </a:cubicBezTo>
                <a:cubicBezTo>
                  <a:pt x="0" y="58"/>
                  <a:pt x="0" y="58"/>
                  <a:pt x="0" y="58"/>
                </a:cubicBezTo>
                <a:cubicBezTo>
                  <a:pt x="0" y="55"/>
                  <a:pt x="1" y="53"/>
                  <a:pt x="2" y="51"/>
                </a:cubicBezTo>
                <a:cubicBezTo>
                  <a:pt x="4" y="50"/>
                  <a:pt x="6" y="49"/>
                  <a:pt x="9" y="49"/>
                </a:cubicBezTo>
                <a:cubicBezTo>
                  <a:pt x="39" y="49"/>
                  <a:pt x="39" y="49"/>
                  <a:pt x="39" y="49"/>
                </a:cubicBezTo>
                <a:cubicBezTo>
                  <a:pt x="42" y="49"/>
                  <a:pt x="44" y="50"/>
                  <a:pt x="46" y="51"/>
                </a:cubicBezTo>
                <a:cubicBezTo>
                  <a:pt x="47" y="53"/>
                  <a:pt x="48" y="55"/>
                  <a:pt x="48" y="58"/>
                </a:cubicBezTo>
                <a:close/>
                <a:moveTo>
                  <a:pt x="48" y="106"/>
                </a:moveTo>
                <a:cubicBezTo>
                  <a:pt x="48" y="124"/>
                  <a:pt x="48" y="124"/>
                  <a:pt x="48" y="124"/>
                </a:cubicBezTo>
                <a:cubicBezTo>
                  <a:pt x="48" y="127"/>
                  <a:pt x="47" y="129"/>
                  <a:pt x="46" y="131"/>
                </a:cubicBezTo>
                <a:cubicBezTo>
                  <a:pt x="44" y="133"/>
                  <a:pt x="42" y="133"/>
                  <a:pt x="39" y="133"/>
                </a:cubicBezTo>
                <a:cubicBezTo>
                  <a:pt x="9" y="133"/>
                  <a:pt x="9" y="133"/>
                  <a:pt x="9" y="133"/>
                </a:cubicBezTo>
                <a:cubicBezTo>
                  <a:pt x="6" y="133"/>
                  <a:pt x="4" y="133"/>
                  <a:pt x="2" y="131"/>
                </a:cubicBezTo>
                <a:cubicBezTo>
                  <a:pt x="1" y="129"/>
                  <a:pt x="0" y="127"/>
                  <a:pt x="0" y="124"/>
                </a:cubicBezTo>
                <a:cubicBezTo>
                  <a:pt x="0" y="106"/>
                  <a:pt x="0" y="106"/>
                  <a:pt x="0" y="106"/>
                </a:cubicBezTo>
                <a:cubicBezTo>
                  <a:pt x="0" y="104"/>
                  <a:pt x="1" y="102"/>
                  <a:pt x="2" y="100"/>
                </a:cubicBezTo>
                <a:cubicBezTo>
                  <a:pt x="4" y="98"/>
                  <a:pt x="6" y="97"/>
                  <a:pt x="9" y="97"/>
                </a:cubicBezTo>
                <a:cubicBezTo>
                  <a:pt x="39" y="97"/>
                  <a:pt x="39" y="97"/>
                  <a:pt x="39" y="97"/>
                </a:cubicBezTo>
                <a:cubicBezTo>
                  <a:pt x="42" y="97"/>
                  <a:pt x="44" y="98"/>
                  <a:pt x="46" y="100"/>
                </a:cubicBezTo>
                <a:cubicBezTo>
                  <a:pt x="47" y="102"/>
                  <a:pt x="48" y="104"/>
                  <a:pt x="48" y="106"/>
                </a:cubicBezTo>
                <a:close/>
                <a:moveTo>
                  <a:pt x="109" y="9"/>
                </a:moveTo>
                <a:cubicBezTo>
                  <a:pt x="109" y="28"/>
                  <a:pt x="109" y="28"/>
                  <a:pt x="109" y="28"/>
                </a:cubicBezTo>
                <a:cubicBezTo>
                  <a:pt x="109" y="30"/>
                  <a:pt x="108" y="32"/>
                  <a:pt x="106" y="34"/>
                </a:cubicBezTo>
                <a:cubicBezTo>
                  <a:pt x="104" y="36"/>
                  <a:pt x="102" y="37"/>
                  <a:pt x="100" y="37"/>
                </a:cubicBezTo>
                <a:cubicBezTo>
                  <a:pt x="69" y="37"/>
                  <a:pt x="69" y="37"/>
                  <a:pt x="69" y="37"/>
                </a:cubicBezTo>
                <a:cubicBezTo>
                  <a:pt x="67" y="37"/>
                  <a:pt x="65" y="36"/>
                  <a:pt x="63" y="34"/>
                </a:cubicBezTo>
                <a:cubicBezTo>
                  <a:pt x="61" y="32"/>
                  <a:pt x="60" y="30"/>
                  <a:pt x="60" y="28"/>
                </a:cubicBezTo>
                <a:cubicBezTo>
                  <a:pt x="60" y="9"/>
                  <a:pt x="60" y="9"/>
                  <a:pt x="60" y="9"/>
                </a:cubicBezTo>
                <a:cubicBezTo>
                  <a:pt x="60" y="7"/>
                  <a:pt x="61" y="5"/>
                  <a:pt x="63" y="3"/>
                </a:cubicBezTo>
                <a:cubicBezTo>
                  <a:pt x="65" y="1"/>
                  <a:pt x="67" y="0"/>
                  <a:pt x="69" y="0"/>
                </a:cubicBezTo>
                <a:cubicBezTo>
                  <a:pt x="100" y="0"/>
                  <a:pt x="100" y="0"/>
                  <a:pt x="100" y="0"/>
                </a:cubicBezTo>
                <a:cubicBezTo>
                  <a:pt x="102" y="0"/>
                  <a:pt x="104" y="1"/>
                  <a:pt x="106" y="3"/>
                </a:cubicBezTo>
                <a:cubicBezTo>
                  <a:pt x="108" y="5"/>
                  <a:pt x="109" y="7"/>
                  <a:pt x="109" y="9"/>
                </a:cubicBezTo>
                <a:close/>
                <a:moveTo>
                  <a:pt x="109" y="58"/>
                </a:moveTo>
                <a:cubicBezTo>
                  <a:pt x="109" y="76"/>
                  <a:pt x="109" y="76"/>
                  <a:pt x="109" y="76"/>
                </a:cubicBezTo>
                <a:cubicBezTo>
                  <a:pt x="109" y="79"/>
                  <a:pt x="108" y="81"/>
                  <a:pt x="106" y="82"/>
                </a:cubicBezTo>
                <a:cubicBezTo>
                  <a:pt x="104" y="84"/>
                  <a:pt x="102" y="85"/>
                  <a:pt x="100" y="85"/>
                </a:cubicBezTo>
                <a:cubicBezTo>
                  <a:pt x="69" y="85"/>
                  <a:pt x="69" y="85"/>
                  <a:pt x="69" y="85"/>
                </a:cubicBezTo>
                <a:cubicBezTo>
                  <a:pt x="67" y="85"/>
                  <a:pt x="65" y="84"/>
                  <a:pt x="63" y="82"/>
                </a:cubicBezTo>
                <a:cubicBezTo>
                  <a:pt x="61" y="81"/>
                  <a:pt x="60" y="79"/>
                  <a:pt x="60" y="76"/>
                </a:cubicBezTo>
                <a:cubicBezTo>
                  <a:pt x="60" y="58"/>
                  <a:pt x="60" y="58"/>
                  <a:pt x="60" y="58"/>
                </a:cubicBezTo>
                <a:cubicBezTo>
                  <a:pt x="60" y="55"/>
                  <a:pt x="61" y="53"/>
                  <a:pt x="63" y="51"/>
                </a:cubicBezTo>
                <a:cubicBezTo>
                  <a:pt x="65" y="50"/>
                  <a:pt x="67" y="49"/>
                  <a:pt x="69" y="49"/>
                </a:cubicBezTo>
                <a:cubicBezTo>
                  <a:pt x="100" y="49"/>
                  <a:pt x="100" y="49"/>
                  <a:pt x="100" y="49"/>
                </a:cubicBezTo>
                <a:cubicBezTo>
                  <a:pt x="102" y="49"/>
                  <a:pt x="104" y="50"/>
                  <a:pt x="106" y="51"/>
                </a:cubicBezTo>
                <a:cubicBezTo>
                  <a:pt x="108" y="53"/>
                  <a:pt x="109" y="55"/>
                  <a:pt x="109" y="58"/>
                </a:cubicBezTo>
                <a:close/>
                <a:moveTo>
                  <a:pt x="109" y="106"/>
                </a:moveTo>
                <a:cubicBezTo>
                  <a:pt x="109" y="124"/>
                  <a:pt x="109" y="124"/>
                  <a:pt x="109" y="124"/>
                </a:cubicBezTo>
                <a:cubicBezTo>
                  <a:pt x="109" y="127"/>
                  <a:pt x="108" y="129"/>
                  <a:pt x="106" y="131"/>
                </a:cubicBezTo>
                <a:cubicBezTo>
                  <a:pt x="104" y="133"/>
                  <a:pt x="102" y="133"/>
                  <a:pt x="100" y="133"/>
                </a:cubicBezTo>
                <a:cubicBezTo>
                  <a:pt x="69" y="133"/>
                  <a:pt x="69" y="133"/>
                  <a:pt x="69" y="133"/>
                </a:cubicBezTo>
                <a:cubicBezTo>
                  <a:pt x="67" y="133"/>
                  <a:pt x="65" y="133"/>
                  <a:pt x="63" y="131"/>
                </a:cubicBezTo>
                <a:cubicBezTo>
                  <a:pt x="61" y="129"/>
                  <a:pt x="60" y="127"/>
                  <a:pt x="60" y="124"/>
                </a:cubicBezTo>
                <a:cubicBezTo>
                  <a:pt x="60" y="106"/>
                  <a:pt x="60" y="106"/>
                  <a:pt x="60" y="106"/>
                </a:cubicBezTo>
                <a:cubicBezTo>
                  <a:pt x="60" y="104"/>
                  <a:pt x="61" y="102"/>
                  <a:pt x="63" y="100"/>
                </a:cubicBezTo>
                <a:cubicBezTo>
                  <a:pt x="65" y="98"/>
                  <a:pt x="67" y="97"/>
                  <a:pt x="69" y="97"/>
                </a:cubicBezTo>
                <a:cubicBezTo>
                  <a:pt x="100" y="97"/>
                  <a:pt x="100" y="97"/>
                  <a:pt x="100" y="97"/>
                </a:cubicBezTo>
                <a:cubicBezTo>
                  <a:pt x="102" y="97"/>
                  <a:pt x="104" y="98"/>
                  <a:pt x="106" y="100"/>
                </a:cubicBezTo>
                <a:cubicBezTo>
                  <a:pt x="108" y="102"/>
                  <a:pt x="109" y="104"/>
                  <a:pt x="109" y="106"/>
                </a:cubicBezTo>
                <a:close/>
                <a:moveTo>
                  <a:pt x="169" y="9"/>
                </a:moveTo>
                <a:cubicBezTo>
                  <a:pt x="169" y="28"/>
                  <a:pt x="169" y="28"/>
                  <a:pt x="169" y="28"/>
                </a:cubicBezTo>
                <a:cubicBezTo>
                  <a:pt x="169" y="30"/>
                  <a:pt x="168" y="32"/>
                  <a:pt x="167" y="34"/>
                </a:cubicBezTo>
                <a:cubicBezTo>
                  <a:pt x="165" y="36"/>
                  <a:pt x="163" y="37"/>
                  <a:pt x="160" y="37"/>
                </a:cubicBezTo>
                <a:cubicBezTo>
                  <a:pt x="130" y="37"/>
                  <a:pt x="130" y="37"/>
                  <a:pt x="130" y="37"/>
                </a:cubicBezTo>
                <a:cubicBezTo>
                  <a:pt x="127" y="37"/>
                  <a:pt x="125" y="36"/>
                  <a:pt x="123" y="34"/>
                </a:cubicBezTo>
                <a:cubicBezTo>
                  <a:pt x="122" y="32"/>
                  <a:pt x="121" y="30"/>
                  <a:pt x="121" y="28"/>
                </a:cubicBezTo>
                <a:cubicBezTo>
                  <a:pt x="121" y="9"/>
                  <a:pt x="121" y="9"/>
                  <a:pt x="121" y="9"/>
                </a:cubicBezTo>
                <a:cubicBezTo>
                  <a:pt x="121" y="7"/>
                  <a:pt x="122" y="5"/>
                  <a:pt x="123" y="3"/>
                </a:cubicBezTo>
                <a:cubicBezTo>
                  <a:pt x="125" y="1"/>
                  <a:pt x="127" y="0"/>
                  <a:pt x="130" y="0"/>
                </a:cubicBezTo>
                <a:cubicBezTo>
                  <a:pt x="160" y="0"/>
                  <a:pt x="160" y="0"/>
                  <a:pt x="160" y="0"/>
                </a:cubicBezTo>
                <a:cubicBezTo>
                  <a:pt x="163" y="0"/>
                  <a:pt x="165" y="1"/>
                  <a:pt x="167" y="3"/>
                </a:cubicBezTo>
                <a:cubicBezTo>
                  <a:pt x="168" y="5"/>
                  <a:pt x="169" y="7"/>
                  <a:pt x="169" y="9"/>
                </a:cubicBezTo>
                <a:close/>
                <a:moveTo>
                  <a:pt x="169" y="58"/>
                </a:moveTo>
                <a:cubicBezTo>
                  <a:pt x="169" y="76"/>
                  <a:pt x="169" y="76"/>
                  <a:pt x="169" y="76"/>
                </a:cubicBezTo>
                <a:cubicBezTo>
                  <a:pt x="169" y="79"/>
                  <a:pt x="168" y="81"/>
                  <a:pt x="167" y="82"/>
                </a:cubicBezTo>
                <a:cubicBezTo>
                  <a:pt x="165" y="84"/>
                  <a:pt x="163" y="85"/>
                  <a:pt x="160" y="85"/>
                </a:cubicBezTo>
                <a:cubicBezTo>
                  <a:pt x="130" y="85"/>
                  <a:pt x="130" y="85"/>
                  <a:pt x="130" y="85"/>
                </a:cubicBezTo>
                <a:cubicBezTo>
                  <a:pt x="127" y="85"/>
                  <a:pt x="125" y="84"/>
                  <a:pt x="123" y="82"/>
                </a:cubicBezTo>
                <a:cubicBezTo>
                  <a:pt x="122" y="81"/>
                  <a:pt x="121" y="79"/>
                  <a:pt x="121" y="76"/>
                </a:cubicBezTo>
                <a:cubicBezTo>
                  <a:pt x="121" y="58"/>
                  <a:pt x="121" y="58"/>
                  <a:pt x="121" y="58"/>
                </a:cubicBezTo>
                <a:cubicBezTo>
                  <a:pt x="121" y="55"/>
                  <a:pt x="122" y="53"/>
                  <a:pt x="123" y="51"/>
                </a:cubicBezTo>
                <a:cubicBezTo>
                  <a:pt x="125" y="50"/>
                  <a:pt x="127" y="49"/>
                  <a:pt x="130" y="49"/>
                </a:cubicBezTo>
                <a:cubicBezTo>
                  <a:pt x="160" y="49"/>
                  <a:pt x="160" y="49"/>
                  <a:pt x="160" y="49"/>
                </a:cubicBezTo>
                <a:cubicBezTo>
                  <a:pt x="163" y="49"/>
                  <a:pt x="165" y="50"/>
                  <a:pt x="167" y="51"/>
                </a:cubicBezTo>
                <a:cubicBezTo>
                  <a:pt x="168" y="53"/>
                  <a:pt x="169" y="55"/>
                  <a:pt x="169" y="58"/>
                </a:cubicBezTo>
                <a:close/>
                <a:moveTo>
                  <a:pt x="169" y="106"/>
                </a:moveTo>
                <a:cubicBezTo>
                  <a:pt x="169" y="124"/>
                  <a:pt x="169" y="124"/>
                  <a:pt x="169" y="124"/>
                </a:cubicBezTo>
                <a:cubicBezTo>
                  <a:pt x="169" y="127"/>
                  <a:pt x="168" y="129"/>
                  <a:pt x="167" y="131"/>
                </a:cubicBezTo>
                <a:cubicBezTo>
                  <a:pt x="165" y="133"/>
                  <a:pt x="163" y="133"/>
                  <a:pt x="160" y="133"/>
                </a:cubicBezTo>
                <a:cubicBezTo>
                  <a:pt x="130" y="133"/>
                  <a:pt x="130" y="133"/>
                  <a:pt x="130" y="133"/>
                </a:cubicBezTo>
                <a:cubicBezTo>
                  <a:pt x="127" y="133"/>
                  <a:pt x="125" y="133"/>
                  <a:pt x="123" y="131"/>
                </a:cubicBezTo>
                <a:cubicBezTo>
                  <a:pt x="122" y="129"/>
                  <a:pt x="121" y="127"/>
                  <a:pt x="121" y="124"/>
                </a:cubicBezTo>
                <a:cubicBezTo>
                  <a:pt x="121" y="106"/>
                  <a:pt x="121" y="106"/>
                  <a:pt x="121" y="106"/>
                </a:cubicBezTo>
                <a:cubicBezTo>
                  <a:pt x="121" y="104"/>
                  <a:pt x="122" y="102"/>
                  <a:pt x="123" y="100"/>
                </a:cubicBezTo>
                <a:cubicBezTo>
                  <a:pt x="125" y="98"/>
                  <a:pt x="127" y="97"/>
                  <a:pt x="130" y="97"/>
                </a:cubicBezTo>
                <a:cubicBezTo>
                  <a:pt x="160" y="97"/>
                  <a:pt x="160" y="97"/>
                  <a:pt x="160" y="97"/>
                </a:cubicBezTo>
                <a:cubicBezTo>
                  <a:pt x="163" y="97"/>
                  <a:pt x="165" y="98"/>
                  <a:pt x="167" y="100"/>
                </a:cubicBezTo>
                <a:cubicBezTo>
                  <a:pt x="168" y="102"/>
                  <a:pt x="169" y="104"/>
                  <a:pt x="169" y="10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9" name="Freeform 16"/>
          <p:cNvSpPr>
            <a:spLocks noEditPoints="1"/>
          </p:cNvSpPr>
          <p:nvPr/>
        </p:nvSpPr>
        <p:spPr bwMode="auto">
          <a:xfrm>
            <a:off x="4249636" y="1933328"/>
            <a:ext cx="255233" cy="202807"/>
          </a:xfrm>
          <a:custGeom>
            <a:avLst/>
            <a:gdLst>
              <a:gd name="T0" fmla="*/ 48 w 169"/>
              <a:gd name="T1" fmla="*/ 28 h 133"/>
              <a:gd name="T2" fmla="*/ 39 w 169"/>
              <a:gd name="T3" fmla="*/ 37 h 133"/>
              <a:gd name="T4" fmla="*/ 2 w 169"/>
              <a:gd name="T5" fmla="*/ 34 h 133"/>
              <a:gd name="T6" fmla="*/ 0 w 169"/>
              <a:gd name="T7" fmla="*/ 9 h 133"/>
              <a:gd name="T8" fmla="*/ 9 w 169"/>
              <a:gd name="T9" fmla="*/ 0 h 133"/>
              <a:gd name="T10" fmla="*/ 46 w 169"/>
              <a:gd name="T11" fmla="*/ 3 h 133"/>
              <a:gd name="T12" fmla="*/ 48 w 169"/>
              <a:gd name="T13" fmla="*/ 58 h 133"/>
              <a:gd name="T14" fmla="*/ 46 w 169"/>
              <a:gd name="T15" fmla="*/ 82 h 133"/>
              <a:gd name="T16" fmla="*/ 9 w 169"/>
              <a:gd name="T17" fmla="*/ 85 h 133"/>
              <a:gd name="T18" fmla="*/ 0 w 169"/>
              <a:gd name="T19" fmla="*/ 76 h 133"/>
              <a:gd name="T20" fmla="*/ 2 w 169"/>
              <a:gd name="T21" fmla="*/ 51 h 133"/>
              <a:gd name="T22" fmla="*/ 39 w 169"/>
              <a:gd name="T23" fmla="*/ 49 h 133"/>
              <a:gd name="T24" fmla="*/ 48 w 169"/>
              <a:gd name="T25" fmla="*/ 58 h 133"/>
              <a:gd name="T26" fmla="*/ 48 w 169"/>
              <a:gd name="T27" fmla="*/ 124 h 133"/>
              <a:gd name="T28" fmla="*/ 39 w 169"/>
              <a:gd name="T29" fmla="*/ 133 h 133"/>
              <a:gd name="T30" fmla="*/ 2 w 169"/>
              <a:gd name="T31" fmla="*/ 131 h 133"/>
              <a:gd name="T32" fmla="*/ 0 w 169"/>
              <a:gd name="T33" fmla="*/ 106 h 133"/>
              <a:gd name="T34" fmla="*/ 9 w 169"/>
              <a:gd name="T35" fmla="*/ 97 h 133"/>
              <a:gd name="T36" fmla="*/ 46 w 169"/>
              <a:gd name="T37" fmla="*/ 100 h 133"/>
              <a:gd name="T38" fmla="*/ 169 w 169"/>
              <a:gd name="T39" fmla="*/ 9 h 133"/>
              <a:gd name="T40" fmla="*/ 167 w 169"/>
              <a:gd name="T41" fmla="*/ 34 h 133"/>
              <a:gd name="T42" fmla="*/ 69 w 169"/>
              <a:gd name="T43" fmla="*/ 37 h 133"/>
              <a:gd name="T44" fmla="*/ 60 w 169"/>
              <a:gd name="T45" fmla="*/ 28 h 133"/>
              <a:gd name="T46" fmla="*/ 63 w 169"/>
              <a:gd name="T47" fmla="*/ 3 h 133"/>
              <a:gd name="T48" fmla="*/ 160 w 169"/>
              <a:gd name="T49" fmla="*/ 0 h 133"/>
              <a:gd name="T50" fmla="*/ 169 w 169"/>
              <a:gd name="T51" fmla="*/ 9 h 133"/>
              <a:gd name="T52" fmla="*/ 169 w 169"/>
              <a:gd name="T53" fmla="*/ 76 h 133"/>
              <a:gd name="T54" fmla="*/ 160 w 169"/>
              <a:gd name="T55" fmla="*/ 85 h 133"/>
              <a:gd name="T56" fmla="*/ 63 w 169"/>
              <a:gd name="T57" fmla="*/ 82 h 133"/>
              <a:gd name="T58" fmla="*/ 60 w 169"/>
              <a:gd name="T59" fmla="*/ 58 h 133"/>
              <a:gd name="T60" fmla="*/ 69 w 169"/>
              <a:gd name="T61" fmla="*/ 49 h 133"/>
              <a:gd name="T62" fmla="*/ 167 w 169"/>
              <a:gd name="T63" fmla="*/ 51 h 133"/>
              <a:gd name="T64" fmla="*/ 169 w 169"/>
              <a:gd name="T65" fmla="*/ 106 h 133"/>
              <a:gd name="T66" fmla="*/ 167 w 169"/>
              <a:gd name="T67" fmla="*/ 131 h 133"/>
              <a:gd name="T68" fmla="*/ 69 w 169"/>
              <a:gd name="T69" fmla="*/ 133 h 133"/>
              <a:gd name="T70" fmla="*/ 60 w 169"/>
              <a:gd name="T71" fmla="*/ 124 h 133"/>
              <a:gd name="T72" fmla="*/ 63 w 169"/>
              <a:gd name="T73" fmla="*/ 100 h 133"/>
              <a:gd name="T74" fmla="*/ 160 w 169"/>
              <a:gd name="T75" fmla="*/ 97 h 133"/>
              <a:gd name="T76" fmla="*/ 169 w 169"/>
              <a:gd name="T77" fmla="*/ 10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9" h="133">
                <a:moveTo>
                  <a:pt x="48" y="9"/>
                </a:moveTo>
                <a:cubicBezTo>
                  <a:pt x="48" y="28"/>
                  <a:pt x="48" y="28"/>
                  <a:pt x="48" y="28"/>
                </a:cubicBezTo>
                <a:cubicBezTo>
                  <a:pt x="48" y="30"/>
                  <a:pt x="47" y="32"/>
                  <a:pt x="46" y="34"/>
                </a:cubicBezTo>
                <a:cubicBezTo>
                  <a:pt x="44" y="36"/>
                  <a:pt x="42" y="37"/>
                  <a:pt x="39" y="37"/>
                </a:cubicBezTo>
                <a:cubicBezTo>
                  <a:pt x="9" y="37"/>
                  <a:pt x="9" y="37"/>
                  <a:pt x="9" y="37"/>
                </a:cubicBezTo>
                <a:cubicBezTo>
                  <a:pt x="6" y="37"/>
                  <a:pt x="4" y="36"/>
                  <a:pt x="2" y="34"/>
                </a:cubicBezTo>
                <a:cubicBezTo>
                  <a:pt x="1" y="32"/>
                  <a:pt x="0" y="30"/>
                  <a:pt x="0" y="28"/>
                </a:cubicBezTo>
                <a:cubicBezTo>
                  <a:pt x="0" y="9"/>
                  <a:pt x="0" y="9"/>
                  <a:pt x="0" y="9"/>
                </a:cubicBezTo>
                <a:cubicBezTo>
                  <a:pt x="0" y="7"/>
                  <a:pt x="1" y="5"/>
                  <a:pt x="2" y="3"/>
                </a:cubicBezTo>
                <a:cubicBezTo>
                  <a:pt x="4" y="1"/>
                  <a:pt x="6" y="0"/>
                  <a:pt x="9" y="0"/>
                </a:cubicBezTo>
                <a:cubicBezTo>
                  <a:pt x="39" y="0"/>
                  <a:pt x="39" y="0"/>
                  <a:pt x="39" y="0"/>
                </a:cubicBezTo>
                <a:cubicBezTo>
                  <a:pt x="42" y="0"/>
                  <a:pt x="44" y="1"/>
                  <a:pt x="46" y="3"/>
                </a:cubicBezTo>
                <a:cubicBezTo>
                  <a:pt x="47" y="5"/>
                  <a:pt x="48" y="7"/>
                  <a:pt x="48" y="9"/>
                </a:cubicBezTo>
                <a:close/>
                <a:moveTo>
                  <a:pt x="48" y="58"/>
                </a:moveTo>
                <a:cubicBezTo>
                  <a:pt x="48" y="76"/>
                  <a:pt x="48" y="76"/>
                  <a:pt x="48" y="76"/>
                </a:cubicBezTo>
                <a:cubicBezTo>
                  <a:pt x="48" y="79"/>
                  <a:pt x="47" y="81"/>
                  <a:pt x="46" y="82"/>
                </a:cubicBezTo>
                <a:cubicBezTo>
                  <a:pt x="44" y="84"/>
                  <a:pt x="42" y="85"/>
                  <a:pt x="39" y="85"/>
                </a:cubicBezTo>
                <a:cubicBezTo>
                  <a:pt x="9" y="85"/>
                  <a:pt x="9" y="85"/>
                  <a:pt x="9" y="85"/>
                </a:cubicBezTo>
                <a:cubicBezTo>
                  <a:pt x="6" y="85"/>
                  <a:pt x="4" y="84"/>
                  <a:pt x="2" y="82"/>
                </a:cubicBezTo>
                <a:cubicBezTo>
                  <a:pt x="1" y="81"/>
                  <a:pt x="0" y="79"/>
                  <a:pt x="0" y="76"/>
                </a:cubicBezTo>
                <a:cubicBezTo>
                  <a:pt x="0" y="58"/>
                  <a:pt x="0" y="58"/>
                  <a:pt x="0" y="58"/>
                </a:cubicBezTo>
                <a:cubicBezTo>
                  <a:pt x="0" y="55"/>
                  <a:pt x="1" y="53"/>
                  <a:pt x="2" y="51"/>
                </a:cubicBezTo>
                <a:cubicBezTo>
                  <a:pt x="4" y="50"/>
                  <a:pt x="6" y="49"/>
                  <a:pt x="9" y="49"/>
                </a:cubicBezTo>
                <a:cubicBezTo>
                  <a:pt x="39" y="49"/>
                  <a:pt x="39" y="49"/>
                  <a:pt x="39" y="49"/>
                </a:cubicBezTo>
                <a:cubicBezTo>
                  <a:pt x="42" y="49"/>
                  <a:pt x="44" y="50"/>
                  <a:pt x="46" y="51"/>
                </a:cubicBezTo>
                <a:cubicBezTo>
                  <a:pt x="47" y="53"/>
                  <a:pt x="48" y="55"/>
                  <a:pt x="48" y="58"/>
                </a:cubicBezTo>
                <a:close/>
                <a:moveTo>
                  <a:pt x="48" y="106"/>
                </a:moveTo>
                <a:cubicBezTo>
                  <a:pt x="48" y="124"/>
                  <a:pt x="48" y="124"/>
                  <a:pt x="48" y="124"/>
                </a:cubicBezTo>
                <a:cubicBezTo>
                  <a:pt x="48" y="127"/>
                  <a:pt x="47" y="129"/>
                  <a:pt x="46" y="131"/>
                </a:cubicBezTo>
                <a:cubicBezTo>
                  <a:pt x="44" y="133"/>
                  <a:pt x="42" y="133"/>
                  <a:pt x="39" y="133"/>
                </a:cubicBezTo>
                <a:cubicBezTo>
                  <a:pt x="9" y="133"/>
                  <a:pt x="9" y="133"/>
                  <a:pt x="9" y="133"/>
                </a:cubicBezTo>
                <a:cubicBezTo>
                  <a:pt x="6" y="133"/>
                  <a:pt x="4" y="133"/>
                  <a:pt x="2" y="131"/>
                </a:cubicBezTo>
                <a:cubicBezTo>
                  <a:pt x="1" y="129"/>
                  <a:pt x="0" y="127"/>
                  <a:pt x="0" y="124"/>
                </a:cubicBezTo>
                <a:cubicBezTo>
                  <a:pt x="0" y="106"/>
                  <a:pt x="0" y="106"/>
                  <a:pt x="0" y="106"/>
                </a:cubicBezTo>
                <a:cubicBezTo>
                  <a:pt x="0" y="104"/>
                  <a:pt x="1" y="102"/>
                  <a:pt x="2" y="100"/>
                </a:cubicBezTo>
                <a:cubicBezTo>
                  <a:pt x="4" y="98"/>
                  <a:pt x="6" y="97"/>
                  <a:pt x="9" y="97"/>
                </a:cubicBezTo>
                <a:cubicBezTo>
                  <a:pt x="39" y="97"/>
                  <a:pt x="39" y="97"/>
                  <a:pt x="39" y="97"/>
                </a:cubicBezTo>
                <a:cubicBezTo>
                  <a:pt x="42" y="97"/>
                  <a:pt x="44" y="98"/>
                  <a:pt x="46" y="100"/>
                </a:cubicBezTo>
                <a:cubicBezTo>
                  <a:pt x="47" y="102"/>
                  <a:pt x="48" y="104"/>
                  <a:pt x="48" y="106"/>
                </a:cubicBezTo>
                <a:close/>
                <a:moveTo>
                  <a:pt x="169" y="9"/>
                </a:moveTo>
                <a:cubicBezTo>
                  <a:pt x="169" y="28"/>
                  <a:pt x="169" y="28"/>
                  <a:pt x="169" y="28"/>
                </a:cubicBezTo>
                <a:cubicBezTo>
                  <a:pt x="169" y="30"/>
                  <a:pt x="168" y="32"/>
                  <a:pt x="167" y="34"/>
                </a:cubicBezTo>
                <a:cubicBezTo>
                  <a:pt x="165" y="36"/>
                  <a:pt x="163" y="37"/>
                  <a:pt x="160" y="37"/>
                </a:cubicBezTo>
                <a:cubicBezTo>
                  <a:pt x="69" y="37"/>
                  <a:pt x="69" y="37"/>
                  <a:pt x="69" y="37"/>
                </a:cubicBezTo>
                <a:cubicBezTo>
                  <a:pt x="67" y="37"/>
                  <a:pt x="65" y="36"/>
                  <a:pt x="63" y="34"/>
                </a:cubicBezTo>
                <a:cubicBezTo>
                  <a:pt x="61" y="32"/>
                  <a:pt x="60" y="30"/>
                  <a:pt x="60" y="28"/>
                </a:cubicBezTo>
                <a:cubicBezTo>
                  <a:pt x="60" y="9"/>
                  <a:pt x="60" y="9"/>
                  <a:pt x="60" y="9"/>
                </a:cubicBezTo>
                <a:cubicBezTo>
                  <a:pt x="60" y="7"/>
                  <a:pt x="61" y="5"/>
                  <a:pt x="63" y="3"/>
                </a:cubicBezTo>
                <a:cubicBezTo>
                  <a:pt x="65" y="1"/>
                  <a:pt x="67" y="0"/>
                  <a:pt x="69" y="0"/>
                </a:cubicBezTo>
                <a:cubicBezTo>
                  <a:pt x="160" y="0"/>
                  <a:pt x="160" y="0"/>
                  <a:pt x="160" y="0"/>
                </a:cubicBezTo>
                <a:cubicBezTo>
                  <a:pt x="163" y="0"/>
                  <a:pt x="165" y="1"/>
                  <a:pt x="167" y="3"/>
                </a:cubicBezTo>
                <a:cubicBezTo>
                  <a:pt x="168" y="5"/>
                  <a:pt x="169" y="7"/>
                  <a:pt x="169" y="9"/>
                </a:cubicBezTo>
                <a:close/>
                <a:moveTo>
                  <a:pt x="169" y="58"/>
                </a:moveTo>
                <a:cubicBezTo>
                  <a:pt x="169" y="76"/>
                  <a:pt x="169" y="76"/>
                  <a:pt x="169" y="76"/>
                </a:cubicBezTo>
                <a:cubicBezTo>
                  <a:pt x="169" y="79"/>
                  <a:pt x="168" y="81"/>
                  <a:pt x="167" y="82"/>
                </a:cubicBezTo>
                <a:cubicBezTo>
                  <a:pt x="165" y="84"/>
                  <a:pt x="163" y="85"/>
                  <a:pt x="160" y="85"/>
                </a:cubicBezTo>
                <a:cubicBezTo>
                  <a:pt x="69" y="85"/>
                  <a:pt x="69" y="85"/>
                  <a:pt x="69" y="85"/>
                </a:cubicBezTo>
                <a:cubicBezTo>
                  <a:pt x="67" y="85"/>
                  <a:pt x="65" y="84"/>
                  <a:pt x="63" y="82"/>
                </a:cubicBezTo>
                <a:cubicBezTo>
                  <a:pt x="61" y="81"/>
                  <a:pt x="60" y="79"/>
                  <a:pt x="60" y="76"/>
                </a:cubicBezTo>
                <a:cubicBezTo>
                  <a:pt x="60" y="58"/>
                  <a:pt x="60" y="58"/>
                  <a:pt x="60" y="58"/>
                </a:cubicBezTo>
                <a:cubicBezTo>
                  <a:pt x="60" y="55"/>
                  <a:pt x="61" y="53"/>
                  <a:pt x="63" y="51"/>
                </a:cubicBezTo>
                <a:cubicBezTo>
                  <a:pt x="65" y="50"/>
                  <a:pt x="67" y="49"/>
                  <a:pt x="69" y="49"/>
                </a:cubicBezTo>
                <a:cubicBezTo>
                  <a:pt x="160" y="49"/>
                  <a:pt x="160" y="49"/>
                  <a:pt x="160" y="49"/>
                </a:cubicBezTo>
                <a:cubicBezTo>
                  <a:pt x="163" y="49"/>
                  <a:pt x="165" y="50"/>
                  <a:pt x="167" y="51"/>
                </a:cubicBezTo>
                <a:cubicBezTo>
                  <a:pt x="168" y="53"/>
                  <a:pt x="169" y="55"/>
                  <a:pt x="169" y="58"/>
                </a:cubicBezTo>
                <a:close/>
                <a:moveTo>
                  <a:pt x="169" y="106"/>
                </a:moveTo>
                <a:cubicBezTo>
                  <a:pt x="169" y="124"/>
                  <a:pt x="169" y="124"/>
                  <a:pt x="169" y="124"/>
                </a:cubicBezTo>
                <a:cubicBezTo>
                  <a:pt x="169" y="127"/>
                  <a:pt x="168" y="129"/>
                  <a:pt x="167" y="131"/>
                </a:cubicBezTo>
                <a:cubicBezTo>
                  <a:pt x="165" y="133"/>
                  <a:pt x="163" y="133"/>
                  <a:pt x="160" y="133"/>
                </a:cubicBezTo>
                <a:cubicBezTo>
                  <a:pt x="69" y="133"/>
                  <a:pt x="69" y="133"/>
                  <a:pt x="69" y="133"/>
                </a:cubicBezTo>
                <a:cubicBezTo>
                  <a:pt x="67" y="133"/>
                  <a:pt x="65" y="133"/>
                  <a:pt x="63" y="131"/>
                </a:cubicBezTo>
                <a:cubicBezTo>
                  <a:pt x="61" y="129"/>
                  <a:pt x="60" y="127"/>
                  <a:pt x="60" y="124"/>
                </a:cubicBezTo>
                <a:cubicBezTo>
                  <a:pt x="60" y="106"/>
                  <a:pt x="60" y="106"/>
                  <a:pt x="60" y="106"/>
                </a:cubicBezTo>
                <a:cubicBezTo>
                  <a:pt x="60" y="104"/>
                  <a:pt x="61" y="102"/>
                  <a:pt x="63" y="100"/>
                </a:cubicBezTo>
                <a:cubicBezTo>
                  <a:pt x="65" y="98"/>
                  <a:pt x="67" y="97"/>
                  <a:pt x="69" y="97"/>
                </a:cubicBezTo>
                <a:cubicBezTo>
                  <a:pt x="160" y="97"/>
                  <a:pt x="160" y="97"/>
                  <a:pt x="160" y="97"/>
                </a:cubicBezTo>
                <a:cubicBezTo>
                  <a:pt x="163" y="97"/>
                  <a:pt x="165" y="98"/>
                  <a:pt x="167" y="100"/>
                </a:cubicBezTo>
                <a:cubicBezTo>
                  <a:pt x="168" y="102"/>
                  <a:pt x="169" y="104"/>
                  <a:pt x="169" y="10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0" name="Freeform 17"/>
          <p:cNvSpPr/>
          <p:nvPr/>
        </p:nvSpPr>
        <p:spPr bwMode="auto">
          <a:xfrm>
            <a:off x="4591466" y="1965232"/>
            <a:ext cx="221051" cy="168628"/>
          </a:xfrm>
          <a:custGeom>
            <a:avLst/>
            <a:gdLst>
              <a:gd name="T0" fmla="*/ 147 w 147"/>
              <a:gd name="T1" fmla="*/ 22 h 112"/>
              <a:gd name="T2" fmla="*/ 144 w 147"/>
              <a:gd name="T3" fmla="*/ 28 h 112"/>
              <a:gd name="T4" fmla="*/ 76 w 147"/>
              <a:gd name="T5" fmla="*/ 97 h 112"/>
              <a:gd name="T6" fmla="*/ 63 w 147"/>
              <a:gd name="T7" fmla="*/ 110 h 112"/>
              <a:gd name="T8" fmla="*/ 56 w 147"/>
              <a:gd name="T9" fmla="*/ 112 h 112"/>
              <a:gd name="T10" fmla="*/ 50 w 147"/>
              <a:gd name="T11" fmla="*/ 110 h 112"/>
              <a:gd name="T12" fmla="*/ 37 w 147"/>
              <a:gd name="T13" fmla="*/ 97 h 112"/>
              <a:gd name="T14" fmla="*/ 3 w 147"/>
              <a:gd name="T15" fmla="*/ 62 h 112"/>
              <a:gd name="T16" fmla="*/ 0 w 147"/>
              <a:gd name="T17" fmla="*/ 56 h 112"/>
              <a:gd name="T18" fmla="*/ 3 w 147"/>
              <a:gd name="T19" fmla="*/ 50 h 112"/>
              <a:gd name="T20" fmla="*/ 16 w 147"/>
              <a:gd name="T21" fmla="*/ 37 h 112"/>
              <a:gd name="T22" fmla="*/ 22 w 147"/>
              <a:gd name="T23" fmla="*/ 34 h 112"/>
              <a:gd name="T24" fmla="*/ 29 w 147"/>
              <a:gd name="T25" fmla="*/ 37 h 112"/>
              <a:gd name="T26" fmla="*/ 56 w 147"/>
              <a:gd name="T27" fmla="*/ 65 h 112"/>
              <a:gd name="T28" fmla="*/ 119 w 147"/>
              <a:gd name="T29" fmla="*/ 2 h 112"/>
              <a:gd name="T30" fmla="*/ 125 w 147"/>
              <a:gd name="T31" fmla="*/ 0 h 112"/>
              <a:gd name="T32" fmla="*/ 131 w 147"/>
              <a:gd name="T33" fmla="*/ 2 h 112"/>
              <a:gd name="T34" fmla="*/ 144 w 147"/>
              <a:gd name="T35" fmla="*/ 15 h 112"/>
              <a:gd name="T36" fmla="*/ 147 w 147"/>
              <a:gd name="T37" fmla="*/ 2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 h="112">
                <a:moveTo>
                  <a:pt x="147" y="22"/>
                </a:moveTo>
                <a:cubicBezTo>
                  <a:pt x="147" y="24"/>
                  <a:pt x="146" y="26"/>
                  <a:pt x="144" y="28"/>
                </a:cubicBezTo>
                <a:cubicBezTo>
                  <a:pt x="76" y="97"/>
                  <a:pt x="76" y="97"/>
                  <a:pt x="76" y="97"/>
                </a:cubicBezTo>
                <a:cubicBezTo>
                  <a:pt x="63" y="110"/>
                  <a:pt x="63" y="110"/>
                  <a:pt x="63" y="110"/>
                </a:cubicBezTo>
                <a:cubicBezTo>
                  <a:pt x="61" y="111"/>
                  <a:pt x="59" y="112"/>
                  <a:pt x="56" y="112"/>
                </a:cubicBezTo>
                <a:cubicBezTo>
                  <a:pt x="54" y="112"/>
                  <a:pt x="52" y="111"/>
                  <a:pt x="50" y="110"/>
                </a:cubicBezTo>
                <a:cubicBezTo>
                  <a:pt x="37" y="97"/>
                  <a:pt x="37" y="97"/>
                  <a:pt x="37" y="97"/>
                </a:cubicBezTo>
                <a:cubicBezTo>
                  <a:pt x="3" y="62"/>
                  <a:pt x="3" y="62"/>
                  <a:pt x="3" y="62"/>
                </a:cubicBezTo>
                <a:cubicBezTo>
                  <a:pt x="1" y="61"/>
                  <a:pt x="0" y="59"/>
                  <a:pt x="0" y="56"/>
                </a:cubicBezTo>
                <a:cubicBezTo>
                  <a:pt x="0" y="53"/>
                  <a:pt x="1" y="51"/>
                  <a:pt x="3" y="50"/>
                </a:cubicBezTo>
                <a:cubicBezTo>
                  <a:pt x="16" y="37"/>
                  <a:pt x="16" y="37"/>
                  <a:pt x="16" y="37"/>
                </a:cubicBezTo>
                <a:cubicBezTo>
                  <a:pt x="18" y="35"/>
                  <a:pt x="20" y="34"/>
                  <a:pt x="22" y="34"/>
                </a:cubicBezTo>
                <a:cubicBezTo>
                  <a:pt x="25" y="34"/>
                  <a:pt x="27" y="35"/>
                  <a:pt x="29" y="37"/>
                </a:cubicBezTo>
                <a:cubicBezTo>
                  <a:pt x="56" y="65"/>
                  <a:pt x="56" y="65"/>
                  <a:pt x="56" y="65"/>
                </a:cubicBezTo>
                <a:cubicBezTo>
                  <a:pt x="119" y="2"/>
                  <a:pt x="119" y="2"/>
                  <a:pt x="119" y="2"/>
                </a:cubicBezTo>
                <a:cubicBezTo>
                  <a:pt x="120" y="1"/>
                  <a:pt x="122" y="0"/>
                  <a:pt x="125" y="0"/>
                </a:cubicBezTo>
                <a:cubicBezTo>
                  <a:pt x="127" y="0"/>
                  <a:pt x="130" y="1"/>
                  <a:pt x="131" y="2"/>
                </a:cubicBezTo>
                <a:cubicBezTo>
                  <a:pt x="144" y="15"/>
                  <a:pt x="144" y="15"/>
                  <a:pt x="144" y="15"/>
                </a:cubicBezTo>
                <a:cubicBezTo>
                  <a:pt x="146" y="17"/>
                  <a:pt x="147" y="19"/>
                  <a:pt x="147" y="2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1" name="Freeform 18"/>
          <p:cNvSpPr/>
          <p:nvPr/>
        </p:nvSpPr>
        <p:spPr bwMode="auto">
          <a:xfrm>
            <a:off x="4912787" y="1969788"/>
            <a:ext cx="170915" cy="168628"/>
          </a:xfrm>
          <a:custGeom>
            <a:avLst/>
            <a:gdLst>
              <a:gd name="T0" fmla="*/ 113 w 113"/>
              <a:gd name="T1" fmla="*/ 90 h 112"/>
              <a:gd name="T2" fmla="*/ 110 w 113"/>
              <a:gd name="T3" fmla="*/ 97 h 112"/>
              <a:gd name="T4" fmla="*/ 97 w 113"/>
              <a:gd name="T5" fmla="*/ 110 h 112"/>
              <a:gd name="T6" fmla="*/ 91 w 113"/>
              <a:gd name="T7" fmla="*/ 112 h 112"/>
              <a:gd name="T8" fmla="*/ 84 w 113"/>
              <a:gd name="T9" fmla="*/ 110 h 112"/>
              <a:gd name="T10" fmla="*/ 57 w 113"/>
              <a:gd name="T11" fmla="*/ 82 h 112"/>
              <a:gd name="T12" fmla="*/ 29 w 113"/>
              <a:gd name="T13" fmla="*/ 110 h 112"/>
              <a:gd name="T14" fmla="*/ 22 w 113"/>
              <a:gd name="T15" fmla="*/ 112 h 112"/>
              <a:gd name="T16" fmla="*/ 16 w 113"/>
              <a:gd name="T17" fmla="*/ 110 h 112"/>
              <a:gd name="T18" fmla="*/ 3 w 113"/>
              <a:gd name="T19" fmla="*/ 97 h 112"/>
              <a:gd name="T20" fmla="*/ 0 w 113"/>
              <a:gd name="T21" fmla="*/ 90 h 112"/>
              <a:gd name="T22" fmla="*/ 3 w 113"/>
              <a:gd name="T23" fmla="*/ 84 h 112"/>
              <a:gd name="T24" fmla="*/ 31 w 113"/>
              <a:gd name="T25" fmla="*/ 56 h 112"/>
              <a:gd name="T26" fmla="*/ 3 w 113"/>
              <a:gd name="T27" fmla="*/ 28 h 112"/>
              <a:gd name="T28" fmla="*/ 0 w 113"/>
              <a:gd name="T29" fmla="*/ 22 h 112"/>
              <a:gd name="T30" fmla="*/ 3 w 113"/>
              <a:gd name="T31" fmla="*/ 15 h 112"/>
              <a:gd name="T32" fmla="*/ 16 w 113"/>
              <a:gd name="T33" fmla="*/ 3 h 112"/>
              <a:gd name="T34" fmla="*/ 22 w 113"/>
              <a:gd name="T35" fmla="*/ 0 h 112"/>
              <a:gd name="T36" fmla="*/ 29 w 113"/>
              <a:gd name="T37" fmla="*/ 3 h 112"/>
              <a:gd name="T38" fmla="*/ 57 w 113"/>
              <a:gd name="T39" fmla="*/ 30 h 112"/>
              <a:gd name="T40" fmla="*/ 84 w 113"/>
              <a:gd name="T41" fmla="*/ 3 h 112"/>
              <a:gd name="T42" fmla="*/ 91 w 113"/>
              <a:gd name="T43" fmla="*/ 0 h 112"/>
              <a:gd name="T44" fmla="*/ 97 w 113"/>
              <a:gd name="T45" fmla="*/ 3 h 112"/>
              <a:gd name="T46" fmla="*/ 110 w 113"/>
              <a:gd name="T47" fmla="*/ 15 h 112"/>
              <a:gd name="T48" fmla="*/ 113 w 113"/>
              <a:gd name="T49" fmla="*/ 22 h 112"/>
              <a:gd name="T50" fmla="*/ 110 w 113"/>
              <a:gd name="T51" fmla="*/ 28 h 112"/>
              <a:gd name="T52" fmla="*/ 82 w 113"/>
              <a:gd name="T53" fmla="*/ 56 h 112"/>
              <a:gd name="T54" fmla="*/ 110 w 113"/>
              <a:gd name="T55" fmla="*/ 84 h 112"/>
              <a:gd name="T56" fmla="*/ 113 w 113"/>
              <a:gd name="T57" fmla="*/ 9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 h="112">
                <a:moveTo>
                  <a:pt x="113" y="90"/>
                </a:moveTo>
                <a:cubicBezTo>
                  <a:pt x="113" y="93"/>
                  <a:pt x="112" y="95"/>
                  <a:pt x="110" y="97"/>
                </a:cubicBezTo>
                <a:cubicBezTo>
                  <a:pt x="97" y="110"/>
                  <a:pt x="97" y="110"/>
                  <a:pt x="97" y="110"/>
                </a:cubicBezTo>
                <a:cubicBezTo>
                  <a:pt x="95" y="111"/>
                  <a:pt x="93" y="112"/>
                  <a:pt x="91" y="112"/>
                </a:cubicBezTo>
                <a:cubicBezTo>
                  <a:pt x="88" y="112"/>
                  <a:pt x="86" y="111"/>
                  <a:pt x="84" y="110"/>
                </a:cubicBezTo>
                <a:cubicBezTo>
                  <a:pt x="57" y="82"/>
                  <a:pt x="57" y="82"/>
                  <a:pt x="57" y="82"/>
                </a:cubicBezTo>
                <a:cubicBezTo>
                  <a:pt x="29" y="110"/>
                  <a:pt x="29" y="110"/>
                  <a:pt x="29" y="110"/>
                </a:cubicBezTo>
                <a:cubicBezTo>
                  <a:pt x="27" y="111"/>
                  <a:pt x="25" y="112"/>
                  <a:pt x="22" y="112"/>
                </a:cubicBezTo>
                <a:cubicBezTo>
                  <a:pt x="20" y="112"/>
                  <a:pt x="18" y="111"/>
                  <a:pt x="16" y="110"/>
                </a:cubicBezTo>
                <a:cubicBezTo>
                  <a:pt x="3" y="97"/>
                  <a:pt x="3" y="97"/>
                  <a:pt x="3" y="97"/>
                </a:cubicBezTo>
                <a:cubicBezTo>
                  <a:pt x="1" y="95"/>
                  <a:pt x="0" y="93"/>
                  <a:pt x="0" y="90"/>
                </a:cubicBezTo>
                <a:cubicBezTo>
                  <a:pt x="0" y="88"/>
                  <a:pt x="1" y="86"/>
                  <a:pt x="3" y="84"/>
                </a:cubicBezTo>
                <a:cubicBezTo>
                  <a:pt x="31" y="56"/>
                  <a:pt x="31" y="56"/>
                  <a:pt x="31" y="56"/>
                </a:cubicBezTo>
                <a:cubicBezTo>
                  <a:pt x="3" y="28"/>
                  <a:pt x="3" y="28"/>
                  <a:pt x="3" y="28"/>
                </a:cubicBezTo>
                <a:cubicBezTo>
                  <a:pt x="1" y="26"/>
                  <a:pt x="0" y="24"/>
                  <a:pt x="0" y="22"/>
                </a:cubicBezTo>
                <a:cubicBezTo>
                  <a:pt x="0" y="19"/>
                  <a:pt x="1" y="17"/>
                  <a:pt x="3" y="15"/>
                </a:cubicBezTo>
                <a:cubicBezTo>
                  <a:pt x="16" y="3"/>
                  <a:pt x="16" y="3"/>
                  <a:pt x="16" y="3"/>
                </a:cubicBezTo>
                <a:cubicBezTo>
                  <a:pt x="18" y="1"/>
                  <a:pt x="20" y="0"/>
                  <a:pt x="22" y="0"/>
                </a:cubicBezTo>
                <a:cubicBezTo>
                  <a:pt x="25" y="0"/>
                  <a:pt x="27" y="1"/>
                  <a:pt x="29" y="3"/>
                </a:cubicBezTo>
                <a:cubicBezTo>
                  <a:pt x="57" y="30"/>
                  <a:pt x="57" y="30"/>
                  <a:pt x="57" y="30"/>
                </a:cubicBezTo>
                <a:cubicBezTo>
                  <a:pt x="84" y="3"/>
                  <a:pt x="84" y="3"/>
                  <a:pt x="84" y="3"/>
                </a:cubicBezTo>
                <a:cubicBezTo>
                  <a:pt x="86" y="1"/>
                  <a:pt x="88" y="0"/>
                  <a:pt x="91" y="0"/>
                </a:cubicBezTo>
                <a:cubicBezTo>
                  <a:pt x="93" y="0"/>
                  <a:pt x="95" y="1"/>
                  <a:pt x="97" y="3"/>
                </a:cubicBezTo>
                <a:cubicBezTo>
                  <a:pt x="110" y="15"/>
                  <a:pt x="110" y="15"/>
                  <a:pt x="110" y="15"/>
                </a:cubicBezTo>
                <a:cubicBezTo>
                  <a:pt x="112" y="17"/>
                  <a:pt x="113" y="19"/>
                  <a:pt x="113" y="22"/>
                </a:cubicBezTo>
                <a:cubicBezTo>
                  <a:pt x="113" y="24"/>
                  <a:pt x="112" y="26"/>
                  <a:pt x="110" y="28"/>
                </a:cubicBezTo>
                <a:cubicBezTo>
                  <a:pt x="82" y="56"/>
                  <a:pt x="82" y="56"/>
                  <a:pt x="82" y="56"/>
                </a:cubicBezTo>
                <a:cubicBezTo>
                  <a:pt x="110" y="84"/>
                  <a:pt x="110" y="84"/>
                  <a:pt x="110" y="84"/>
                </a:cubicBezTo>
                <a:cubicBezTo>
                  <a:pt x="112" y="86"/>
                  <a:pt x="113" y="88"/>
                  <a:pt x="113" y="9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2" name="Freeform 19"/>
          <p:cNvSpPr>
            <a:spLocks noEditPoints="1"/>
          </p:cNvSpPr>
          <p:nvPr/>
        </p:nvSpPr>
        <p:spPr bwMode="auto">
          <a:xfrm>
            <a:off x="5165740" y="1933328"/>
            <a:ext cx="237003" cy="239268"/>
          </a:xfrm>
          <a:custGeom>
            <a:avLst/>
            <a:gdLst>
              <a:gd name="T0" fmla="*/ 157 w 157"/>
              <a:gd name="T1" fmla="*/ 146 h 158"/>
              <a:gd name="T2" fmla="*/ 153 w 157"/>
              <a:gd name="T3" fmla="*/ 154 h 158"/>
              <a:gd name="T4" fmla="*/ 145 w 157"/>
              <a:gd name="T5" fmla="*/ 158 h 158"/>
              <a:gd name="T6" fmla="*/ 136 w 157"/>
              <a:gd name="T7" fmla="*/ 154 h 158"/>
              <a:gd name="T8" fmla="*/ 104 w 157"/>
              <a:gd name="T9" fmla="*/ 122 h 158"/>
              <a:gd name="T10" fmla="*/ 66 w 157"/>
              <a:gd name="T11" fmla="*/ 133 h 158"/>
              <a:gd name="T12" fmla="*/ 40 w 157"/>
              <a:gd name="T13" fmla="*/ 128 h 158"/>
              <a:gd name="T14" fmla="*/ 19 w 157"/>
              <a:gd name="T15" fmla="*/ 114 h 158"/>
              <a:gd name="T16" fmla="*/ 5 w 157"/>
              <a:gd name="T17" fmla="*/ 93 h 158"/>
              <a:gd name="T18" fmla="*/ 0 w 157"/>
              <a:gd name="T19" fmla="*/ 67 h 158"/>
              <a:gd name="T20" fmla="*/ 5 w 157"/>
              <a:gd name="T21" fmla="*/ 41 h 158"/>
              <a:gd name="T22" fmla="*/ 19 w 157"/>
              <a:gd name="T23" fmla="*/ 20 h 158"/>
              <a:gd name="T24" fmla="*/ 40 w 157"/>
              <a:gd name="T25" fmla="*/ 6 h 158"/>
              <a:gd name="T26" fmla="*/ 66 w 157"/>
              <a:gd name="T27" fmla="*/ 0 h 158"/>
              <a:gd name="T28" fmla="*/ 92 w 157"/>
              <a:gd name="T29" fmla="*/ 6 h 158"/>
              <a:gd name="T30" fmla="*/ 113 w 157"/>
              <a:gd name="T31" fmla="*/ 20 h 158"/>
              <a:gd name="T32" fmla="*/ 128 w 157"/>
              <a:gd name="T33" fmla="*/ 41 h 158"/>
              <a:gd name="T34" fmla="*/ 133 w 157"/>
              <a:gd name="T35" fmla="*/ 67 h 158"/>
              <a:gd name="T36" fmla="*/ 121 w 157"/>
              <a:gd name="T37" fmla="*/ 105 h 158"/>
              <a:gd name="T38" fmla="*/ 154 w 157"/>
              <a:gd name="T39" fmla="*/ 137 h 158"/>
              <a:gd name="T40" fmla="*/ 157 w 157"/>
              <a:gd name="T41" fmla="*/ 146 h 158"/>
              <a:gd name="T42" fmla="*/ 96 w 157"/>
              <a:gd name="T43" fmla="*/ 97 h 158"/>
              <a:gd name="T44" fmla="*/ 109 w 157"/>
              <a:gd name="T45" fmla="*/ 67 h 158"/>
              <a:gd name="T46" fmla="*/ 96 w 157"/>
              <a:gd name="T47" fmla="*/ 37 h 158"/>
              <a:gd name="T48" fmla="*/ 66 w 157"/>
              <a:gd name="T49" fmla="*/ 25 h 158"/>
              <a:gd name="T50" fmla="*/ 36 w 157"/>
              <a:gd name="T51" fmla="*/ 37 h 158"/>
              <a:gd name="T52" fmla="*/ 24 w 157"/>
              <a:gd name="T53" fmla="*/ 67 h 158"/>
              <a:gd name="T54" fmla="*/ 36 w 157"/>
              <a:gd name="T55" fmla="*/ 97 h 158"/>
              <a:gd name="T56" fmla="*/ 66 w 157"/>
              <a:gd name="T57" fmla="*/ 109 h 158"/>
              <a:gd name="T58" fmla="*/ 96 w 157"/>
              <a:gd name="T59" fmla="*/ 97 h 158"/>
              <a:gd name="T60" fmla="*/ 97 w 157"/>
              <a:gd name="T61" fmla="*/ 64 h 158"/>
              <a:gd name="T62" fmla="*/ 97 w 157"/>
              <a:gd name="T63" fmla="*/ 70 h 158"/>
              <a:gd name="T64" fmla="*/ 96 w 157"/>
              <a:gd name="T65" fmla="*/ 72 h 158"/>
              <a:gd name="T66" fmla="*/ 93 w 157"/>
              <a:gd name="T67" fmla="*/ 73 h 158"/>
              <a:gd name="T68" fmla="*/ 72 w 157"/>
              <a:gd name="T69" fmla="*/ 73 h 158"/>
              <a:gd name="T70" fmla="*/ 72 w 157"/>
              <a:gd name="T71" fmla="*/ 94 h 158"/>
              <a:gd name="T72" fmla="*/ 71 w 157"/>
              <a:gd name="T73" fmla="*/ 96 h 158"/>
              <a:gd name="T74" fmla="*/ 69 w 157"/>
              <a:gd name="T75" fmla="*/ 97 h 158"/>
              <a:gd name="T76" fmla="*/ 63 w 157"/>
              <a:gd name="T77" fmla="*/ 97 h 158"/>
              <a:gd name="T78" fmla="*/ 61 w 157"/>
              <a:gd name="T79" fmla="*/ 96 h 158"/>
              <a:gd name="T80" fmla="*/ 60 w 157"/>
              <a:gd name="T81" fmla="*/ 94 h 158"/>
              <a:gd name="T82" fmla="*/ 60 w 157"/>
              <a:gd name="T83" fmla="*/ 73 h 158"/>
              <a:gd name="T84" fmla="*/ 39 w 157"/>
              <a:gd name="T85" fmla="*/ 73 h 158"/>
              <a:gd name="T86" fmla="*/ 37 w 157"/>
              <a:gd name="T87" fmla="*/ 72 h 158"/>
              <a:gd name="T88" fmla="*/ 36 w 157"/>
              <a:gd name="T89" fmla="*/ 70 h 158"/>
              <a:gd name="T90" fmla="*/ 36 w 157"/>
              <a:gd name="T91" fmla="*/ 64 h 158"/>
              <a:gd name="T92" fmla="*/ 37 w 157"/>
              <a:gd name="T93" fmla="*/ 62 h 158"/>
              <a:gd name="T94" fmla="*/ 39 w 157"/>
              <a:gd name="T95" fmla="*/ 61 h 158"/>
              <a:gd name="T96" fmla="*/ 60 w 157"/>
              <a:gd name="T97" fmla="*/ 61 h 158"/>
              <a:gd name="T98" fmla="*/ 60 w 157"/>
              <a:gd name="T99" fmla="*/ 40 h 158"/>
              <a:gd name="T100" fmla="*/ 61 w 157"/>
              <a:gd name="T101" fmla="*/ 38 h 158"/>
              <a:gd name="T102" fmla="*/ 63 w 157"/>
              <a:gd name="T103" fmla="*/ 37 h 158"/>
              <a:gd name="T104" fmla="*/ 69 w 157"/>
              <a:gd name="T105" fmla="*/ 37 h 158"/>
              <a:gd name="T106" fmla="*/ 71 w 157"/>
              <a:gd name="T107" fmla="*/ 38 h 158"/>
              <a:gd name="T108" fmla="*/ 72 w 157"/>
              <a:gd name="T109" fmla="*/ 40 h 158"/>
              <a:gd name="T110" fmla="*/ 72 w 157"/>
              <a:gd name="T111" fmla="*/ 61 h 158"/>
              <a:gd name="T112" fmla="*/ 93 w 157"/>
              <a:gd name="T113" fmla="*/ 61 h 158"/>
              <a:gd name="T114" fmla="*/ 96 w 157"/>
              <a:gd name="T115" fmla="*/ 62 h 158"/>
              <a:gd name="T116" fmla="*/ 97 w 157"/>
              <a:gd name="T117" fmla="*/ 6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7" h="158">
                <a:moveTo>
                  <a:pt x="157" y="146"/>
                </a:moveTo>
                <a:cubicBezTo>
                  <a:pt x="157" y="149"/>
                  <a:pt x="156" y="152"/>
                  <a:pt x="153" y="154"/>
                </a:cubicBezTo>
                <a:cubicBezTo>
                  <a:pt x="151" y="156"/>
                  <a:pt x="148" y="158"/>
                  <a:pt x="145" y="158"/>
                </a:cubicBezTo>
                <a:cubicBezTo>
                  <a:pt x="142" y="158"/>
                  <a:pt x="139" y="156"/>
                  <a:pt x="136" y="154"/>
                </a:cubicBezTo>
                <a:cubicBezTo>
                  <a:pt x="104" y="122"/>
                  <a:pt x="104" y="122"/>
                  <a:pt x="104" y="122"/>
                </a:cubicBezTo>
                <a:cubicBezTo>
                  <a:pt x="93" y="130"/>
                  <a:pt x="80" y="133"/>
                  <a:pt x="66" y="133"/>
                </a:cubicBezTo>
                <a:cubicBezTo>
                  <a:pt x="57" y="133"/>
                  <a:pt x="49" y="132"/>
                  <a:pt x="40" y="128"/>
                </a:cubicBezTo>
                <a:cubicBezTo>
                  <a:pt x="32" y="125"/>
                  <a:pt x="25" y="120"/>
                  <a:pt x="19" y="114"/>
                </a:cubicBezTo>
                <a:cubicBezTo>
                  <a:pt x="13" y="108"/>
                  <a:pt x="8" y="101"/>
                  <a:pt x="5" y="93"/>
                </a:cubicBezTo>
                <a:cubicBezTo>
                  <a:pt x="1" y="85"/>
                  <a:pt x="0" y="76"/>
                  <a:pt x="0" y="67"/>
                </a:cubicBezTo>
                <a:cubicBezTo>
                  <a:pt x="0" y="58"/>
                  <a:pt x="1" y="49"/>
                  <a:pt x="5" y="41"/>
                </a:cubicBezTo>
                <a:cubicBezTo>
                  <a:pt x="8" y="33"/>
                  <a:pt x="13" y="26"/>
                  <a:pt x="19" y="20"/>
                </a:cubicBezTo>
                <a:cubicBezTo>
                  <a:pt x="25" y="14"/>
                  <a:pt x="32" y="9"/>
                  <a:pt x="40" y="6"/>
                </a:cubicBezTo>
                <a:cubicBezTo>
                  <a:pt x="49" y="2"/>
                  <a:pt x="57" y="0"/>
                  <a:pt x="66" y="0"/>
                </a:cubicBezTo>
                <a:cubicBezTo>
                  <a:pt x="75" y="0"/>
                  <a:pt x="84" y="2"/>
                  <a:pt x="92" y="6"/>
                </a:cubicBezTo>
                <a:cubicBezTo>
                  <a:pt x="100" y="9"/>
                  <a:pt x="107" y="14"/>
                  <a:pt x="113" y="20"/>
                </a:cubicBezTo>
                <a:cubicBezTo>
                  <a:pt x="119" y="26"/>
                  <a:pt x="124" y="33"/>
                  <a:pt x="128" y="41"/>
                </a:cubicBezTo>
                <a:cubicBezTo>
                  <a:pt x="131" y="49"/>
                  <a:pt x="133" y="58"/>
                  <a:pt x="133" y="67"/>
                </a:cubicBezTo>
                <a:cubicBezTo>
                  <a:pt x="133" y="81"/>
                  <a:pt x="129" y="93"/>
                  <a:pt x="121" y="105"/>
                </a:cubicBezTo>
                <a:cubicBezTo>
                  <a:pt x="154" y="137"/>
                  <a:pt x="154" y="137"/>
                  <a:pt x="154" y="137"/>
                </a:cubicBezTo>
                <a:cubicBezTo>
                  <a:pt x="156" y="139"/>
                  <a:pt x="157" y="142"/>
                  <a:pt x="157" y="146"/>
                </a:cubicBezTo>
                <a:close/>
                <a:moveTo>
                  <a:pt x="96" y="97"/>
                </a:moveTo>
                <a:cubicBezTo>
                  <a:pt x="104" y="89"/>
                  <a:pt x="109" y="79"/>
                  <a:pt x="109" y="67"/>
                </a:cubicBezTo>
                <a:cubicBezTo>
                  <a:pt x="109" y="55"/>
                  <a:pt x="104" y="45"/>
                  <a:pt x="96" y="37"/>
                </a:cubicBezTo>
                <a:cubicBezTo>
                  <a:pt x="88" y="29"/>
                  <a:pt x="78" y="25"/>
                  <a:pt x="66" y="25"/>
                </a:cubicBezTo>
                <a:cubicBezTo>
                  <a:pt x="55" y="25"/>
                  <a:pt x="45" y="29"/>
                  <a:pt x="36" y="37"/>
                </a:cubicBezTo>
                <a:cubicBezTo>
                  <a:pt x="28" y="45"/>
                  <a:pt x="24" y="55"/>
                  <a:pt x="24" y="67"/>
                </a:cubicBezTo>
                <a:cubicBezTo>
                  <a:pt x="24" y="79"/>
                  <a:pt x="28" y="89"/>
                  <a:pt x="36" y="97"/>
                </a:cubicBezTo>
                <a:cubicBezTo>
                  <a:pt x="45" y="105"/>
                  <a:pt x="55" y="109"/>
                  <a:pt x="66" y="109"/>
                </a:cubicBezTo>
                <a:cubicBezTo>
                  <a:pt x="78" y="109"/>
                  <a:pt x="88" y="105"/>
                  <a:pt x="96" y="97"/>
                </a:cubicBezTo>
                <a:close/>
                <a:moveTo>
                  <a:pt x="97" y="64"/>
                </a:moveTo>
                <a:cubicBezTo>
                  <a:pt x="97" y="70"/>
                  <a:pt x="97" y="70"/>
                  <a:pt x="97" y="70"/>
                </a:cubicBezTo>
                <a:cubicBezTo>
                  <a:pt x="97" y="71"/>
                  <a:pt x="96" y="71"/>
                  <a:pt x="96" y="72"/>
                </a:cubicBezTo>
                <a:cubicBezTo>
                  <a:pt x="95" y="73"/>
                  <a:pt x="94" y="73"/>
                  <a:pt x="93" y="73"/>
                </a:cubicBezTo>
                <a:cubicBezTo>
                  <a:pt x="72" y="73"/>
                  <a:pt x="72" y="73"/>
                  <a:pt x="72" y="73"/>
                </a:cubicBezTo>
                <a:cubicBezTo>
                  <a:pt x="72" y="94"/>
                  <a:pt x="72" y="94"/>
                  <a:pt x="72" y="94"/>
                </a:cubicBezTo>
                <a:cubicBezTo>
                  <a:pt x="72" y="95"/>
                  <a:pt x="72" y="96"/>
                  <a:pt x="71" y="96"/>
                </a:cubicBezTo>
                <a:cubicBezTo>
                  <a:pt x="71" y="97"/>
                  <a:pt x="70" y="97"/>
                  <a:pt x="69" y="97"/>
                </a:cubicBezTo>
                <a:cubicBezTo>
                  <a:pt x="63" y="97"/>
                  <a:pt x="63" y="97"/>
                  <a:pt x="63" y="97"/>
                </a:cubicBezTo>
                <a:cubicBezTo>
                  <a:pt x="62" y="97"/>
                  <a:pt x="62" y="97"/>
                  <a:pt x="61" y="96"/>
                </a:cubicBezTo>
                <a:cubicBezTo>
                  <a:pt x="61" y="96"/>
                  <a:pt x="60" y="95"/>
                  <a:pt x="60" y="94"/>
                </a:cubicBezTo>
                <a:cubicBezTo>
                  <a:pt x="60" y="73"/>
                  <a:pt x="60" y="73"/>
                  <a:pt x="60" y="73"/>
                </a:cubicBezTo>
                <a:cubicBezTo>
                  <a:pt x="39" y="73"/>
                  <a:pt x="39" y="73"/>
                  <a:pt x="39" y="73"/>
                </a:cubicBezTo>
                <a:cubicBezTo>
                  <a:pt x="38" y="73"/>
                  <a:pt x="37" y="73"/>
                  <a:pt x="37" y="72"/>
                </a:cubicBezTo>
                <a:cubicBezTo>
                  <a:pt x="36" y="71"/>
                  <a:pt x="36" y="71"/>
                  <a:pt x="36" y="70"/>
                </a:cubicBezTo>
                <a:cubicBezTo>
                  <a:pt x="36" y="64"/>
                  <a:pt x="36" y="64"/>
                  <a:pt x="36" y="64"/>
                </a:cubicBezTo>
                <a:cubicBezTo>
                  <a:pt x="36" y="63"/>
                  <a:pt x="36" y="62"/>
                  <a:pt x="37" y="62"/>
                </a:cubicBezTo>
                <a:cubicBezTo>
                  <a:pt x="37" y="61"/>
                  <a:pt x="38" y="61"/>
                  <a:pt x="39" y="61"/>
                </a:cubicBezTo>
                <a:cubicBezTo>
                  <a:pt x="60" y="61"/>
                  <a:pt x="60" y="61"/>
                  <a:pt x="60" y="61"/>
                </a:cubicBezTo>
                <a:cubicBezTo>
                  <a:pt x="60" y="40"/>
                  <a:pt x="60" y="40"/>
                  <a:pt x="60" y="40"/>
                </a:cubicBezTo>
                <a:cubicBezTo>
                  <a:pt x="60" y="39"/>
                  <a:pt x="61" y="38"/>
                  <a:pt x="61" y="38"/>
                </a:cubicBezTo>
                <a:cubicBezTo>
                  <a:pt x="62" y="37"/>
                  <a:pt x="62" y="37"/>
                  <a:pt x="63" y="37"/>
                </a:cubicBezTo>
                <a:cubicBezTo>
                  <a:pt x="69" y="37"/>
                  <a:pt x="69" y="37"/>
                  <a:pt x="69" y="37"/>
                </a:cubicBezTo>
                <a:cubicBezTo>
                  <a:pt x="70" y="37"/>
                  <a:pt x="71" y="37"/>
                  <a:pt x="71" y="38"/>
                </a:cubicBezTo>
                <a:cubicBezTo>
                  <a:pt x="72" y="38"/>
                  <a:pt x="72" y="39"/>
                  <a:pt x="72" y="40"/>
                </a:cubicBezTo>
                <a:cubicBezTo>
                  <a:pt x="72" y="61"/>
                  <a:pt x="72" y="61"/>
                  <a:pt x="72" y="61"/>
                </a:cubicBezTo>
                <a:cubicBezTo>
                  <a:pt x="93" y="61"/>
                  <a:pt x="93" y="61"/>
                  <a:pt x="93" y="61"/>
                </a:cubicBezTo>
                <a:cubicBezTo>
                  <a:pt x="94" y="61"/>
                  <a:pt x="95" y="61"/>
                  <a:pt x="96" y="62"/>
                </a:cubicBezTo>
                <a:cubicBezTo>
                  <a:pt x="96" y="62"/>
                  <a:pt x="97" y="63"/>
                  <a:pt x="97" y="64"/>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3" name="Freeform 20"/>
          <p:cNvSpPr>
            <a:spLocks noEditPoints="1"/>
          </p:cNvSpPr>
          <p:nvPr/>
        </p:nvSpPr>
        <p:spPr bwMode="auto">
          <a:xfrm>
            <a:off x="5471111" y="1933328"/>
            <a:ext cx="237003" cy="239268"/>
          </a:xfrm>
          <a:custGeom>
            <a:avLst/>
            <a:gdLst>
              <a:gd name="T0" fmla="*/ 157 w 157"/>
              <a:gd name="T1" fmla="*/ 146 h 158"/>
              <a:gd name="T2" fmla="*/ 153 w 157"/>
              <a:gd name="T3" fmla="*/ 154 h 158"/>
              <a:gd name="T4" fmla="*/ 145 w 157"/>
              <a:gd name="T5" fmla="*/ 158 h 158"/>
              <a:gd name="T6" fmla="*/ 136 w 157"/>
              <a:gd name="T7" fmla="*/ 154 h 158"/>
              <a:gd name="T8" fmla="*/ 104 w 157"/>
              <a:gd name="T9" fmla="*/ 122 h 158"/>
              <a:gd name="T10" fmla="*/ 66 w 157"/>
              <a:gd name="T11" fmla="*/ 133 h 158"/>
              <a:gd name="T12" fmla="*/ 40 w 157"/>
              <a:gd name="T13" fmla="*/ 128 h 158"/>
              <a:gd name="T14" fmla="*/ 19 w 157"/>
              <a:gd name="T15" fmla="*/ 114 h 158"/>
              <a:gd name="T16" fmla="*/ 5 w 157"/>
              <a:gd name="T17" fmla="*/ 93 h 158"/>
              <a:gd name="T18" fmla="*/ 0 w 157"/>
              <a:gd name="T19" fmla="*/ 67 h 158"/>
              <a:gd name="T20" fmla="*/ 5 w 157"/>
              <a:gd name="T21" fmla="*/ 41 h 158"/>
              <a:gd name="T22" fmla="*/ 19 w 157"/>
              <a:gd name="T23" fmla="*/ 20 h 158"/>
              <a:gd name="T24" fmla="*/ 40 w 157"/>
              <a:gd name="T25" fmla="*/ 6 h 158"/>
              <a:gd name="T26" fmla="*/ 66 w 157"/>
              <a:gd name="T27" fmla="*/ 0 h 158"/>
              <a:gd name="T28" fmla="*/ 92 w 157"/>
              <a:gd name="T29" fmla="*/ 6 h 158"/>
              <a:gd name="T30" fmla="*/ 113 w 157"/>
              <a:gd name="T31" fmla="*/ 20 h 158"/>
              <a:gd name="T32" fmla="*/ 128 w 157"/>
              <a:gd name="T33" fmla="*/ 41 h 158"/>
              <a:gd name="T34" fmla="*/ 133 w 157"/>
              <a:gd name="T35" fmla="*/ 67 h 158"/>
              <a:gd name="T36" fmla="*/ 121 w 157"/>
              <a:gd name="T37" fmla="*/ 105 h 158"/>
              <a:gd name="T38" fmla="*/ 153 w 157"/>
              <a:gd name="T39" fmla="*/ 137 h 158"/>
              <a:gd name="T40" fmla="*/ 157 w 157"/>
              <a:gd name="T41" fmla="*/ 146 h 158"/>
              <a:gd name="T42" fmla="*/ 96 w 157"/>
              <a:gd name="T43" fmla="*/ 97 h 158"/>
              <a:gd name="T44" fmla="*/ 109 w 157"/>
              <a:gd name="T45" fmla="*/ 67 h 158"/>
              <a:gd name="T46" fmla="*/ 96 w 157"/>
              <a:gd name="T47" fmla="*/ 37 h 158"/>
              <a:gd name="T48" fmla="*/ 66 w 157"/>
              <a:gd name="T49" fmla="*/ 25 h 158"/>
              <a:gd name="T50" fmla="*/ 36 w 157"/>
              <a:gd name="T51" fmla="*/ 37 h 158"/>
              <a:gd name="T52" fmla="*/ 24 w 157"/>
              <a:gd name="T53" fmla="*/ 67 h 158"/>
              <a:gd name="T54" fmla="*/ 36 w 157"/>
              <a:gd name="T55" fmla="*/ 97 h 158"/>
              <a:gd name="T56" fmla="*/ 66 w 157"/>
              <a:gd name="T57" fmla="*/ 109 h 158"/>
              <a:gd name="T58" fmla="*/ 96 w 157"/>
              <a:gd name="T59" fmla="*/ 97 h 158"/>
              <a:gd name="T60" fmla="*/ 96 w 157"/>
              <a:gd name="T61" fmla="*/ 64 h 158"/>
              <a:gd name="T62" fmla="*/ 96 w 157"/>
              <a:gd name="T63" fmla="*/ 70 h 158"/>
              <a:gd name="T64" fmla="*/ 96 w 157"/>
              <a:gd name="T65" fmla="*/ 72 h 158"/>
              <a:gd name="T66" fmla="*/ 93 w 157"/>
              <a:gd name="T67" fmla="*/ 73 h 158"/>
              <a:gd name="T68" fmla="*/ 39 w 157"/>
              <a:gd name="T69" fmla="*/ 73 h 158"/>
              <a:gd name="T70" fmla="*/ 37 w 157"/>
              <a:gd name="T71" fmla="*/ 72 h 158"/>
              <a:gd name="T72" fmla="*/ 36 w 157"/>
              <a:gd name="T73" fmla="*/ 70 h 158"/>
              <a:gd name="T74" fmla="*/ 36 w 157"/>
              <a:gd name="T75" fmla="*/ 64 h 158"/>
              <a:gd name="T76" fmla="*/ 37 w 157"/>
              <a:gd name="T77" fmla="*/ 62 h 158"/>
              <a:gd name="T78" fmla="*/ 39 w 157"/>
              <a:gd name="T79" fmla="*/ 61 h 158"/>
              <a:gd name="T80" fmla="*/ 93 w 157"/>
              <a:gd name="T81" fmla="*/ 61 h 158"/>
              <a:gd name="T82" fmla="*/ 96 w 157"/>
              <a:gd name="T83" fmla="*/ 62 h 158"/>
              <a:gd name="T84" fmla="*/ 96 w 157"/>
              <a:gd name="T85" fmla="*/ 6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158">
                <a:moveTo>
                  <a:pt x="157" y="146"/>
                </a:moveTo>
                <a:cubicBezTo>
                  <a:pt x="157" y="149"/>
                  <a:pt x="156" y="152"/>
                  <a:pt x="153" y="154"/>
                </a:cubicBezTo>
                <a:cubicBezTo>
                  <a:pt x="151" y="156"/>
                  <a:pt x="148" y="158"/>
                  <a:pt x="145" y="158"/>
                </a:cubicBezTo>
                <a:cubicBezTo>
                  <a:pt x="141" y="158"/>
                  <a:pt x="139" y="156"/>
                  <a:pt x="136" y="154"/>
                </a:cubicBezTo>
                <a:cubicBezTo>
                  <a:pt x="104" y="122"/>
                  <a:pt x="104" y="122"/>
                  <a:pt x="104" y="122"/>
                </a:cubicBezTo>
                <a:cubicBezTo>
                  <a:pt x="93" y="130"/>
                  <a:pt x="80" y="133"/>
                  <a:pt x="66" y="133"/>
                </a:cubicBezTo>
                <a:cubicBezTo>
                  <a:pt x="57" y="133"/>
                  <a:pt x="49" y="132"/>
                  <a:pt x="40" y="128"/>
                </a:cubicBezTo>
                <a:cubicBezTo>
                  <a:pt x="32" y="125"/>
                  <a:pt x="25" y="120"/>
                  <a:pt x="19" y="114"/>
                </a:cubicBezTo>
                <a:cubicBezTo>
                  <a:pt x="13" y="108"/>
                  <a:pt x="8" y="101"/>
                  <a:pt x="5" y="93"/>
                </a:cubicBezTo>
                <a:cubicBezTo>
                  <a:pt x="1" y="85"/>
                  <a:pt x="0" y="76"/>
                  <a:pt x="0" y="67"/>
                </a:cubicBezTo>
                <a:cubicBezTo>
                  <a:pt x="0" y="58"/>
                  <a:pt x="1" y="49"/>
                  <a:pt x="5" y="41"/>
                </a:cubicBezTo>
                <a:cubicBezTo>
                  <a:pt x="8" y="33"/>
                  <a:pt x="13" y="26"/>
                  <a:pt x="19" y="20"/>
                </a:cubicBezTo>
                <a:cubicBezTo>
                  <a:pt x="25" y="14"/>
                  <a:pt x="32" y="9"/>
                  <a:pt x="40" y="6"/>
                </a:cubicBezTo>
                <a:cubicBezTo>
                  <a:pt x="49" y="2"/>
                  <a:pt x="57" y="0"/>
                  <a:pt x="66" y="0"/>
                </a:cubicBezTo>
                <a:cubicBezTo>
                  <a:pt x="75" y="0"/>
                  <a:pt x="84" y="2"/>
                  <a:pt x="92" y="6"/>
                </a:cubicBezTo>
                <a:cubicBezTo>
                  <a:pt x="100" y="9"/>
                  <a:pt x="107" y="14"/>
                  <a:pt x="113" y="20"/>
                </a:cubicBezTo>
                <a:cubicBezTo>
                  <a:pt x="119" y="26"/>
                  <a:pt x="124" y="33"/>
                  <a:pt x="128" y="41"/>
                </a:cubicBezTo>
                <a:cubicBezTo>
                  <a:pt x="131" y="49"/>
                  <a:pt x="133" y="58"/>
                  <a:pt x="133" y="67"/>
                </a:cubicBezTo>
                <a:cubicBezTo>
                  <a:pt x="133" y="81"/>
                  <a:pt x="129" y="93"/>
                  <a:pt x="121" y="105"/>
                </a:cubicBezTo>
                <a:cubicBezTo>
                  <a:pt x="153" y="137"/>
                  <a:pt x="153" y="137"/>
                  <a:pt x="153" y="137"/>
                </a:cubicBezTo>
                <a:cubicBezTo>
                  <a:pt x="156" y="139"/>
                  <a:pt x="157" y="142"/>
                  <a:pt x="157" y="146"/>
                </a:cubicBezTo>
                <a:close/>
                <a:moveTo>
                  <a:pt x="96" y="97"/>
                </a:moveTo>
                <a:cubicBezTo>
                  <a:pt x="104" y="89"/>
                  <a:pt x="109" y="79"/>
                  <a:pt x="109" y="67"/>
                </a:cubicBezTo>
                <a:cubicBezTo>
                  <a:pt x="109" y="55"/>
                  <a:pt x="104" y="45"/>
                  <a:pt x="96" y="37"/>
                </a:cubicBezTo>
                <a:cubicBezTo>
                  <a:pt x="88" y="29"/>
                  <a:pt x="78" y="25"/>
                  <a:pt x="66" y="25"/>
                </a:cubicBezTo>
                <a:cubicBezTo>
                  <a:pt x="55" y="25"/>
                  <a:pt x="45" y="29"/>
                  <a:pt x="36" y="37"/>
                </a:cubicBezTo>
                <a:cubicBezTo>
                  <a:pt x="28" y="45"/>
                  <a:pt x="24" y="55"/>
                  <a:pt x="24" y="67"/>
                </a:cubicBezTo>
                <a:cubicBezTo>
                  <a:pt x="24" y="79"/>
                  <a:pt x="28" y="89"/>
                  <a:pt x="36" y="97"/>
                </a:cubicBezTo>
                <a:cubicBezTo>
                  <a:pt x="45" y="105"/>
                  <a:pt x="55" y="109"/>
                  <a:pt x="66" y="109"/>
                </a:cubicBezTo>
                <a:cubicBezTo>
                  <a:pt x="78" y="109"/>
                  <a:pt x="88" y="105"/>
                  <a:pt x="96" y="97"/>
                </a:cubicBezTo>
                <a:close/>
                <a:moveTo>
                  <a:pt x="96" y="64"/>
                </a:moveTo>
                <a:cubicBezTo>
                  <a:pt x="96" y="70"/>
                  <a:pt x="96" y="70"/>
                  <a:pt x="96" y="70"/>
                </a:cubicBezTo>
                <a:cubicBezTo>
                  <a:pt x="96" y="71"/>
                  <a:pt x="96" y="71"/>
                  <a:pt x="96" y="72"/>
                </a:cubicBezTo>
                <a:cubicBezTo>
                  <a:pt x="95" y="73"/>
                  <a:pt x="94" y="73"/>
                  <a:pt x="93" y="73"/>
                </a:cubicBezTo>
                <a:cubicBezTo>
                  <a:pt x="39" y="73"/>
                  <a:pt x="39" y="73"/>
                  <a:pt x="39" y="73"/>
                </a:cubicBezTo>
                <a:cubicBezTo>
                  <a:pt x="38" y="73"/>
                  <a:pt x="37" y="73"/>
                  <a:pt x="37" y="72"/>
                </a:cubicBezTo>
                <a:cubicBezTo>
                  <a:pt x="36" y="71"/>
                  <a:pt x="36" y="71"/>
                  <a:pt x="36" y="70"/>
                </a:cubicBezTo>
                <a:cubicBezTo>
                  <a:pt x="36" y="64"/>
                  <a:pt x="36" y="64"/>
                  <a:pt x="36" y="64"/>
                </a:cubicBezTo>
                <a:cubicBezTo>
                  <a:pt x="36" y="63"/>
                  <a:pt x="36" y="62"/>
                  <a:pt x="37" y="62"/>
                </a:cubicBezTo>
                <a:cubicBezTo>
                  <a:pt x="37" y="61"/>
                  <a:pt x="38" y="61"/>
                  <a:pt x="39" y="61"/>
                </a:cubicBezTo>
                <a:cubicBezTo>
                  <a:pt x="93" y="61"/>
                  <a:pt x="93" y="61"/>
                  <a:pt x="93" y="61"/>
                </a:cubicBezTo>
                <a:cubicBezTo>
                  <a:pt x="94" y="61"/>
                  <a:pt x="95" y="61"/>
                  <a:pt x="96" y="62"/>
                </a:cubicBezTo>
                <a:cubicBezTo>
                  <a:pt x="96" y="62"/>
                  <a:pt x="96" y="63"/>
                  <a:pt x="96" y="64"/>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4" name="Freeform 21"/>
          <p:cNvSpPr>
            <a:spLocks noEditPoints="1"/>
          </p:cNvSpPr>
          <p:nvPr/>
        </p:nvSpPr>
        <p:spPr bwMode="auto">
          <a:xfrm>
            <a:off x="5776480" y="1915099"/>
            <a:ext cx="218771" cy="239268"/>
          </a:xfrm>
          <a:custGeom>
            <a:avLst/>
            <a:gdLst>
              <a:gd name="T0" fmla="*/ 145 w 145"/>
              <a:gd name="T1" fmla="*/ 85 h 158"/>
              <a:gd name="T2" fmla="*/ 139 w 145"/>
              <a:gd name="T3" fmla="*/ 113 h 158"/>
              <a:gd name="T4" fmla="*/ 124 w 145"/>
              <a:gd name="T5" fmla="*/ 136 h 158"/>
              <a:gd name="T6" fmla="*/ 100 w 145"/>
              <a:gd name="T7" fmla="*/ 152 h 158"/>
              <a:gd name="T8" fmla="*/ 72 w 145"/>
              <a:gd name="T9" fmla="*/ 158 h 158"/>
              <a:gd name="T10" fmla="*/ 44 w 145"/>
              <a:gd name="T11" fmla="*/ 152 h 158"/>
              <a:gd name="T12" fmla="*/ 21 w 145"/>
              <a:gd name="T13" fmla="*/ 136 h 158"/>
              <a:gd name="T14" fmla="*/ 5 w 145"/>
              <a:gd name="T15" fmla="*/ 113 h 158"/>
              <a:gd name="T16" fmla="*/ 0 w 145"/>
              <a:gd name="T17" fmla="*/ 85 h 158"/>
              <a:gd name="T18" fmla="*/ 7 w 145"/>
              <a:gd name="T19" fmla="*/ 53 h 158"/>
              <a:gd name="T20" fmla="*/ 29 w 145"/>
              <a:gd name="T21" fmla="*/ 27 h 158"/>
              <a:gd name="T22" fmla="*/ 38 w 145"/>
              <a:gd name="T23" fmla="*/ 25 h 158"/>
              <a:gd name="T24" fmla="*/ 46 w 145"/>
              <a:gd name="T25" fmla="*/ 29 h 158"/>
              <a:gd name="T26" fmla="*/ 48 w 145"/>
              <a:gd name="T27" fmla="*/ 38 h 158"/>
              <a:gd name="T28" fmla="*/ 43 w 145"/>
              <a:gd name="T29" fmla="*/ 46 h 158"/>
              <a:gd name="T30" fmla="*/ 29 w 145"/>
              <a:gd name="T31" fmla="*/ 63 h 158"/>
              <a:gd name="T32" fmla="*/ 24 w 145"/>
              <a:gd name="T33" fmla="*/ 85 h 158"/>
              <a:gd name="T34" fmla="*/ 28 w 145"/>
              <a:gd name="T35" fmla="*/ 104 h 158"/>
              <a:gd name="T36" fmla="*/ 38 w 145"/>
              <a:gd name="T37" fmla="*/ 119 h 158"/>
              <a:gd name="T38" fmla="*/ 53 w 145"/>
              <a:gd name="T39" fmla="*/ 130 h 158"/>
              <a:gd name="T40" fmla="*/ 72 w 145"/>
              <a:gd name="T41" fmla="*/ 133 h 158"/>
              <a:gd name="T42" fmla="*/ 91 w 145"/>
              <a:gd name="T43" fmla="*/ 130 h 158"/>
              <a:gd name="T44" fmla="*/ 106 w 145"/>
              <a:gd name="T45" fmla="*/ 119 h 158"/>
              <a:gd name="T46" fmla="*/ 117 w 145"/>
              <a:gd name="T47" fmla="*/ 104 h 158"/>
              <a:gd name="T48" fmla="*/ 121 w 145"/>
              <a:gd name="T49" fmla="*/ 85 h 158"/>
              <a:gd name="T50" fmla="*/ 116 w 145"/>
              <a:gd name="T51" fmla="*/ 63 h 158"/>
              <a:gd name="T52" fmla="*/ 101 w 145"/>
              <a:gd name="T53" fmla="*/ 46 h 158"/>
              <a:gd name="T54" fmla="*/ 97 w 145"/>
              <a:gd name="T55" fmla="*/ 38 h 158"/>
              <a:gd name="T56" fmla="*/ 99 w 145"/>
              <a:gd name="T57" fmla="*/ 29 h 158"/>
              <a:gd name="T58" fmla="*/ 107 w 145"/>
              <a:gd name="T59" fmla="*/ 25 h 158"/>
              <a:gd name="T60" fmla="*/ 116 w 145"/>
              <a:gd name="T61" fmla="*/ 27 h 158"/>
              <a:gd name="T62" fmla="*/ 137 w 145"/>
              <a:gd name="T63" fmla="*/ 53 h 158"/>
              <a:gd name="T64" fmla="*/ 145 w 145"/>
              <a:gd name="T65" fmla="*/ 85 h 158"/>
              <a:gd name="T66" fmla="*/ 84 w 145"/>
              <a:gd name="T67" fmla="*/ 12 h 158"/>
              <a:gd name="T68" fmla="*/ 84 w 145"/>
              <a:gd name="T69" fmla="*/ 73 h 158"/>
              <a:gd name="T70" fmla="*/ 81 w 145"/>
              <a:gd name="T71" fmla="*/ 81 h 158"/>
              <a:gd name="T72" fmla="*/ 72 w 145"/>
              <a:gd name="T73" fmla="*/ 85 h 158"/>
              <a:gd name="T74" fmla="*/ 64 w 145"/>
              <a:gd name="T75" fmla="*/ 81 h 158"/>
              <a:gd name="T76" fmla="*/ 60 w 145"/>
              <a:gd name="T77" fmla="*/ 73 h 158"/>
              <a:gd name="T78" fmla="*/ 60 w 145"/>
              <a:gd name="T79" fmla="*/ 12 h 158"/>
              <a:gd name="T80" fmla="*/ 64 w 145"/>
              <a:gd name="T81" fmla="*/ 4 h 158"/>
              <a:gd name="T82" fmla="*/ 72 w 145"/>
              <a:gd name="T83" fmla="*/ 0 h 158"/>
              <a:gd name="T84" fmla="*/ 81 w 145"/>
              <a:gd name="T85" fmla="*/ 4 h 158"/>
              <a:gd name="T86" fmla="*/ 84 w 145"/>
              <a:gd name="T87" fmla="*/ 1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58">
                <a:moveTo>
                  <a:pt x="145" y="85"/>
                </a:moveTo>
                <a:cubicBezTo>
                  <a:pt x="145" y="95"/>
                  <a:pt x="143" y="104"/>
                  <a:pt x="139" y="113"/>
                </a:cubicBezTo>
                <a:cubicBezTo>
                  <a:pt x="135" y="122"/>
                  <a:pt x="130" y="130"/>
                  <a:pt x="124" y="136"/>
                </a:cubicBezTo>
                <a:cubicBezTo>
                  <a:pt x="117" y="143"/>
                  <a:pt x="109" y="148"/>
                  <a:pt x="100" y="152"/>
                </a:cubicBezTo>
                <a:cubicBezTo>
                  <a:pt x="91" y="156"/>
                  <a:pt x="82" y="158"/>
                  <a:pt x="72" y="158"/>
                </a:cubicBezTo>
                <a:cubicBezTo>
                  <a:pt x="62" y="158"/>
                  <a:pt x="53" y="156"/>
                  <a:pt x="44" y="152"/>
                </a:cubicBezTo>
                <a:cubicBezTo>
                  <a:pt x="35" y="148"/>
                  <a:pt x="27" y="143"/>
                  <a:pt x="21" y="136"/>
                </a:cubicBezTo>
                <a:cubicBezTo>
                  <a:pt x="14" y="130"/>
                  <a:pt x="9" y="122"/>
                  <a:pt x="5" y="113"/>
                </a:cubicBezTo>
                <a:cubicBezTo>
                  <a:pt x="2" y="104"/>
                  <a:pt x="0" y="95"/>
                  <a:pt x="0" y="85"/>
                </a:cubicBezTo>
                <a:cubicBezTo>
                  <a:pt x="0" y="73"/>
                  <a:pt x="2" y="63"/>
                  <a:pt x="7" y="53"/>
                </a:cubicBezTo>
                <a:cubicBezTo>
                  <a:pt x="12" y="42"/>
                  <a:pt x="19" y="34"/>
                  <a:pt x="29" y="27"/>
                </a:cubicBezTo>
                <a:cubicBezTo>
                  <a:pt x="31" y="25"/>
                  <a:pt x="34" y="24"/>
                  <a:pt x="38" y="25"/>
                </a:cubicBezTo>
                <a:cubicBezTo>
                  <a:pt x="41" y="25"/>
                  <a:pt x="44" y="27"/>
                  <a:pt x="46" y="29"/>
                </a:cubicBezTo>
                <a:cubicBezTo>
                  <a:pt x="48" y="32"/>
                  <a:pt x="48" y="35"/>
                  <a:pt x="48" y="38"/>
                </a:cubicBezTo>
                <a:cubicBezTo>
                  <a:pt x="47" y="42"/>
                  <a:pt x="46" y="44"/>
                  <a:pt x="43" y="46"/>
                </a:cubicBezTo>
                <a:cubicBezTo>
                  <a:pt x="37" y="51"/>
                  <a:pt x="32" y="57"/>
                  <a:pt x="29" y="63"/>
                </a:cubicBezTo>
                <a:cubicBezTo>
                  <a:pt x="25" y="70"/>
                  <a:pt x="24" y="77"/>
                  <a:pt x="24" y="85"/>
                </a:cubicBezTo>
                <a:cubicBezTo>
                  <a:pt x="24" y="92"/>
                  <a:pt x="25" y="98"/>
                  <a:pt x="28" y="104"/>
                </a:cubicBezTo>
                <a:cubicBezTo>
                  <a:pt x="30" y="110"/>
                  <a:pt x="34" y="115"/>
                  <a:pt x="38" y="119"/>
                </a:cubicBezTo>
                <a:cubicBezTo>
                  <a:pt x="42" y="124"/>
                  <a:pt x="47" y="127"/>
                  <a:pt x="53" y="130"/>
                </a:cubicBezTo>
                <a:cubicBezTo>
                  <a:pt x="59" y="132"/>
                  <a:pt x="66" y="133"/>
                  <a:pt x="72" y="133"/>
                </a:cubicBezTo>
                <a:cubicBezTo>
                  <a:pt x="79" y="133"/>
                  <a:pt x="85" y="132"/>
                  <a:pt x="91" y="130"/>
                </a:cubicBezTo>
                <a:cubicBezTo>
                  <a:pt x="97" y="127"/>
                  <a:pt x="102" y="124"/>
                  <a:pt x="106" y="119"/>
                </a:cubicBezTo>
                <a:cubicBezTo>
                  <a:pt x="111" y="115"/>
                  <a:pt x="114" y="110"/>
                  <a:pt x="117" y="104"/>
                </a:cubicBezTo>
                <a:cubicBezTo>
                  <a:pt x="119" y="98"/>
                  <a:pt x="121" y="92"/>
                  <a:pt x="121" y="85"/>
                </a:cubicBezTo>
                <a:cubicBezTo>
                  <a:pt x="121" y="77"/>
                  <a:pt x="119" y="70"/>
                  <a:pt x="116" y="63"/>
                </a:cubicBezTo>
                <a:cubicBezTo>
                  <a:pt x="112" y="57"/>
                  <a:pt x="107" y="51"/>
                  <a:pt x="101" y="46"/>
                </a:cubicBezTo>
                <a:cubicBezTo>
                  <a:pt x="99" y="44"/>
                  <a:pt x="97" y="42"/>
                  <a:pt x="97" y="38"/>
                </a:cubicBezTo>
                <a:cubicBezTo>
                  <a:pt x="96" y="35"/>
                  <a:pt x="97" y="32"/>
                  <a:pt x="99" y="29"/>
                </a:cubicBezTo>
                <a:cubicBezTo>
                  <a:pt x="101" y="27"/>
                  <a:pt x="103" y="25"/>
                  <a:pt x="107" y="25"/>
                </a:cubicBezTo>
                <a:cubicBezTo>
                  <a:pt x="110" y="24"/>
                  <a:pt x="113" y="25"/>
                  <a:pt x="116" y="27"/>
                </a:cubicBezTo>
                <a:cubicBezTo>
                  <a:pt x="125" y="34"/>
                  <a:pt x="132" y="42"/>
                  <a:pt x="137" y="53"/>
                </a:cubicBezTo>
                <a:cubicBezTo>
                  <a:pt x="142" y="63"/>
                  <a:pt x="145" y="73"/>
                  <a:pt x="145" y="85"/>
                </a:cubicBezTo>
                <a:close/>
                <a:moveTo>
                  <a:pt x="84" y="12"/>
                </a:moveTo>
                <a:cubicBezTo>
                  <a:pt x="84" y="73"/>
                  <a:pt x="84" y="73"/>
                  <a:pt x="84" y="73"/>
                </a:cubicBezTo>
                <a:cubicBezTo>
                  <a:pt x="84" y="76"/>
                  <a:pt x="83" y="79"/>
                  <a:pt x="81" y="81"/>
                </a:cubicBezTo>
                <a:cubicBezTo>
                  <a:pt x="78" y="84"/>
                  <a:pt x="75" y="85"/>
                  <a:pt x="72" y="85"/>
                </a:cubicBezTo>
                <a:cubicBezTo>
                  <a:pt x="69" y="85"/>
                  <a:pt x="66" y="84"/>
                  <a:pt x="64" y="81"/>
                </a:cubicBezTo>
                <a:cubicBezTo>
                  <a:pt x="61" y="79"/>
                  <a:pt x="60" y="76"/>
                  <a:pt x="60" y="73"/>
                </a:cubicBezTo>
                <a:cubicBezTo>
                  <a:pt x="60" y="12"/>
                  <a:pt x="60" y="12"/>
                  <a:pt x="60" y="12"/>
                </a:cubicBezTo>
                <a:cubicBezTo>
                  <a:pt x="60" y="9"/>
                  <a:pt x="61" y="6"/>
                  <a:pt x="64" y="4"/>
                </a:cubicBezTo>
                <a:cubicBezTo>
                  <a:pt x="66" y="1"/>
                  <a:pt x="69" y="0"/>
                  <a:pt x="72" y="0"/>
                </a:cubicBezTo>
                <a:cubicBezTo>
                  <a:pt x="75" y="0"/>
                  <a:pt x="78" y="1"/>
                  <a:pt x="81" y="4"/>
                </a:cubicBezTo>
                <a:cubicBezTo>
                  <a:pt x="83" y="6"/>
                  <a:pt x="84" y="9"/>
                  <a:pt x="84" y="1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5" name="Freeform 22"/>
          <p:cNvSpPr>
            <a:spLocks noEditPoints="1"/>
          </p:cNvSpPr>
          <p:nvPr/>
        </p:nvSpPr>
        <p:spPr bwMode="auto">
          <a:xfrm>
            <a:off x="6063616" y="1933328"/>
            <a:ext cx="255233" cy="221039"/>
          </a:xfrm>
          <a:custGeom>
            <a:avLst/>
            <a:gdLst>
              <a:gd name="T0" fmla="*/ 25 w 170"/>
              <a:gd name="T1" fmla="*/ 143 h 146"/>
              <a:gd name="T2" fmla="*/ 22 w 170"/>
              <a:gd name="T3" fmla="*/ 146 h 146"/>
              <a:gd name="T4" fmla="*/ 1 w 170"/>
              <a:gd name="T5" fmla="*/ 145 h 146"/>
              <a:gd name="T6" fmla="*/ 0 w 170"/>
              <a:gd name="T7" fmla="*/ 124 h 146"/>
              <a:gd name="T8" fmla="*/ 3 w 170"/>
              <a:gd name="T9" fmla="*/ 121 h 146"/>
              <a:gd name="T10" fmla="*/ 24 w 170"/>
              <a:gd name="T11" fmla="*/ 122 h 146"/>
              <a:gd name="T12" fmla="*/ 61 w 170"/>
              <a:gd name="T13" fmla="*/ 112 h 146"/>
              <a:gd name="T14" fmla="*/ 60 w 170"/>
              <a:gd name="T15" fmla="*/ 145 h 146"/>
              <a:gd name="T16" fmla="*/ 40 w 170"/>
              <a:gd name="T17" fmla="*/ 146 h 146"/>
              <a:gd name="T18" fmla="*/ 37 w 170"/>
              <a:gd name="T19" fmla="*/ 143 h 146"/>
              <a:gd name="T20" fmla="*/ 38 w 170"/>
              <a:gd name="T21" fmla="*/ 110 h 146"/>
              <a:gd name="T22" fmla="*/ 58 w 170"/>
              <a:gd name="T23" fmla="*/ 109 h 146"/>
              <a:gd name="T24" fmla="*/ 61 w 170"/>
              <a:gd name="T25" fmla="*/ 112 h 146"/>
              <a:gd name="T26" fmla="*/ 97 w 170"/>
              <a:gd name="T27" fmla="*/ 143 h 146"/>
              <a:gd name="T28" fmla="*/ 94 w 170"/>
              <a:gd name="T29" fmla="*/ 146 h 146"/>
              <a:gd name="T30" fmla="*/ 74 w 170"/>
              <a:gd name="T31" fmla="*/ 145 h 146"/>
              <a:gd name="T32" fmla="*/ 73 w 170"/>
              <a:gd name="T33" fmla="*/ 88 h 146"/>
              <a:gd name="T34" fmla="*/ 76 w 170"/>
              <a:gd name="T35" fmla="*/ 85 h 146"/>
              <a:gd name="T36" fmla="*/ 96 w 170"/>
              <a:gd name="T37" fmla="*/ 86 h 146"/>
              <a:gd name="T38" fmla="*/ 134 w 170"/>
              <a:gd name="T39" fmla="*/ 52 h 146"/>
              <a:gd name="T40" fmla="*/ 133 w 170"/>
              <a:gd name="T41" fmla="*/ 145 h 146"/>
              <a:gd name="T42" fmla="*/ 112 w 170"/>
              <a:gd name="T43" fmla="*/ 146 h 146"/>
              <a:gd name="T44" fmla="*/ 109 w 170"/>
              <a:gd name="T45" fmla="*/ 143 h 146"/>
              <a:gd name="T46" fmla="*/ 110 w 170"/>
              <a:gd name="T47" fmla="*/ 50 h 146"/>
              <a:gd name="T48" fmla="*/ 131 w 170"/>
              <a:gd name="T49" fmla="*/ 49 h 146"/>
              <a:gd name="T50" fmla="*/ 134 w 170"/>
              <a:gd name="T51" fmla="*/ 52 h 146"/>
              <a:gd name="T52" fmla="*/ 170 w 170"/>
              <a:gd name="T53" fmla="*/ 143 h 146"/>
              <a:gd name="T54" fmla="*/ 167 w 170"/>
              <a:gd name="T55" fmla="*/ 146 h 146"/>
              <a:gd name="T56" fmla="*/ 147 w 170"/>
              <a:gd name="T57" fmla="*/ 145 h 146"/>
              <a:gd name="T58" fmla="*/ 146 w 170"/>
              <a:gd name="T59" fmla="*/ 3 h 146"/>
              <a:gd name="T60" fmla="*/ 149 w 170"/>
              <a:gd name="T61" fmla="*/ 0 h 146"/>
              <a:gd name="T62" fmla="*/ 169 w 170"/>
              <a:gd name="T63" fmla="*/ 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0" h="146">
                <a:moveTo>
                  <a:pt x="25" y="124"/>
                </a:moveTo>
                <a:cubicBezTo>
                  <a:pt x="25" y="143"/>
                  <a:pt x="25" y="143"/>
                  <a:pt x="25" y="143"/>
                </a:cubicBezTo>
                <a:cubicBezTo>
                  <a:pt x="25" y="143"/>
                  <a:pt x="24" y="144"/>
                  <a:pt x="24" y="145"/>
                </a:cubicBezTo>
                <a:cubicBezTo>
                  <a:pt x="23" y="145"/>
                  <a:pt x="23" y="146"/>
                  <a:pt x="22" y="146"/>
                </a:cubicBezTo>
                <a:cubicBezTo>
                  <a:pt x="3" y="146"/>
                  <a:pt x="3" y="146"/>
                  <a:pt x="3" y="146"/>
                </a:cubicBezTo>
                <a:cubicBezTo>
                  <a:pt x="3" y="146"/>
                  <a:pt x="2" y="145"/>
                  <a:pt x="1" y="145"/>
                </a:cubicBezTo>
                <a:cubicBezTo>
                  <a:pt x="1" y="144"/>
                  <a:pt x="0" y="143"/>
                  <a:pt x="0" y="143"/>
                </a:cubicBezTo>
                <a:cubicBezTo>
                  <a:pt x="0" y="124"/>
                  <a:pt x="0" y="124"/>
                  <a:pt x="0" y="124"/>
                </a:cubicBezTo>
                <a:cubicBezTo>
                  <a:pt x="0" y="124"/>
                  <a:pt x="1" y="123"/>
                  <a:pt x="1" y="122"/>
                </a:cubicBezTo>
                <a:cubicBezTo>
                  <a:pt x="2" y="122"/>
                  <a:pt x="3" y="121"/>
                  <a:pt x="3" y="121"/>
                </a:cubicBezTo>
                <a:cubicBezTo>
                  <a:pt x="22" y="121"/>
                  <a:pt x="22" y="121"/>
                  <a:pt x="22" y="121"/>
                </a:cubicBezTo>
                <a:cubicBezTo>
                  <a:pt x="23" y="121"/>
                  <a:pt x="23" y="122"/>
                  <a:pt x="24" y="122"/>
                </a:cubicBezTo>
                <a:cubicBezTo>
                  <a:pt x="24" y="123"/>
                  <a:pt x="25" y="124"/>
                  <a:pt x="25" y="124"/>
                </a:cubicBezTo>
                <a:close/>
                <a:moveTo>
                  <a:pt x="61" y="112"/>
                </a:moveTo>
                <a:cubicBezTo>
                  <a:pt x="61" y="143"/>
                  <a:pt x="61" y="143"/>
                  <a:pt x="61" y="143"/>
                </a:cubicBezTo>
                <a:cubicBezTo>
                  <a:pt x="61" y="143"/>
                  <a:pt x="61" y="144"/>
                  <a:pt x="60" y="145"/>
                </a:cubicBezTo>
                <a:cubicBezTo>
                  <a:pt x="60" y="145"/>
                  <a:pt x="59" y="146"/>
                  <a:pt x="58" y="146"/>
                </a:cubicBezTo>
                <a:cubicBezTo>
                  <a:pt x="40" y="146"/>
                  <a:pt x="40" y="146"/>
                  <a:pt x="40" y="146"/>
                </a:cubicBezTo>
                <a:cubicBezTo>
                  <a:pt x="39" y="146"/>
                  <a:pt x="38" y="145"/>
                  <a:pt x="38" y="145"/>
                </a:cubicBezTo>
                <a:cubicBezTo>
                  <a:pt x="37" y="144"/>
                  <a:pt x="37" y="143"/>
                  <a:pt x="37" y="143"/>
                </a:cubicBezTo>
                <a:cubicBezTo>
                  <a:pt x="37" y="112"/>
                  <a:pt x="37" y="112"/>
                  <a:pt x="37" y="112"/>
                </a:cubicBezTo>
                <a:cubicBezTo>
                  <a:pt x="37" y="111"/>
                  <a:pt x="37" y="111"/>
                  <a:pt x="38" y="110"/>
                </a:cubicBezTo>
                <a:cubicBezTo>
                  <a:pt x="38" y="110"/>
                  <a:pt x="39" y="109"/>
                  <a:pt x="40" y="109"/>
                </a:cubicBezTo>
                <a:cubicBezTo>
                  <a:pt x="58" y="109"/>
                  <a:pt x="58" y="109"/>
                  <a:pt x="58" y="109"/>
                </a:cubicBezTo>
                <a:cubicBezTo>
                  <a:pt x="59" y="109"/>
                  <a:pt x="60" y="110"/>
                  <a:pt x="60" y="110"/>
                </a:cubicBezTo>
                <a:cubicBezTo>
                  <a:pt x="61" y="111"/>
                  <a:pt x="61" y="111"/>
                  <a:pt x="61" y="112"/>
                </a:cubicBezTo>
                <a:close/>
                <a:moveTo>
                  <a:pt x="97" y="88"/>
                </a:moveTo>
                <a:cubicBezTo>
                  <a:pt x="97" y="143"/>
                  <a:pt x="97" y="143"/>
                  <a:pt x="97" y="143"/>
                </a:cubicBezTo>
                <a:cubicBezTo>
                  <a:pt x="97" y="143"/>
                  <a:pt x="97" y="144"/>
                  <a:pt x="96" y="145"/>
                </a:cubicBezTo>
                <a:cubicBezTo>
                  <a:pt x="96" y="145"/>
                  <a:pt x="95" y="146"/>
                  <a:pt x="94" y="146"/>
                </a:cubicBezTo>
                <a:cubicBezTo>
                  <a:pt x="76" y="146"/>
                  <a:pt x="76" y="146"/>
                  <a:pt x="76" y="146"/>
                </a:cubicBezTo>
                <a:cubicBezTo>
                  <a:pt x="75" y="146"/>
                  <a:pt x="75" y="145"/>
                  <a:pt x="74" y="145"/>
                </a:cubicBezTo>
                <a:cubicBezTo>
                  <a:pt x="73" y="144"/>
                  <a:pt x="73" y="143"/>
                  <a:pt x="73" y="143"/>
                </a:cubicBezTo>
                <a:cubicBezTo>
                  <a:pt x="73" y="88"/>
                  <a:pt x="73" y="88"/>
                  <a:pt x="73" y="88"/>
                </a:cubicBezTo>
                <a:cubicBezTo>
                  <a:pt x="73" y="87"/>
                  <a:pt x="73" y="86"/>
                  <a:pt x="74" y="86"/>
                </a:cubicBezTo>
                <a:cubicBezTo>
                  <a:pt x="75" y="85"/>
                  <a:pt x="75" y="85"/>
                  <a:pt x="76" y="85"/>
                </a:cubicBezTo>
                <a:cubicBezTo>
                  <a:pt x="94" y="85"/>
                  <a:pt x="94" y="85"/>
                  <a:pt x="94" y="85"/>
                </a:cubicBezTo>
                <a:cubicBezTo>
                  <a:pt x="95" y="85"/>
                  <a:pt x="96" y="85"/>
                  <a:pt x="96" y="86"/>
                </a:cubicBezTo>
                <a:cubicBezTo>
                  <a:pt x="97" y="86"/>
                  <a:pt x="97" y="87"/>
                  <a:pt x="97" y="88"/>
                </a:cubicBezTo>
                <a:close/>
                <a:moveTo>
                  <a:pt x="134" y="52"/>
                </a:moveTo>
                <a:cubicBezTo>
                  <a:pt x="134" y="143"/>
                  <a:pt x="134" y="143"/>
                  <a:pt x="134" y="143"/>
                </a:cubicBezTo>
                <a:cubicBezTo>
                  <a:pt x="134" y="143"/>
                  <a:pt x="133" y="144"/>
                  <a:pt x="133" y="145"/>
                </a:cubicBezTo>
                <a:cubicBezTo>
                  <a:pt x="132" y="145"/>
                  <a:pt x="131" y="146"/>
                  <a:pt x="131" y="146"/>
                </a:cubicBezTo>
                <a:cubicBezTo>
                  <a:pt x="112" y="146"/>
                  <a:pt x="112" y="146"/>
                  <a:pt x="112" y="146"/>
                </a:cubicBezTo>
                <a:cubicBezTo>
                  <a:pt x="112" y="146"/>
                  <a:pt x="111" y="145"/>
                  <a:pt x="110" y="145"/>
                </a:cubicBezTo>
                <a:cubicBezTo>
                  <a:pt x="110" y="144"/>
                  <a:pt x="109" y="143"/>
                  <a:pt x="109" y="143"/>
                </a:cubicBezTo>
                <a:cubicBezTo>
                  <a:pt x="109" y="52"/>
                  <a:pt x="109" y="52"/>
                  <a:pt x="109" y="52"/>
                </a:cubicBezTo>
                <a:cubicBezTo>
                  <a:pt x="109" y="51"/>
                  <a:pt x="110" y="50"/>
                  <a:pt x="110" y="50"/>
                </a:cubicBezTo>
                <a:cubicBezTo>
                  <a:pt x="111" y="49"/>
                  <a:pt x="112" y="49"/>
                  <a:pt x="112" y="49"/>
                </a:cubicBezTo>
                <a:cubicBezTo>
                  <a:pt x="131" y="49"/>
                  <a:pt x="131" y="49"/>
                  <a:pt x="131" y="49"/>
                </a:cubicBezTo>
                <a:cubicBezTo>
                  <a:pt x="131" y="49"/>
                  <a:pt x="132" y="49"/>
                  <a:pt x="133" y="50"/>
                </a:cubicBezTo>
                <a:cubicBezTo>
                  <a:pt x="133" y="50"/>
                  <a:pt x="134" y="51"/>
                  <a:pt x="134" y="52"/>
                </a:cubicBezTo>
                <a:close/>
                <a:moveTo>
                  <a:pt x="170" y="3"/>
                </a:moveTo>
                <a:cubicBezTo>
                  <a:pt x="170" y="143"/>
                  <a:pt x="170" y="143"/>
                  <a:pt x="170" y="143"/>
                </a:cubicBezTo>
                <a:cubicBezTo>
                  <a:pt x="170" y="143"/>
                  <a:pt x="170" y="144"/>
                  <a:pt x="169" y="145"/>
                </a:cubicBezTo>
                <a:cubicBezTo>
                  <a:pt x="168" y="145"/>
                  <a:pt x="168" y="146"/>
                  <a:pt x="167" y="146"/>
                </a:cubicBezTo>
                <a:cubicBezTo>
                  <a:pt x="149" y="146"/>
                  <a:pt x="149" y="146"/>
                  <a:pt x="149" y="146"/>
                </a:cubicBezTo>
                <a:cubicBezTo>
                  <a:pt x="148" y="146"/>
                  <a:pt x="147" y="145"/>
                  <a:pt x="147" y="145"/>
                </a:cubicBezTo>
                <a:cubicBezTo>
                  <a:pt x="146" y="144"/>
                  <a:pt x="146" y="143"/>
                  <a:pt x="146" y="143"/>
                </a:cubicBezTo>
                <a:cubicBezTo>
                  <a:pt x="146" y="3"/>
                  <a:pt x="146" y="3"/>
                  <a:pt x="146" y="3"/>
                </a:cubicBezTo>
                <a:cubicBezTo>
                  <a:pt x="146" y="2"/>
                  <a:pt x="146" y="2"/>
                  <a:pt x="147" y="1"/>
                </a:cubicBezTo>
                <a:cubicBezTo>
                  <a:pt x="147" y="1"/>
                  <a:pt x="148" y="0"/>
                  <a:pt x="149" y="0"/>
                </a:cubicBezTo>
                <a:cubicBezTo>
                  <a:pt x="167" y="0"/>
                  <a:pt x="167" y="0"/>
                  <a:pt x="167" y="0"/>
                </a:cubicBezTo>
                <a:cubicBezTo>
                  <a:pt x="168" y="0"/>
                  <a:pt x="168" y="1"/>
                  <a:pt x="169" y="1"/>
                </a:cubicBezTo>
                <a:cubicBezTo>
                  <a:pt x="170" y="2"/>
                  <a:pt x="170" y="2"/>
                  <a:pt x="170" y="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6" name="Freeform 23"/>
          <p:cNvSpPr>
            <a:spLocks noEditPoints="1"/>
          </p:cNvSpPr>
          <p:nvPr/>
        </p:nvSpPr>
        <p:spPr bwMode="auto">
          <a:xfrm>
            <a:off x="6387217" y="1933328"/>
            <a:ext cx="218771" cy="221039"/>
          </a:xfrm>
          <a:custGeom>
            <a:avLst/>
            <a:gdLst>
              <a:gd name="T0" fmla="*/ 145 w 145"/>
              <a:gd name="T1" fmla="*/ 84 h 146"/>
              <a:gd name="T2" fmla="*/ 142 w 145"/>
              <a:gd name="T3" fmla="*/ 87 h 146"/>
              <a:gd name="T4" fmla="*/ 121 w 145"/>
              <a:gd name="T5" fmla="*/ 98 h 146"/>
              <a:gd name="T6" fmla="*/ 132 w 145"/>
              <a:gd name="T7" fmla="*/ 114 h 146"/>
              <a:gd name="T8" fmla="*/ 122 w 145"/>
              <a:gd name="T9" fmla="*/ 126 h 146"/>
              <a:gd name="T10" fmla="*/ 110 w 145"/>
              <a:gd name="T11" fmla="*/ 132 h 146"/>
              <a:gd name="T12" fmla="*/ 89 w 145"/>
              <a:gd name="T13" fmla="*/ 125 h 146"/>
              <a:gd name="T14" fmla="*/ 83 w 145"/>
              <a:gd name="T15" fmla="*/ 146 h 146"/>
              <a:gd name="T16" fmla="*/ 59 w 145"/>
              <a:gd name="T17" fmla="*/ 145 h 146"/>
              <a:gd name="T18" fmla="*/ 56 w 145"/>
              <a:gd name="T19" fmla="*/ 125 h 146"/>
              <a:gd name="T20" fmla="*/ 34 w 145"/>
              <a:gd name="T21" fmla="*/ 132 h 146"/>
              <a:gd name="T22" fmla="*/ 29 w 145"/>
              <a:gd name="T23" fmla="*/ 132 h 146"/>
              <a:gd name="T24" fmla="*/ 13 w 145"/>
              <a:gd name="T25" fmla="*/ 114 h 146"/>
              <a:gd name="T26" fmla="*/ 18 w 145"/>
              <a:gd name="T27" fmla="*/ 105 h 146"/>
              <a:gd name="T28" fmla="*/ 20 w 145"/>
              <a:gd name="T29" fmla="*/ 89 h 146"/>
              <a:gd name="T30" fmla="*/ 0 w 145"/>
              <a:gd name="T31" fmla="*/ 85 h 146"/>
              <a:gd name="T32" fmla="*/ 0 w 145"/>
              <a:gd name="T33" fmla="*/ 62 h 146"/>
              <a:gd name="T34" fmla="*/ 2 w 145"/>
              <a:gd name="T35" fmla="*/ 59 h 146"/>
              <a:gd name="T36" fmla="*/ 23 w 145"/>
              <a:gd name="T37" fmla="*/ 48 h 146"/>
              <a:gd name="T38" fmla="*/ 12 w 145"/>
              <a:gd name="T39" fmla="*/ 32 h 146"/>
              <a:gd name="T40" fmla="*/ 22 w 145"/>
              <a:gd name="T41" fmla="*/ 20 h 146"/>
              <a:gd name="T42" fmla="*/ 34 w 145"/>
              <a:gd name="T43" fmla="*/ 14 h 146"/>
              <a:gd name="T44" fmla="*/ 55 w 145"/>
              <a:gd name="T45" fmla="*/ 21 h 146"/>
              <a:gd name="T46" fmla="*/ 62 w 145"/>
              <a:gd name="T47" fmla="*/ 0 h 146"/>
              <a:gd name="T48" fmla="*/ 85 w 145"/>
              <a:gd name="T49" fmla="*/ 1 h 146"/>
              <a:gd name="T50" fmla="*/ 89 w 145"/>
              <a:gd name="T51" fmla="*/ 21 h 146"/>
              <a:gd name="T52" fmla="*/ 111 w 145"/>
              <a:gd name="T53" fmla="*/ 14 h 146"/>
              <a:gd name="T54" fmla="*/ 115 w 145"/>
              <a:gd name="T55" fmla="*/ 14 h 146"/>
              <a:gd name="T56" fmla="*/ 132 w 145"/>
              <a:gd name="T57" fmla="*/ 32 h 146"/>
              <a:gd name="T58" fmla="*/ 126 w 145"/>
              <a:gd name="T59" fmla="*/ 41 h 146"/>
              <a:gd name="T60" fmla="*/ 125 w 145"/>
              <a:gd name="T61" fmla="*/ 57 h 146"/>
              <a:gd name="T62" fmla="*/ 144 w 145"/>
              <a:gd name="T63" fmla="*/ 60 h 146"/>
              <a:gd name="T64" fmla="*/ 89 w 145"/>
              <a:gd name="T65" fmla="*/ 90 h 146"/>
              <a:gd name="T66" fmla="*/ 89 w 145"/>
              <a:gd name="T67" fmla="*/ 56 h 146"/>
              <a:gd name="T68" fmla="*/ 55 w 145"/>
              <a:gd name="T69" fmla="*/ 56 h 146"/>
              <a:gd name="T70" fmla="*/ 55 w 145"/>
              <a:gd name="T71" fmla="*/ 90 h 146"/>
              <a:gd name="T72" fmla="*/ 89 w 145"/>
              <a:gd name="T73" fmla="*/ 9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5" h="146">
                <a:moveTo>
                  <a:pt x="145" y="63"/>
                </a:moveTo>
                <a:cubicBezTo>
                  <a:pt x="145" y="84"/>
                  <a:pt x="145" y="84"/>
                  <a:pt x="145" y="84"/>
                </a:cubicBezTo>
                <a:cubicBezTo>
                  <a:pt x="145" y="84"/>
                  <a:pt x="144" y="85"/>
                  <a:pt x="144" y="86"/>
                </a:cubicBezTo>
                <a:cubicBezTo>
                  <a:pt x="144" y="87"/>
                  <a:pt x="143" y="87"/>
                  <a:pt x="142" y="87"/>
                </a:cubicBezTo>
                <a:cubicBezTo>
                  <a:pt x="125" y="90"/>
                  <a:pt x="125" y="90"/>
                  <a:pt x="125" y="90"/>
                </a:cubicBezTo>
                <a:cubicBezTo>
                  <a:pt x="123" y="93"/>
                  <a:pt x="122" y="96"/>
                  <a:pt x="121" y="98"/>
                </a:cubicBezTo>
                <a:cubicBezTo>
                  <a:pt x="123" y="101"/>
                  <a:pt x="127" y="106"/>
                  <a:pt x="131" y="111"/>
                </a:cubicBezTo>
                <a:cubicBezTo>
                  <a:pt x="132" y="112"/>
                  <a:pt x="132" y="113"/>
                  <a:pt x="132" y="114"/>
                </a:cubicBezTo>
                <a:cubicBezTo>
                  <a:pt x="132" y="115"/>
                  <a:pt x="132" y="115"/>
                  <a:pt x="131" y="116"/>
                </a:cubicBezTo>
                <a:cubicBezTo>
                  <a:pt x="129" y="118"/>
                  <a:pt x="126" y="122"/>
                  <a:pt x="122" y="126"/>
                </a:cubicBezTo>
                <a:cubicBezTo>
                  <a:pt x="117" y="131"/>
                  <a:pt x="114" y="133"/>
                  <a:pt x="113" y="133"/>
                </a:cubicBezTo>
                <a:cubicBezTo>
                  <a:pt x="112" y="133"/>
                  <a:pt x="111" y="133"/>
                  <a:pt x="110" y="132"/>
                </a:cubicBezTo>
                <a:cubicBezTo>
                  <a:pt x="97" y="122"/>
                  <a:pt x="97" y="122"/>
                  <a:pt x="97" y="122"/>
                </a:cubicBezTo>
                <a:cubicBezTo>
                  <a:pt x="95" y="123"/>
                  <a:pt x="92" y="124"/>
                  <a:pt x="89" y="125"/>
                </a:cubicBezTo>
                <a:cubicBezTo>
                  <a:pt x="88" y="134"/>
                  <a:pt x="87" y="140"/>
                  <a:pt x="86" y="143"/>
                </a:cubicBezTo>
                <a:cubicBezTo>
                  <a:pt x="86" y="145"/>
                  <a:pt x="84" y="146"/>
                  <a:pt x="83" y="146"/>
                </a:cubicBezTo>
                <a:cubicBezTo>
                  <a:pt x="62" y="146"/>
                  <a:pt x="62" y="146"/>
                  <a:pt x="62" y="146"/>
                </a:cubicBezTo>
                <a:cubicBezTo>
                  <a:pt x="61" y="146"/>
                  <a:pt x="60" y="145"/>
                  <a:pt x="59" y="145"/>
                </a:cubicBezTo>
                <a:cubicBezTo>
                  <a:pt x="59" y="144"/>
                  <a:pt x="58" y="144"/>
                  <a:pt x="58" y="143"/>
                </a:cubicBezTo>
                <a:cubicBezTo>
                  <a:pt x="56" y="125"/>
                  <a:pt x="56" y="125"/>
                  <a:pt x="56" y="125"/>
                </a:cubicBezTo>
                <a:cubicBezTo>
                  <a:pt x="52" y="124"/>
                  <a:pt x="50" y="123"/>
                  <a:pt x="47" y="122"/>
                </a:cubicBezTo>
                <a:cubicBezTo>
                  <a:pt x="34" y="132"/>
                  <a:pt x="34" y="132"/>
                  <a:pt x="34" y="132"/>
                </a:cubicBezTo>
                <a:cubicBezTo>
                  <a:pt x="33" y="133"/>
                  <a:pt x="32" y="133"/>
                  <a:pt x="31" y="133"/>
                </a:cubicBezTo>
                <a:cubicBezTo>
                  <a:pt x="31" y="133"/>
                  <a:pt x="30" y="132"/>
                  <a:pt x="29" y="132"/>
                </a:cubicBezTo>
                <a:cubicBezTo>
                  <a:pt x="21" y="125"/>
                  <a:pt x="16" y="119"/>
                  <a:pt x="13" y="116"/>
                </a:cubicBezTo>
                <a:cubicBezTo>
                  <a:pt x="13" y="115"/>
                  <a:pt x="13" y="115"/>
                  <a:pt x="13" y="114"/>
                </a:cubicBezTo>
                <a:cubicBezTo>
                  <a:pt x="13" y="113"/>
                  <a:pt x="13" y="112"/>
                  <a:pt x="14" y="112"/>
                </a:cubicBezTo>
                <a:cubicBezTo>
                  <a:pt x="14" y="110"/>
                  <a:pt x="16" y="108"/>
                  <a:pt x="18" y="105"/>
                </a:cubicBezTo>
                <a:cubicBezTo>
                  <a:pt x="21" y="102"/>
                  <a:pt x="22" y="100"/>
                  <a:pt x="23" y="99"/>
                </a:cubicBezTo>
                <a:cubicBezTo>
                  <a:pt x="22" y="95"/>
                  <a:pt x="20" y="92"/>
                  <a:pt x="20" y="89"/>
                </a:cubicBezTo>
                <a:cubicBezTo>
                  <a:pt x="2" y="87"/>
                  <a:pt x="2" y="87"/>
                  <a:pt x="2" y="87"/>
                </a:cubicBezTo>
                <a:cubicBezTo>
                  <a:pt x="1" y="87"/>
                  <a:pt x="1" y="86"/>
                  <a:pt x="0" y="85"/>
                </a:cubicBezTo>
                <a:cubicBezTo>
                  <a:pt x="0" y="85"/>
                  <a:pt x="0" y="84"/>
                  <a:pt x="0" y="83"/>
                </a:cubicBezTo>
                <a:cubicBezTo>
                  <a:pt x="0" y="62"/>
                  <a:pt x="0" y="62"/>
                  <a:pt x="0" y="62"/>
                </a:cubicBezTo>
                <a:cubicBezTo>
                  <a:pt x="0" y="62"/>
                  <a:pt x="0" y="61"/>
                  <a:pt x="0" y="60"/>
                </a:cubicBezTo>
                <a:cubicBezTo>
                  <a:pt x="1" y="59"/>
                  <a:pt x="1" y="59"/>
                  <a:pt x="2" y="59"/>
                </a:cubicBezTo>
                <a:cubicBezTo>
                  <a:pt x="20" y="56"/>
                  <a:pt x="20" y="56"/>
                  <a:pt x="20" y="56"/>
                </a:cubicBezTo>
                <a:cubicBezTo>
                  <a:pt x="21" y="53"/>
                  <a:pt x="22" y="50"/>
                  <a:pt x="23" y="48"/>
                </a:cubicBezTo>
                <a:cubicBezTo>
                  <a:pt x="21" y="44"/>
                  <a:pt x="17" y="40"/>
                  <a:pt x="13" y="34"/>
                </a:cubicBezTo>
                <a:cubicBezTo>
                  <a:pt x="13" y="34"/>
                  <a:pt x="12" y="33"/>
                  <a:pt x="12" y="32"/>
                </a:cubicBezTo>
                <a:cubicBezTo>
                  <a:pt x="12" y="32"/>
                  <a:pt x="13" y="31"/>
                  <a:pt x="13" y="30"/>
                </a:cubicBezTo>
                <a:cubicBezTo>
                  <a:pt x="15" y="28"/>
                  <a:pt x="18" y="24"/>
                  <a:pt x="22" y="20"/>
                </a:cubicBezTo>
                <a:cubicBezTo>
                  <a:pt x="27" y="15"/>
                  <a:pt x="30" y="13"/>
                  <a:pt x="31" y="13"/>
                </a:cubicBezTo>
                <a:cubicBezTo>
                  <a:pt x="32" y="13"/>
                  <a:pt x="33" y="13"/>
                  <a:pt x="34" y="14"/>
                </a:cubicBezTo>
                <a:cubicBezTo>
                  <a:pt x="47" y="24"/>
                  <a:pt x="47" y="24"/>
                  <a:pt x="47" y="24"/>
                </a:cubicBezTo>
                <a:cubicBezTo>
                  <a:pt x="50" y="23"/>
                  <a:pt x="53" y="22"/>
                  <a:pt x="55" y="21"/>
                </a:cubicBezTo>
                <a:cubicBezTo>
                  <a:pt x="57" y="12"/>
                  <a:pt x="57" y="6"/>
                  <a:pt x="58" y="3"/>
                </a:cubicBezTo>
                <a:cubicBezTo>
                  <a:pt x="59" y="1"/>
                  <a:pt x="60" y="0"/>
                  <a:pt x="62" y="0"/>
                </a:cubicBezTo>
                <a:cubicBezTo>
                  <a:pt x="83" y="0"/>
                  <a:pt x="83" y="0"/>
                  <a:pt x="83" y="0"/>
                </a:cubicBezTo>
                <a:cubicBezTo>
                  <a:pt x="84" y="0"/>
                  <a:pt x="84" y="1"/>
                  <a:pt x="85" y="1"/>
                </a:cubicBezTo>
                <a:cubicBezTo>
                  <a:pt x="86" y="2"/>
                  <a:pt x="86" y="2"/>
                  <a:pt x="86" y="3"/>
                </a:cubicBezTo>
                <a:cubicBezTo>
                  <a:pt x="89" y="21"/>
                  <a:pt x="89" y="21"/>
                  <a:pt x="89" y="21"/>
                </a:cubicBezTo>
                <a:cubicBezTo>
                  <a:pt x="92" y="22"/>
                  <a:pt x="95" y="23"/>
                  <a:pt x="97" y="24"/>
                </a:cubicBezTo>
                <a:cubicBezTo>
                  <a:pt x="111" y="14"/>
                  <a:pt x="111" y="14"/>
                  <a:pt x="111" y="14"/>
                </a:cubicBezTo>
                <a:cubicBezTo>
                  <a:pt x="111" y="13"/>
                  <a:pt x="112" y="13"/>
                  <a:pt x="113" y="13"/>
                </a:cubicBezTo>
                <a:cubicBezTo>
                  <a:pt x="114" y="13"/>
                  <a:pt x="114" y="13"/>
                  <a:pt x="115" y="14"/>
                </a:cubicBezTo>
                <a:cubicBezTo>
                  <a:pt x="123" y="22"/>
                  <a:pt x="129" y="27"/>
                  <a:pt x="131" y="30"/>
                </a:cubicBezTo>
                <a:cubicBezTo>
                  <a:pt x="131" y="31"/>
                  <a:pt x="132" y="31"/>
                  <a:pt x="132" y="32"/>
                </a:cubicBezTo>
                <a:cubicBezTo>
                  <a:pt x="132" y="33"/>
                  <a:pt x="131" y="34"/>
                  <a:pt x="131" y="34"/>
                </a:cubicBezTo>
                <a:cubicBezTo>
                  <a:pt x="130" y="36"/>
                  <a:pt x="128" y="38"/>
                  <a:pt x="126" y="41"/>
                </a:cubicBezTo>
                <a:cubicBezTo>
                  <a:pt x="124" y="44"/>
                  <a:pt x="122" y="46"/>
                  <a:pt x="121" y="47"/>
                </a:cubicBezTo>
                <a:cubicBezTo>
                  <a:pt x="122" y="50"/>
                  <a:pt x="124" y="54"/>
                  <a:pt x="125" y="57"/>
                </a:cubicBezTo>
                <a:cubicBezTo>
                  <a:pt x="142" y="59"/>
                  <a:pt x="142" y="59"/>
                  <a:pt x="142" y="59"/>
                </a:cubicBezTo>
                <a:cubicBezTo>
                  <a:pt x="143" y="59"/>
                  <a:pt x="144" y="60"/>
                  <a:pt x="144" y="60"/>
                </a:cubicBezTo>
                <a:cubicBezTo>
                  <a:pt x="144" y="61"/>
                  <a:pt x="145" y="62"/>
                  <a:pt x="145" y="63"/>
                </a:cubicBezTo>
                <a:close/>
                <a:moveTo>
                  <a:pt x="89" y="90"/>
                </a:moveTo>
                <a:cubicBezTo>
                  <a:pt x="94" y="85"/>
                  <a:pt x="96" y="80"/>
                  <a:pt x="96" y="73"/>
                </a:cubicBezTo>
                <a:cubicBezTo>
                  <a:pt x="96" y="66"/>
                  <a:pt x="94" y="61"/>
                  <a:pt x="89" y="56"/>
                </a:cubicBezTo>
                <a:cubicBezTo>
                  <a:pt x="85" y="51"/>
                  <a:pt x="79" y="49"/>
                  <a:pt x="72" y="49"/>
                </a:cubicBezTo>
                <a:cubicBezTo>
                  <a:pt x="65" y="49"/>
                  <a:pt x="60" y="51"/>
                  <a:pt x="55" y="56"/>
                </a:cubicBezTo>
                <a:cubicBezTo>
                  <a:pt x="50" y="61"/>
                  <a:pt x="48" y="66"/>
                  <a:pt x="48" y="73"/>
                </a:cubicBezTo>
                <a:cubicBezTo>
                  <a:pt x="48" y="80"/>
                  <a:pt x="50" y="85"/>
                  <a:pt x="55" y="90"/>
                </a:cubicBezTo>
                <a:cubicBezTo>
                  <a:pt x="60" y="95"/>
                  <a:pt x="65" y="97"/>
                  <a:pt x="72" y="97"/>
                </a:cubicBezTo>
                <a:cubicBezTo>
                  <a:pt x="79" y="97"/>
                  <a:pt x="85" y="95"/>
                  <a:pt x="89" y="9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7" name="Freeform 24"/>
          <p:cNvSpPr>
            <a:spLocks noEditPoints="1"/>
          </p:cNvSpPr>
          <p:nvPr/>
        </p:nvSpPr>
        <p:spPr bwMode="auto">
          <a:xfrm>
            <a:off x="6672075" y="1933328"/>
            <a:ext cx="202819" cy="221039"/>
          </a:xfrm>
          <a:custGeom>
            <a:avLst/>
            <a:gdLst>
              <a:gd name="T0" fmla="*/ 134 w 134"/>
              <a:gd name="T1" fmla="*/ 34 h 146"/>
              <a:gd name="T2" fmla="*/ 130 w 134"/>
              <a:gd name="T3" fmla="*/ 37 h 146"/>
              <a:gd name="T4" fmla="*/ 121 w 134"/>
              <a:gd name="T5" fmla="*/ 126 h 146"/>
              <a:gd name="T6" fmla="*/ 106 w 134"/>
              <a:gd name="T7" fmla="*/ 146 h 146"/>
              <a:gd name="T8" fmla="*/ 17 w 134"/>
              <a:gd name="T9" fmla="*/ 140 h 146"/>
              <a:gd name="T10" fmla="*/ 12 w 134"/>
              <a:gd name="T11" fmla="*/ 37 h 146"/>
              <a:gd name="T12" fmla="*/ 1 w 134"/>
              <a:gd name="T13" fmla="*/ 36 h 146"/>
              <a:gd name="T14" fmla="*/ 0 w 134"/>
              <a:gd name="T15" fmla="*/ 28 h 146"/>
              <a:gd name="T16" fmla="*/ 3 w 134"/>
              <a:gd name="T17" fmla="*/ 25 h 146"/>
              <a:gd name="T18" fmla="*/ 39 w 134"/>
              <a:gd name="T19" fmla="*/ 9 h 146"/>
              <a:gd name="T20" fmla="*/ 52 w 134"/>
              <a:gd name="T21" fmla="*/ 0 h 146"/>
              <a:gd name="T22" fmla="*/ 90 w 134"/>
              <a:gd name="T23" fmla="*/ 3 h 146"/>
              <a:gd name="T24" fmla="*/ 101 w 134"/>
              <a:gd name="T25" fmla="*/ 25 h 146"/>
              <a:gd name="T26" fmla="*/ 133 w 134"/>
              <a:gd name="T27" fmla="*/ 25 h 146"/>
              <a:gd name="T28" fmla="*/ 109 w 134"/>
              <a:gd name="T29" fmla="*/ 126 h 146"/>
              <a:gd name="T30" fmla="*/ 25 w 134"/>
              <a:gd name="T31" fmla="*/ 37 h 146"/>
              <a:gd name="T32" fmla="*/ 25 w 134"/>
              <a:gd name="T33" fmla="*/ 130 h 146"/>
              <a:gd name="T34" fmla="*/ 28 w 134"/>
              <a:gd name="T35" fmla="*/ 133 h 146"/>
              <a:gd name="T36" fmla="*/ 107 w 134"/>
              <a:gd name="T37" fmla="*/ 133 h 146"/>
              <a:gd name="T38" fmla="*/ 109 w 134"/>
              <a:gd name="T39" fmla="*/ 126 h 146"/>
              <a:gd name="T40" fmla="*/ 49 w 134"/>
              <a:gd name="T41" fmla="*/ 112 h 146"/>
              <a:gd name="T42" fmla="*/ 46 w 134"/>
              <a:gd name="T43" fmla="*/ 115 h 146"/>
              <a:gd name="T44" fmla="*/ 38 w 134"/>
              <a:gd name="T45" fmla="*/ 114 h 146"/>
              <a:gd name="T46" fmla="*/ 37 w 134"/>
              <a:gd name="T47" fmla="*/ 58 h 146"/>
              <a:gd name="T48" fmla="*/ 40 w 134"/>
              <a:gd name="T49" fmla="*/ 55 h 146"/>
              <a:gd name="T50" fmla="*/ 48 w 134"/>
              <a:gd name="T51" fmla="*/ 56 h 146"/>
              <a:gd name="T52" fmla="*/ 46 w 134"/>
              <a:gd name="T53" fmla="*/ 25 h 146"/>
              <a:gd name="T54" fmla="*/ 84 w 134"/>
              <a:gd name="T55" fmla="*/ 13 h 146"/>
              <a:gd name="T56" fmla="*/ 52 w 134"/>
              <a:gd name="T57" fmla="*/ 12 h 146"/>
              <a:gd name="T58" fmla="*/ 46 w 134"/>
              <a:gd name="T59" fmla="*/ 25 h 146"/>
              <a:gd name="T60" fmla="*/ 73 w 134"/>
              <a:gd name="T61" fmla="*/ 112 h 146"/>
              <a:gd name="T62" fmla="*/ 70 w 134"/>
              <a:gd name="T63" fmla="*/ 115 h 146"/>
              <a:gd name="T64" fmla="*/ 62 w 134"/>
              <a:gd name="T65" fmla="*/ 114 h 146"/>
              <a:gd name="T66" fmla="*/ 61 w 134"/>
              <a:gd name="T67" fmla="*/ 58 h 146"/>
              <a:gd name="T68" fmla="*/ 64 w 134"/>
              <a:gd name="T69" fmla="*/ 55 h 146"/>
              <a:gd name="T70" fmla="*/ 72 w 134"/>
              <a:gd name="T71" fmla="*/ 56 h 146"/>
              <a:gd name="T72" fmla="*/ 97 w 134"/>
              <a:gd name="T73" fmla="*/ 58 h 146"/>
              <a:gd name="T74" fmla="*/ 96 w 134"/>
              <a:gd name="T75" fmla="*/ 114 h 146"/>
              <a:gd name="T76" fmla="*/ 88 w 134"/>
              <a:gd name="T77" fmla="*/ 115 h 146"/>
              <a:gd name="T78" fmla="*/ 85 w 134"/>
              <a:gd name="T79" fmla="*/ 112 h 146"/>
              <a:gd name="T80" fmla="*/ 86 w 134"/>
              <a:gd name="T81" fmla="*/ 56 h 146"/>
              <a:gd name="T82" fmla="*/ 94 w 134"/>
              <a:gd name="T83" fmla="*/ 55 h 146"/>
              <a:gd name="T84" fmla="*/ 97 w 134"/>
              <a:gd name="T85" fmla="*/ 5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4" h="146">
                <a:moveTo>
                  <a:pt x="134" y="28"/>
                </a:moveTo>
                <a:cubicBezTo>
                  <a:pt x="134" y="34"/>
                  <a:pt x="134" y="34"/>
                  <a:pt x="134" y="34"/>
                </a:cubicBezTo>
                <a:cubicBezTo>
                  <a:pt x="134" y="35"/>
                  <a:pt x="133" y="35"/>
                  <a:pt x="133" y="36"/>
                </a:cubicBezTo>
                <a:cubicBezTo>
                  <a:pt x="132" y="36"/>
                  <a:pt x="131" y="37"/>
                  <a:pt x="130" y="37"/>
                </a:cubicBezTo>
                <a:cubicBezTo>
                  <a:pt x="121" y="37"/>
                  <a:pt x="121" y="37"/>
                  <a:pt x="121" y="37"/>
                </a:cubicBezTo>
                <a:cubicBezTo>
                  <a:pt x="121" y="126"/>
                  <a:pt x="121" y="126"/>
                  <a:pt x="121" y="126"/>
                </a:cubicBezTo>
                <a:cubicBezTo>
                  <a:pt x="121" y="132"/>
                  <a:pt x="120" y="136"/>
                  <a:pt x="117" y="140"/>
                </a:cubicBezTo>
                <a:cubicBezTo>
                  <a:pt x="114" y="144"/>
                  <a:pt x="110" y="146"/>
                  <a:pt x="106" y="146"/>
                </a:cubicBezTo>
                <a:cubicBezTo>
                  <a:pt x="28" y="146"/>
                  <a:pt x="28" y="146"/>
                  <a:pt x="28" y="146"/>
                </a:cubicBezTo>
                <a:cubicBezTo>
                  <a:pt x="23" y="146"/>
                  <a:pt x="20" y="144"/>
                  <a:pt x="17" y="140"/>
                </a:cubicBezTo>
                <a:cubicBezTo>
                  <a:pt x="14" y="136"/>
                  <a:pt x="12" y="132"/>
                  <a:pt x="12" y="127"/>
                </a:cubicBezTo>
                <a:cubicBezTo>
                  <a:pt x="12" y="37"/>
                  <a:pt x="12" y="37"/>
                  <a:pt x="12" y="37"/>
                </a:cubicBezTo>
                <a:cubicBezTo>
                  <a:pt x="3" y="37"/>
                  <a:pt x="3" y="37"/>
                  <a:pt x="3" y="37"/>
                </a:cubicBezTo>
                <a:cubicBezTo>
                  <a:pt x="3" y="37"/>
                  <a:pt x="2" y="36"/>
                  <a:pt x="1" y="36"/>
                </a:cubicBezTo>
                <a:cubicBezTo>
                  <a:pt x="1" y="35"/>
                  <a:pt x="0" y="35"/>
                  <a:pt x="0" y="34"/>
                </a:cubicBezTo>
                <a:cubicBezTo>
                  <a:pt x="0" y="28"/>
                  <a:pt x="0" y="28"/>
                  <a:pt x="0" y="28"/>
                </a:cubicBezTo>
                <a:cubicBezTo>
                  <a:pt x="0" y="27"/>
                  <a:pt x="1" y="26"/>
                  <a:pt x="1" y="25"/>
                </a:cubicBezTo>
                <a:cubicBezTo>
                  <a:pt x="2" y="25"/>
                  <a:pt x="3" y="25"/>
                  <a:pt x="3" y="25"/>
                </a:cubicBezTo>
                <a:cubicBezTo>
                  <a:pt x="33" y="25"/>
                  <a:pt x="33" y="25"/>
                  <a:pt x="33" y="25"/>
                </a:cubicBezTo>
                <a:cubicBezTo>
                  <a:pt x="39" y="9"/>
                  <a:pt x="39" y="9"/>
                  <a:pt x="39" y="9"/>
                </a:cubicBezTo>
                <a:cubicBezTo>
                  <a:pt x="40" y="6"/>
                  <a:pt x="42" y="4"/>
                  <a:pt x="44" y="3"/>
                </a:cubicBezTo>
                <a:cubicBezTo>
                  <a:pt x="47" y="1"/>
                  <a:pt x="49" y="0"/>
                  <a:pt x="52" y="0"/>
                </a:cubicBezTo>
                <a:cubicBezTo>
                  <a:pt x="82" y="0"/>
                  <a:pt x="82" y="0"/>
                  <a:pt x="82" y="0"/>
                </a:cubicBezTo>
                <a:cubicBezTo>
                  <a:pt x="85" y="0"/>
                  <a:pt x="87" y="1"/>
                  <a:pt x="90" y="3"/>
                </a:cubicBezTo>
                <a:cubicBezTo>
                  <a:pt x="92" y="4"/>
                  <a:pt x="94" y="6"/>
                  <a:pt x="95" y="9"/>
                </a:cubicBezTo>
                <a:cubicBezTo>
                  <a:pt x="101" y="25"/>
                  <a:pt x="101" y="25"/>
                  <a:pt x="101" y="25"/>
                </a:cubicBezTo>
                <a:cubicBezTo>
                  <a:pt x="130" y="25"/>
                  <a:pt x="130" y="25"/>
                  <a:pt x="130" y="25"/>
                </a:cubicBezTo>
                <a:cubicBezTo>
                  <a:pt x="131" y="25"/>
                  <a:pt x="132" y="25"/>
                  <a:pt x="133" y="25"/>
                </a:cubicBezTo>
                <a:cubicBezTo>
                  <a:pt x="133" y="26"/>
                  <a:pt x="134" y="27"/>
                  <a:pt x="134" y="28"/>
                </a:cubicBezTo>
                <a:close/>
                <a:moveTo>
                  <a:pt x="109" y="126"/>
                </a:moveTo>
                <a:cubicBezTo>
                  <a:pt x="109" y="37"/>
                  <a:pt x="109" y="37"/>
                  <a:pt x="109" y="37"/>
                </a:cubicBezTo>
                <a:cubicBezTo>
                  <a:pt x="25" y="37"/>
                  <a:pt x="25" y="37"/>
                  <a:pt x="25" y="37"/>
                </a:cubicBezTo>
                <a:cubicBezTo>
                  <a:pt x="25" y="126"/>
                  <a:pt x="25" y="126"/>
                  <a:pt x="25" y="126"/>
                </a:cubicBezTo>
                <a:cubicBezTo>
                  <a:pt x="25" y="128"/>
                  <a:pt x="25" y="129"/>
                  <a:pt x="25" y="130"/>
                </a:cubicBezTo>
                <a:cubicBezTo>
                  <a:pt x="26" y="131"/>
                  <a:pt x="26" y="132"/>
                  <a:pt x="27" y="133"/>
                </a:cubicBezTo>
                <a:cubicBezTo>
                  <a:pt x="27" y="133"/>
                  <a:pt x="27" y="133"/>
                  <a:pt x="28" y="133"/>
                </a:cubicBezTo>
                <a:cubicBezTo>
                  <a:pt x="106" y="133"/>
                  <a:pt x="106" y="133"/>
                  <a:pt x="106" y="133"/>
                </a:cubicBezTo>
                <a:cubicBezTo>
                  <a:pt x="106" y="133"/>
                  <a:pt x="107" y="133"/>
                  <a:pt x="107" y="133"/>
                </a:cubicBezTo>
                <a:cubicBezTo>
                  <a:pt x="108" y="132"/>
                  <a:pt x="108" y="131"/>
                  <a:pt x="109" y="130"/>
                </a:cubicBezTo>
                <a:cubicBezTo>
                  <a:pt x="109" y="129"/>
                  <a:pt x="109" y="128"/>
                  <a:pt x="109" y="126"/>
                </a:cubicBezTo>
                <a:close/>
                <a:moveTo>
                  <a:pt x="49" y="58"/>
                </a:moveTo>
                <a:cubicBezTo>
                  <a:pt x="49" y="112"/>
                  <a:pt x="49" y="112"/>
                  <a:pt x="49" y="112"/>
                </a:cubicBezTo>
                <a:cubicBezTo>
                  <a:pt x="49" y="113"/>
                  <a:pt x="49" y="114"/>
                  <a:pt x="48" y="114"/>
                </a:cubicBezTo>
                <a:cubicBezTo>
                  <a:pt x="47" y="115"/>
                  <a:pt x="47" y="115"/>
                  <a:pt x="46" y="115"/>
                </a:cubicBezTo>
                <a:cubicBezTo>
                  <a:pt x="40" y="115"/>
                  <a:pt x="40" y="115"/>
                  <a:pt x="40" y="115"/>
                </a:cubicBezTo>
                <a:cubicBezTo>
                  <a:pt x="39" y="115"/>
                  <a:pt x="38" y="115"/>
                  <a:pt x="38" y="114"/>
                </a:cubicBezTo>
                <a:cubicBezTo>
                  <a:pt x="37" y="114"/>
                  <a:pt x="37" y="113"/>
                  <a:pt x="37" y="112"/>
                </a:cubicBezTo>
                <a:cubicBezTo>
                  <a:pt x="37" y="58"/>
                  <a:pt x="37" y="58"/>
                  <a:pt x="37" y="58"/>
                </a:cubicBezTo>
                <a:cubicBezTo>
                  <a:pt x="37" y="57"/>
                  <a:pt x="37" y="56"/>
                  <a:pt x="38" y="56"/>
                </a:cubicBezTo>
                <a:cubicBezTo>
                  <a:pt x="38" y="55"/>
                  <a:pt x="39" y="55"/>
                  <a:pt x="40" y="55"/>
                </a:cubicBezTo>
                <a:cubicBezTo>
                  <a:pt x="46" y="55"/>
                  <a:pt x="46" y="55"/>
                  <a:pt x="46" y="55"/>
                </a:cubicBezTo>
                <a:cubicBezTo>
                  <a:pt x="47" y="55"/>
                  <a:pt x="47" y="55"/>
                  <a:pt x="48" y="56"/>
                </a:cubicBezTo>
                <a:cubicBezTo>
                  <a:pt x="49" y="56"/>
                  <a:pt x="49" y="57"/>
                  <a:pt x="49" y="58"/>
                </a:cubicBezTo>
                <a:close/>
                <a:moveTo>
                  <a:pt x="46" y="25"/>
                </a:moveTo>
                <a:cubicBezTo>
                  <a:pt x="88" y="25"/>
                  <a:pt x="88" y="25"/>
                  <a:pt x="88" y="25"/>
                </a:cubicBezTo>
                <a:cubicBezTo>
                  <a:pt x="84" y="13"/>
                  <a:pt x="84" y="13"/>
                  <a:pt x="84" y="13"/>
                </a:cubicBezTo>
                <a:cubicBezTo>
                  <a:pt x="83" y="13"/>
                  <a:pt x="83" y="13"/>
                  <a:pt x="82" y="12"/>
                </a:cubicBezTo>
                <a:cubicBezTo>
                  <a:pt x="52" y="12"/>
                  <a:pt x="52" y="12"/>
                  <a:pt x="52" y="12"/>
                </a:cubicBezTo>
                <a:cubicBezTo>
                  <a:pt x="51" y="13"/>
                  <a:pt x="51" y="13"/>
                  <a:pt x="50" y="13"/>
                </a:cubicBezTo>
                <a:lnTo>
                  <a:pt x="46" y="25"/>
                </a:lnTo>
                <a:close/>
                <a:moveTo>
                  <a:pt x="73" y="58"/>
                </a:moveTo>
                <a:cubicBezTo>
                  <a:pt x="73" y="112"/>
                  <a:pt x="73" y="112"/>
                  <a:pt x="73" y="112"/>
                </a:cubicBezTo>
                <a:cubicBezTo>
                  <a:pt x="73" y="113"/>
                  <a:pt x="73" y="114"/>
                  <a:pt x="72" y="114"/>
                </a:cubicBezTo>
                <a:cubicBezTo>
                  <a:pt x="72" y="115"/>
                  <a:pt x="71" y="115"/>
                  <a:pt x="70" y="115"/>
                </a:cubicBezTo>
                <a:cubicBezTo>
                  <a:pt x="64" y="115"/>
                  <a:pt x="64" y="115"/>
                  <a:pt x="64" y="115"/>
                </a:cubicBezTo>
                <a:cubicBezTo>
                  <a:pt x="63" y="115"/>
                  <a:pt x="62" y="115"/>
                  <a:pt x="62" y="114"/>
                </a:cubicBezTo>
                <a:cubicBezTo>
                  <a:pt x="61" y="114"/>
                  <a:pt x="61" y="113"/>
                  <a:pt x="61" y="112"/>
                </a:cubicBezTo>
                <a:cubicBezTo>
                  <a:pt x="61" y="58"/>
                  <a:pt x="61" y="58"/>
                  <a:pt x="61" y="58"/>
                </a:cubicBezTo>
                <a:cubicBezTo>
                  <a:pt x="61" y="57"/>
                  <a:pt x="61" y="56"/>
                  <a:pt x="62" y="56"/>
                </a:cubicBezTo>
                <a:cubicBezTo>
                  <a:pt x="62" y="55"/>
                  <a:pt x="63" y="55"/>
                  <a:pt x="64" y="55"/>
                </a:cubicBezTo>
                <a:cubicBezTo>
                  <a:pt x="70" y="55"/>
                  <a:pt x="70" y="55"/>
                  <a:pt x="70" y="55"/>
                </a:cubicBezTo>
                <a:cubicBezTo>
                  <a:pt x="71" y="55"/>
                  <a:pt x="72" y="55"/>
                  <a:pt x="72" y="56"/>
                </a:cubicBezTo>
                <a:cubicBezTo>
                  <a:pt x="73" y="56"/>
                  <a:pt x="73" y="57"/>
                  <a:pt x="73" y="58"/>
                </a:cubicBezTo>
                <a:close/>
                <a:moveTo>
                  <a:pt x="97" y="58"/>
                </a:moveTo>
                <a:cubicBezTo>
                  <a:pt x="97" y="112"/>
                  <a:pt x="97" y="112"/>
                  <a:pt x="97" y="112"/>
                </a:cubicBezTo>
                <a:cubicBezTo>
                  <a:pt x="97" y="113"/>
                  <a:pt x="97" y="114"/>
                  <a:pt x="96" y="114"/>
                </a:cubicBezTo>
                <a:cubicBezTo>
                  <a:pt x="96" y="115"/>
                  <a:pt x="95" y="115"/>
                  <a:pt x="94" y="115"/>
                </a:cubicBezTo>
                <a:cubicBezTo>
                  <a:pt x="88" y="115"/>
                  <a:pt x="88" y="115"/>
                  <a:pt x="88" y="115"/>
                </a:cubicBezTo>
                <a:cubicBezTo>
                  <a:pt x="87" y="115"/>
                  <a:pt x="87" y="115"/>
                  <a:pt x="86" y="114"/>
                </a:cubicBezTo>
                <a:cubicBezTo>
                  <a:pt x="85" y="114"/>
                  <a:pt x="85" y="113"/>
                  <a:pt x="85" y="112"/>
                </a:cubicBezTo>
                <a:cubicBezTo>
                  <a:pt x="85" y="58"/>
                  <a:pt x="85" y="58"/>
                  <a:pt x="85" y="58"/>
                </a:cubicBezTo>
                <a:cubicBezTo>
                  <a:pt x="85" y="57"/>
                  <a:pt x="85" y="56"/>
                  <a:pt x="86" y="56"/>
                </a:cubicBezTo>
                <a:cubicBezTo>
                  <a:pt x="87" y="55"/>
                  <a:pt x="87" y="55"/>
                  <a:pt x="88" y="55"/>
                </a:cubicBezTo>
                <a:cubicBezTo>
                  <a:pt x="94" y="55"/>
                  <a:pt x="94" y="55"/>
                  <a:pt x="94" y="55"/>
                </a:cubicBezTo>
                <a:cubicBezTo>
                  <a:pt x="95" y="55"/>
                  <a:pt x="96" y="55"/>
                  <a:pt x="96" y="56"/>
                </a:cubicBezTo>
                <a:cubicBezTo>
                  <a:pt x="97" y="56"/>
                  <a:pt x="97" y="57"/>
                  <a:pt x="97" y="5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8" name="Freeform 25"/>
          <p:cNvSpPr>
            <a:spLocks noEditPoints="1"/>
          </p:cNvSpPr>
          <p:nvPr/>
        </p:nvSpPr>
        <p:spPr bwMode="auto">
          <a:xfrm>
            <a:off x="6945539" y="1951558"/>
            <a:ext cx="230167" cy="184579"/>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9" name="Freeform 26"/>
          <p:cNvSpPr>
            <a:spLocks noEditPoints="1"/>
          </p:cNvSpPr>
          <p:nvPr/>
        </p:nvSpPr>
        <p:spPr bwMode="auto">
          <a:xfrm>
            <a:off x="7246350" y="1915100"/>
            <a:ext cx="221051" cy="257499"/>
          </a:xfrm>
          <a:custGeom>
            <a:avLst/>
            <a:gdLst>
              <a:gd name="T0" fmla="*/ 139 w 145"/>
              <a:gd name="T1" fmla="*/ 36 h 170"/>
              <a:gd name="T2" fmla="*/ 143 w 145"/>
              <a:gd name="T3" fmla="*/ 43 h 170"/>
              <a:gd name="T4" fmla="*/ 145 w 145"/>
              <a:gd name="T5" fmla="*/ 52 h 170"/>
              <a:gd name="T6" fmla="*/ 145 w 145"/>
              <a:gd name="T7" fmla="*/ 161 h 170"/>
              <a:gd name="T8" fmla="*/ 143 w 145"/>
              <a:gd name="T9" fmla="*/ 167 h 170"/>
              <a:gd name="T10" fmla="*/ 136 w 145"/>
              <a:gd name="T11" fmla="*/ 170 h 170"/>
              <a:gd name="T12" fmla="*/ 9 w 145"/>
              <a:gd name="T13" fmla="*/ 170 h 170"/>
              <a:gd name="T14" fmla="*/ 3 w 145"/>
              <a:gd name="T15" fmla="*/ 167 h 170"/>
              <a:gd name="T16" fmla="*/ 0 w 145"/>
              <a:gd name="T17" fmla="*/ 161 h 170"/>
              <a:gd name="T18" fmla="*/ 0 w 145"/>
              <a:gd name="T19" fmla="*/ 9 h 170"/>
              <a:gd name="T20" fmla="*/ 3 w 145"/>
              <a:gd name="T21" fmla="*/ 3 h 170"/>
              <a:gd name="T22" fmla="*/ 9 w 145"/>
              <a:gd name="T23" fmla="*/ 0 h 170"/>
              <a:gd name="T24" fmla="*/ 94 w 145"/>
              <a:gd name="T25" fmla="*/ 0 h 170"/>
              <a:gd name="T26" fmla="*/ 102 w 145"/>
              <a:gd name="T27" fmla="*/ 2 h 170"/>
              <a:gd name="T28" fmla="*/ 109 w 145"/>
              <a:gd name="T29" fmla="*/ 7 h 170"/>
              <a:gd name="T30" fmla="*/ 139 w 145"/>
              <a:gd name="T31" fmla="*/ 36 h 170"/>
              <a:gd name="T32" fmla="*/ 133 w 145"/>
              <a:gd name="T33" fmla="*/ 158 h 170"/>
              <a:gd name="T34" fmla="*/ 133 w 145"/>
              <a:gd name="T35" fmla="*/ 61 h 170"/>
              <a:gd name="T36" fmla="*/ 94 w 145"/>
              <a:gd name="T37" fmla="*/ 61 h 170"/>
              <a:gd name="T38" fmla="*/ 87 w 145"/>
              <a:gd name="T39" fmla="*/ 58 h 170"/>
              <a:gd name="T40" fmla="*/ 85 w 145"/>
              <a:gd name="T41" fmla="*/ 52 h 170"/>
              <a:gd name="T42" fmla="*/ 85 w 145"/>
              <a:gd name="T43" fmla="*/ 12 h 170"/>
              <a:gd name="T44" fmla="*/ 12 w 145"/>
              <a:gd name="T45" fmla="*/ 12 h 170"/>
              <a:gd name="T46" fmla="*/ 12 w 145"/>
              <a:gd name="T47" fmla="*/ 158 h 170"/>
              <a:gd name="T48" fmla="*/ 133 w 145"/>
              <a:gd name="T49" fmla="*/ 158 h 170"/>
              <a:gd name="T50" fmla="*/ 97 w 145"/>
              <a:gd name="T51" fmla="*/ 13 h 170"/>
              <a:gd name="T52" fmla="*/ 97 w 145"/>
              <a:gd name="T53" fmla="*/ 49 h 170"/>
              <a:gd name="T54" fmla="*/ 132 w 145"/>
              <a:gd name="T55" fmla="*/ 49 h 170"/>
              <a:gd name="T56" fmla="*/ 130 w 145"/>
              <a:gd name="T57" fmla="*/ 45 h 170"/>
              <a:gd name="T58" fmla="*/ 101 w 145"/>
              <a:gd name="T59" fmla="*/ 15 h 170"/>
              <a:gd name="T60" fmla="*/ 97 w 145"/>
              <a:gd name="T61"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5" h="170">
                <a:moveTo>
                  <a:pt x="139" y="36"/>
                </a:moveTo>
                <a:cubicBezTo>
                  <a:pt x="141" y="38"/>
                  <a:pt x="142" y="40"/>
                  <a:pt x="143" y="43"/>
                </a:cubicBezTo>
                <a:cubicBezTo>
                  <a:pt x="145" y="46"/>
                  <a:pt x="145" y="49"/>
                  <a:pt x="145" y="52"/>
                </a:cubicBezTo>
                <a:cubicBezTo>
                  <a:pt x="145" y="161"/>
                  <a:pt x="145" y="161"/>
                  <a:pt x="145" y="161"/>
                </a:cubicBezTo>
                <a:cubicBezTo>
                  <a:pt x="145" y="163"/>
                  <a:pt x="144" y="165"/>
                  <a:pt x="143" y="167"/>
                </a:cubicBezTo>
                <a:cubicBezTo>
                  <a:pt x="141" y="169"/>
                  <a:pt x="139" y="170"/>
                  <a:pt x="136" y="170"/>
                </a:cubicBezTo>
                <a:cubicBezTo>
                  <a:pt x="9" y="170"/>
                  <a:pt x="9" y="170"/>
                  <a:pt x="9" y="170"/>
                </a:cubicBezTo>
                <a:cubicBezTo>
                  <a:pt x="7" y="170"/>
                  <a:pt x="5" y="169"/>
                  <a:pt x="3" y="167"/>
                </a:cubicBezTo>
                <a:cubicBezTo>
                  <a:pt x="1" y="165"/>
                  <a:pt x="0" y="163"/>
                  <a:pt x="0" y="161"/>
                </a:cubicBezTo>
                <a:cubicBezTo>
                  <a:pt x="0" y="9"/>
                  <a:pt x="0" y="9"/>
                  <a:pt x="0" y="9"/>
                </a:cubicBezTo>
                <a:cubicBezTo>
                  <a:pt x="0" y="7"/>
                  <a:pt x="1" y="5"/>
                  <a:pt x="3" y="3"/>
                </a:cubicBezTo>
                <a:cubicBezTo>
                  <a:pt x="5" y="1"/>
                  <a:pt x="7" y="0"/>
                  <a:pt x="9" y="0"/>
                </a:cubicBezTo>
                <a:cubicBezTo>
                  <a:pt x="94" y="0"/>
                  <a:pt x="94" y="0"/>
                  <a:pt x="94" y="0"/>
                </a:cubicBezTo>
                <a:cubicBezTo>
                  <a:pt x="96" y="0"/>
                  <a:pt x="99" y="1"/>
                  <a:pt x="102" y="2"/>
                </a:cubicBezTo>
                <a:cubicBezTo>
                  <a:pt x="105" y="3"/>
                  <a:pt x="108" y="5"/>
                  <a:pt x="109" y="7"/>
                </a:cubicBezTo>
                <a:lnTo>
                  <a:pt x="139" y="36"/>
                </a:lnTo>
                <a:close/>
                <a:moveTo>
                  <a:pt x="133" y="158"/>
                </a:moveTo>
                <a:cubicBezTo>
                  <a:pt x="133" y="61"/>
                  <a:pt x="133" y="61"/>
                  <a:pt x="133" y="61"/>
                </a:cubicBezTo>
                <a:cubicBezTo>
                  <a:pt x="94" y="61"/>
                  <a:pt x="94" y="61"/>
                  <a:pt x="94" y="61"/>
                </a:cubicBezTo>
                <a:cubicBezTo>
                  <a:pt x="91" y="61"/>
                  <a:pt x="89" y="60"/>
                  <a:pt x="87" y="58"/>
                </a:cubicBezTo>
                <a:cubicBezTo>
                  <a:pt x="86" y="56"/>
                  <a:pt x="85" y="54"/>
                  <a:pt x="85" y="52"/>
                </a:cubicBezTo>
                <a:cubicBezTo>
                  <a:pt x="85" y="12"/>
                  <a:pt x="85" y="12"/>
                  <a:pt x="85" y="12"/>
                </a:cubicBezTo>
                <a:cubicBezTo>
                  <a:pt x="12" y="12"/>
                  <a:pt x="12" y="12"/>
                  <a:pt x="12" y="12"/>
                </a:cubicBezTo>
                <a:cubicBezTo>
                  <a:pt x="12" y="158"/>
                  <a:pt x="12" y="158"/>
                  <a:pt x="12" y="158"/>
                </a:cubicBezTo>
                <a:lnTo>
                  <a:pt x="133" y="158"/>
                </a:lnTo>
                <a:close/>
                <a:moveTo>
                  <a:pt x="97" y="13"/>
                </a:moveTo>
                <a:cubicBezTo>
                  <a:pt x="97" y="49"/>
                  <a:pt x="97" y="49"/>
                  <a:pt x="97" y="49"/>
                </a:cubicBezTo>
                <a:cubicBezTo>
                  <a:pt x="132" y="49"/>
                  <a:pt x="132" y="49"/>
                  <a:pt x="132" y="49"/>
                </a:cubicBezTo>
                <a:cubicBezTo>
                  <a:pt x="132" y="47"/>
                  <a:pt x="131" y="46"/>
                  <a:pt x="130" y="45"/>
                </a:cubicBezTo>
                <a:cubicBezTo>
                  <a:pt x="101" y="15"/>
                  <a:pt x="101" y="15"/>
                  <a:pt x="101" y="15"/>
                </a:cubicBezTo>
                <a:cubicBezTo>
                  <a:pt x="100" y="14"/>
                  <a:pt x="99" y="14"/>
                  <a:pt x="97" y="1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0" name="Freeform 27"/>
          <p:cNvSpPr>
            <a:spLocks noEditPoints="1"/>
          </p:cNvSpPr>
          <p:nvPr/>
        </p:nvSpPr>
        <p:spPr bwMode="auto">
          <a:xfrm>
            <a:off x="7533489" y="1933328"/>
            <a:ext cx="221051" cy="221039"/>
          </a:xfrm>
          <a:custGeom>
            <a:avLst/>
            <a:gdLst>
              <a:gd name="T0" fmla="*/ 135 w 145"/>
              <a:gd name="T1" fmla="*/ 37 h 146"/>
              <a:gd name="T2" fmla="*/ 145 w 145"/>
              <a:gd name="T3" fmla="*/ 73 h 146"/>
              <a:gd name="T4" fmla="*/ 135 w 145"/>
              <a:gd name="T5" fmla="*/ 109 h 146"/>
              <a:gd name="T6" fmla="*/ 109 w 145"/>
              <a:gd name="T7" fmla="*/ 136 h 146"/>
              <a:gd name="T8" fmla="*/ 73 w 145"/>
              <a:gd name="T9" fmla="*/ 146 h 146"/>
              <a:gd name="T10" fmla="*/ 36 w 145"/>
              <a:gd name="T11" fmla="*/ 136 h 146"/>
              <a:gd name="T12" fmla="*/ 10 w 145"/>
              <a:gd name="T13" fmla="*/ 109 h 146"/>
              <a:gd name="T14" fmla="*/ 0 w 145"/>
              <a:gd name="T15" fmla="*/ 73 h 146"/>
              <a:gd name="T16" fmla="*/ 10 w 145"/>
              <a:gd name="T17" fmla="*/ 37 h 146"/>
              <a:gd name="T18" fmla="*/ 36 w 145"/>
              <a:gd name="T19" fmla="*/ 10 h 146"/>
              <a:gd name="T20" fmla="*/ 73 w 145"/>
              <a:gd name="T21" fmla="*/ 0 h 146"/>
              <a:gd name="T22" fmla="*/ 109 w 145"/>
              <a:gd name="T23" fmla="*/ 10 h 146"/>
              <a:gd name="T24" fmla="*/ 135 w 145"/>
              <a:gd name="T25" fmla="*/ 37 h 146"/>
              <a:gd name="T26" fmla="*/ 117 w 145"/>
              <a:gd name="T27" fmla="*/ 99 h 146"/>
              <a:gd name="T28" fmla="*/ 124 w 145"/>
              <a:gd name="T29" fmla="*/ 73 h 146"/>
              <a:gd name="T30" fmla="*/ 117 w 145"/>
              <a:gd name="T31" fmla="*/ 47 h 146"/>
              <a:gd name="T32" fmla="*/ 98 w 145"/>
              <a:gd name="T33" fmla="*/ 28 h 146"/>
              <a:gd name="T34" fmla="*/ 73 w 145"/>
              <a:gd name="T35" fmla="*/ 22 h 146"/>
              <a:gd name="T36" fmla="*/ 47 w 145"/>
              <a:gd name="T37" fmla="*/ 28 h 146"/>
              <a:gd name="T38" fmla="*/ 28 w 145"/>
              <a:gd name="T39" fmla="*/ 47 h 146"/>
              <a:gd name="T40" fmla="*/ 21 w 145"/>
              <a:gd name="T41" fmla="*/ 73 h 146"/>
              <a:gd name="T42" fmla="*/ 28 w 145"/>
              <a:gd name="T43" fmla="*/ 99 h 146"/>
              <a:gd name="T44" fmla="*/ 47 w 145"/>
              <a:gd name="T45" fmla="*/ 118 h 146"/>
              <a:gd name="T46" fmla="*/ 73 w 145"/>
              <a:gd name="T47" fmla="*/ 124 h 146"/>
              <a:gd name="T48" fmla="*/ 98 w 145"/>
              <a:gd name="T49" fmla="*/ 118 h 146"/>
              <a:gd name="T50" fmla="*/ 117 w 145"/>
              <a:gd name="T51" fmla="*/ 99 h 146"/>
              <a:gd name="T52" fmla="*/ 85 w 145"/>
              <a:gd name="T53" fmla="*/ 40 h 146"/>
              <a:gd name="T54" fmla="*/ 85 w 145"/>
              <a:gd name="T55" fmla="*/ 82 h 146"/>
              <a:gd name="T56" fmla="*/ 84 w 145"/>
              <a:gd name="T57" fmla="*/ 84 h 146"/>
              <a:gd name="T58" fmla="*/ 82 w 145"/>
              <a:gd name="T59" fmla="*/ 85 h 146"/>
              <a:gd name="T60" fmla="*/ 51 w 145"/>
              <a:gd name="T61" fmla="*/ 85 h 146"/>
              <a:gd name="T62" fmla="*/ 49 w 145"/>
              <a:gd name="T63" fmla="*/ 84 h 146"/>
              <a:gd name="T64" fmla="*/ 48 w 145"/>
              <a:gd name="T65" fmla="*/ 82 h 146"/>
              <a:gd name="T66" fmla="*/ 48 w 145"/>
              <a:gd name="T67" fmla="*/ 76 h 146"/>
              <a:gd name="T68" fmla="*/ 49 w 145"/>
              <a:gd name="T69" fmla="*/ 74 h 146"/>
              <a:gd name="T70" fmla="*/ 51 w 145"/>
              <a:gd name="T71" fmla="*/ 73 h 146"/>
              <a:gd name="T72" fmla="*/ 73 w 145"/>
              <a:gd name="T73" fmla="*/ 73 h 146"/>
              <a:gd name="T74" fmla="*/ 73 w 145"/>
              <a:gd name="T75" fmla="*/ 40 h 146"/>
              <a:gd name="T76" fmla="*/ 73 w 145"/>
              <a:gd name="T77" fmla="*/ 38 h 146"/>
              <a:gd name="T78" fmla="*/ 76 w 145"/>
              <a:gd name="T79" fmla="*/ 37 h 146"/>
              <a:gd name="T80" fmla="*/ 82 w 145"/>
              <a:gd name="T81" fmla="*/ 37 h 146"/>
              <a:gd name="T82" fmla="*/ 84 w 145"/>
              <a:gd name="T83" fmla="*/ 38 h 146"/>
              <a:gd name="T84" fmla="*/ 85 w 145"/>
              <a:gd name="T85" fmla="*/ 4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5" h="146">
                <a:moveTo>
                  <a:pt x="135" y="37"/>
                </a:moveTo>
                <a:cubicBezTo>
                  <a:pt x="142" y="48"/>
                  <a:pt x="145" y="60"/>
                  <a:pt x="145" y="73"/>
                </a:cubicBezTo>
                <a:cubicBezTo>
                  <a:pt x="145" y="86"/>
                  <a:pt x="142" y="98"/>
                  <a:pt x="135" y="109"/>
                </a:cubicBezTo>
                <a:cubicBezTo>
                  <a:pt x="129" y="121"/>
                  <a:pt x="120" y="129"/>
                  <a:pt x="109" y="136"/>
                </a:cubicBezTo>
                <a:cubicBezTo>
                  <a:pt x="98" y="142"/>
                  <a:pt x="86" y="146"/>
                  <a:pt x="73" y="146"/>
                </a:cubicBezTo>
                <a:cubicBezTo>
                  <a:pt x="59" y="146"/>
                  <a:pt x="47" y="142"/>
                  <a:pt x="36" y="136"/>
                </a:cubicBezTo>
                <a:cubicBezTo>
                  <a:pt x="25" y="129"/>
                  <a:pt x="16" y="121"/>
                  <a:pt x="10" y="109"/>
                </a:cubicBezTo>
                <a:cubicBezTo>
                  <a:pt x="3" y="98"/>
                  <a:pt x="0" y="86"/>
                  <a:pt x="0" y="73"/>
                </a:cubicBezTo>
                <a:cubicBezTo>
                  <a:pt x="0" y="60"/>
                  <a:pt x="3" y="48"/>
                  <a:pt x="10" y="37"/>
                </a:cubicBezTo>
                <a:cubicBezTo>
                  <a:pt x="16" y="25"/>
                  <a:pt x="25" y="17"/>
                  <a:pt x="36" y="10"/>
                </a:cubicBezTo>
                <a:cubicBezTo>
                  <a:pt x="47" y="4"/>
                  <a:pt x="59" y="0"/>
                  <a:pt x="73" y="0"/>
                </a:cubicBezTo>
                <a:cubicBezTo>
                  <a:pt x="86" y="0"/>
                  <a:pt x="98" y="4"/>
                  <a:pt x="109" y="10"/>
                </a:cubicBezTo>
                <a:cubicBezTo>
                  <a:pt x="120" y="17"/>
                  <a:pt x="129" y="25"/>
                  <a:pt x="135" y="37"/>
                </a:cubicBezTo>
                <a:close/>
                <a:moveTo>
                  <a:pt x="117" y="99"/>
                </a:moveTo>
                <a:cubicBezTo>
                  <a:pt x="122" y="91"/>
                  <a:pt x="124" y="82"/>
                  <a:pt x="124" y="73"/>
                </a:cubicBezTo>
                <a:cubicBezTo>
                  <a:pt x="124" y="64"/>
                  <a:pt x="122" y="55"/>
                  <a:pt x="117" y="47"/>
                </a:cubicBezTo>
                <a:cubicBezTo>
                  <a:pt x="112" y="39"/>
                  <a:pt x="106" y="33"/>
                  <a:pt x="98" y="28"/>
                </a:cubicBezTo>
                <a:cubicBezTo>
                  <a:pt x="90" y="24"/>
                  <a:pt x="82" y="22"/>
                  <a:pt x="73" y="22"/>
                </a:cubicBezTo>
                <a:cubicBezTo>
                  <a:pt x="63" y="22"/>
                  <a:pt x="55" y="24"/>
                  <a:pt x="47" y="28"/>
                </a:cubicBezTo>
                <a:cubicBezTo>
                  <a:pt x="39" y="33"/>
                  <a:pt x="33" y="39"/>
                  <a:pt x="28" y="47"/>
                </a:cubicBezTo>
                <a:cubicBezTo>
                  <a:pt x="23" y="55"/>
                  <a:pt x="21" y="64"/>
                  <a:pt x="21" y="73"/>
                </a:cubicBezTo>
                <a:cubicBezTo>
                  <a:pt x="21" y="82"/>
                  <a:pt x="23" y="91"/>
                  <a:pt x="28" y="99"/>
                </a:cubicBezTo>
                <a:cubicBezTo>
                  <a:pt x="33" y="107"/>
                  <a:pt x="39" y="113"/>
                  <a:pt x="47" y="118"/>
                </a:cubicBezTo>
                <a:cubicBezTo>
                  <a:pt x="55" y="122"/>
                  <a:pt x="63" y="124"/>
                  <a:pt x="73" y="124"/>
                </a:cubicBezTo>
                <a:cubicBezTo>
                  <a:pt x="82" y="124"/>
                  <a:pt x="90" y="122"/>
                  <a:pt x="98" y="118"/>
                </a:cubicBezTo>
                <a:cubicBezTo>
                  <a:pt x="106" y="113"/>
                  <a:pt x="112" y="107"/>
                  <a:pt x="117" y="99"/>
                </a:cubicBezTo>
                <a:close/>
                <a:moveTo>
                  <a:pt x="85" y="40"/>
                </a:moveTo>
                <a:cubicBezTo>
                  <a:pt x="85" y="82"/>
                  <a:pt x="85" y="82"/>
                  <a:pt x="85" y="82"/>
                </a:cubicBezTo>
                <a:cubicBezTo>
                  <a:pt x="85" y="83"/>
                  <a:pt x="84" y="84"/>
                  <a:pt x="84" y="84"/>
                </a:cubicBezTo>
                <a:cubicBezTo>
                  <a:pt x="83" y="85"/>
                  <a:pt x="83" y="85"/>
                  <a:pt x="82" y="85"/>
                </a:cubicBezTo>
                <a:cubicBezTo>
                  <a:pt x="51" y="85"/>
                  <a:pt x="51" y="85"/>
                  <a:pt x="51" y="85"/>
                </a:cubicBezTo>
                <a:cubicBezTo>
                  <a:pt x="51" y="85"/>
                  <a:pt x="50" y="85"/>
                  <a:pt x="49" y="84"/>
                </a:cubicBezTo>
                <a:cubicBezTo>
                  <a:pt x="49" y="84"/>
                  <a:pt x="48" y="83"/>
                  <a:pt x="48" y="82"/>
                </a:cubicBezTo>
                <a:cubicBezTo>
                  <a:pt x="48" y="76"/>
                  <a:pt x="48" y="76"/>
                  <a:pt x="48" y="76"/>
                </a:cubicBezTo>
                <a:cubicBezTo>
                  <a:pt x="48" y="75"/>
                  <a:pt x="49" y="74"/>
                  <a:pt x="49" y="74"/>
                </a:cubicBezTo>
                <a:cubicBezTo>
                  <a:pt x="50" y="73"/>
                  <a:pt x="51" y="73"/>
                  <a:pt x="51" y="73"/>
                </a:cubicBezTo>
                <a:cubicBezTo>
                  <a:pt x="73" y="73"/>
                  <a:pt x="73" y="73"/>
                  <a:pt x="73" y="73"/>
                </a:cubicBezTo>
                <a:cubicBezTo>
                  <a:pt x="73" y="40"/>
                  <a:pt x="73" y="40"/>
                  <a:pt x="73" y="40"/>
                </a:cubicBezTo>
                <a:cubicBezTo>
                  <a:pt x="73" y="39"/>
                  <a:pt x="73" y="38"/>
                  <a:pt x="73" y="38"/>
                </a:cubicBezTo>
                <a:cubicBezTo>
                  <a:pt x="74" y="37"/>
                  <a:pt x="75" y="37"/>
                  <a:pt x="76" y="37"/>
                </a:cubicBezTo>
                <a:cubicBezTo>
                  <a:pt x="82" y="37"/>
                  <a:pt x="82" y="37"/>
                  <a:pt x="82" y="37"/>
                </a:cubicBezTo>
                <a:cubicBezTo>
                  <a:pt x="83" y="37"/>
                  <a:pt x="83" y="37"/>
                  <a:pt x="84" y="38"/>
                </a:cubicBezTo>
                <a:cubicBezTo>
                  <a:pt x="84" y="38"/>
                  <a:pt x="85" y="39"/>
                  <a:pt x="85" y="4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1" name="Freeform 28"/>
          <p:cNvSpPr>
            <a:spLocks noEditPoints="1"/>
          </p:cNvSpPr>
          <p:nvPr/>
        </p:nvSpPr>
        <p:spPr bwMode="auto">
          <a:xfrm>
            <a:off x="7829741" y="1951558"/>
            <a:ext cx="259792" cy="184579"/>
          </a:xfrm>
          <a:custGeom>
            <a:avLst/>
            <a:gdLst>
              <a:gd name="T0" fmla="*/ 172 w 172"/>
              <a:gd name="T1" fmla="*/ 115 h 121"/>
              <a:gd name="T2" fmla="*/ 167 w 172"/>
              <a:gd name="T3" fmla="*/ 121 h 121"/>
              <a:gd name="T4" fmla="*/ 101 w 172"/>
              <a:gd name="T5" fmla="*/ 121 h 121"/>
              <a:gd name="T6" fmla="*/ 103 w 172"/>
              <a:gd name="T7" fmla="*/ 121 h 121"/>
              <a:gd name="T8" fmla="*/ 104 w 172"/>
              <a:gd name="T9" fmla="*/ 118 h 121"/>
              <a:gd name="T10" fmla="*/ 102 w 172"/>
              <a:gd name="T11" fmla="*/ 94 h 121"/>
              <a:gd name="T12" fmla="*/ 101 w 172"/>
              <a:gd name="T13" fmla="*/ 92 h 121"/>
              <a:gd name="T14" fmla="*/ 98 w 172"/>
              <a:gd name="T15" fmla="*/ 91 h 121"/>
              <a:gd name="T16" fmla="*/ 73 w 172"/>
              <a:gd name="T17" fmla="*/ 91 h 121"/>
              <a:gd name="T18" fmla="*/ 71 w 172"/>
              <a:gd name="T19" fmla="*/ 92 h 121"/>
              <a:gd name="T20" fmla="*/ 69 w 172"/>
              <a:gd name="T21" fmla="*/ 94 h 121"/>
              <a:gd name="T22" fmla="*/ 68 w 172"/>
              <a:gd name="T23" fmla="*/ 118 h 121"/>
              <a:gd name="T24" fmla="*/ 68 w 172"/>
              <a:gd name="T25" fmla="*/ 121 h 121"/>
              <a:gd name="T26" fmla="*/ 70 w 172"/>
              <a:gd name="T27" fmla="*/ 121 h 121"/>
              <a:gd name="T28" fmla="*/ 4 w 172"/>
              <a:gd name="T29" fmla="*/ 121 h 121"/>
              <a:gd name="T30" fmla="*/ 0 w 172"/>
              <a:gd name="T31" fmla="*/ 115 h 121"/>
              <a:gd name="T32" fmla="*/ 2 w 172"/>
              <a:gd name="T33" fmla="*/ 104 h 121"/>
              <a:gd name="T34" fmla="*/ 41 w 172"/>
              <a:gd name="T35" fmla="*/ 5 h 121"/>
              <a:gd name="T36" fmla="*/ 44 w 172"/>
              <a:gd name="T37" fmla="*/ 2 h 121"/>
              <a:gd name="T38" fmla="*/ 47 w 172"/>
              <a:gd name="T39" fmla="*/ 0 h 121"/>
              <a:gd name="T40" fmla="*/ 80 w 172"/>
              <a:gd name="T41" fmla="*/ 0 h 121"/>
              <a:gd name="T42" fmla="*/ 77 w 172"/>
              <a:gd name="T43" fmla="*/ 1 h 121"/>
              <a:gd name="T44" fmla="*/ 76 w 172"/>
              <a:gd name="T45" fmla="*/ 3 h 121"/>
              <a:gd name="T46" fmla="*/ 75 w 172"/>
              <a:gd name="T47" fmla="*/ 22 h 121"/>
              <a:gd name="T48" fmla="*/ 76 w 172"/>
              <a:gd name="T49" fmla="*/ 24 h 121"/>
              <a:gd name="T50" fmla="*/ 78 w 172"/>
              <a:gd name="T51" fmla="*/ 25 h 121"/>
              <a:gd name="T52" fmla="*/ 93 w 172"/>
              <a:gd name="T53" fmla="*/ 25 h 121"/>
              <a:gd name="T54" fmla="*/ 96 w 172"/>
              <a:gd name="T55" fmla="*/ 24 h 121"/>
              <a:gd name="T56" fmla="*/ 96 w 172"/>
              <a:gd name="T57" fmla="*/ 22 h 121"/>
              <a:gd name="T58" fmla="*/ 95 w 172"/>
              <a:gd name="T59" fmla="*/ 3 h 121"/>
              <a:gd name="T60" fmla="*/ 94 w 172"/>
              <a:gd name="T61" fmla="*/ 1 h 121"/>
              <a:gd name="T62" fmla="*/ 92 w 172"/>
              <a:gd name="T63" fmla="*/ 0 h 121"/>
              <a:gd name="T64" fmla="*/ 124 w 172"/>
              <a:gd name="T65" fmla="*/ 0 h 121"/>
              <a:gd name="T66" fmla="*/ 127 w 172"/>
              <a:gd name="T67" fmla="*/ 2 h 121"/>
              <a:gd name="T68" fmla="*/ 130 w 172"/>
              <a:gd name="T69" fmla="*/ 5 h 121"/>
              <a:gd name="T70" fmla="*/ 169 w 172"/>
              <a:gd name="T71" fmla="*/ 104 h 121"/>
              <a:gd name="T72" fmla="*/ 172 w 172"/>
              <a:gd name="T73" fmla="*/ 115 h 121"/>
              <a:gd name="T74" fmla="*/ 100 w 172"/>
              <a:gd name="T75" fmla="*/ 70 h 121"/>
              <a:gd name="T76" fmla="*/ 100 w 172"/>
              <a:gd name="T77" fmla="*/ 70 h 121"/>
              <a:gd name="T78" fmla="*/ 98 w 172"/>
              <a:gd name="T79" fmla="*/ 40 h 121"/>
              <a:gd name="T80" fmla="*/ 97 w 172"/>
              <a:gd name="T81" fmla="*/ 38 h 121"/>
              <a:gd name="T82" fmla="*/ 94 w 172"/>
              <a:gd name="T83" fmla="*/ 37 h 121"/>
              <a:gd name="T84" fmla="*/ 77 w 172"/>
              <a:gd name="T85" fmla="*/ 37 h 121"/>
              <a:gd name="T86" fmla="*/ 75 w 172"/>
              <a:gd name="T87" fmla="*/ 38 h 121"/>
              <a:gd name="T88" fmla="*/ 74 w 172"/>
              <a:gd name="T89" fmla="*/ 40 h 121"/>
              <a:gd name="T90" fmla="*/ 71 w 172"/>
              <a:gd name="T91" fmla="*/ 70 h 121"/>
              <a:gd name="T92" fmla="*/ 71 w 172"/>
              <a:gd name="T93" fmla="*/ 70 h 121"/>
              <a:gd name="T94" fmla="*/ 72 w 172"/>
              <a:gd name="T95" fmla="*/ 72 h 121"/>
              <a:gd name="T96" fmla="*/ 74 w 172"/>
              <a:gd name="T97" fmla="*/ 73 h 121"/>
              <a:gd name="T98" fmla="*/ 97 w 172"/>
              <a:gd name="T99" fmla="*/ 73 h 121"/>
              <a:gd name="T100" fmla="*/ 99 w 172"/>
              <a:gd name="T101" fmla="*/ 72 h 121"/>
              <a:gd name="T102" fmla="*/ 100 w 172"/>
              <a:gd name="T103"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121">
                <a:moveTo>
                  <a:pt x="172" y="115"/>
                </a:moveTo>
                <a:cubicBezTo>
                  <a:pt x="172" y="119"/>
                  <a:pt x="170" y="121"/>
                  <a:pt x="167" y="121"/>
                </a:cubicBezTo>
                <a:cubicBezTo>
                  <a:pt x="101" y="121"/>
                  <a:pt x="101" y="121"/>
                  <a:pt x="101" y="121"/>
                </a:cubicBezTo>
                <a:cubicBezTo>
                  <a:pt x="102" y="121"/>
                  <a:pt x="102" y="121"/>
                  <a:pt x="103" y="121"/>
                </a:cubicBezTo>
                <a:cubicBezTo>
                  <a:pt x="103" y="120"/>
                  <a:pt x="104" y="119"/>
                  <a:pt x="104" y="118"/>
                </a:cubicBezTo>
                <a:cubicBezTo>
                  <a:pt x="102" y="94"/>
                  <a:pt x="102" y="94"/>
                  <a:pt x="102" y="94"/>
                </a:cubicBezTo>
                <a:cubicBezTo>
                  <a:pt x="102" y="93"/>
                  <a:pt x="101" y="93"/>
                  <a:pt x="101" y="92"/>
                </a:cubicBezTo>
                <a:cubicBezTo>
                  <a:pt x="100" y="92"/>
                  <a:pt x="99" y="91"/>
                  <a:pt x="98" y="91"/>
                </a:cubicBezTo>
                <a:cubicBezTo>
                  <a:pt x="73" y="91"/>
                  <a:pt x="73" y="91"/>
                  <a:pt x="73" y="91"/>
                </a:cubicBezTo>
                <a:cubicBezTo>
                  <a:pt x="72" y="91"/>
                  <a:pt x="71" y="92"/>
                  <a:pt x="71" y="92"/>
                </a:cubicBezTo>
                <a:cubicBezTo>
                  <a:pt x="70" y="93"/>
                  <a:pt x="70" y="93"/>
                  <a:pt x="69" y="94"/>
                </a:cubicBezTo>
                <a:cubicBezTo>
                  <a:pt x="68" y="118"/>
                  <a:pt x="68" y="118"/>
                  <a:pt x="68" y="118"/>
                </a:cubicBezTo>
                <a:cubicBezTo>
                  <a:pt x="68" y="119"/>
                  <a:pt x="68" y="120"/>
                  <a:pt x="68" y="121"/>
                </a:cubicBezTo>
                <a:cubicBezTo>
                  <a:pt x="69" y="121"/>
                  <a:pt x="70" y="121"/>
                  <a:pt x="70" y="121"/>
                </a:cubicBezTo>
                <a:cubicBezTo>
                  <a:pt x="4" y="121"/>
                  <a:pt x="4" y="121"/>
                  <a:pt x="4" y="121"/>
                </a:cubicBezTo>
                <a:cubicBezTo>
                  <a:pt x="1" y="121"/>
                  <a:pt x="0" y="119"/>
                  <a:pt x="0" y="115"/>
                </a:cubicBezTo>
                <a:cubicBezTo>
                  <a:pt x="0" y="111"/>
                  <a:pt x="0" y="108"/>
                  <a:pt x="2" y="104"/>
                </a:cubicBezTo>
                <a:cubicBezTo>
                  <a:pt x="41" y="5"/>
                  <a:pt x="41" y="5"/>
                  <a:pt x="41" y="5"/>
                </a:cubicBezTo>
                <a:cubicBezTo>
                  <a:pt x="42" y="4"/>
                  <a:pt x="43" y="3"/>
                  <a:pt x="44" y="2"/>
                </a:cubicBezTo>
                <a:cubicBezTo>
                  <a:pt x="45" y="1"/>
                  <a:pt x="46" y="0"/>
                  <a:pt x="47" y="0"/>
                </a:cubicBezTo>
                <a:cubicBezTo>
                  <a:pt x="80" y="0"/>
                  <a:pt x="80" y="0"/>
                  <a:pt x="80" y="0"/>
                </a:cubicBezTo>
                <a:cubicBezTo>
                  <a:pt x="79" y="0"/>
                  <a:pt x="78" y="1"/>
                  <a:pt x="77" y="1"/>
                </a:cubicBezTo>
                <a:cubicBezTo>
                  <a:pt x="77" y="2"/>
                  <a:pt x="76" y="3"/>
                  <a:pt x="76" y="3"/>
                </a:cubicBezTo>
                <a:cubicBezTo>
                  <a:pt x="75" y="22"/>
                  <a:pt x="75" y="22"/>
                  <a:pt x="75" y="22"/>
                </a:cubicBezTo>
                <a:cubicBezTo>
                  <a:pt x="75" y="23"/>
                  <a:pt x="75" y="23"/>
                  <a:pt x="76" y="24"/>
                </a:cubicBezTo>
                <a:cubicBezTo>
                  <a:pt x="76" y="24"/>
                  <a:pt x="77" y="25"/>
                  <a:pt x="78" y="25"/>
                </a:cubicBezTo>
                <a:cubicBezTo>
                  <a:pt x="93" y="25"/>
                  <a:pt x="93" y="25"/>
                  <a:pt x="93" y="25"/>
                </a:cubicBezTo>
                <a:cubicBezTo>
                  <a:pt x="94" y="25"/>
                  <a:pt x="95" y="24"/>
                  <a:pt x="96" y="24"/>
                </a:cubicBezTo>
                <a:cubicBezTo>
                  <a:pt x="96" y="23"/>
                  <a:pt x="96" y="23"/>
                  <a:pt x="96" y="22"/>
                </a:cubicBezTo>
                <a:cubicBezTo>
                  <a:pt x="95" y="3"/>
                  <a:pt x="95" y="3"/>
                  <a:pt x="95" y="3"/>
                </a:cubicBezTo>
                <a:cubicBezTo>
                  <a:pt x="95" y="3"/>
                  <a:pt x="94" y="2"/>
                  <a:pt x="94" y="1"/>
                </a:cubicBezTo>
                <a:cubicBezTo>
                  <a:pt x="93" y="1"/>
                  <a:pt x="92" y="0"/>
                  <a:pt x="92" y="0"/>
                </a:cubicBezTo>
                <a:cubicBezTo>
                  <a:pt x="124" y="0"/>
                  <a:pt x="124" y="0"/>
                  <a:pt x="124" y="0"/>
                </a:cubicBezTo>
                <a:cubicBezTo>
                  <a:pt x="125" y="0"/>
                  <a:pt x="126" y="1"/>
                  <a:pt x="127" y="2"/>
                </a:cubicBezTo>
                <a:cubicBezTo>
                  <a:pt x="128" y="3"/>
                  <a:pt x="129" y="4"/>
                  <a:pt x="130" y="5"/>
                </a:cubicBezTo>
                <a:cubicBezTo>
                  <a:pt x="169" y="104"/>
                  <a:pt x="169" y="104"/>
                  <a:pt x="169" y="104"/>
                </a:cubicBezTo>
                <a:cubicBezTo>
                  <a:pt x="171" y="108"/>
                  <a:pt x="172" y="111"/>
                  <a:pt x="172" y="115"/>
                </a:cubicBezTo>
                <a:close/>
                <a:moveTo>
                  <a:pt x="100" y="70"/>
                </a:moveTo>
                <a:cubicBezTo>
                  <a:pt x="100" y="70"/>
                  <a:pt x="100" y="70"/>
                  <a:pt x="100" y="70"/>
                </a:cubicBezTo>
                <a:cubicBezTo>
                  <a:pt x="98" y="40"/>
                  <a:pt x="98" y="40"/>
                  <a:pt x="98" y="40"/>
                </a:cubicBezTo>
                <a:cubicBezTo>
                  <a:pt x="98" y="39"/>
                  <a:pt x="97" y="38"/>
                  <a:pt x="97" y="38"/>
                </a:cubicBezTo>
                <a:cubicBezTo>
                  <a:pt x="96" y="37"/>
                  <a:pt x="95" y="37"/>
                  <a:pt x="94" y="37"/>
                </a:cubicBezTo>
                <a:cubicBezTo>
                  <a:pt x="77" y="37"/>
                  <a:pt x="77" y="37"/>
                  <a:pt x="77" y="37"/>
                </a:cubicBezTo>
                <a:cubicBezTo>
                  <a:pt x="76" y="37"/>
                  <a:pt x="75" y="37"/>
                  <a:pt x="75" y="38"/>
                </a:cubicBezTo>
                <a:cubicBezTo>
                  <a:pt x="74" y="38"/>
                  <a:pt x="74" y="39"/>
                  <a:pt x="74" y="40"/>
                </a:cubicBezTo>
                <a:cubicBezTo>
                  <a:pt x="71" y="70"/>
                  <a:pt x="71" y="70"/>
                  <a:pt x="71" y="70"/>
                </a:cubicBezTo>
                <a:cubicBezTo>
                  <a:pt x="71" y="70"/>
                  <a:pt x="71" y="70"/>
                  <a:pt x="71" y="70"/>
                </a:cubicBezTo>
                <a:cubicBezTo>
                  <a:pt x="71" y="71"/>
                  <a:pt x="71" y="72"/>
                  <a:pt x="72" y="72"/>
                </a:cubicBezTo>
                <a:cubicBezTo>
                  <a:pt x="73" y="73"/>
                  <a:pt x="73" y="73"/>
                  <a:pt x="74" y="73"/>
                </a:cubicBezTo>
                <a:cubicBezTo>
                  <a:pt x="97" y="73"/>
                  <a:pt x="97" y="73"/>
                  <a:pt x="97" y="73"/>
                </a:cubicBezTo>
                <a:cubicBezTo>
                  <a:pt x="98" y="73"/>
                  <a:pt x="99" y="73"/>
                  <a:pt x="99" y="72"/>
                </a:cubicBezTo>
                <a:cubicBezTo>
                  <a:pt x="100" y="72"/>
                  <a:pt x="100" y="71"/>
                  <a:pt x="100" y="7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2" name="Freeform 29"/>
          <p:cNvSpPr>
            <a:spLocks noEditPoints="1"/>
          </p:cNvSpPr>
          <p:nvPr/>
        </p:nvSpPr>
        <p:spPr bwMode="auto">
          <a:xfrm>
            <a:off x="8162457" y="1915099"/>
            <a:ext cx="237003" cy="221039"/>
          </a:xfrm>
          <a:custGeom>
            <a:avLst/>
            <a:gdLst>
              <a:gd name="T0" fmla="*/ 157 w 157"/>
              <a:gd name="T1" fmla="*/ 106 h 145"/>
              <a:gd name="T2" fmla="*/ 157 w 157"/>
              <a:gd name="T3" fmla="*/ 136 h 145"/>
              <a:gd name="T4" fmla="*/ 155 w 157"/>
              <a:gd name="T5" fmla="*/ 143 h 145"/>
              <a:gd name="T6" fmla="*/ 148 w 157"/>
              <a:gd name="T7" fmla="*/ 145 h 145"/>
              <a:gd name="T8" fmla="*/ 9 w 157"/>
              <a:gd name="T9" fmla="*/ 145 h 145"/>
              <a:gd name="T10" fmla="*/ 3 w 157"/>
              <a:gd name="T11" fmla="*/ 143 h 145"/>
              <a:gd name="T12" fmla="*/ 0 w 157"/>
              <a:gd name="T13" fmla="*/ 136 h 145"/>
              <a:gd name="T14" fmla="*/ 0 w 157"/>
              <a:gd name="T15" fmla="*/ 106 h 145"/>
              <a:gd name="T16" fmla="*/ 3 w 157"/>
              <a:gd name="T17" fmla="*/ 100 h 145"/>
              <a:gd name="T18" fmla="*/ 9 w 157"/>
              <a:gd name="T19" fmla="*/ 97 h 145"/>
              <a:gd name="T20" fmla="*/ 53 w 157"/>
              <a:gd name="T21" fmla="*/ 97 h 145"/>
              <a:gd name="T22" fmla="*/ 66 w 157"/>
              <a:gd name="T23" fmla="*/ 110 h 145"/>
              <a:gd name="T24" fmla="*/ 79 w 157"/>
              <a:gd name="T25" fmla="*/ 115 h 145"/>
              <a:gd name="T26" fmla="*/ 91 w 157"/>
              <a:gd name="T27" fmla="*/ 110 h 145"/>
              <a:gd name="T28" fmla="*/ 104 w 157"/>
              <a:gd name="T29" fmla="*/ 97 h 145"/>
              <a:gd name="T30" fmla="*/ 148 w 157"/>
              <a:gd name="T31" fmla="*/ 97 h 145"/>
              <a:gd name="T32" fmla="*/ 155 w 157"/>
              <a:gd name="T33" fmla="*/ 100 h 145"/>
              <a:gd name="T34" fmla="*/ 157 w 157"/>
              <a:gd name="T35" fmla="*/ 106 h 145"/>
              <a:gd name="T36" fmla="*/ 127 w 157"/>
              <a:gd name="T37" fmla="*/ 52 h 145"/>
              <a:gd name="T38" fmla="*/ 125 w 157"/>
              <a:gd name="T39" fmla="*/ 59 h 145"/>
              <a:gd name="T40" fmla="*/ 83 w 157"/>
              <a:gd name="T41" fmla="*/ 101 h 145"/>
              <a:gd name="T42" fmla="*/ 79 w 157"/>
              <a:gd name="T43" fmla="*/ 103 h 145"/>
              <a:gd name="T44" fmla="*/ 74 w 157"/>
              <a:gd name="T45" fmla="*/ 101 h 145"/>
              <a:gd name="T46" fmla="*/ 32 w 157"/>
              <a:gd name="T47" fmla="*/ 59 h 145"/>
              <a:gd name="T48" fmla="*/ 31 w 157"/>
              <a:gd name="T49" fmla="*/ 52 h 145"/>
              <a:gd name="T50" fmla="*/ 36 w 157"/>
              <a:gd name="T51" fmla="*/ 49 h 145"/>
              <a:gd name="T52" fmla="*/ 60 w 157"/>
              <a:gd name="T53" fmla="*/ 49 h 145"/>
              <a:gd name="T54" fmla="*/ 60 w 157"/>
              <a:gd name="T55" fmla="*/ 6 h 145"/>
              <a:gd name="T56" fmla="*/ 62 w 157"/>
              <a:gd name="T57" fmla="*/ 2 h 145"/>
              <a:gd name="T58" fmla="*/ 67 w 157"/>
              <a:gd name="T59" fmla="*/ 0 h 145"/>
              <a:gd name="T60" fmla="*/ 91 w 157"/>
              <a:gd name="T61" fmla="*/ 0 h 145"/>
              <a:gd name="T62" fmla="*/ 95 w 157"/>
              <a:gd name="T63" fmla="*/ 2 h 145"/>
              <a:gd name="T64" fmla="*/ 97 w 157"/>
              <a:gd name="T65" fmla="*/ 6 h 145"/>
              <a:gd name="T66" fmla="*/ 97 w 157"/>
              <a:gd name="T67" fmla="*/ 49 h 145"/>
              <a:gd name="T68" fmla="*/ 121 w 157"/>
              <a:gd name="T69" fmla="*/ 49 h 145"/>
              <a:gd name="T70" fmla="*/ 127 w 157"/>
              <a:gd name="T71" fmla="*/ 52 h 145"/>
              <a:gd name="T72" fmla="*/ 119 w 157"/>
              <a:gd name="T73" fmla="*/ 132 h 145"/>
              <a:gd name="T74" fmla="*/ 121 w 157"/>
              <a:gd name="T75" fmla="*/ 127 h 145"/>
              <a:gd name="T76" fmla="*/ 119 w 157"/>
              <a:gd name="T77" fmla="*/ 123 h 145"/>
              <a:gd name="T78" fmla="*/ 115 w 157"/>
              <a:gd name="T79" fmla="*/ 121 h 145"/>
              <a:gd name="T80" fmla="*/ 111 w 157"/>
              <a:gd name="T81" fmla="*/ 123 h 145"/>
              <a:gd name="T82" fmla="*/ 109 w 157"/>
              <a:gd name="T83" fmla="*/ 127 h 145"/>
              <a:gd name="T84" fmla="*/ 111 w 157"/>
              <a:gd name="T85" fmla="*/ 132 h 145"/>
              <a:gd name="T86" fmla="*/ 115 w 157"/>
              <a:gd name="T87" fmla="*/ 133 h 145"/>
              <a:gd name="T88" fmla="*/ 119 w 157"/>
              <a:gd name="T89" fmla="*/ 132 h 145"/>
              <a:gd name="T90" fmla="*/ 143 w 157"/>
              <a:gd name="T91" fmla="*/ 132 h 145"/>
              <a:gd name="T92" fmla="*/ 145 w 157"/>
              <a:gd name="T93" fmla="*/ 127 h 145"/>
              <a:gd name="T94" fmla="*/ 143 w 157"/>
              <a:gd name="T95" fmla="*/ 123 h 145"/>
              <a:gd name="T96" fmla="*/ 139 w 157"/>
              <a:gd name="T97" fmla="*/ 121 h 145"/>
              <a:gd name="T98" fmla="*/ 135 w 157"/>
              <a:gd name="T99" fmla="*/ 123 h 145"/>
              <a:gd name="T100" fmla="*/ 133 w 157"/>
              <a:gd name="T101" fmla="*/ 127 h 145"/>
              <a:gd name="T102" fmla="*/ 135 w 157"/>
              <a:gd name="T103" fmla="*/ 132 h 145"/>
              <a:gd name="T104" fmla="*/ 139 w 157"/>
              <a:gd name="T105" fmla="*/ 133 h 145"/>
              <a:gd name="T106" fmla="*/ 143 w 157"/>
              <a:gd name="T107" fmla="*/ 13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145">
                <a:moveTo>
                  <a:pt x="157" y="106"/>
                </a:moveTo>
                <a:cubicBezTo>
                  <a:pt x="157" y="136"/>
                  <a:pt x="157" y="136"/>
                  <a:pt x="157" y="136"/>
                </a:cubicBezTo>
                <a:cubicBezTo>
                  <a:pt x="157" y="139"/>
                  <a:pt x="156" y="141"/>
                  <a:pt x="155" y="143"/>
                </a:cubicBezTo>
                <a:cubicBezTo>
                  <a:pt x="153" y="145"/>
                  <a:pt x="151" y="145"/>
                  <a:pt x="148" y="145"/>
                </a:cubicBezTo>
                <a:cubicBezTo>
                  <a:pt x="9" y="145"/>
                  <a:pt x="9" y="145"/>
                  <a:pt x="9" y="145"/>
                </a:cubicBezTo>
                <a:cubicBezTo>
                  <a:pt x="7" y="145"/>
                  <a:pt x="4" y="145"/>
                  <a:pt x="3" y="143"/>
                </a:cubicBezTo>
                <a:cubicBezTo>
                  <a:pt x="1" y="141"/>
                  <a:pt x="0" y="139"/>
                  <a:pt x="0" y="136"/>
                </a:cubicBezTo>
                <a:cubicBezTo>
                  <a:pt x="0" y="106"/>
                  <a:pt x="0" y="106"/>
                  <a:pt x="0" y="106"/>
                </a:cubicBezTo>
                <a:cubicBezTo>
                  <a:pt x="0" y="104"/>
                  <a:pt x="1" y="101"/>
                  <a:pt x="3" y="100"/>
                </a:cubicBezTo>
                <a:cubicBezTo>
                  <a:pt x="4" y="98"/>
                  <a:pt x="7" y="97"/>
                  <a:pt x="9" y="97"/>
                </a:cubicBezTo>
                <a:cubicBezTo>
                  <a:pt x="53" y="97"/>
                  <a:pt x="53" y="97"/>
                  <a:pt x="53" y="97"/>
                </a:cubicBezTo>
                <a:cubicBezTo>
                  <a:pt x="66" y="110"/>
                  <a:pt x="66" y="110"/>
                  <a:pt x="66" y="110"/>
                </a:cubicBezTo>
                <a:cubicBezTo>
                  <a:pt x="69" y="113"/>
                  <a:pt x="74" y="115"/>
                  <a:pt x="79" y="115"/>
                </a:cubicBezTo>
                <a:cubicBezTo>
                  <a:pt x="84" y="115"/>
                  <a:pt x="88" y="113"/>
                  <a:pt x="91" y="110"/>
                </a:cubicBezTo>
                <a:cubicBezTo>
                  <a:pt x="104" y="97"/>
                  <a:pt x="104" y="97"/>
                  <a:pt x="104" y="97"/>
                </a:cubicBezTo>
                <a:cubicBezTo>
                  <a:pt x="148" y="97"/>
                  <a:pt x="148" y="97"/>
                  <a:pt x="148" y="97"/>
                </a:cubicBezTo>
                <a:cubicBezTo>
                  <a:pt x="151" y="97"/>
                  <a:pt x="153" y="98"/>
                  <a:pt x="155" y="100"/>
                </a:cubicBezTo>
                <a:cubicBezTo>
                  <a:pt x="156" y="101"/>
                  <a:pt x="157" y="104"/>
                  <a:pt x="157" y="106"/>
                </a:cubicBezTo>
                <a:close/>
                <a:moveTo>
                  <a:pt x="127" y="52"/>
                </a:moveTo>
                <a:cubicBezTo>
                  <a:pt x="128" y="55"/>
                  <a:pt x="127" y="57"/>
                  <a:pt x="125" y="59"/>
                </a:cubicBezTo>
                <a:cubicBezTo>
                  <a:pt x="83" y="101"/>
                  <a:pt x="83" y="101"/>
                  <a:pt x="83" y="101"/>
                </a:cubicBezTo>
                <a:cubicBezTo>
                  <a:pt x="82" y="103"/>
                  <a:pt x="80" y="103"/>
                  <a:pt x="79" y="103"/>
                </a:cubicBezTo>
                <a:cubicBezTo>
                  <a:pt x="77" y="103"/>
                  <a:pt x="76" y="103"/>
                  <a:pt x="74" y="101"/>
                </a:cubicBezTo>
                <a:cubicBezTo>
                  <a:pt x="32" y="59"/>
                  <a:pt x="32" y="59"/>
                  <a:pt x="32" y="59"/>
                </a:cubicBezTo>
                <a:cubicBezTo>
                  <a:pt x="30" y="57"/>
                  <a:pt x="30" y="55"/>
                  <a:pt x="31" y="52"/>
                </a:cubicBezTo>
                <a:cubicBezTo>
                  <a:pt x="32" y="50"/>
                  <a:pt x="34" y="49"/>
                  <a:pt x="36" y="49"/>
                </a:cubicBezTo>
                <a:cubicBezTo>
                  <a:pt x="60" y="49"/>
                  <a:pt x="60" y="49"/>
                  <a:pt x="60" y="49"/>
                </a:cubicBezTo>
                <a:cubicBezTo>
                  <a:pt x="60" y="6"/>
                  <a:pt x="60" y="6"/>
                  <a:pt x="60" y="6"/>
                </a:cubicBezTo>
                <a:cubicBezTo>
                  <a:pt x="60" y="5"/>
                  <a:pt x="61" y="3"/>
                  <a:pt x="62" y="2"/>
                </a:cubicBezTo>
                <a:cubicBezTo>
                  <a:pt x="63" y="1"/>
                  <a:pt x="65" y="0"/>
                  <a:pt x="67" y="0"/>
                </a:cubicBezTo>
                <a:cubicBezTo>
                  <a:pt x="91" y="0"/>
                  <a:pt x="91" y="0"/>
                  <a:pt x="91" y="0"/>
                </a:cubicBezTo>
                <a:cubicBezTo>
                  <a:pt x="92" y="0"/>
                  <a:pt x="94" y="1"/>
                  <a:pt x="95" y="2"/>
                </a:cubicBezTo>
                <a:cubicBezTo>
                  <a:pt x="96" y="3"/>
                  <a:pt x="97" y="5"/>
                  <a:pt x="97" y="6"/>
                </a:cubicBezTo>
                <a:cubicBezTo>
                  <a:pt x="97" y="49"/>
                  <a:pt x="97" y="49"/>
                  <a:pt x="97" y="49"/>
                </a:cubicBezTo>
                <a:cubicBezTo>
                  <a:pt x="121" y="49"/>
                  <a:pt x="121" y="49"/>
                  <a:pt x="121" y="49"/>
                </a:cubicBezTo>
                <a:cubicBezTo>
                  <a:pt x="124" y="49"/>
                  <a:pt x="125" y="50"/>
                  <a:pt x="127" y="52"/>
                </a:cubicBezTo>
                <a:close/>
                <a:moveTo>
                  <a:pt x="119" y="132"/>
                </a:moveTo>
                <a:cubicBezTo>
                  <a:pt x="120" y="130"/>
                  <a:pt x="121" y="129"/>
                  <a:pt x="121" y="127"/>
                </a:cubicBezTo>
                <a:cubicBezTo>
                  <a:pt x="121" y="126"/>
                  <a:pt x="120" y="124"/>
                  <a:pt x="119" y="123"/>
                </a:cubicBezTo>
                <a:cubicBezTo>
                  <a:pt x="118" y="122"/>
                  <a:pt x="117" y="121"/>
                  <a:pt x="115" y="121"/>
                </a:cubicBezTo>
                <a:cubicBezTo>
                  <a:pt x="113" y="121"/>
                  <a:pt x="112" y="122"/>
                  <a:pt x="111" y="123"/>
                </a:cubicBezTo>
                <a:cubicBezTo>
                  <a:pt x="109" y="124"/>
                  <a:pt x="109" y="126"/>
                  <a:pt x="109" y="127"/>
                </a:cubicBezTo>
                <a:cubicBezTo>
                  <a:pt x="109" y="129"/>
                  <a:pt x="109" y="130"/>
                  <a:pt x="111" y="132"/>
                </a:cubicBezTo>
                <a:cubicBezTo>
                  <a:pt x="112" y="133"/>
                  <a:pt x="113" y="133"/>
                  <a:pt x="115" y="133"/>
                </a:cubicBezTo>
                <a:cubicBezTo>
                  <a:pt x="117" y="133"/>
                  <a:pt x="118" y="133"/>
                  <a:pt x="119" y="132"/>
                </a:cubicBezTo>
                <a:close/>
                <a:moveTo>
                  <a:pt x="143" y="132"/>
                </a:moveTo>
                <a:cubicBezTo>
                  <a:pt x="145" y="130"/>
                  <a:pt x="145" y="129"/>
                  <a:pt x="145" y="127"/>
                </a:cubicBezTo>
                <a:cubicBezTo>
                  <a:pt x="145" y="126"/>
                  <a:pt x="145" y="124"/>
                  <a:pt x="143" y="123"/>
                </a:cubicBezTo>
                <a:cubicBezTo>
                  <a:pt x="142" y="122"/>
                  <a:pt x="141" y="121"/>
                  <a:pt x="139" y="121"/>
                </a:cubicBezTo>
                <a:cubicBezTo>
                  <a:pt x="138" y="121"/>
                  <a:pt x="136" y="122"/>
                  <a:pt x="135" y="123"/>
                </a:cubicBezTo>
                <a:cubicBezTo>
                  <a:pt x="134" y="124"/>
                  <a:pt x="133" y="126"/>
                  <a:pt x="133" y="127"/>
                </a:cubicBezTo>
                <a:cubicBezTo>
                  <a:pt x="133" y="129"/>
                  <a:pt x="134" y="130"/>
                  <a:pt x="135" y="132"/>
                </a:cubicBezTo>
                <a:cubicBezTo>
                  <a:pt x="136" y="133"/>
                  <a:pt x="138" y="133"/>
                  <a:pt x="139" y="133"/>
                </a:cubicBezTo>
                <a:cubicBezTo>
                  <a:pt x="141" y="133"/>
                  <a:pt x="142" y="133"/>
                  <a:pt x="143" y="13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3" name="Freeform 30"/>
          <p:cNvSpPr>
            <a:spLocks noEditPoints="1"/>
          </p:cNvSpPr>
          <p:nvPr/>
        </p:nvSpPr>
        <p:spPr bwMode="auto">
          <a:xfrm>
            <a:off x="8467826" y="1933328"/>
            <a:ext cx="218771" cy="221039"/>
          </a:xfrm>
          <a:custGeom>
            <a:avLst/>
            <a:gdLst>
              <a:gd name="T0" fmla="*/ 135 w 145"/>
              <a:gd name="T1" fmla="*/ 37 h 146"/>
              <a:gd name="T2" fmla="*/ 145 w 145"/>
              <a:gd name="T3" fmla="*/ 73 h 146"/>
              <a:gd name="T4" fmla="*/ 135 w 145"/>
              <a:gd name="T5" fmla="*/ 109 h 146"/>
              <a:gd name="T6" fmla="*/ 109 w 145"/>
              <a:gd name="T7" fmla="*/ 136 h 146"/>
              <a:gd name="T8" fmla="*/ 73 w 145"/>
              <a:gd name="T9" fmla="*/ 146 h 146"/>
              <a:gd name="T10" fmla="*/ 36 w 145"/>
              <a:gd name="T11" fmla="*/ 136 h 146"/>
              <a:gd name="T12" fmla="*/ 10 w 145"/>
              <a:gd name="T13" fmla="*/ 109 h 146"/>
              <a:gd name="T14" fmla="*/ 0 w 145"/>
              <a:gd name="T15" fmla="*/ 73 h 146"/>
              <a:gd name="T16" fmla="*/ 10 w 145"/>
              <a:gd name="T17" fmla="*/ 37 h 146"/>
              <a:gd name="T18" fmla="*/ 36 w 145"/>
              <a:gd name="T19" fmla="*/ 10 h 146"/>
              <a:gd name="T20" fmla="*/ 73 w 145"/>
              <a:gd name="T21" fmla="*/ 0 h 146"/>
              <a:gd name="T22" fmla="*/ 109 w 145"/>
              <a:gd name="T23" fmla="*/ 10 h 146"/>
              <a:gd name="T24" fmla="*/ 135 w 145"/>
              <a:gd name="T25" fmla="*/ 37 h 146"/>
              <a:gd name="T26" fmla="*/ 98 w 145"/>
              <a:gd name="T27" fmla="*/ 28 h 146"/>
              <a:gd name="T28" fmla="*/ 73 w 145"/>
              <a:gd name="T29" fmla="*/ 22 h 146"/>
              <a:gd name="T30" fmla="*/ 47 w 145"/>
              <a:gd name="T31" fmla="*/ 28 h 146"/>
              <a:gd name="T32" fmla="*/ 28 w 145"/>
              <a:gd name="T33" fmla="*/ 47 h 146"/>
              <a:gd name="T34" fmla="*/ 21 w 145"/>
              <a:gd name="T35" fmla="*/ 73 h 146"/>
              <a:gd name="T36" fmla="*/ 28 w 145"/>
              <a:gd name="T37" fmla="*/ 99 h 146"/>
              <a:gd name="T38" fmla="*/ 47 w 145"/>
              <a:gd name="T39" fmla="*/ 118 h 146"/>
              <a:gd name="T40" fmla="*/ 73 w 145"/>
              <a:gd name="T41" fmla="*/ 124 h 146"/>
              <a:gd name="T42" fmla="*/ 98 w 145"/>
              <a:gd name="T43" fmla="*/ 118 h 146"/>
              <a:gd name="T44" fmla="*/ 117 w 145"/>
              <a:gd name="T45" fmla="*/ 99 h 146"/>
              <a:gd name="T46" fmla="*/ 124 w 145"/>
              <a:gd name="T47" fmla="*/ 73 h 146"/>
              <a:gd name="T48" fmla="*/ 117 w 145"/>
              <a:gd name="T49" fmla="*/ 47 h 146"/>
              <a:gd name="T50" fmla="*/ 98 w 145"/>
              <a:gd name="T51" fmla="*/ 28 h 146"/>
              <a:gd name="T52" fmla="*/ 106 w 145"/>
              <a:gd name="T53" fmla="*/ 76 h 146"/>
              <a:gd name="T54" fmla="*/ 105 w 145"/>
              <a:gd name="T55" fmla="*/ 78 h 146"/>
              <a:gd name="T56" fmla="*/ 75 w 145"/>
              <a:gd name="T57" fmla="*/ 108 h 146"/>
              <a:gd name="T58" fmla="*/ 73 w 145"/>
              <a:gd name="T59" fmla="*/ 109 h 146"/>
              <a:gd name="T60" fmla="*/ 70 w 145"/>
              <a:gd name="T61" fmla="*/ 108 h 146"/>
              <a:gd name="T62" fmla="*/ 40 w 145"/>
              <a:gd name="T63" fmla="*/ 78 h 146"/>
              <a:gd name="T64" fmla="*/ 39 w 145"/>
              <a:gd name="T65" fmla="*/ 75 h 146"/>
              <a:gd name="T66" fmla="*/ 42 w 145"/>
              <a:gd name="T67" fmla="*/ 73 h 146"/>
              <a:gd name="T68" fmla="*/ 60 w 145"/>
              <a:gd name="T69" fmla="*/ 73 h 146"/>
              <a:gd name="T70" fmla="*/ 60 w 145"/>
              <a:gd name="T71" fmla="*/ 40 h 146"/>
              <a:gd name="T72" fmla="*/ 61 w 145"/>
              <a:gd name="T73" fmla="*/ 38 h 146"/>
              <a:gd name="T74" fmla="*/ 63 w 145"/>
              <a:gd name="T75" fmla="*/ 37 h 146"/>
              <a:gd name="T76" fmla="*/ 82 w 145"/>
              <a:gd name="T77" fmla="*/ 37 h 146"/>
              <a:gd name="T78" fmla="*/ 84 w 145"/>
              <a:gd name="T79" fmla="*/ 38 h 146"/>
              <a:gd name="T80" fmla="*/ 85 w 145"/>
              <a:gd name="T81" fmla="*/ 40 h 146"/>
              <a:gd name="T82" fmla="*/ 85 w 145"/>
              <a:gd name="T83" fmla="*/ 73 h 146"/>
              <a:gd name="T84" fmla="*/ 103 w 145"/>
              <a:gd name="T85" fmla="*/ 73 h 146"/>
              <a:gd name="T86" fmla="*/ 105 w 145"/>
              <a:gd name="T87" fmla="*/ 74 h 146"/>
              <a:gd name="T88" fmla="*/ 106 w 145"/>
              <a:gd name="T89" fmla="*/ 7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5" h="146">
                <a:moveTo>
                  <a:pt x="135" y="37"/>
                </a:moveTo>
                <a:cubicBezTo>
                  <a:pt x="142" y="48"/>
                  <a:pt x="145" y="60"/>
                  <a:pt x="145" y="73"/>
                </a:cubicBezTo>
                <a:cubicBezTo>
                  <a:pt x="145" y="86"/>
                  <a:pt x="142" y="98"/>
                  <a:pt x="135" y="109"/>
                </a:cubicBezTo>
                <a:cubicBezTo>
                  <a:pt x="129" y="121"/>
                  <a:pt x="120" y="129"/>
                  <a:pt x="109" y="136"/>
                </a:cubicBezTo>
                <a:cubicBezTo>
                  <a:pt x="98" y="142"/>
                  <a:pt x="86" y="146"/>
                  <a:pt x="73" y="146"/>
                </a:cubicBezTo>
                <a:cubicBezTo>
                  <a:pt x="59" y="146"/>
                  <a:pt x="47" y="142"/>
                  <a:pt x="36" y="136"/>
                </a:cubicBezTo>
                <a:cubicBezTo>
                  <a:pt x="25" y="129"/>
                  <a:pt x="16" y="121"/>
                  <a:pt x="10" y="109"/>
                </a:cubicBezTo>
                <a:cubicBezTo>
                  <a:pt x="3" y="98"/>
                  <a:pt x="0" y="86"/>
                  <a:pt x="0" y="73"/>
                </a:cubicBezTo>
                <a:cubicBezTo>
                  <a:pt x="0" y="60"/>
                  <a:pt x="3" y="48"/>
                  <a:pt x="10" y="37"/>
                </a:cubicBezTo>
                <a:cubicBezTo>
                  <a:pt x="16" y="25"/>
                  <a:pt x="25" y="17"/>
                  <a:pt x="36" y="10"/>
                </a:cubicBezTo>
                <a:cubicBezTo>
                  <a:pt x="47" y="4"/>
                  <a:pt x="59" y="0"/>
                  <a:pt x="73" y="0"/>
                </a:cubicBezTo>
                <a:cubicBezTo>
                  <a:pt x="86" y="0"/>
                  <a:pt x="98" y="4"/>
                  <a:pt x="109" y="10"/>
                </a:cubicBezTo>
                <a:cubicBezTo>
                  <a:pt x="120" y="17"/>
                  <a:pt x="129" y="25"/>
                  <a:pt x="135" y="37"/>
                </a:cubicBezTo>
                <a:close/>
                <a:moveTo>
                  <a:pt x="98" y="28"/>
                </a:moveTo>
                <a:cubicBezTo>
                  <a:pt x="90" y="24"/>
                  <a:pt x="82" y="22"/>
                  <a:pt x="73" y="22"/>
                </a:cubicBezTo>
                <a:cubicBezTo>
                  <a:pt x="63" y="22"/>
                  <a:pt x="55" y="24"/>
                  <a:pt x="47" y="28"/>
                </a:cubicBezTo>
                <a:cubicBezTo>
                  <a:pt x="39" y="33"/>
                  <a:pt x="33" y="39"/>
                  <a:pt x="28" y="47"/>
                </a:cubicBezTo>
                <a:cubicBezTo>
                  <a:pt x="23" y="55"/>
                  <a:pt x="21" y="64"/>
                  <a:pt x="21" y="73"/>
                </a:cubicBezTo>
                <a:cubicBezTo>
                  <a:pt x="21" y="82"/>
                  <a:pt x="23" y="91"/>
                  <a:pt x="28" y="99"/>
                </a:cubicBezTo>
                <a:cubicBezTo>
                  <a:pt x="33" y="107"/>
                  <a:pt x="39" y="113"/>
                  <a:pt x="47" y="118"/>
                </a:cubicBezTo>
                <a:cubicBezTo>
                  <a:pt x="55" y="122"/>
                  <a:pt x="63" y="124"/>
                  <a:pt x="73" y="124"/>
                </a:cubicBezTo>
                <a:cubicBezTo>
                  <a:pt x="82" y="124"/>
                  <a:pt x="90" y="122"/>
                  <a:pt x="98" y="118"/>
                </a:cubicBezTo>
                <a:cubicBezTo>
                  <a:pt x="106" y="113"/>
                  <a:pt x="112" y="107"/>
                  <a:pt x="117" y="99"/>
                </a:cubicBezTo>
                <a:cubicBezTo>
                  <a:pt x="122" y="91"/>
                  <a:pt x="124" y="82"/>
                  <a:pt x="124" y="73"/>
                </a:cubicBezTo>
                <a:cubicBezTo>
                  <a:pt x="124" y="64"/>
                  <a:pt x="122" y="55"/>
                  <a:pt x="117" y="47"/>
                </a:cubicBezTo>
                <a:cubicBezTo>
                  <a:pt x="112" y="39"/>
                  <a:pt x="106" y="33"/>
                  <a:pt x="98" y="28"/>
                </a:cubicBezTo>
                <a:close/>
                <a:moveTo>
                  <a:pt x="106" y="76"/>
                </a:moveTo>
                <a:cubicBezTo>
                  <a:pt x="106" y="77"/>
                  <a:pt x="106" y="78"/>
                  <a:pt x="105" y="78"/>
                </a:cubicBezTo>
                <a:cubicBezTo>
                  <a:pt x="75" y="108"/>
                  <a:pt x="75" y="108"/>
                  <a:pt x="75" y="108"/>
                </a:cubicBezTo>
                <a:cubicBezTo>
                  <a:pt x="74" y="109"/>
                  <a:pt x="73" y="109"/>
                  <a:pt x="73" y="109"/>
                </a:cubicBezTo>
                <a:cubicBezTo>
                  <a:pt x="72" y="109"/>
                  <a:pt x="71" y="109"/>
                  <a:pt x="70" y="108"/>
                </a:cubicBezTo>
                <a:cubicBezTo>
                  <a:pt x="40" y="78"/>
                  <a:pt x="40" y="78"/>
                  <a:pt x="40" y="78"/>
                </a:cubicBezTo>
                <a:cubicBezTo>
                  <a:pt x="39" y="77"/>
                  <a:pt x="39" y="76"/>
                  <a:pt x="39" y="75"/>
                </a:cubicBezTo>
                <a:cubicBezTo>
                  <a:pt x="40" y="74"/>
                  <a:pt x="41" y="73"/>
                  <a:pt x="42" y="73"/>
                </a:cubicBezTo>
                <a:cubicBezTo>
                  <a:pt x="60" y="73"/>
                  <a:pt x="60" y="73"/>
                  <a:pt x="60" y="73"/>
                </a:cubicBezTo>
                <a:cubicBezTo>
                  <a:pt x="60" y="40"/>
                  <a:pt x="60" y="40"/>
                  <a:pt x="60" y="40"/>
                </a:cubicBezTo>
                <a:cubicBezTo>
                  <a:pt x="60" y="39"/>
                  <a:pt x="61" y="38"/>
                  <a:pt x="61" y="38"/>
                </a:cubicBezTo>
                <a:cubicBezTo>
                  <a:pt x="62" y="37"/>
                  <a:pt x="63" y="37"/>
                  <a:pt x="63" y="37"/>
                </a:cubicBezTo>
                <a:cubicBezTo>
                  <a:pt x="82" y="37"/>
                  <a:pt x="82" y="37"/>
                  <a:pt x="82" y="37"/>
                </a:cubicBezTo>
                <a:cubicBezTo>
                  <a:pt x="82" y="37"/>
                  <a:pt x="83" y="37"/>
                  <a:pt x="84" y="38"/>
                </a:cubicBezTo>
                <a:cubicBezTo>
                  <a:pt x="84" y="38"/>
                  <a:pt x="85" y="39"/>
                  <a:pt x="85" y="40"/>
                </a:cubicBezTo>
                <a:cubicBezTo>
                  <a:pt x="85" y="73"/>
                  <a:pt x="85" y="73"/>
                  <a:pt x="85" y="73"/>
                </a:cubicBezTo>
                <a:cubicBezTo>
                  <a:pt x="103" y="73"/>
                  <a:pt x="103" y="73"/>
                  <a:pt x="103" y="73"/>
                </a:cubicBezTo>
                <a:cubicBezTo>
                  <a:pt x="104" y="73"/>
                  <a:pt x="104" y="73"/>
                  <a:pt x="105" y="74"/>
                </a:cubicBezTo>
                <a:cubicBezTo>
                  <a:pt x="106" y="74"/>
                  <a:pt x="106" y="75"/>
                  <a:pt x="106" y="7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4" name="Freeform 31"/>
          <p:cNvSpPr>
            <a:spLocks noEditPoints="1"/>
          </p:cNvSpPr>
          <p:nvPr/>
        </p:nvSpPr>
        <p:spPr bwMode="auto">
          <a:xfrm>
            <a:off x="8754962" y="1933328"/>
            <a:ext cx="218771" cy="221039"/>
          </a:xfrm>
          <a:custGeom>
            <a:avLst/>
            <a:gdLst>
              <a:gd name="T0" fmla="*/ 135 w 145"/>
              <a:gd name="T1" fmla="*/ 37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10 w 145"/>
              <a:gd name="T13" fmla="*/ 109 h 146"/>
              <a:gd name="T14" fmla="*/ 0 w 145"/>
              <a:gd name="T15" fmla="*/ 73 h 146"/>
              <a:gd name="T16" fmla="*/ 10 w 145"/>
              <a:gd name="T17" fmla="*/ 37 h 146"/>
              <a:gd name="T18" fmla="*/ 36 w 145"/>
              <a:gd name="T19" fmla="*/ 10 h 146"/>
              <a:gd name="T20" fmla="*/ 72 w 145"/>
              <a:gd name="T21" fmla="*/ 0 h 146"/>
              <a:gd name="T22" fmla="*/ 109 w 145"/>
              <a:gd name="T23" fmla="*/ 10 h 146"/>
              <a:gd name="T24" fmla="*/ 135 w 145"/>
              <a:gd name="T25" fmla="*/ 37 h 146"/>
              <a:gd name="T26" fmla="*/ 98 w 145"/>
              <a:gd name="T27" fmla="*/ 28 h 146"/>
              <a:gd name="T28" fmla="*/ 72 w 145"/>
              <a:gd name="T29" fmla="*/ 22 h 146"/>
              <a:gd name="T30" fmla="*/ 47 w 145"/>
              <a:gd name="T31" fmla="*/ 28 h 146"/>
              <a:gd name="T32" fmla="*/ 28 w 145"/>
              <a:gd name="T33" fmla="*/ 47 h 146"/>
              <a:gd name="T34" fmla="*/ 21 w 145"/>
              <a:gd name="T35" fmla="*/ 73 h 146"/>
              <a:gd name="T36" fmla="*/ 28 w 145"/>
              <a:gd name="T37" fmla="*/ 99 h 146"/>
              <a:gd name="T38" fmla="*/ 47 w 145"/>
              <a:gd name="T39" fmla="*/ 118 h 146"/>
              <a:gd name="T40" fmla="*/ 72 w 145"/>
              <a:gd name="T41" fmla="*/ 124 h 146"/>
              <a:gd name="T42" fmla="*/ 98 w 145"/>
              <a:gd name="T43" fmla="*/ 118 h 146"/>
              <a:gd name="T44" fmla="*/ 117 w 145"/>
              <a:gd name="T45" fmla="*/ 99 h 146"/>
              <a:gd name="T46" fmla="*/ 124 w 145"/>
              <a:gd name="T47" fmla="*/ 73 h 146"/>
              <a:gd name="T48" fmla="*/ 117 w 145"/>
              <a:gd name="T49" fmla="*/ 47 h 146"/>
              <a:gd name="T50" fmla="*/ 98 w 145"/>
              <a:gd name="T51" fmla="*/ 28 h 146"/>
              <a:gd name="T52" fmla="*/ 105 w 145"/>
              <a:gd name="T53" fmla="*/ 71 h 146"/>
              <a:gd name="T54" fmla="*/ 103 w 145"/>
              <a:gd name="T55" fmla="*/ 73 h 146"/>
              <a:gd name="T56" fmla="*/ 84 w 145"/>
              <a:gd name="T57" fmla="*/ 73 h 146"/>
              <a:gd name="T58" fmla="*/ 84 w 145"/>
              <a:gd name="T59" fmla="*/ 106 h 146"/>
              <a:gd name="T60" fmla="*/ 84 w 145"/>
              <a:gd name="T61" fmla="*/ 108 h 146"/>
              <a:gd name="T62" fmla="*/ 81 w 145"/>
              <a:gd name="T63" fmla="*/ 109 h 146"/>
              <a:gd name="T64" fmla="*/ 63 w 145"/>
              <a:gd name="T65" fmla="*/ 109 h 146"/>
              <a:gd name="T66" fmla="*/ 61 w 145"/>
              <a:gd name="T67" fmla="*/ 108 h 146"/>
              <a:gd name="T68" fmla="*/ 60 w 145"/>
              <a:gd name="T69" fmla="*/ 106 h 146"/>
              <a:gd name="T70" fmla="*/ 60 w 145"/>
              <a:gd name="T71" fmla="*/ 73 h 146"/>
              <a:gd name="T72" fmla="*/ 42 w 145"/>
              <a:gd name="T73" fmla="*/ 73 h 146"/>
              <a:gd name="T74" fmla="*/ 40 w 145"/>
              <a:gd name="T75" fmla="*/ 72 h 146"/>
              <a:gd name="T76" fmla="*/ 39 w 145"/>
              <a:gd name="T77" fmla="*/ 70 h 146"/>
              <a:gd name="T78" fmla="*/ 40 w 145"/>
              <a:gd name="T79" fmla="*/ 68 h 146"/>
              <a:gd name="T80" fmla="*/ 70 w 145"/>
              <a:gd name="T81" fmla="*/ 38 h 146"/>
              <a:gd name="T82" fmla="*/ 72 w 145"/>
              <a:gd name="T83" fmla="*/ 37 h 146"/>
              <a:gd name="T84" fmla="*/ 75 w 145"/>
              <a:gd name="T85" fmla="*/ 38 h 146"/>
              <a:gd name="T86" fmla="*/ 105 w 145"/>
              <a:gd name="T87" fmla="*/ 68 h 146"/>
              <a:gd name="T88" fmla="*/ 105 w 145"/>
              <a:gd name="T89" fmla="*/ 7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5" h="146">
                <a:moveTo>
                  <a:pt x="135" y="37"/>
                </a:moveTo>
                <a:cubicBezTo>
                  <a:pt x="142" y="48"/>
                  <a:pt x="145" y="60"/>
                  <a:pt x="145" y="73"/>
                </a:cubicBezTo>
                <a:cubicBezTo>
                  <a:pt x="145" y="86"/>
                  <a:pt x="142" y="98"/>
                  <a:pt x="135" y="109"/>
                </a:cubicBezTo>
                <a:cubicBezTo>
                  <a:pt x="129" y="121"/>
                  <a:pt x="120" y="129"/>
                  <a:pt x="109" y="136"/>
                </a:cubicBezTo>
                <a:cubicBezTo>
                  <a:pt x="98" y="142"/>
                  <a:pt x="86" y="146"/>
                  <a:pt x="72" y="146"/>
                </a:cubicBezTo>
                <a:cubicBezTo>
                  <a:pt x="59" y="146"/>
                  <a:pt x="47" y="142"/>
                  <a:pt x="36" y="136"/>
                </a:cubicBezTo>
                <a:cubicBezTo>
                  <a:pt x="25" y="129"/>
                  <a:pt x="16" y="121"/>
                  <a:pt x="10" y="109"/>
                </a:cubicBezTo>
                <a:cubicBezTo>
                  <a:pt x="3" y="98"/>
                  <a:pt x="0" y="86"/>
                  <a:pt x="0" y="73"/>
                </a:cubicBezTo>
                <a:cubicBezTo>
                  <a:pt x="0" y="60"/>
                  <a:pt x="3" y="48"/>
                  <a:pt x="10" y="37"/>
                </a:cubicBezTo>
                <a:cubicBezTo>
                  <a:pt x="16" y="25"/>
                  <a:pt x="25" y="17"/>
                  <a:pt x="36" y="10"/>
                </a:cubicBezTo>
                <a:cubicBezTo>
                  <a:pt x="47" y="4"/>
                  <a:pt x="59" y="0"/>
                  <a:pt x="72" y="0"/>
                </a:cubicBezTo>
                <a:cubicBezTo>
                  <a:pt x="86" y="0"/>
                  <a:pt x="98" y="4"/>
                  <a:pt x="109" y="10"/>
                </a:cubicBezTo>
                <a:cubicBezTo>
                  <a:pt x="120" y="17"/>
                  <a:pt x="129" y="25"/>
                  <a:pt x="135" y="37"/>
                </a:cubicBezTo>
                <a:close/>
                <a:moveTo>
                  <a:pt x="98" y="28"/>
                </a:moveTo>
                <a:cubicBezTo>
                  <a:pt x="90" y="24"/>
                  <a:pt x="82" y="22"/>
                  <a:pt x="72" y="22"/>
                </a:cubicBezTo>
                <a:cubicBezTo>
                  <a:pt x="63" y="22"/>
                  <a:pt x="54" y="24"/>
                  <a:pt x="47" y="28"/>
                </a:cubicBezTo>
                <a:cubicBezTo>
                  <a:pt x="39" y="33"/>
                  <a:pt x="32" y="39"/>
                  <a:pt x="28" y="47"/>
                </a:cubicBezTo>
                <a:cubicBezTo>
                  <a:pt x="23" y="55"/>
                  <a:pt x="21" y="64"/>
                  <a:pt x="21" y="73"/>
                </a:cubicBezTo>
                <a:cubicBezTo>
                  <a:pt x="21" y="82"/>
                  <a:pt x="23" y="91"/>
                  <a:pt x="28" y="99"/>
                </a:cubicBezTo>
                <a:cubicBezTo>
                  <a:pt x="32" y="107"/>
                  <a:pt x="39" y="113"/>
                  <a:pt x="47" y="118"/>
                </a:cubicBezTo>
                <a:cubicBezTo>
                  <a:pt x="54" y="122"/>
                  <a:pt x="63" y="124"/>
                  <a:pt x="72" y="124"/>
                </a:cubicBezTo>
                <a:cubicBezTo>
                  <a:pt x="82" y="124"/>
                  <a:pt x="90" y="122"/>
                  <a:pt x="98" y="118"/>
                </a:cubicBezTo>
                <a:cubicBezTo>
                  <a:pt x="106" y="113"/>
                  <a:pt x="112" y="107"/>
                  <a:pt x="117" y="99"/>
                </a:cubicBezTo>
                <a:cubicBezTo>
                  <a:pt x="122" y="91"/>
                  <a:pt x="124" y="82"/>
                  <a:pt x="124" y="73"/>
                </a:cubicBezTo>
                <a:cubicBezTo>
                  <a:pt x="124" y="64"/>
                  <a:pt x="122" y="55"/>
                  <a:pt x="117" y="47"/>
                </a:cubicBezTo>
                <a:cubicBezTo>
                  <a:pt x="112" y="39"/>
                  <a:pt x="106" y="33"/>
                  <a:pt x="98" y="28"/>
                </a:cubicBezTo>
                <a:close/>
                <a:moveTo>
                  <a:pt x="105" y="71"/>
                </a:moveTo>
                <a:cubicBezTo>
                  <a:pt x="105" y="72"/>
                  <a:pt x="104" y="73"/>
                  <a:pt x="103" y="73"/>
                </a:cubicBezTo>
                <a:cubicBezTo>
                  <a:pt x="84" y="73"/>
                  <a:pt x="84" y="73"/>
                  <a:pt x="84" y="73"/>
                </a:cubicBezTo>
                <a:cubicBezTo>
                  <a:pt x="84" y="106"/>
                  <a:pt x="84" y="106"/>
                  <a:pt x="84" y="106"/>
                </a:cubicBezTo>
                <a:cubicBezTo>
                  <a:pt x="84" y="107"/>
                  <a:pt x="84" y="108"/>
                  <a:pt x="84" y="108"/>
                </a:cubicBezTo>
                <a:cubicBezTo>
                  <a:pt x="83" y="109"/>
                  <a:pt x="82" y="109"/>
                  <a:pt x="81" y="109"/>
                </a:cubicBezTo>
                <a:cubicBezTo>
                  <a:pt x="63" y="109"/>
                  <a:pt x="63" y="109"/>
                  <a:pt x="63" y="109"/>
                </a:cubicBezTo>
                <a:cubicBezTo>
                  <a:pt x="62" y="109"/>
                  <a:pt x="62" y="109"/>
                  <a:pt x="61" y="108"/>
                </a:cubicBezTo>
                <a:cubicBezTo>
                  <a:pt x="61" y="108"/>
                  <a:pt x="60" y="107"/>
                  <a:pt x="60" y="106"/>
                </a:cubicBezTo>
                <a:cubicBezTo>
                  <a:pt x="60" y="73"/>
                  <a:pt x="60" y="73"/>
                  <a:pt x="60" y="73"/>
                </a:cubicBezTo>
                <a:cubicBezTo>
                  <a:pt x="42" y="73"/>
                  <a:pt x="42" y="73"/>
                  <a:pt x="42" y="73"/>
                </a:cubicBezTo>
                <a:cubicBezTo>
                  <a:pt x="41" y="73"/>
                  <a:pt x="41" y="73"/>
                  <a:pt x="40" y="72"/>
                </a:cubicBezTo>
                <a:cubicBezTo>
                  <a:pt x="39" y="72"/>
                  <a:pt x="39" y="71"/>
                  <a:pt x="39" y="70"/>
                </a:cubicBezTo>
                <a:cubicBezTo>
                  <a:pt x="39" y="69"/>
                  <a:pt x="39" y="68"/>
                  <a:pt x="40" y="68"/>
                </a:cubicBezTo>
                <a:cubicBezTo>
                  <a:pt x="70" y="38"/>
                  <a:pt x="70" y="38"/>
                  <a:pt x="70" y="38"/>
                </a:cubicBezTo>
                <a:cubicBezTo>
                  <a:pt x="71" y="37"/>
                  <a:pt x="72" y="37"/>
                  <a:pt x="72" y="37"/>
                </a:cubicBezTo>
                <a:cubicBezTo>
                  <a:pt x="73" y="37"/>
                  <a:pt x="74" y="37"/>
                  <a:pt x="75" y="38"/>
                </a:cubicBezTo>
                <a:cubicBezTo>
                  <a:pt x="105" y="68"/>
                  <a:pt x="105" y="68"/>
                  <a:pt x="105" y="68"/>
                </a:cubicBezTo>
                <a:cubicBezTo>
                  <a:pt x="106" y="69"/>
                  <a:pt x="106" y="70"/>
                  <a:pt x="105" y="7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5" name="Freeform 32"/>
          <p:cNvSpPr>
            <a:spLocks noEditPoints="1"/>
          </p:cNvSpPr>
          <p:nvPr/>
        </p:nvSpPr>
        <p:spPr bwMode="auto">
          <a:xfrm>
            <a:off x="9042100" y="1951558"/>
            <a:ext cx="218771" cy="184579"/>
          </a:xfrm>
          <a:custGeom>
            <a:avLst/>
            <a:gdLst>
              <a:gd name="T0" fmla="*/ 145 w 145"/>
              <a:gd name="T1" fmla="*/ 70 h 121"/>
              <a:gd name="T2" fmla="*/ 145 w 145"/>
              <a:gd name="T3" fmla="*/ 115 h 121"/>
              <a:gd name="T4" fmla="*/ 143 w 145"/>
              <a:gd name="T5" fmla="*/ 120 h 121"/>
              <a:gd name="T6" fmla="*/ 139 w 145"/>
              <a:gd name="T7" fmla="*/ 121 h 121"/>
              <a:gd name="T8" fmla="*/ 6 w 145"/>
              <a:gd name="T9" fmla="*/ 121 h 121"/>
              <a:gd name="T10" fmla="*/ 1 w 145"/>
              <a:gd name="T11" fmla="*/ 120 h 121"/>
              <a:gd name="T12" fmla="*/ 0 w 145"/>
              <a:gd name="T13" fmla="*/ 115 h 121"/>
              <a:gd name="T14" fmla="*/ 0 w 145"/>
              <a:gd name="T15" fmla="*/ 70 h 121"/>
              <a:gd name="T16" fmla="*/ 2 w 145"/>
              <a:gd name="T17" fmla="*/ 58 h 121"/>
              <a:gd name="T18" fmla="*/ 25 w 145"/>
              <a:gd name="T19" fmla="*/ 6 h 121"/>
              <a:gd name="T20" fmla="*/ 28 w 145"/>
              <a:gd name="T21" fmla="*/ 2 h 121"/>
              <a:gd name="T22" fmla="*/ 33 w 145"/>
              <a:gd name="T23" fmla="*/ 0 h 121"/>
              <a:gd name="T24" fmla="*/ 112 w 145"/>
              <a:gd name="T25" fmla="*/ 0 h 121"/>
              <a:gd name="T26" fmla="*/ 117 w 145"/>
              <a:gd name="T27" fmla="*/ 2 h 121"/>
              <a:gd name="T28" fmla="*/ 120 w 145"/>
              <a:gd name="T29" fmla="*/ 6 h 121"/>
              <a:gd name="T30" fmla="*/ 142 w 145"/>
              <a:gd name="T31" fmla="*/ 58 h 121"/>
              <a:gd name="T32" fmla="*/ 145 w 145"/>
              <a:gd name="T33" fmla="*/ 70 h 121"/>
              <a:gd name="T34" fmla="*/ 96 w 145"/>
              <a:gd name="T35" fmla="*/ 67 h 121"/>
              <a:gd name="T36" fmla="*/ 126 w 145"/>
              <a:gd name="T37" fmla="*/ 67 h 121"/>
              <a:gd name="T38" fmla="*/ 126 w 145"/>
              <a:gd name="T39" fmla="*/ 66 h 121"/>
              <a:gd name="T40" fmla="*/ 126 w 145"/>
              <a:gd name="T41" fmla="*/ 66 h 121"/>
              <a:gd name="T42" fmla="*/ 106 w 145"/>
              <a:gd name="T43" fmla="*/ 19 h 121"/>
              <a:gd name="T44" fmla="*/ 39 w 145"/>
              <a:gd name="T45" fmla="*/ 19 h 121"/>
              <a:gd name="T46" fmla="*/ 19 w 145"/>
              <a:gd name="T47" fmla="*/ 66 h 121"/>
              <a:gd name="T48" fmla="*/ 18 w 145"/>
              <a:gd name="T49" fmla="*/ 66 h 121"/>
              <a:gd name="T50" fmla="*/ 18 w 145"/>
              <a:gd name="T51" fmla="*/ 67 h 121"/>
              <a:gd name="T52" fmla="*/ 48 w 145"/>
              <a:gd name="T53" fmla="*/ 67 h 121"/>
              <a:gd name="T54" fmla="*/ 57 w 145"/>
              <a:gd name="T55" fmla="*/ 85 h 121"/>
              <a:gd name="T56" fmla="*/ 87 w 145"/>
              <a:gd name="T57" fmla="*/ 85 h 121"/>
              <a:gd name="T58" fmla="*/ 96 w 145"/>
              <a:gd name="T59" fmla="*/ 6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21">
                <a:moveTo>
                  <a:pt x="145" y="70"/>
                </a:moveTo>
                <a:cubicBezTo>
                  <a:pt x="145" y="115"/>
                  <a:pt x="145" y="115"/>
                  <a:pt x="145" y="115"/>
                </a:cubicBezTo>
                <a:cubicBezTo>
                  <a:pt x="145" y="117"/>
                  <a:pt x="144" y="118"/>
                  <a:pt x="143" y="120"/>
                </a:cubicBezTo>
                <a:cubicBezTo>
                  <a:pt x="142" y="121"/>
                  <a:pt x="140" y="121"/>
                  <a:pt x="139" y="121"/>
                </a:cubicBezTo>
                <a:cubicBezTo>
                  <a:pt x="6" y="121"/>
                  <a:pt x="6" y="121"/>
                  <a:pt x="6" y="121"/>
                </a:cubicBezTo>
                <a:cubicBezTo>
                  <a:pt x="4" y="121"/>
                  <a:pt x="3" y="121"/>
                  <a:pt x="1" y="120"/>
                </a:cubicBezTo>
                <a:cubicBezTo>
                  <a:pt x="0" y="118"/>
                  <a:pt x="0" y="117"/>
                  <a:pt x="0" y="115"/>
                </a:cubicBezTo>
                <a:cubicBezTo>
                  <a:pt x="0" y="70"/>
                  <a:pt x="0" y="70"/>
                  <a:pt x="0" y="70"/>
                </a:cubicBezTo>
                <a:cubicBezTo>
                  <a:pt x="0" y="66"/>
                  <a:pt x="0" y="62"/>
                  <a:pt x="2" y="58"/>
                </a:cubicBezTo>
                <a:cubicBezTo>
                  <a:pt x="25" y="6"/>
                  <a:pt x="25" y="6"/>
                  <a:pt x="25" y="6"/>
                </a:cubicBezTo>
                <a:cubicBezTo>
                  <a:pt x="25" y="4"/>
                  <a:pt x="26" y="3"/>
                  <a:pt x="28" y="2"/>
                </a:cubicBezTo>
                <a:cubicBezTo>
                  <a:pt x="30" y="1"/>
                  <a:pt x="31" y="0"/>
                  <a:pt x="33" y="0"/>
                </a:cubicBezTo>
                <a:cubicBezTo>
                  <a:pt x="112" y="0"/>
                  <a:pt x="112" y="0"/>
                  <a:pt x="112" y="0"/>
                </a:cubicBezTo>
                <a:cubicBezTo>
                  <a:pt x="113" y="0"/>
                  <a:pt x="115" y="1"/>
                  <a:pt x="117" y="2"/>
                </a:cubicBezTo>
                <a:cubicBezTo>
                  <a:pt x="118" y="3"/>
                  <a:pt x="119" y="4"/>
                  <a:pt x="120" y="6"/>
                </a:cubicBezTo>
                <a:cubicBezTo>
                  <a:pt x="142" y="58"/>
                  <a:pt x="142" y="58"/>
                  <a:pt x="142" y="58"/>
                </a:cubicBezTo>
                <a:cubicBezTo>
                  <a:pt x="144" y="62"/>
                  <a:pt x="145" y="66"/>
                  <a:pt x="145" y="70"/>
                </a:cubicBezTo>
                <a:close/>
                <a:moveTo>
                  <a:pt x="96" y="67"/>
                </a:moveTo>
                <a:cubicBezTo>
                  <a:pt x="126" y="67"/>
                  <a:pt x="126" y="67"/>
                  <a:pt x="126" y="67"/>
                </a:cubicBezTo>
                <a:cubicBezTo>
                  <a:pt x="126" y="67"/>
                  <a:pt x="126" y="67"/>
                  <a:pt x="126" y="66"/>
                </a:cubicBezTo>
                <a:cubicBezTo>
                  <a:pt x="126" y="66"/>
                  <a:pt x="126" y="66"/>
                  <a:pt x="126" y="66"/>
                </a:cubicBezTo>
                <a:cubicBezTo>
                  <a:pt x="106" y="19"/>
                  <a:pt x="106" y="19"/>
                  <a:pt x="106" y="19"/>
                </a:cubicBezTo>
                <a:cubicBezTo>
                  <a:pt x="39" y="19"/>
                  <a:pt x="39" y="19"/>
                  <a:pt x="39" y="19"/>
                </a:cubicBezTo>
                <a:cubicBezTo>
                  <a:pt x="19" y="66"/>
                  <a:pt x="19" y="66"/>
                  <a:pt x="19" y="66"/>
                </a:cubicBezTo>
                <a:cubicBezTo>
                  <a:pt x="19" y="66"/>
                  <a:pt x="19" y="66"/>
                  <a:pt x="18" y="66"/>
                </a:cubicBezTo>
                <a:cubicBezTo>
                  <a:pt x="18" y="67"/>
                  <a:pt x="18" y="67"/>
                  <a:pt x="18" y="67"/>
                </a:cubicBezTo>
                <a:cubicBezTo>
                  <a:pt x="48" y="67"/>
                  <a:pt x="48" y="67"/>
                  <a:pt x="48" y="67"/>
                </a:cubicBezTo>
                <a:cubicBezTo>
                  <a:pt x="57" y="85"/>
                  <a:pt x="57" y="85"/>
                  <a:pt x="57" y="85"/>
                </a:cubicBezTo>
                <a:cubicBezTo>
                  <a:pt x="87" y="85"/>
                  <a:pt x="87" y="85"/>
                  <a:pt x="87" y="85"/>
                </a:cubicBezTo>
                <a:lnTo>
                  <a:pt x="96" y="67"/>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6" name="Freeform 33"/>
          <p:cNvSpPr>
            <a:spLocks noEditPoints="1"/>
          </p:cNvSpPr>
          <p:nvPr/>
        </p:nvSpPr>
        <p:spPr bwMode="auto">
          <a:xfrm>
            <a:off x="9329238" y="1933328"/>
            <a:ext cx="218771" cy="221039"/>
          </a:xfrm>
          <a:custGeom>
            <a:avLst/>
            <a:gdLst>
              <a:gd name="T0" fmla="*/ 136 w 146"/>
              <a:gd name="T1" fmla="*/ 37 h 146"/>
              <a:gd name="T2" fmla="*/ 146 w 146"/>
              <a:gd name="T3" fmla="*/ 73 h 146"/>
              <a:gd name="T4" fmla="*/ 136 w 146"/>
              <a:gd name="T5" fmla="*/ 109 h 146"/>
              <a:gd name="T6" fmla="*/ 110 w 146"/>
              <a:gd name="T7" fmla="*/ 136 h 146"/>
              <a:gd name="T8" fmla="*/ 73 w 146"/>
              <a:gd name="T9" fmla="*/ 146 h 146"/>
              <a:gd name="T10" fmla="*/ 37 w 146"/>
              <a:gd name="T11" fmla="*/ 136 h 146"/>
              <a:gd name="T12" fmla="*/ 10 w 146"/>
              <a:gd name="T13" fmla="*/ 109 h 146"/>
              <a:gd name="T14" fmla="*/ 0 w 146"/>
              <a:gd name="T15" fmla="*/ 73 h 146"/>
              <a:gd name="T16" fmla="*/ 10 w 146"/>
              <a:gd name="T17" fmla="*/ 37 h 146"/>
              <a:gd name="T18" fmla="*/ 37 w 146"/>
              <a:gd name="T19" fmla="*/ 10 h 146"/>
              <a:gd name="T20" fmla="*/ 73 w 146"/>
              <a:gd name="T21" fmla="*/ 0 h 146"/>
              <a:gd name="T22" fmla="*/ 110 w 146"/>
              <a:gd name="T23" fmla="*/ 10 h 146"/>
              <a:gd name="T24" fmla="*/ 136 w 146"/>
              <a:gd name="T25" fmla="*/ 37 h 146"/>
              <a:gd name="T26" fmla="*/ 118 w 146"/>
              <a:gd name="T27" fmla="*/ 99 h 146"/>
              <a:gd name="T28" fmla="*/ 125 w 146"/>
              <a:gd name="T29" fmla="*/ 73 h 146"/>
              <a:gd name="T30" fmla="*/ 118 w 146"/>
              <a:gd name="T31" fmla="*/ 47 h 146"/>
              <a:gd name="T32" fmla="*/ 99 w 146"/>
              <a:gd name="T33" fmla="*/ 28 h 146"/>
              <a:gd name="T34" fmla="*/ 73 w 146"/>
              <a:gd name="T35" fmla="*/ 22 h 146"/>
              <a:gd name="T36" fmla="*/ 47 w 146"/>
              <a:gd name="T37" fmla="*/ 28 h 146"/>
              <a:gd name="T38" fmla="*/ 29 w 146"/>
              <a:gd name="T39" fmla="*/ 47 h 146"/>
              <a:gd name="T40" fmla="*/ 22 w 146"/>
              <a:gd name="T41" fmla="*/ 73 h 146"/>
              <a:gd name="T42" fmla="*/ 29 w 146"/>
              <a:gd name="T43" fmla="*/ 99 h 146"/>
              <a:gd name="T44" fmla="*/ 47 w 146"/>
              <a:gd name="T45" fmla="*/ 118 h 146"/>
              <a:gd name="T46" fmla="*/ 73 w 146"/>
              <a:gd name="T47" fmla="*/ 124 h 146"/>
              <a:gd name="T48" fmla="*/ 99 w 146"/>
              <a:gd name="T49" fmla="*/ 118 h 146"/>
              <a:gd name="T50" fmla="*/ 118 w 146"/>
              <a:gd name="T51" fmla="*/ 99 h 146"/>
              <a:gd name="T52" fmla="*/ 112 w 146"/>
              <a:gd name="T53" fmla="*/ 73 h 146"/>
              <a:gd name="T54" fmla="*/ 109 w 146"/>
              <a:gd name="T55" fmla="*/ 78 h 146"/>
              <a:gd name="T56" fmla="*/ 58 w 146"/>
              <a:gd name="T57" fmla="*/ 108 h 146"/>
              <a:gd name="T58" fmla="*/ 55 w 146"/>
              <a:gd name="T59" fmla="*/ 109 h 146"/>
              <a:gd name="T60" fmla="*/ 52 w 146"/>
              <a:gd name="T61" fmla="*/ 109 h 146"/>
              <a:gd name="T62" fmla="*/ 49 w 146"/>
              <a:gd name="T63" fmla="*/ 103 h 146"/>
              <a:gd name="T64" fmla="*/ 49 w 146"/>
              <a:gd name="T65" fmla="*/ 43 h 146"/>
              <a:gd name="T66" fmla="*/ 52 w 146"/>
              <a:gd name="T67" fmla="*/ 37 h 146"/>
              <a:gd name="T68" fmla="*/ 58 w 146"/>
              <a:gd name="T69" fmla="*/ 38 h 146"/>
              <a:gd name="T70" fmla="*/ 109 w 146"/>
              <a:gd name="T71" fmla="*/ 68 h 146"/>
              <a:gd name="T72" fmla="*/ 112 w 146"/>
              <a:gd name="T73"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 h="146">
                <a:moveTo>
                  <a:pt x="136" y="37"/>
                </a:moveTo>
                <a:cubicBezTo>
                  <a:pt x="142" y="48"/>
                  <a:pt x="146" y="60"/>
                  <a:pt x="146" y="73"/>
                </a:cubicBezTo>
                <a:cubicBezTo>
                  <a:pt x="146" y="86"/>
                  <a:pt x="142" y="98"/>
                  <a:pt x="136" y="109"/>
                </a:cubicBezTo>
                <a:cubicBezTo>
                  <a:pt x="129" y="121"/>
                  <a:pt x="121" y="129"/>
                  <a:pt x="110" y="136"/>
                </a:cubicBezTo>
                <a:cubicBezTo>
                  <a:pt x="98" y="142"/>
                  <a:pt x="86" y="146"/>
                  <a:pt x="73" y="146"/>
                </a:cubicBezTo>
                <a:cubicBezTo>
                  <a:pt x="60" y="146"/>
                  <a:pt x="48" y="142"/>
                  <a:pt x="37" y="136"/>
                </a:cubicBezTo>
                <a:cubicBezTo>
                  <a:pt x="26" y="129"/>
                  <a:pt x="17" y="121"/>
                  <a:pt x="10" y="109"/>
                </a:cubicBezTo>
                <a:cubicBezTo>
                  <a:pt x="4" y="98"/>
                  <a:pt x="0" y="86"/>
                  <a:pt x="0" y="73"/>
                </a:cubicBezTo>
                <a:cubicBezTo>
                  <a:pt x="0" y="60"/>
                  <a:pt x="4" y="48"/>
                  <a:pt x="10" y="37"/>
                </a:cubicBezTo>
                <a:cubicBezTo>
                  <a:pt x="17" y="25"/>
                  <a:pt x="26" y="17"/>
                  <a:pt x="37" y="10"/>
                </a:cubicBezTo>
                <a:cubicBezTo>
                  <a:pt x="48" y="4"/>
                  <a:pt x="60" y="0"/>
                  <a:pt x="73" y="0"/>
                </a:cubicBezTo>
                <a:cubicBezTo>
                  <a:pt x="86" y="0"/>
                  <a:pt x="98" y="4"/>
                  <a:pt x="110" y="10"/>
                </a:cubicBezTo>
                <a:cubicBezTo>
                  <a:pt x="121" y="17"/>
                  <a:pt x="129" y="25"/>
                  <a:pt x="136" y="37"/>
                </a:cubicBezTo>
                <a:close/>
                <a:moveTo>
                  <a:pt x="118" y="99"/>
                </a:moveTo>
                <a:cubicBezTo>
                  <a:pt x="122" y="91"/>
                  <a:pt x="125" y="82"/>
                  <a:pt x="125" y="73"/>
                </a:cubicBezTo>
                <a:cubicBezTo>
                  <a:pt x="125" y="64"/>
                  <a:pt x="122" y="55"/>
                  <a:pt x="118" y="47"/>
                </a:cubicBezTo>
                <a:cubicBezTo>
                  <a:pt x="113" y="39"/>
                  <a:pt x="107" y="33"/>
                  <a:pt x="99" y="28"/>
                </a:cubicBezTo>
                <a:cubicBezTo>
                  <a:pt x="91" y="24"/>
                  <a:pt x="82" y="22"/>
                  <a:pt x="73" y="22"/>
                </a:cubicBezTo>
                <a:cubicBezTo>
                  <a:pt x="64" y="22"/>
                  <a:pt x="55" y="24"/>
                  <a:pt x="47" y="28"/>
                </a:cubicBezTo>
                <a:cubicBezTo>
                  <a:pt x="39" y="33"/>
                  <a:pt x="33" y="39"/>
                  <a:pt x="29" y="47"/>
                </a:cubicBezTo>
                <a:cubicBezTo>
                  <a:pt x="24" y="55"/>
                  <a:pt x="22" y="64"/>
                  <a:pt x="22" y="73"/>
                </a:cubicBezTo>
                <a:cubicBezTo>
                  <a:pt x="22" y="82"/>
                  <a:pt x="24" y="91"/>
                  <a:pt x="29" y="99"/>
                </a:cubicBezTo>
                <a:cubicBezTo>
                  <a:pt x="33" y="107"/>
                  <a:pt x="39" y="113"/>
                  <a:pt x="47" y="118"/>
                </a:cubicBezTo>
                <a:cubicBezTo>
                  <a:pt x="55" y="122"/>
                  <a:pt x="64" y="124"/>
                  <a:pt x="73" y="124"/>
                </a:cubicBezTo>
                <a:cubicBezTo>
                  <a:pt x="82" y="124"/>
                  <a:pt x="91" y="122"/>
                  <a:pt x="99" y="118"/>
                </a:cubicBezTo>
                <a:cubicBezTo>
                  <a:pt x="107" y="113"/>
                  <a:pt x="113" y="107"/>
                  <a:pt x="118" y="99"/>
                </a:cubicBezTo>
                <a:close/>
                <a:moveTo>
                  <a:pt x="112" y="73"/>
                </a:moveTo>
                <a:cubicBezTo>
                  <a:pt x="112" y="75"/>
                  <a:pt x="111" y="77"/>
                  <a:pt x="109" y="78"/>
                </a:cubicBezTo>
                <a:cubicBezTo>
                  <a:pt x="58" y="108"/>
                  <a:pt x="58" y="108"/>
                  <a:pt x="58" y="108"/>
                </a:cubicBezTo>
                <a:cubicBezTo>
                  <a:pt x="57" y="109"/>
                  <a:pt x="56" y="109"/>
                  <a:pt x="55" y="109"/>
                </a:cubicBezTo>
                <a:cubicBezTo>
                  <a:pt x="54" y="109"/>
                  <a:pt x="53" y="109"/>
                  <a:pt x="52" y="109"/>
                </a:cubicBezTo>
                <a:cubicBezTo>
                  <a:pt x="50" y="107"/>
                  <a:pt x="49" y="106"/>
                  <a:pt x="49" y="103"/>
                </a:cubicBezTo>
                <a:cubicBezTo>
                  <a:pt x="49" y="43"/>
                  <a:pt x="49" y="43"/>
                  <a:pt x="49" y="43"/>
                </a:cubicBezTo>
                <a:cubicBezTo>
                  <a:pt x="49" y="40"/>
                  <a:pt x="50" y="39"/>
                  <a:pt x="52" y="37"/>
                </a:cubicBezTo>
                <a:cubicBezTo>
                  <a:pt x="54" y="36"/>
                  <a:pt x="56" y="36"/>
                  <a:pt x="58" y="38"/>
                </a:cubicBezTo>
                <a:cubicBezTo>
                  <a:pt x="109" y="68"/>
                  <a:pt x="109" y="68"/>
                  <a:pt x="109" y="68"/>
                </a:cubicBezTo>
                <a:cubicBezTo>
                  <a:pt x="111" y="69"/>
                  <a:pt x="112" y="71"/>
                  <a:pt x="112" y="7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7" name="Freeform 34"/>
          <p:cNvSpPr/>
          <p:nvPr/>
        </p:nvSpPr>
        <p:spPr bwMode="auto">
          <a:xfrm>
            <a:off x="9616375" y="1933328"/>
            <a:ext cx="218771" cy="221039"/>
          </a:xfrm>
          <a:custGeom>
            <a:avLst/>
            <a:gdLst>
              <a:gd name="T0" fmla="*/ 146 w 146"/>
              <a:gd name="T1" fmla="*/ 12 h 146"/>
              <a:gd name="T2" fmla="*/ 146 w 146"/>
              <a:gd name="T3" fmla="*/ 55 h 146"/>
              <a:gd name="T4" fmla="*/ 144 w 146"/>
              <a:gd name="T5" fmla="*/ 59 h 146"/>
              <a:gd name="T6" fmla="*/ 140 w 146"/>
              <a:gd name="T7" fmla="*/ 61 h 146"/>
              <a:gd name="T8" fmla="*/ 97 w 146"/>
              <a:gd name="T9" fmla="*/ 61 h 146"/>
              <a:gd name="T10" fmla="*/ 92 w 146"/>
              <a:gd name="T11" fmla="*/ 57 h 146"/>
              <a:gd name="T12" fmla="*/ 93 w 146"/>
              <a:gd name="T13" fmla="*/ 51 h 146"/>
              <a:gd name="T14" fmla="*/ 106 w 146"/>
              <a:gd name="T15" fmla="*/ 38 h 146"/>
              <a:gd name="T16" fmla="*/ 73 w 146"/>
              <a:gd name="T17" fmla="*/ 25 h 146"/>
              <a:gd name="T18" fmla="*/ 54 w 146"/>
              <a:gd name="T19" fmla="*/ 28 h 146"/>
              <a:gd name="T20" fmla="*/ 39 w 146"/>
              <a:gd name="T21" fmla="*/ 39 h 146"/>
              <a:gd name="T22" fmla="*/ 28 w 146"/>
              <a:gd name="T23" fmla="*/ 54 h 146"/>
              <a:gd name="T24" fmla="*/ 25 w 146"/>
              <a:gd name="T25" fmla="*/ 73 h 146"/>
              <a:gd name="T26" fmla="*/ 28 w 146"/>
              <a:gd name="T27" fmla="*/ 92 h 146"/>
              <a:gd name="T28" fmla="*/ 39 w 146"/>
              <a:gd name="T29" fmla="*/ 107 h 146"/>
              <a:gd name="T30" fmla="*/ 54 w 146"/>
              <a:gd name="T31" fmla="*/ 118 h 146"/>
              <a:gd name="T32" fmla="*/ 73 w 146"/>
              <a:gd name="T33" fmla="*/ 121 h 146"/>
              <a:gd name="T34" fmla="*/ 94 w 146"/>
              <a:gd name="T35" fmla="*/ 116 h 146"/>
              <a:gd name="T36" fmla="*/ 111 w 146"/>
              <a:gd name="T37" fmla="*/ 103 h 146"/>
              <a:gd name="T38" fmla="*/ 113 w 146"/>
              <a:gd name="T39" fmla="*/ 101 h 146"/>
              <a:gd name="T40" fmla="*/ 116 w 146"/>
              <a:gd name="T41" fmla="*/ 102 h 146"/>
              <a:gd name="T42" fmla="*/ 129 w 146"/>
              <a:gd name="T43" fmla="*/ 115 h 146"/>
              <a:gd name="T44" fmla="*/ 130 w 146"/>
              <a:gd name="T45" fmla="*/ 117 h 146"/>
              <a:gd name="T46" fmla="*/ 129 w 146"/>
              <a:gd name="T47" fmla="*/ 119 h 146"/>
              <a:gd name="T48" fmla="*/ 104 w 146"/>
              <a:gd name="T49" fmla="*/ 139 h 146"/>
              <a:gd name="T50" fmla="*/ 73 w 146"/>
              <a:gd name="T51" fmla="*/ 146 h 146"/>
              <a:gd name="T52" fmla="*/ 45 w 146"/>
              <a:gd name="T53" fmla="*/ 140 h 146"/>
              <a:gd name="T54" fmla="*/ 22 w 146"/>
              <a:gd name="T55" fmla="*/ 124 h 146"/>
              <a:gd name="T56" fmla="*/ 6 w 146"/>
              <a:gd name="T57" fmla="*/ 101 h 146"/>
              <a:gd name="T58" fmla="*/ 0 w 146"/>
              <a:gd name="T59" fmla="*/ 73 h 146"/>
              <a:gd name="T60" fmla="*/ 6 w 146"/>
              <a:gd name="T61" fmla="*/ 45 h 146"/>
              <a:gd name="T62" fmla="*/ 22 w 146"/>
              <a:gd name="T63" fmla="*/ 22 h 146"/>
              <a:gd name="T64" fmla="*/ 45 w 146"/>
              <a:gd name="T65" fmla="*/ 6 h 146"/>
              <a:gd name="T66" fmla="*/ 73 w 146"/>
              <a:gd name="T67" fmla="*/ 0 h 146"/>
              <a:gd name="T68" fmla="*/ 100 w 146"/>
              <a:gd name="T69" fmla="*/ 6 h 146"/>
              <a:gd name="T70" fmla="*/ 123 w 146"/>
              <a:gd name="T71" fmla="*/ 20 h 146"/>
              <a:gd name="T72" fmla="*/ 135 w 146"/>
              <a:gd name="T73" fmla="*/ 8 h 146"/>
              <a:gd name="T74" fmla="*/ 142 w 146"/>
              <a:gd name="T75" fmla="*/ 7 h 146"/>
              <a:gd name="T76" fmla="*/ 146 w 146"/>
              <a:gd name="T77" fmla="*/ 1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6" h="146">
                <a:moveTo>
                  <a:pt x="146" y="12"/>
                </a:moveTo>
                <a:cubicBezTo>
                  <a:pt x="146" y="55"/>
                  <a:pt x="146" y="55"/>
                  <a:pt x="146" y="55"/>
                </a:cubicBezTo>
                <a:cubicBezTo>
                  <a:pt x="146" y="56"/>
                  <a:pt x="145" y="58"/>
                  <a:pt x="144" y="59"/>
                </a:cubicBezTo>
                <a:cubicBezTo>
                  <a:pt x="143" y="60"/>
                  <a:pt x="141" y="61"/>
                  <a:pt x="140" y="61"/>
                </a:cubicBezTo>
                <a:cubicBezTo>
                  <a:pt x="97" y="61"/>
                  <a:pt x="97" y="61"/>
                  <a:pt x="97" y="61"/>
                </a:cubicBezTo>
                <a:cubicBezTo>
                  <a:pt x="95" y="61"/>
                  <a:pt x="93" y="60"/>
                  <a:pt x="92" y="57"/>
                </a:cubicBezTo>
                <a:cubicBezTo>
                  <a:pt x="91" y="55"/>
                  <a:pt x="91" y="52"/>
                  <a:pt x="93" y="51"/>
                </a:cubicBezTo>
                <a:cubicBezTo>
                  <a:pt x="106" y="38"/>
                  <a:pt x="106" y="38"/>
                  <a:pt x="106" y="38"/>
                </a:cubicBezTo>
                <a:cubicBezTo>
                  <a:pt x="97" y="29"/>
                  <a:pt x="86" y="25"/>
                  <a:pt x="73" y="25"/>
                </a:cubicBezTo>
                <a:cubicBezTo>
                  <a:pt x="66" y="25"/>
                  <a:pt x="60" y="26"/>
                  <a:pt x="54" y="28"/>
                </a:cubicBezTo>
                <a:cubicBezTo>
                  <a:pt x="48" y="31"/>
                  <a:pt x="43" y="34"/>
                  <a:pt x="39" y="39"/>
                </a:cubicBezTo>
                <a:cubicBezTo>
                  <a:pt x="34" y="43"/>
                  <a:pt x="31" y="48"/>
                  <a:pt x="28" y="54"/>
                </a:cubicBezTo>
                <a:cubicBezTo>
                  <a:pt x="26" y="60"/>
                  <a:pt x="25" y="66"/>
                  <a:pt x="25" y="73"/>
                </a:cubicBezTo>
                <a:cubicBezTo>
                  <a:pt x="25" y="80"/>
                  <a:pt x="26" y="86"/>
                  <a:pt x="28" y="92"/>
                </a:cubicBezTo>
                <a:cubicBezTo>
                  <a:pt x="31" y="98"/>
                  <a:pt x="34" y="103"/>
                  <a:pt x="39" y="107"/>
                </a:cubicBezTo>
                <a:cubicBezTo>
                  <a:pt x="43" y="112"/>
                  <a:pt x="48" y="115"/>
                  <a:pt x="54" y="118"/>
                </a:cubicBezTo>
                <a:cubicBezTo>
                  <a:pt x="60" y="120"/>
                  <a:pt x="66" y="121"/>
                  <a:pt x="73" y="121"/>
                </a:cubicBezTo>
                <a:cubicBezTo>
                  <a:pt x="80" y="121"/>
                  <a:pt x="88" y="120"/>
                  <a:pt x="94" y="116"/>
                </a:cubicBezTo>
                <a:cubicBezTo>
                  <a:pt x="101" y="113"/>
                  <a:pt x="107" y="109"/>
                  <a:pt x="111" y="103"/>
                </a:cubicBezTo>
                <a:cubicBezTo>
                  <a:pt x="112" y="102"/>
                  <a:pt x="112" y="102"/>
                  <a:pt x="113" y="101"/>
                </a:cubicBezTo>
                <a:cubicBezTo>
                  <a:pt x="114" y="101"/>
                  <a:pt x="115" y="102"/>
                  <a:pt x="116" y="102"/>
                </a:cubicBezTo>
                <a:cubicBezTo>
                  <a:pt x="129" y="115"/>
                  <a:pt x="129" y="115"/>
                  <a:pt x="129" y="115"/>
                </a:cubicBezTo>
                <a:cubicBezTo>
                  <a:pt x="129" y="116"/>
                  <a:pt x="130" y="116"/>
                  <a:pt x="130" y="117"/>
                </a:cubicBezTo>
                <a:cubicBezTo>
                  <a:pt x="130" y="118"/>
                  <a:pt x="129" y="119"/>
                  <a:pt x="129" y="119"/>
                </a:cubicBezTo>
                <a:cubicBezTo>
                  <a:pt x="122" y="128"/>
                  <a:pt x="114" y="134"/>
                  <a:pt x="104" y="139"/>
                </a:cubicBezTo>
                <a:cubicBezTo>
                  <a:pt x="94" y="143"/>
                  <a:pt x="84" y="146"/>
                  <a:pt x="73" y="146"/>
                </a:cubicBezTo>
                <a:cubicBezTo>
                  <a:pt x="63" y="146"/>
                  <a:pt x="54" y="144"/>
                  <a:pt x="45" y="140"/>
                </a:cubicBezTo>
                <a:cubicBezTo>
                  <a:pt x="36" y="136"/>
                  <a:pt x="28" y="131"/>
                  <a:pt x="22" y="124"/>
                </a:cubicBezTo>
                <a:cubicBezTo>
                  <a:pt x="15" y="118"/>
                  <a:pt x="10" y="110"/>
                  <a:pt x="6" y="101"/>
                </a:cubicBezTo>
                <a:cubicBezTo>
                  <a:pt x="2" y="92"/>
                  <a:pt x="0" y="83"/>
                  <a:pt x="0" y="73"/>
                </a:cubicBezTo>
                <a:cubicBezTo>
                  <a:pt x="0" y="63"/>
                  <a:pt x="2" y="54"/>
                  <a:pt x="6" y="45"/>
                </a:cubicBezTo>
                <a:cubicBezTo>
                  <a:pt x="10" y="36"/>
                  <a:pt x="15" y="28"/>
                  <a:pt x="22" y="22"/>
                </a:cubicBezTo>
                <a:cubicBezTo>
                  <a:pt x="28" y="15"/>
                  <a:pt x="36" y="10"/>
                  <a:pt x="45" y="6"/>
                </a:cubicBezTo>
                <a:cubicBezTo>
                  <a:pt x="54" y="2"/>
                  <a:pt x="63" y="0"/>
                  <a:pt x="73" y="0"/>
                </a:cubicBezTo>
                <a:cubicBezTo>
                  <a:pt x="82" y="0"/>
                  <a:pt x="91" y="2"/>
                  <a:pt x="100" y="6"/>
                </a:cubicBezTo>
                <a:cubicBezTo>
                  <a:pt x="109" y="9"/>
                  <a:pt x="116" y="14"/>
                  <a:pt x="123" y="20"/>
                </a:cubicBezTo>
                <a:cubicBezTo>
                  <a:pt x="135" y="8"/>
                  <a:pt x="135" y="8"/>
                  <a:pt x="135" y="8"/>
                </a:cubicBezTo>
                <a:cubicBezTo>
                  <a:pt x="137" y="6"/>
                  <a:pt x="139" y="6"/>
                  <a:pt x="142" y="7"/>
                </a:cubicBezTo>
                <a:cubicBezTo>
                  <a:pt x="144" y="8"/>
                  <a:pt x="146" y="10"/>
                  <a:pt x="146" y="1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8" name="Freeform 35"/>
          <p:cNvSpPr>
            <a:spLocks noEditPoints="1"/>
          </p:cNvSpPr>
          <p:nvPr/>
        </p:nvSpPr>
        <p:spPr bwMode="auto">
          <a:xfrm>
            <a:off x="9903513" y="1933328"/>
            <a:ext cx="218771" cy="221039"/>
          </a:xfrm>
          <a:custGeom>
            <a:avLst/>
            <a:gdLst>
              <a:gd name="T0" fmla="*/ 143 w 145"/>
              <a:gd name="T1" fmla="*/ 88 h 146"/>
              <a:gd name="T2" fmla="*/ 143 w 145"/>
              <a:gd name="T3" fmla="*/ 89 h 146"/>
              <a:gd name="T4" fmla="*/ 118 w 145"/>
              <a:gd name="T5" fmla="*/ 130 h 146"/>
              <a:gd name="T6" fmla="*/ 72 w 145"/>
              <a:gd name="T7" fmla="*/ 146 h 146"/>
              <a:gd name="T8" fmla="*/ 46 w 145"/>
              <a:gd name="T9" fmla="*/ 140 h 146"/>
              <a:gd name="T10" fmla="*/ 23 w 145"/>
              <a:gd name="T11" fmla="*/ 126 h 146"/>
              <a:gd name="T12" fmla="*/ 11 w 145"/>
              <a:gd name="T13" fmla="*/ 138 h 146"/>
              <a:gd name="T14" fmla="*/ 6 w 145"/>
              <a:gd name="T15" fmla="*/ 140 h 146"/>
              <a:gd name="T16" fmla="*/ 2 w 145"/>
              <a:gd name="T17" fmla="*/ 138 h 146"/>
              <a:gd name="T18" fmla="*/ 0 w 145"/>
              <a:gd name="T19" fmla="*/ 133 h 146"/>
              <a:gd name="T20" fmla="*/ 0 w 145"/>
              <a:gd name="T21" fmla="*/ 91 h 146"/>
              <a:gd name="T22" fmla="*/ 2 w 145"/>
              <a:gd name="T23" fmla="*/ 87 h 146"/>
              <a:gd name="T24" fmla="*/ 6 w 145"/>
              <a:gd name="T25" fmla="*/ 85 h 146"/>
              <a:gd name="T26" fmla="*/ 49 w 145"/>
              <a:gd name="T27" fmla="*/ 85 h 146"/>
              <a:gd name="T28" fmla="*/ 53 w 145"/>
              <a:gd name="T29" fmla="*/ 87 h 146"/>
              <a:gd name="T30" fmla="*/ 55 w 145"/>
              <a:gd name="T31" fmla="*/ 91 h 146"/>
              <a:gd name="T32" fmla="*/ 53 w 145"/>
              <a:gd name="T33" fmla="*/ 95 h 146"/>
              <a:gd name="T34" fmla="*/ 40 w 145"/>
              <a:gd name="T35" fmla="*/ 108 h 146"/>
              <a:gd name="T36" fmla="*/ 55 w 145"/>
              <a:gd name="T37" fmla="*/ 118 h 146"/>
              <a:gd name="T38" fmla="*/ 73 w 145"/>
              <a:gd name="T39" fmla="*/ 121 h 146"/>
              <a:gd name="T40" fmla="*/ 96 w 145"/>
              <a:gd name="T41" fmla="*/ 115 h 146"/>
              <a:gd name="T42" fmla="*/ 114 w 145"/>
              <a:gd name="T43" fmla="*/ 98 h 146"/>
              <a:gd name="T44" fmla="*/ 119 w 145"/>
              <a:gd name="T45" fmla="*/ 87 h 146"/>
              <a:gd name="T46" fmla="*/ 122 w 145"/>
              <a:gd name="T47" fmla="*/ 85 h 146"/>
              <a:gd name="T48" fmla="*/ 140 w 145"/>
              <a:gd name="T49" fmla="*/ 85 h 146"/>
              <a:gd name="T50" fmla="*/ 142 w 145"/>
              <a:gd name="T51" fmla="*/ 86 h 146"/>
              <a:gd name="T52" fmla="*/ 143 w 145"/>
              <a:gd name="T53" fmla="*/ 88 h 146"/>
              <a:gd name="T54" fmla="*/ 145 w 145"/>
              <a:gd name="T55" fmla="*/ 12 h 146"/>
              <a:gd name="T56" fmla="*/ 145 w 145"/>
              <a:gd name="T57" fmla="*/ 55 h 146"/>
              <a:gd name="T58" fmla="*/ 144 w 145"/>
              <a:gd name="T59" fmla="*/ 59 h 146"/>
              <a:gd name="T60" fmla="*/ 139 w 145"/>
              <a:gd name="T61" fmla="*/ 61 h 146"/>
              <a:gd name="T62" fmla="*/ 97 w 145"/>
              <a:gd name="T63" fmla="*/ 61 h 146"/>
              <a:gd name="T64" fmla="*/ 93 w 145"/>
              <a:gd name="T65" fmla="*/ 59 h 146"/>
              <a:gd name="T66" fmla="*/ 91 w 145"/>
              <a:gd name="T67" fmla="*/ 55 h 146"/>
              <a:gd name="T68" fmla="*/ 93 w 145"/>
              <a:gd name="T69" fmla="*/ 51 h 146"/>
              <a:gd name="T70" fmla="*/ 106 w 145"/>
              <a:gd name="T71" fmla="*/ 38 h 146"/>
              <a:gd name="T72" fmla="*/ 73 w 145"/>
              <a:gd name="T73" fmla="*/ 25 h 146"/>
              <a:gd name="T74" fmla="*/ 49 w 145"/>
              <a:gd name="T75" fmla="*/ 31 h 146"/>
              <a:gd name="T76" fmla="*/ 32 w 145"/>
              <a:gd name="T77" fmla="*/ 48 h 146"/>
              <a:gd name="T78" fmla="*/ 27 w 145"/>
              <a:gd name="T79" fmla="*/ 59 h 146"/>
              <a:gd name="T80" fmla="*/ 24 w 145"/>
              <a:gd name="T81" fmla="*/ 61 h 146"/>
              <a:gd name="T82" fmla="*/ 5 w 145"/>
              <a:gd name="T83" fmla="*/ 61 h 146"/>
              <a:gd name="T84" fmla="*/ 3 w 145"/>
              <a:gd name="T85" fmla="*/ 60 h 146"/>
              <a:gd name="T86" fmla="*/ 2 w 145"/>
              <a:gd name="T87" fmla="*/ 58 h 146"/>
              <a:gd name="T88" fmla="*/ 2 w 145"/>
              <a:gd name="T89" fmla="*/ 57 h 146"/>
              <a:gd name="T90" fmla="*/ 27 w 145"/>
              <a:gd name="T91" fmla="*/ 16 h 146"/>
              <a:gd name="T92" fmla="*/ 73 w 145"/>
              <a:gd name="T93" fmla="*/ 0 h 146"/>
              <a:gd name="T94" fmla="*/ 100 w 145"/>
              <a:gd name="T95" fmla="*/ 6 h 146"/>
              <a:gd name="T96" fmla="*/ 123 w 145"/>
              <a:gd name="T97" fmla="*/ 20 h 146"/>
              <a:gd name="T98" fmla="*/ 135 w 145"/>
              <a:gd name="T99" fmla="*/ 8 h 146"/>
              <a:gd name="T100" fmla="*/ 139 w 145"/>
              <a:gd name="T101" fmla="*/ 6 h 146"/>
              <a:gd name="T102" fmla="*/ 144 w 145"/>
              <a:gd name="T103" fmla="*/ 8 h 146"/>
              <a:gd name="T104" fmla="*/ 145 w 145"/>
              <a:gd name="T105" fmla="*/ 1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5" h="146">
                <a:moveTo>
                  <a:pt x="143" y="88"/>
                </a:moveTo>
                <a:cubicBezTo>
                  <a:pt x="143" y="88"/>
                  <a:pt x="143" y="89"/>
                  <a:pt x="143" y="89"/>
                </a:cubicBezTo>
                <a:cubicBezTo>
                  <a:pt x="139" y="106"/>
                  <a:pt x="130" y="119"/>
                  <a:pt x="118" y="130"/>
                </a:cubicBezTo>
                <a:cubicBezTo>
                  <a:pt x="105" y="140"/>
                  <a:pt x="90" y="146"/>
                  <a:pt x="72" y="146"/>
                </a:cubicBezTo>
                <a:cubicBezTo>
                  <a:pt x="63" y="146"/>
                  <a:pt x="54" y="144"/>
                  <a:pt x="46" y="140"/>
                </a:cubicBezTo>
                <a:cubicBezTo>
                  <a:pt x="37" y="137"/>
                  <a:pt x="29" y="132"/>
                  <a:pt x="23" y="126"/>
                </a:cubicBezTo>
                <a:cubicBezTo>
                  <a:pt x="11" y="138"/>
                  <a:pt x="11" y="138"/>
                  <a:pt x="11" y="138"/>
                </a:cubicBezTo>
                <a:cubicBezTo>
                  <a:pt x="9" y="139"/>
                  <a:pt x="8" y="140"/>
                  <a:pt x="6" y="140"/>
                </a:cubicBezTo>
                <a:cubicBezTo>
                  <a:pt x="5" y="140"/>
                  <a:pt x="3" y="139"/>
                  <a:pt x="2" y="138"/>
                </a:cubicBezTo>
                <a:cubicBezTo>
                  <a:pt x="1" y="137"/>
                  <a:pt x="0" y="135"/>
                  <a:pt x="0" y="133"/>
                </a:cubicBezTo>
                <a:cubicBezTo>
                  <a:pt x="0" y="91"/>
                  <a:pt x="0" y="91"/>
                  <a:pt x="0" y="91"/>
                </a:cubicBezTo>
                <a:cubicBezTo>
                  <a:pt x="0" y="89"/>
                  <a:pt x="1" y="88"/>
                  <a:pt x="2" y="87"/>
                </a:cubicBezTo>
                <a:cubicBezTo>
                  <a:pt x="3" y="86"/>
                  <a:pt x="5" y="85"/>
                  <a:pt x="6" y="85"/>
                </a:cubicBezTo>
                <a:cubicBezTo>
                  <a:pt x="49" y="85"/>
                  <a:pt x="49" y="85"/>
                  <a:pt x="49" y="85"/>
                </a:cubicBezTo>
                <a:cubicBezTo>
                  <a:pt x="50" y="85"/>
                  <a:pt x="52" y="86"/>
                  <a:pt x="53" y="87"/>
                </a:cubicBezTo>
                <a:cubicBezTo>
                  <a:pt x="54" y="88"/>
                  <a:pt x="55" y="89"/>
                  <a:pt x="55" y="91"/>
                </a:cubicBezTo>
                <a:cubicBezTo>
                  <a:pt x="55" y="93"/>
                  <a:pt x="54" y="94"/>
                  <a:pt x="53" y="95"/>
                </a:cubicBezTo>
                <a:cubicBezTo>
                  <a:pt x="40" y="108"/>
                  <a:pt x="40" y="108"/>
                  <a:pt x="40" y="108"/>
                </a:cubicBezTo>
                <a:cubicBezTo>
                  <a:pt x="44" y="112"/>
                  <a:pt x="49" y="116"/>
                  <a:pt x="55" y="118"/>
                </a:cubicBezTo>
                <a:cubicBezTo>
                  <a:pt x="61" y="120"/>
                  <a:pt x="67" y="121"/>
                  <a:pt x="73" y="121"/>
                </a:cubicBezTo>
                <a:cubicBezTo>
                  <a:pt x="81" y="121"/>
                  <a:pt x="89" y="119"/>
                  <a:pt x="96" y="115"/>
                </a:cubicBezTo>
                <a:cubicBezTo>
                  <a:pt x="104" y="111"/>
                  <a:pt x="110" y="105"/>
                  <a:pt x="114" y="98"/>
                </a:cubicBezTo>
                <a:cubicBezTo>
                  <a:pt x="115" y="97"/>
                  <a:pt x="116" y="94"/>
                  <a:pt x="119" y="87"/>
                </a:cubicBezTo>
                <a:cubicBezTo>
                  <a:pt x="120" y="86"/>
                  <a:pt x="121" y="85"/>
                  <a:pt x="122" y="85"/>
                </a:cubicBezTo>
                <a:cubicBezTo>
                  <a:pt x="140" y="85"/>
                  <a:pt x="140" y="85"/>
                  <a:pt x="140" y="85"/>
                </a:cubicBezTo>
                <a:cubicBezTo>
                  <a:pt x="141" y="85"/>
                  <a:pt x="142" y="85"/>
                  <a:pt x="142" y="86"/>
                </a:cubicBezTo>
                <a:cubicBezTo>
                  <a:pt x="143" y="87"/>
                  <a:pt x="143" y="87"/>
                  <a:pt x="143" y="88"/>
                </a:cubicBezTo>
                <a:close/>
                <a:moveTo>
                  <a:pt x="145" y="12"/>
                </a:moveTo>
                <a:cubicBezTo>
                  <a:pt x="145" y="55"/>
                  <a:pt x="145" y="55"/>
                  <a:pt x="145" y="55"/>
                </a:cubicBezTo>
                <a:cubicBezTo>
                  <a:pt x="145" y="56"/>
                  <a:pt x="145" y="58"/>
                  <a:pt x="144" y="59"/>
                </a:cubicBezTo>
                <a:cubicBezTo>
                  <a:pt x="142" y="60"/>
                  <a:pt x="141" y="61"/>
                  <a:pt x="139" y="61"/>
                </a:cubicBezTo>
                <a:cubicBezTo>
                  <a:pt x="97" y="61"/>
                  <a:pt x="97" y="61"/>
                  <a:pt x="97" y="61"/>
                </a:cubicBezTo>
                <a:cubicBezTo>
                  <a:pt x="95" y="61"/>
                  <a:pt x="94" y="60"/>
                  <a:pt x="93" y="59"/>
                </a:cubicBezTo>
                <a:cubicBezTo>
                  <a:pt x="92" y="58"/>
                  <a:pt x="91" y="56"/>
                  <a:pt x="91" y="55"/>
                </a:cubicBezTo>
                <a:cubicBezTo>
                  <a:pt x="91" y="53"/>
                  <a:pt x="92" y="52"/>
                  <a:pt x="93" y="51"/>
                </a:cubicBezTo>
                <a:cubicBezTo>
                  <a:pt x="106" y="38"/>
                  <a:pt x="106" y="38"/>
                  <a:pt x="106" y="38"/>
                </a:cubicBezTo>
                <a:cubicBezTo>
                  <a:pt x="96" y="29"/>
                  <a:pt x="85" y="25"/>
                  <a:pt x="73" y="25"/>
                </a:cubicBezTo>
                <a:cubicBezTo>
                  <a:pt x="64" y="25"/>
                  <a:pt x="56" y="27"/>
                  <a:pt x="49" y="31"/>
                </a:cubicBezTo>
                <a:cubicBezTo>
                  <a:pt x="42" y="35"/>
                  <a:pt x="36" y="40"/>
                  <a:pt x="32" y="48"/>
                </a:cubicBezTo>
                <a:cubicBezTo>
                  <a:pt x="31" y="49"/>
                  <a:pt x="29" y="52"/>
                  <a:pt x="27" y="59"/>
                </a:cubicBezTo>
                <a:cubicBezTo>
                  <a:pt x="26" y="60"/>
                  <a:pt x="25" y="61"/>
                  <a:pt x="24" y="61"/>
                </a:cubicBezTo>
                <a:cubicBezTo>
                  <a:pt x="5" y="61"/>
                  <a:pt x="5" y="61"/>
                  <a:pt x="5" y="61"/>
                </a:cubicBezTo>
                <a:cubicBezTo>
                  <a:pt x="4" y="61"/>
                  <a:pt x="3" y="61"/>
                  <a:pt x="3" y="60"/>
                </a:cubicBezTo>
                <a:cubicBezTo>
                  <a:pt x="2" y="59"/>
                  <a:pt x="2" y="59"/>
                  <a:pt x="2" y="58"/>
                </a:cubicBezTo>
                <a:cubicBezTo>
                  <a:pt x="2" y="57"/>
                  <a:pt x="2" y="57"/>
                  <a:pt x="2" y="57"/>
                </a:cubicBezTo>
                <a:cubicBezTo>
                  <a:pt x="6" y="40"/>
                  <a:pt x="15" y="27"/>
                  <a:pt x="27" y="16"/>
                </a:cubicBezTo>
                <a:cubicBezTo>
                  <a:pt x="40" y="6"/>
                  <a:pt x="55" y="0"/>
                  <a:pt x="73" y="0"/>
                </a:cubicBezTo>
                <a:cubicBezTo>
                  <a:pt x="82" y="0"/>
                  <a:pt x="91" y="2"/>
                  <a:pt x="100" y="6"/>
                </a:cubicBezTo>
                <a:cubicBezTo>
                  <a:pt x="108" y="9"/>
                  <a:pt x="116" y="14"/>
                  <a:pt x="123" y="20"/>
                </a:cubicBezTo>
                <a:cubicBezTo>
                  <a:pt x="135" y="8"/>
                  <a:pt x="135" y="8"/>
                  <a:pt x="135" y="8"/>
                </a:cubicBezTo>
                <a:cubicBezTo>
                  <a:pt x="136" y="7"/>
                  <a:pt x="138" y="6"/>
                  <a:pt x="139" y="6"/>
                </a:cubicBezTo>
                <a:cubicBezTo>
                  <a:pt x="141" y="6"/>
                  <a:pt x="142" y="7"/>
                  <a:pt x="144" y="8"/>
                </a:cubicBezTo>
                <a:cubicBezTo>
                  <a:pt x="145" y="9"/>
                  <a:pt x="145" y="11"/>
                  <a:pt x="145" y="1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9" name="Freeform 36"/>
          <p:cNvSpPr>
            <a:spLocks noEditPoints="1"/>
          </p:cNvSpPr>
          <p:nvPr/>
        </p:nvSpPr>
        <p:spPr bwMode="auto">
          <a:xfrm>
            <a:off x="10190651" y="1933328"/>
            <a:ext cx="255233" cy="202807"/>
          </a:xfrm>
          <a:custGeom>
            <a:avLst/>
            <a:gdLst>
              <a:gd name="T0" fmla="*/ 169 w 169"/>
              <a:gd name="T1" fmla="*/ 118 h 133"/>
              <a:gd name="T2" fmla="*/ 154 w 169"/>
              <a:gd name="T3" fmla="*/ 133 h 133"/>
              <a:gd name="T4" fmla="*/ 5 w 169"/>
              <a:gd name="T5" fmla="*/ 129 h 133"/>
              <a:gd name="T6" fmla="*/ 0 w 169"/>
              <a:gd name="T7" fmla="*/ 15 h 133"/>
              <a:gd name="T8" fmla="*/ 15 w 169"/>
              <a:gd name="T9" fmla="*/ 0 h 133"/>
              <a:gd name="T10" fmla="*/ 165 w 169"/>
              <a:gd name="T11" fmla="*/ 5 h 133"/>
              <a:gd name="T12" fmla="*/ 157 w 169"/>
              <a:gd name="T13" fmla="*/ 118 h 133"/>
              <a:gd name="T14" fmla="*/ 156 w 169"/>
              <a:gd name="T15" fmla="*/ 38 h 133"/>
              <a:gd name="T16" fmla="*/ 15 w 169"/>
              <a:gd name="T17" fmla="*/ 37 h 133"/>
              <a:gd name="T18" fmla="*/ 12 w 169"/>
              <a:gd name="T19" fmla="*/ 40 h 133"/>
              <a:gd name="T20" fmla="*/ 13 w 169"/>
              <a:gd name="T21" fmla="*/ 120 h 133"/>
              <a:gd name="T22" fmla="*/ 154 w 169"/>
              <a:gd name="T23" fmla="*/ 121 h 133"/>
              <a:gd name="T24" fmla="*/ 157 w 169"/>
              <a:gd name="T25" fmla="*/ 118 h 133"/>
              <a:gd name="T26" fmla="*/ 36 w 169"/>
              <a:gd name="T27" fmla="*/ 58 h 133"/>
              <a:gd name="T28" fmla="*/ 33 w 169"/>
              <a:gd name="T29" fmla="*/ 61 h 133"/>
              <a:gd name="T30" fmla="*/ 25 w 169"/>
              <a:gd name="T31" fmla="*/ 60 h 133"/>
              <a:gd name="T32" fmla="*/ 24 w 169"/>
              <a:gd name="T33" fmla="*/ 52 h 133"/>
              <a:gd name="T34" fmla="*/ 27 w 169"/>
              <a:gd name="T35" fmla="*/ 49 h 133"/>
              <a:gd name="T36" fmla="*/ 35 w 169"/>
              <a:gd name="T37" fmla="*/ 50 h 133"/>
              <a:gd name="T38" fmla="*/ 36 w 169"/>
              <a:gd name="T39" fmla="*/ 76 h 133"/>
              <a:gd name="T40" fmla="*/ 35 w 169"/>
              <a:gd name="T41" fmla="*/ 84 h 133"/>
              <a:gd name="T42" fmla="*/ 27 w 169"/>
              <a:gd name="T43" fmla="*/ 85 h 133"/>
              <a:gd name="T44" fmla="*/ 24 w 169"/>
              <a:gd name="T45" fmla="*/ 82 h 133"/>
              <a:gd name="T46" fmla="*/ 25 w 169"/>
              <a:gd name="T47" fmla="*/ 74 h 133"/>
              <a:gd name="T48" fmla="*/ 33 w 169"/>
              <a:gd name="T49" fmla="*/ 73 h 133"/>
              <a:gd name="T50" fmla="*/ 36 w 169"/>
              <a:gd name="T51" fmla="*/ 76 h 133"/>
              <a:gd name="T52" fmla="*/ 36 w 169"/>
              <a:gd name="T53" fmla="*/ 106 h 133"/>
              <a:gd name="T54" fmla="*/ 33 w 169"/>
              <a:gd name="T55" fmla="*/ 109 h 133"/>
              <a:gd name="T56" fmla="*/ 25 w 169"/>
              <a:gd name="T57" fmla="*/ 108 h 133"/>
              <a:gd name="T58" fmla="*/ 24 w 169"/>
              <a:gd name="T59" fmla="*/ 100 h 133"/>
              <a:gd name="T60" fmla="*/ 27 w 169"/>
              <a:gd name="T61" fmla="*/ 97 h 133"/>
              <a:gd name="T62" fmla="*/ 35 w 169"/>
              <a:gd name="T63" fmla="*/ 98 h 133"/>
              <a:gd name="T64" fmla="*/ 145 w 169"/>
              <a:gd name="T65" fmla="*/ 52 h 133"/>
              <a:gd name="T66" fmla="*/ 144 w 169"/>
              <a:gd name="T67" fmla="*/ 60 h 133"/>
              <a:gd name="T68" fmla="*/ 51 w 169"/>
              <a:gd name="T69" fmla="*/ 61 h 133"/>
              <a:gd name="T70" fmla="*/ 48 w 169"/>
              <a:gd name="T71" fmla="*/ 58 h 133"/>
              <a:gd name="T72" fmla="*/ 49 w 169"/>
              <a:gd name="T73" fmla="*/ 50 h 133"/>
              <a:gd name="T74" fmla="*/ 142 w 169"/>
              <a:gd name="T75" fmla="*/ 49 h 133"/>
              <a:gd name="T76" fmla="*/ 145 w 169"/>
              <a:gd name="T77" fmla="*/ 52 h 133"/>
              <a:gd name="T78" fmla="*/ 145 w 169"/>
              <a:gd name="T79" fmla="*/ 82 h 133"/>
              <a:gd name="T80" fmla="*/ 142 w 169"/>
              <a:gd name="T81" fmla="*/ 85 h 133"/>
              <a:gd name="T82" fmla="*/ 49 w 169"/>
              <a:gd name="T83" fmla="*/ 84 h 133"/>
              <a:gd name="T84" fmla="*/ 48 w 169"/>
              <a:gd name="T85" fmla="*/ 76 h 133"/>
              <a:gd name="T86" fmla="*/ 51 w 169"/>
              <a:gd name="T87" fmla="*/ 73 h 133"/>
              <a:gd name="T88" fmla="*/ 144 w 169"/>
              <a:gd name="T89" fmla="*/ 74 h 133"/>
              <a:gd name="T90" fmla="*/ 145 w 169"/>
              <a:gd name="T91" fmla="*/ 100 h 133"/>
              <a:gd name="T92" fmla="*/ 144 w 169"/>
              <a:gd name="T93" fmla="*/ 108 h 133"/>
              <a:gd name="T94" fmla="*/ 51 w 169"/>
              <a:gd name="T95" fmla="*/ 109 h 133"/>
              <a:gd name="T96" fmla="*/ 48 w 169"/>
              <a:gd name="T97" fmla="*/ 106 h 133"/>
              <a:gd name="T98" fmla="*/ 49 w 169"/>
              <a:gd name="T99" fmla="*/ 98 h 133"/>
              <a:gd name="T100" fmla="*/ 142 w 169"/>
              <a:gd name="T101" fmla="*/ 97 h 133"/>
              <a:gd name="T102" fmla="*/ 145 w 169"/>
              <a:gd name="T103" fmla="*/ 10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9" h="133">
                <a:moveTo>
                  <a:pt x="169" y="15"/>
                </a:moveTo>
                <a:cubicBezTo>
                  <a:pt x="169" y="118"/>
                  <a:pt x="169" y="118"/>
                  <a:pt x="169" y="118"/>
                </a:cubicBezTo>
                <a:cubicBezTo>
                  <a:pt x="169" y="123"/>
                  <a:pt x="168" y="126"/>
                  <a:pt x="165" y="129"/>
                </a:cubicBezTo>
                <a:cubicBezTo>
                  <a:pt x="162" y="132"/>
                  <a:pt x="159" y="133"/>
                  <a:pt x="154" y="133"/>
                </a:cubicBezTo>
                <a:cubicBezTo>
                  <a:pt x="15" y="133"/>
                  <a:pt x="15" y="133"/>
                  <a:pt x="15" y="133"/>
                </a:cubicBezTo>
                <a:cubicBezTo>
                  <a:pt x="11" y="133"/>
                  <a:pt x="7" y="132"/>
                  <a:pt x="5" y="129"/>
                </a:cubicBezTo>
                <a:cubicBezTo>
                  <a:pt x="2" y="126"/>
                  <a:pt x="0" y="123"/>
                  <a:pt x="0" y="118"/>
                </a:cubicBezTo>
                <a:cubicBezTo>
                  <a:pt x="0" y="15"/>
                  <a:pt x="0" y="15"/>
                  <a:pt x="0" y="15"/>
                </a:cubicBezTo>
                <a:cubicBezTo>
                  <a:pt x="0" y="11"/>
                  <a:pt x="2" y="8"/>
                  <a:pt x="5" y="5"/>
                </a:cubicBezTo>
                <a:cubicBezTo>
                  <a:pt x="7" y="2"/>
                  <a:pt x="11" y="0"/>
                  <a:pt x="15" y="0"/>
                </a:cubicBezTo>
                <a:cubicBezTo>
                  <a:pt x="154" y="0"/>
                  <a:pt x="154" y="0"/>
                  <a:pt x="154" y="0"/>
                </a:cubicBezTo>
                <a:cubicBezTo>
                  <a:pt x="159" y="0"/>
                  <a:pt x="162" y="2"/>
                  <a:pt x="165" y="5"/>
                </a:cubicBezTo>
                <a:cubicBezTo>
                  <a:pt x="168" y="8"/>
                  <a:pt x="169" y="11"/>
                  <a:pt x="169" y="15"/>
                </a:cubicBezTo>
                <a:close/>
                <a:moveTo>
                  <a:pt x="157" y="118"/>
                </a:moveTo>
                <a:cubicBezTo>
                  <a:pt x="157" y="40"/>
                  <a:pt x="157" y="40"/>
                  <a:pt x="157" y="40"/>
                </a:cubicBezTo>
                <a:cubicBezTo>
                  <a:pt x="157" y="39"/>
                  <a:pt x="157" y="38"/>
                  <a:pt x="156" y="38"/>
                </a:cubicBezTo>
                <a:cubicBezTo>
                  <a:pt x="156" y="37"/>
                  <a:pt x="155" y="37"/>
                  <a:pt x="154" y="37"/>
                </a:cubicBezTo>
                <a:cubicBezTo>
                  <a:pt x="15" y="37"/>
                  <a:pt x="15" y="37"/>
                  <a:pt x="15" y="37"/>
                </a:cubicBezTo>
                <a:cubicBezTo>
                  <a:pt x="14" y="37"/>
                  <a:pt x="14" y="37"/>
                  <a:pt x="13" y="38"/>
                </a:cubicBezTo>
                <a:cubicBezTo>
                  <a:pt x="12" y="38"/>
                  <a:pt x="12" y="39"/>
                  <a:pt x="12" y="40"/>
                </a:cubicBezTo>
                <a:cubicBezTo>
                  <a:pt x="12" y="118"/>
                  <a:pt x="12" y="118"/>
                  <a:pt x="12" y="118"/>
                </a:cubicBezTo>
                <a:cubicBezTo>
                  <a:pt x="12" y="119"/>
                  <a:pt x="12" y="120"/>
                  <a:pt x="13" y="120"/>
                </a:cubicBezTo>
                <a:cubicBezTo>
                  <a:pt x="14" y="121"/>
                  <a:pt x="14" y="121"/>
                  <a:pt x="15" y="121"/>
                </a:cubicBezTo>
                <a:cubicBezTo>
                  <a:pt x="154" y="121"/>
                  <a:pt x="154" y="121"/>
                  <a:pt x="154" y="121"/>
                </a:cubicBezTo>
                <a:cubicBezTo>
                  <a:pt x="155" y="121"/>
                  <a:pt x="156" y="121"/>
                  <a:pt x="156" y="120"/>
                </a:cubicBezTo>
                <a:cubicBezTo>
                  <a:pt x="157" y="120"/>
                  <a:pt x="157" y="119"/>
                  <a:pt x="157" y="118"/>
                </a:cubicBezTo>
                <a:close/>
                <a:moveTo>
                  <a:pt x="36" y="52"/>
                </a:moveTo>
                <a:cubicBezTo>
                  <a:pt x="36" y="58"/>
                  <a:pt x="36" y="58"/>
                  <a:pt x="36" y="58"/>
                </a:cubicBezTo>
                <a:cubicBezTo>
                  <a:pt x="36" y="59"/>
                  <a:pt x="36" y="59"/>
                  <a:pt x="35" y="60"/>
                </a:cubicBezTo>
                <a:cubicBezTo>
                  <a:pt x="35" y="61"/>
                  <a:pt x="34" y="61"/>
                  <a:pt x="33" y="61"/>
                </a:cubicBezTo>
                <a:cubicBezTo>
                  <a:pt x="27" y="61"/>
                  <a:pt x="27" y="61"/>
                  <a:pt x="27" y="61"/>
                </a:cubicBezTo>
                <a:cubicBezTo>
                  <a:pt x="26" y="61"/>
                  <a:pt x="26" y="61"/>
                  <a:pt x="25" y="60"/>
                </a:cubicBezTo>
                <a:cubicBezTo>
                  <a:pt x="25" y="59"/>
                  <a:pt x="24" y="59"/>
                  <a:pt x="24" y="58"/>
                </a:cubicBezTo>
                <a:cubicBezTo>
                  <a:pt x="24" y="52"/>
                  <a:pt x="24" y="52"/>
                  <a:pt x="24" y="52"/>
                </a:cubicBezTo>
                <a:cubicBezTo>
                  <a:pt x="24" y="51"/>
                  <a:pt x="25" y="50"/>
                  <a:pt x="25" y="50"/>
                </a:cubicBezTo>
                <a:cubicBezTo>
                  <a:pt x="26" y="49"/>
                  <a:pt x="26" y="49"/>
                  <a:pt x="27" y="49"/>
                </a:cubicBezTo>
                <a:cubicBezTo>
                  <a:pt x="33" y="49"/>
                  <a:pt x="33" y="49"/>
                  <a:pt x="33" y="49"/>
                </a:cubicBezTo>
                <a:cubicBezTo>
                  <a:pt x="34" y="49"/>
                  <a:pt x="35" y="49"/>
                  <a:pt x="35" y="50"/>
                </a:cubicBezTo>
                <a:cubicBezTo>
                  <a:pt x="36" y="50"/>
                  <a:pt x="36" y="51"/>
                  <a:pt x="36" y="52"/>
                </a:cubicBezTo>
                <a:close/>
                <a:moveTo>
                  <a:pt x="36" y="76"/>
                </a:moveTo>
                <a:cubicBezTo>
                  <a:pt x="36" y="82"/>
                  <a:pt x="36" y="82"/>
                  <a:pt x="36" y="82"/>
                </a:cubicBezTo>
                <a:cubicBezTo>
                  <a:pt x="36" y="83"/>
                  <a:pt x="36" y="84"/>
                  <a:pt x="35" y="84"/>
                </a:cubicBezTo>
                <a:cubicBezTo>
                  <a:pt x="35" y="85"/>
                  <a:pt x="34" y="85"/>
                  <a:pt x="33" y="85"/>
                </a:cubicBezTo>
                <a:cubicBezTo>
                  <a:pt x="27" y="85"/>
                  <a:pt x="27" y="85"/>
                  <a:pt x="27" y="85"/>
                </a:cubicBezTo>
                <a:cubicBezTo>
                  <a:pt x="26" y="85"/>
                  <a:pt x="26" y="85"/>
                  <a:pt x="25" y="84"/>
                </a:cubicBezTo>
                <a:cubicBezTo>
                  <a:pt x="25" y="84"/>
                  <a:pt x="24" y="83"/>
                  <a:pt x="24" y="82"/>
                </a:cubicBezTo>
                <a:cubicBezTo>
                  <a:pt x="24" y="76"/>
                  <a:pt x="24" y="76"/>
                  <a:pt x="24" y="76"/>
                </a:cubicBezTo>
                <a:cubicBezTo>
                  <a:pt x="24" y="75"/>
                  <a:pt x="25" y="74"/>
                  <a:pt x="25" y="74"/>
                </a:cubicBezTo>
                <a:cubicBezTo>
                  <a:pt x="26" y="73"/>
                  <a:pt x="26" y="73"/>
                  <a:pt x="27" y="73"/>
                </a:cubicBezTo>
                <a:cubicBezTo>
                  <a:pt x="33" y="73"/>
                  <a:pt x="33" y="73"/>
                  <a:pt x="33" y="73"/>
                </a:cubicBezTo>
                <a:cubicBezTo>
                  <a:pt x="34" y="73"/>
                  <a:pt x="35" y="73"/>
                  <a:pt x="35" y="74"/>
                </a:cubicBezTo>
                <a:cubicBezTo>
                  <a:pt x="36" y="74"/>
                  <a:pt x="36" y="75"/>
                  <a:pt x="36" y="76"/>
                </a:cubicBezTo>
                <a:close/>
                <a:moveTo>
                  <a:pt x="36" y="100"/>
                </a:moveTo>
                <a:cubicBezTo>
                  <a:pt x="36" y="106"/>
                  <a:pt x="36" y="106"/>
                  <a:pt x="36" y="106"/>
                </a:cubicBezTo>
                <a:cubicBezTo>
                  <a:pt x="36" y="107"/>
                  <a:pt x="36" y="108"/>
                  <a:pt x="35" y="108"/>
                </a:cubicBezTo>
                <a:cubicBezTo>
                  <a:pt x="35" y="109"/>
                  <a:pt x="34" y="109"/>
                  <a:pt x="33" y="109"/>
                </a:cubicBezTo>
                <a:cubicBezTo>
                  <a:pt x="27" y="109"/>
                  <a:pt x="27" y="109"/>
                  <a:pt x="27" y="109"/>
                </a:cubicBezTo>
                <a:cubicBezTo>
                  <a:pt x="26" y="109"/>
                  <a:pt x="26" y="109"/>
                  <a:pt x="25" y="108"/>
                </a:cubicBezTo>
                <a:cubicBezTo>
                  <a:pt x="25" y="108"/>
                  <a:pt x="24" y="107"/>
                  <a:pt x="24" y="106"/>
                </a:cubicBezTo>
                <a:cubicBezTo>
                  <a:pt x="24" y="100"/>
                  <a:pt x="24" y="100"/>
                  <a:pt x="24" y="100"/>
                </a:cubicBezTo>
                <a:cubicBezTo>
                  <a:pt x="24" y="99"/>
                  <a:pt x="25" y="99"/>
                  <a:pt x="25" y="98"/>
                </a:cubicBezTo>
                <a:cubicBezTo>
                  <a:pt x="26" y="97"/>
                  <a:pt x="26" y="97"/>
                  <a:pt x="27" y="97"/>
                </a:cubicBezTo>
                <a:cubicBezTo>
                  <a:pt x="33" y="97"/>
                  <a:pt x="33" y="97"/>
                  <a:pt x="33" y="97"/>
                </a:cubicBezTo>
                <a:cubicBezTo>
                  <a:pt x="34" y="97"/>
                  <a:pt x="35" y="97"/>
                  <a:pt x="35" y="98"/>
                </a:cubicBezTo>
                <a:cubicBezTo>
                  <a:pt x="36" y="99"/>
                  <a:pt x="36" y="99"/>
                  <a:pt x="36" y="100"/>
                </a:cubicBezTo>
                <a:close/>
                <a:moveTo>
                  <a:pt x="145" y="52"/>
                </a:moveTo>
                <a:cubicBezTo>
                  <a:pt x="145" y="58"/>
                  <a:pt x="145" y="58"/>
                  <a:pt x="145" y="58"/>
                </a:cubicBezTo>
                <a:cubicBezTo>
                  <a:pt x="145" y="59"/>
                  <a:pt x="145" y="59"/>
                  <a:pt x="144" y="60"/>
                </a:cubicBezTo>
                <a:cubicBezTo>
                  <a:pt x="144" y="61"/>
                  <a:pt x="143" y="61"/>
                  <a:pt x="142" y="61"/>
                </a:cubicBezTo>
                <a:cubicBezTo>
                  <a:pt x="51" y="61"/>
                  <a:pt x="51" y="61"/>
                  <a:pt x="51" y="61"/>
                </a:cubicBezTo>
                <a:cubicBezTo>
                  <a:pt x="51" y="61"/>
                  <a:pt x="50" y="61"/>
                  <a:pt x="49" y="60"/>
                </a:cubicBezTo>
                <a:cubicBezTo>
                  <a:pt x="49" y="59"/>
                  <a:pt x="48" y="59"/>
                  <a:pt x="48" y="58"/>
                </a:cubicBezTo>
                <a:cubicBezTo>
                  <a:pt x="48" y="52"/>
                  <a:pt x="48" y="52"/>
                  <a:pt x="48" y="52"/>
                </a:cubicBezTo>
                <a:cubicBezTo>
                  <a:pt x="48" y="51"/>
                  <a:pt x="49" y="50"/>
                  <a:pt x="49" y="50"/>
                </a:cubicBezTo>
                <a:cubicBezTo>
                  <a:pt x="50" y="49"/>
                  <a:pt x="51" y="49"/>
                  <a:pt x="51" y="49"/>
                </a:cubicBezTo>
                <a:cubicBezTo>
                  <a:pt x="142" y="49"/>
                  <a:pt x="142" y="49"/>
                  <a:pt x="142" y="49"/>
                </a:cubicBezTo>
                <a:cubicBezTo>
                  <a:pt x="143" y="49"/>
                  <a:pt x="144" y="49"/>
                  <a:pt x="144" y="50"/>
                </a:cubicBezTo>
                <a:cubicBezTo>
                  <a:pt x="145" y="50"/>
                  <a:pt x="145" y="51"/>
                  <a:pt x="145" y="52"/>
                </a:cubicBezTo>
                <a:close/>
                <a:moveTo>
                  <a:pt x="145" y="76"/>
                </a:moveTo>
                <a:cubicBezTo>
                  <a:pt x="145" y="82"/>
                  <a:pt x="145" y="82"/>
                  <a:pt x="145" y="82"/>
                </a:cubicBezTo>
                <a:cubicBezTo>
                  <a:pt x="145" y="83"/>
                  <a:pt x="145" y="84"/>
                  <a:pt x="144" y="84"/>
                </a:cubicBezTo>
                <a:cubicBezTo>
                  <a:pt x="144" y="85"/>
                  <a:pt x="143" y="85"/>
                  <a:pt x="142" y="85"/>
                </a:cubicBezTo>
                <a:cubicBezTo>
                  <a:pt x="51" y="85"/>
                  <a:pt x="51" y="85"/>
                  <a:pt x="51" y="85"/>
                </a:cubicBezTo>
                <a:cubicBezTo>
                  <a:pt x="51" y="85"/>
                  <a:pt x="50" y="85"/>
                  <a:pt x="49" y="84"/>
                </a:cubicBezTo>
                <a:cubicBezTo>
                  <a:pt x="49" y="84"/>
                  <a:pt x="48" y="83"/>
                  <a:pt x="48" y="82"/>
                </a:cubicBezTo>
                <a:cubicBezTo>
                  <a:pt x="48" y="76"/>
                  <a:pt x="48" y="76"/>
                  <a:pt x="48" y="76"/>
                </a:cubicBezTo>
                <a:cubicBezTo>
                  <a:pt x="48" y="75"/>
                  <a:pt x="49" y="74"/>
                  <a:pt x="49" y="74"/>
                </a:cubicBezTo>
                <a:cubicBezTo>
                  <a:pt x="50" y="73"/>
                  <a:pt x="51" y="73"/>
                  <a:pt x="51" y="73"/>
                </a:cubicBezTo>
                <a:cubicBezTo>
                  <a:pt x="142" y="73"/>
                  <a:pt x="142" y="73"/>
                  <a:pt x="142" y="73"/>
                </a:cubicBezTo>
                <a:cubicBezTo>
                  <a:pt x="143" y="73"/>
                  <a:pt x="144" y="73"/>
                  <a:pt x="144" y="74"/>
                </a:cubicBezTo>
                <a:cubicBezTo>
                  <a:pt x="145" y="74"/>
                  <a:pt x="145" y="75"/>
                  <a:pt x="145" y="76"/>
                </a:cubicBezTo>
                <a:close/>
                <a:moveTo>
                  <a:pt x="145" y="100"/>
                </a:moveTo>
                <a:cubicBezTo>
                  <a:pt x="145" y="106"/>
                  <a:pt x="145" y="106"/>
                  <a:pt x="145" y="106"/>
                </a:cubicBezTo>
                <a:cubicBezTo>
                  <a:pt x="145" y="107"/>
                  <a:pt x="145" y="108"/>
                  <a:pt x="144" y="108"/>
                </a:cubicBezTo>
                <a:cubicBezTo>
                  <a:pt x="144" y="109"/>
                  <a:pt x="143" y="109"/>
                  <a:pt x="142" y="109"/>
                </a:cubicBezTo>
                <a:cubicBezTo>
                  <a:pt x="51" y="109"/>
                  <a:pt x="51" y="109"/>
                  <a:pt x="51" y="109"/>
                </a:cubicBezTo>
                <a:cubicBezTo>
                  <a:pt x="51" y="109"/>
                  <a:pt x="50" y="109"/>
                  <a:pt x="49" y="108"/>
                </a:cubicBezTo>
                <a:cubicBezTo>
                  <a:pt x="49" y="108"/>
                  <a:pt x="48" y="107"/>
                  <a:pt x="48" y="106"/>
                </a:cubicBezTo>
                <a:cubicBezTo>
                  <a:pt x="48" y="100"/>
                  <a:pt x="48" y="100"/>
                  <a:pt x="48" y="100"/>
                </a:cubicBezTo>
                <a:cubicBezTo>
                  <a:pt x="48" y="99"/>
                  <a:pt x="49" y="99"/>
                  <a:pt x="49" y="98"/>
                </a:cubicBezTo>
                <a:cubicBezTo>
                  <a:pt x="50" y="97"/>
                  <a:pt x="51" y="97"/>
                  <a:pt x="51" y="97"/>
                </a:cubicBezTo>
                <a:cubicBezTo>
                  <a:pt x="142" y="97"/>
                  <a:pt x="142" y="97"/>
                  <a:pt x="142" y="97"/>
                </a:cubicBezTo>
                <a:cubicBezTo>
                  <a:pt x="143" y="97"/>
                  <a:pt x="144" y="97"/>
                  <a:pt x="144" y="98"/>
                </a:cubicBezTo>
                <a:cubicBezTo>
                  <a:pt x="145" y="99"/>
                  <a:pt x="145" y="99"/>
                  <a:pt x="145" y="10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40" name="Freeform 37"/>
          <p:cNvSpPr>
            <a:spLocks noEditPoints="1"/>
          </p:cNvSpPr>
          <p:nvPr/>
        </p:nvSpPr>
        <p:spPr bwMode="auto">
          <a:xfrm>
            <a:off x="10514250" y="1933328"/>
            <a:ext cx="164079" cy="202807"/>
          </a:xfrm>
          <a:custGeom>
            <a:avLst/>
            <a:gdLst>
              <a:gd name="T0" fmla="*/ 109 w 109"/>
              <a:gd name="T1" fmla="*/ 70 h 133"/>
              <a:gd name="T2" fmla="*/ 109 w 109"/>
              <a:gd name="T3" fmla="*/ 124 h 133"/>
              <a:gd name="T4" fmla="*/ 106 w 109"/>
              <a:gd name="T5" fmla="*/ 131 h 133"/>
              <a:gd name="T6" fmla="*/ 100 w 109"/>
              <a:gd name="T7" fmla="*/ 133 h 133"/>
              <a:gd name="T8" fmla="*/ 9 w 109"/>
              <a:gd name="T9" fmla="*/ 133 h 133"/>
              <a:gd name="T10" fmla="*/ 3 w 109"/>
              <a:gd name="T11" fmla="*/ 131 h 133"/>
              <a:gd name="T12" fmla="*/ 0 w 109"/>
              <a:gd name="T13" fmla="*/ 124 h 133"/>
              <a:gd name="T14" fmla="*/ 0 w 109"/>
              <a:gd name="T15" fmla="*/ 70 h 133"/>
              <a:gd name="T16" fmla="*/ 3 w 109"/>
              <a:gd name="T17" fmla="*/ 64 h 133"/>
              <a:gd name="T18" fmla="*/ 9 w 109"/>
              <a:gd name="T19" fmla="*/ 61 h 133"/>
              <a:gd name="T20" fmla="*/ 12 w 109"/>
              <a:gd name="T21" fmla="*/ 61 h 133"/>
              <a:gd name="T22" fmla="*/ 12 w 109"/>
              <a:gd name="T23" fmla="*/ 43 h 133"/>
              <a:gd name="T24" fmla="*/ 25 w 109"/>
              <a:gd name="T25" fmla="*/ 13 h 133"/>
              <a:gd name="T26" fmla="*/ 55 w 109"/>
              <a:gd name="T27" fmla="*/ 0 h 133"/>
              <a:gd name="T28" fmla="*/ 84 w 109"/>
              <a:gd name="T29" fmla="*/ 13 h 133"/>
              <a:gd name="T30" fmla="*/ 97 w 109"/>
              <a:gd name="T31" fmla="*/ 43 h 133"/>
              <a:gd name="T32" fmla="*/ 97 w 109"/>
              <a:gd name="T33" fmla="*/ 61 h 133"/>
              <a:gd name="T34" fmla="*/ 100 w 109"/>
              <a:gd name="T35" fmla="*/ 61 h 133"/>
              <a:gd name="T36" fmla="*/ 106 w 109"/>
              <a:gd name="T37" fmla="*/ 64 h 133"/>
              <a:gd name="T38" fmla="*/ 109 w 109"/>
              <a:gd name="T39" fmla="*/ 70 h 133"/>
              <a:gd name="T40" fmla="*/ 30 w 109"/>
              <a:gd name="T41" fmla="*/ 61 h 133"/>
              <a:gd name="T42" fmla="*/ 79 w 109"/>
              <a:gd name="T43" fmla="*/ 61 h 133"/>
              <a:gd name="T44" fmla="*/ 79 w 109"/>
              <a:gd name="T45" fmla="*/ 43 h 133"/>
              <a:gd name="T46" fmla="*/ 72 w 109"/>
              <a:gd name="T47" fmla="*/ 26 h 133"/>
              <a:gd name="T48" fmla="*/ 55 w 109"/>
              <a:gd name="T49" fmla="*/ 19 h 133"/>
              <a:gd name="T50" fmla="*/ 37 w 109"/>
              <a:gd name="T51" fmla="*/ 26 h 133"/>
              <a:gd name="T52" fmla="*/ 30 w 109"/>
              <a:gd name="T53" fmla="*/ 43 h 133"/>
              <a:gd name="T54" fmla="*/ 30 w 109"/>
              <a:gd name="T55" fmla="*/ 6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9" h="133">
                <a:moveTo>
                  <a:pt x="109" y="70"/>
                </a:moveTo>
                <a:cubicBezTo>
                  <a:pt x="109" y="124"/>
                  <a:pt x="109" y="124"/>
                  <a:pt x="109" y="124"/>
                </a:cubicBezTo>
                <a:cubicBezTo>
                  <a:pt x="109" y="127"/>
                  <a:pt x="108" y="129"/>
                  <a:pt x="106" y="131"/>
                </a:cubicBezTo>
                <a:cubicBezTo>
                  <a:pt x="105" y="133"/>
                  <a:pt x="102" y="133"/>
                  <a:pt x="100" y="133"/>
                </a:cubicBezTo>
                <a:cubicBezTo>
                  <a:pt x="9" y="133"/>
                  <a:pt x="9" y="133"/>
                  <a:pt x="9" y="133"/>
                </a:cubicBezTo>
                <a:cubicBezTo>
                  <a:pt x="7" y="133"/>
                  <a:pt x="5" y="133"/>
                  <a:pt x="3" y="131"/>
                </a:cubicBezTo>
                <a:cubicBezTo>
                  <a:pt x="1" y="129"/>
                  <a:pt x="0" y="127"/>
                  <a:pt x="0" y="124"/>
                </a:cubicBezTo>
                <a:cubicBezTo>
                  <a:pt x="0" y="70"/>
                  <a:pt x="0" y="70"/>
                  <a:pt x="0" y="70"/>
                </a:cubicBezTo>
                <a:cubicBezTo>
                  <a:pt x="0" y="67"/>
                  <a:pt x="1" y="65"/>
                  <a:pt x="3" y="64"/>
                </a:cubicBezTo>
                <a:cubicBezTo>
                  <a:pt x="5" y="62"/>
                  <a:pt x="7" y="61"/>
                  <a:pt x="9" y="61"/>
                </a:cubicBezTo>
                <a:cubicBezTo>
                  <a:pt x="12" y="61"/>
                  <a:pt x="12" y="61"/>
                  <a:pt x="12" y="61"/>
                </a:cubicBezTo>
                <a:cubicBezTo>
                  <a:pt x="12" y="43"/>
                  <a:pt x="12" y="43"/>
                  <a:pt x="12" y="43"/>
                </a:cubicBezTo>
                <a:cubicBezTo>
                  <a:pt x="12" y="31"/>
                  <a:pt x="16" y="21"/>
                  <a:pt x="25" y="13"/>
                </a:cubicBezTo>
                <a:cubicBezTo>
                  <a:pt x="33" y="5"/>
                  <a:pt x="43" y="0"/>
                  <a:pt x="55" y="0"/>
                </a:cubicBezTo>
                <a:cubicBezTo>
                  <a:pt x="66" y="0"/>
                  <a:pt x="76" y="5"/>
                  <a:pt x="84" y="13"/>
                </a:cubicBezTo>
                <a:cubicBezTo>
                  <a:pt x="93" y="21"/>
                  <a:pt x="97" y="31"/>
                  <a:pt x="97" y="43"/>
                </a:cubicBezTo>
                <a:cubicBezTo>
                  <a:pt x="97" y="61"/>
                  <a:pt x="97" y="61"/>
                  <a:pt x="97" y="61"/>
                </a:cubicBezTo>
                <a:cubicBezTo>
                  <a:pt x="100" y="61"/>
                  <a:pt x="100" y="61"/>
                  <a:pt x="100" y="61"/>
                </a:cubicBezTo>
                <a:cubicBezTo>
                  <a:pt x="102" y="61"/>
                  <a:pt x="105" y="62"/>
                  <a:pt x="106" y="64"/>
                </a:cubicBezTo>
                <a:cubicBezTo>
                  <a:pt x="108" y="65"/>
                  <a:pt x="109" y="67"/>
                  <a:pt x="109" y="70"/>
                </a:cubicBezTo>
                <a:close/>
                <a:moveTo>
                  <a:pt x="30" y="61"/>
                </a:moveTo>
                <a:cubicBezTo>
                  <a:pt x="79" y="61"/>
                  <a:pt x="79" y="61"/>
                  <a:pt x="79" y="61"/>
                </a:cubicBezTo>
                <a:cubicBezTo>
                  <a:pt x="79" y="43"/>
                  <a:pt x="79" y="43"/>
                  <a:pt x="79" y="43"/>
                </a:cubicBezTo>
                <a:cubicBezTo>
                  <a:pt x="79" y="36"/>
                  <a:pt x="76" y="30"/>
                  <a:pt x="72" y="26"/>
                </a:cubicBezTo>
                <a:cubicBezTo>
                  <a:pt x="67" y="21"/>
                  <a:pt x="61" y="19"/>
                  <a:pt x="55" y="19"/>
                </a:cubicBezTo>
                <a:cubicBezTo>
                  <a:pt x="48" y="19"/>
                  <a:pt x="42" y="21"/>
                  <a:pt x="37" y="26"/>
                </a:cubicBezTo>
                <a:cubicBezTo>
                  <a:pt x="33" y="30"/>
                  <a:pt x="30" y="36"/>
                  <a:pt x="30" y="43"/>
                </a:cubicBezTo>
                <a:lnTo>
                  <a:pt x="30" y="61"/>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41" name="Freeform 38"/>
          <p:cNvSpPr>
            <a:spLocks noEditPoints="1"/>
          </p:cNvSpPr>
          <p:nvPr/>
        </p:nvSpPr>
        <p:spPr bwMode="auto">
          <a:xfrm>
            <a:off x="10755811" y="1933328"/>
            <a:ext cx="246118" cy="221039"/>
          </a:xfrm>
          <a:custGeom>
            <a:avLst/>
            <a:gdLst>
              <a:gd name="T0" fmla="*/ 24 w 163"/>
              <a:gd name="T1" fmla="*/ 12 h 146"/>
              <a:gd name="T2" fmla="*/ 18 w 163"/>
              <a:gd name="T3" fmla="*/ 23 h 146"/>
              <a:gd name="T4" fmla="*/ 18 w 163"/>
              <a:gd name="T5" fmla="*/ 143 h 146"/>
              <a:gd name="T6" fmla="*/ 17 w 163"/>
              <a:gd name="T7" fmla="*/ 145 h 146"/>
              <a:gd name="T8" fmla="*/ 15 w 163"/>
              <a:gd name="T9" fmla="*/ 146 h 146"/>
              <a:gd name="T10" fmla="*/ 9 w 163"/>
              <a:gd name="T11" fmla="*/ 146 h 146"/>
              <a:gd name="T12" fmla="*/ 7 w 163"/>
              <a:gd name="T13" fmla="*/ 145 h 146"/>
              <a:gd name="T14" fmla="*/ 6 w 163"/>
              <a:gd name="T15" fmla="*/ 143 h 146"/>
              <a:gd name="T16" fmla="*/ 6 w 163"/>
              <a:gd name="T17" fmla="*/ 23 h 146"/>
              <a:gd name="T18" fmla="*/ 0 w 163"/>
              <a:gd name="T19" fmla="*/ 12 h 146"/>
              <a:gd name="T20" fmla="*/ 3 w 163"/>
              <a:gd name="T21" fmla="*/ 4 h 146"/>
              <a:gd name="T22" fmla="*/ 12 w 163"/>
              <a:gd name="T23" fmla="*/ 0 h 146"/>
              <a:gd name="T24" fmla="*/ 20 w 163"/>
              <a:gd name="T25" fmla="*/ 4 h 146"/>
              <a:gd name="T26" fmla="*/ 24 w 163"/>
              <a:gd name="T27" fmla="*/ 12 h 146"/>
              <a:gd name="T28" fmla="*/ 163 w 163"/>
              <a:gd name="T29" fmla="*/ 19 h 146"/>
              <a:gd name="T30" fmla="*/ 163 w 163"/>
              <a:gd name="T31" fmla="*/ 91 h 146"/>
              <a:gd name="T32" fmla="*/ 162 w 163"/>
              <a:gd name="T33" fmla="*/ 94 h 146"/>
              <a:gd name="T34" fmla="*/ 158 w 163"/>
              <a:gd name="T35" fmla="*/ 97 h 146"/>
              <a:gd name="T36" fmla="*/ 123 w 163"/>
              <a:gd name="T37" fmla="*/ 108 h 146"/>
              <a:gd name="T38" fmla="*/ 112 w 163"/>
              <a:gd name="T39" fmla="*/ 106 h 146"/>
              <a:gd name="T40" fmla="*/ 101 w 163"/>
              <a:gd name="T41" fmla="*/ 101 h 146"/>
              <a:gd name="T42" fmla="*/ 90 w 163"/>
              <a:gd name="T43" fmla="*/ 97 h 146"/>
              <a:gd name="T44" fmla="*/ 77 w 163"/>
              <a:gd name="T45" fmla="*/ 95 h 146"/>
              <a:gd name="T46" fmla="*/ 33 w 163"/>
              <a:gd name="T47" fmla="*/ 108 h 146"/>
              <a:gd name="T48" fmla="*/ 30 w 163"/>
              <a:gd name="T49" fmla="*/ 109 h 146"/>
              <a:gd name="T50" fmla="*/ 26 w 163"/>
              <a:gd name="T51" fmla="*/ 107 h 146"/>
              <a:gd name="T52" fmla="*/ 24 w 163"/>
              <a:gd name="T53" fmla="*/ 103 h 146"/>
              <a:gd name="T54" fmla="*/ 24 w 163"/>
              <a:gd name="T55" fmla="*/ 33 h 146"/>
              <a:gd name="T56" fmla="*/ 27 w 163"/>
              <a:gd name="T57" fmla="*/ 28 h 146"/>
              <a:gd name="T58" fmla="*/ 34 w 163"/>
              <a:gd name="T59" fmla="*/ 24 h 146"/>
              <a:gd name="T60" fmla="*/ 74 w 163"/>
              <a:gd name="T61" fmla="*/ 12 h 146"/>
              <a:gd name="T62" fmla="*/ 93 w 163"/>
              <a:gd name="T63" fmla="*/ 15 h 146"/>
              <a:gd name="T64" fmla="*/ 114 w 163"/>
              <a:gd name="T65" fmla="*/ 24 h 146"/>
              <a:gd name="T66" fmla="*/ 122 w 163"/>
              <a:gd name="T67" fmla="*/ 25 h 146"/>
              <a:gd name="T68" fmla="*/ 133 w 163"/>
              <a:gd name="T69" fmla="*/ 23 h 146"/>
              <a:gd name="T70" fmla="*/ 144 w 163"/>
              <a:gd name="T71" fmla="*/ 19 h 146"/>
              <a:gd name="T72" fmla="*/ 152 w 163"/>
              <a:gd name="T73" fmla="*/ 14 h 146"/>
              <a:gd name="T74" fmla="*/ 157 w 163"/>
              <a:gd name="T75" fmla="*/ 12 h 146"/>
              <a:gd name="T76" fmla="*/ 161 w 163"/>
              <a:gd name="T77" fmla="*/ 14 h 146"/>
              <a:gd name="T78" fmla="*/ 163 w 163"/>
              <a:gd name="T79" fmla="*/ 1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 h="146">
                <a:moveTo>
                  <a:pt x="24" y="12"/>
                </a:moveTo>
                <a:cubicBezTo>
                  <a:pt x="24" y="17"/>
                  <a:pt x="22" y="20"/>
                  <a:pt x="18" y="23"/>
                </a:cubicBezTo>
                <a:cubicBezTo>
                  <a:pt x="18" y="143"/>
                  <a:pt x="18" y="143"/>
                  <a:pt x="18" y="143"/>
                </a:cubicBezTo>
                <a:cubicBezTo>
                  <a:pt x="18" y="143"/>
                  <a:pt x="18" y="144"/>
                  <a:pt x="17" y="145"/>
                </a:cubicBezTo>
                <a:cubicBezTo>
                  <a:pt x="16" y="145"/>
                  <a:pt x="16" y="146"/>
                  <a:pt x="15" y="146"/>
                </a:cubicBezTo>
                <a:cubicBezTo>
                  <a:pt x="9" y="146"/>
                  <a:pt x="9" y="146"/>
                  <a:pt x="9" y="146"/>
                </a:cubicBezTo>
                <a:cubicBezTo>
                  <a:pt x="8" y="146"/>
                  <a:pt x="7" y="145"/>
                  <a:pt x="7" y="145"/>
                </a:cubicBezTo>
                <a:cubicBezTo>
                  <a:pt x="6" y="144"/>
                  <a:pt x="6" y="143"/>
                  <a:pt x="6" y="143"/>
                </a:cubicBezTo>
                <a:cubicBezTo>
                  <a:pt x="6" y="23"/>
                  <a:pt x="6" y="23"/>
                  <a:pt x="6" y="23"/>
                </a:cubicBezTo>
                <a:cubicBezTo>
                  <a:pt x="2" y="20"/>
                  <a:pt x="0" y="17"/>
                  <a:pt x="0" y="12"/>
                </a:cubicBezTo>
                <a:cubicBezTo>
                  <a:pt x="0" y="9"/>
                  <a:pt x="1" y="6"/>
                  <a:pt x="3" y="4"/>
                </a:cubicBezTo>
                <a:cubicBezTo>
                  <a:pt x="6" y="2"/>
                  <a:pt x="8" y="0"/>
                  <a:pt x="12" y="0"/>
                </a:cubicBezTo>
                <a:cubicBezTo>
                  <a:pt x="15" y="0"/>
                  <a:pt x="18" y="2"/>
                  <a:pt x="20" y="4"/>
                </a:cubicBezTo>
                <a:cubicBezTo>
                  <a:pt x="23" y="6"/>
                  <a:pt x="24" y="9"/>
                  <a:pt x="24" y="12"/>
                </a:cubicBezTo>
                <a:close/>
                <a:moveTo>
                  <a:pt x="163" y="19"/>
                </a:moveTo>
                <a:cubicBezTo>
                  <a:pt x="163" y="91"/>
                  <a:pt x="163" y="91"/>
                  <a:pt x="163" y="91"/>
                </a:cubicBezTo>
                <a:cubicBezTo>
                  <a:pt x="163" y="92"/>
                  <a:pt x="163" y="93"/>
                  <a:pt x="162" y="94"/>
                </a:cubicBezTo>
                <a:cubicBezTo>
                  <a:pt x="161" y="95"/>
                  <a:pt x="160" y="96"/>
                  <a:pt x="158" y="97"/>
                </a:cubicBezTo>
                <a:cubicBezTo>
                  <a:pt x="145" y="104"/>
                  <a:pt x="133" y="108"/>
                  <a:pt x="123" y="108"/>
                </a:cubicBezTo>
                <a:cubicBezTo>
                  <a:pt x="119" y="108"/>
                  <a:pt x="116" y="107"/>
                  <a:pt x="112" y="106"/>
                </a:cubicBezTo>
                <a:cubicBezTo>
                  <a:pt x="108" y="104"/>
                  <a:pt x="104" y="103"/>
                  <a:pt x="101" y="101"/>
                </a:cubicBezTo>
                <a:cubicBezTo>
                  <a:pt x="98" y="100"/>
                  <a:pt x="95" y="98"/>
                  <a:pt x="90" y="97"/>
                </a:cubicBezTo>
                <a:cubicBezTo>
                  <a:pt x="86" y="95"/>
                  <a:pt x="82" y="95"/>
                  <a:pt x="77" y="95"/>
                </a:cubicBezTo>
                <a:cubicBezTo>
                  <a:pt x="65" y="95"/>
                  <a:pt x="50" y="99"/>
                  <a:pt x="33" y="108"/>
                </a:cubicBezTo>
                <a:cubicBezTo>
                  <a:pt x="32" y="109"/>
                  <a:pt x="31" y="109"/>
                  <a:pt x="30" y="109"/>
                </a:cubicBezTo>
                <a:cubicBezTo>
                  <a:pt x="28" y="109"/>
                  <a:pt x="27" y="109"/>
                  <a:pt x="26" y="107"/>
                </a:cubicBezTo>
                <a:cubicBezTo>
                  <a:pt x="25" y="106"/>
                  <a:pt x="24" y="105"/>
                  <a:pt x="24" y="103"/>
                </a:cubicBezTo>
                <a:cubicBezTo>
                  <a:pt x="24" y="33"/>
                  <a:pt x="24" y="33"/>
                  <a:pt x="24" y="33"/>
                </a:cubicBezTo>
                <a:cubicBezTo>
                  <a:pt x="24" y="31"/>
                  <a:pt x="25" y="29"/>
                  <a:pt x="27" y="28"/>
                </a:cubicBezTo>
                <a:cubicBezTo>
                  <a:pt x="28" y="27"/>
                  <a:pt x="31" y="26"/>
                  <a:pt x="34" y="24"/>
                </a:cubicBezTo>
                <a:cubicBezTo>
                  <a:pt x="49" y="16"/>
                  <a:pt x="62" y="12"/>
                  <a:pt x="74" y="12"/>
                </a:cubicBezTo>
                <a:cubicBezTo>
                  <a:pt x="81" y="12"/>
                  <a:pt x="87" y="13"/>
                  <a:pt x="93" y="15"/>
                </a:cubicBezTo>
                <a:cubicBezTo>
                  <a:pt x="99" y="17"/>
                  <a:pt x="106" y="20"/>
                  <a:pt x="114" y="24"/>
                </a:cubicBezTo>
                <a:cubicBezTo>
                  <a:pt x="116" y="25"/>
                  <a:pt x="119" y="25"/>
                  <a:pt x="122" y="25"/>
                </a:cubicBezTo>
                <a:cubicBezTo>
                  <a:pt x="125" y="25"/>
                  <a:pt x="129" y="25"/>
                  <a:pt x="133" y="23"/>
                </a:cubicBezTo>
                <a:cubicBezTo>
                  <a:pt x="137" y="22"/>
                  <a:pt x="141" y="21"/>
                  <a:pt x="144" y="19"/>
                </a:cubicBezTo>
                <a:cubicBezTo>
                  <a:pt x="147" y="17"/>
                  <a:pt x="149" y="16"/>
                  <a:pt x="152" y="14"/>
                </a:cubicBezTo>
                <a:cubicBezTo>
                  <a:pt x="155" y="13"/>
                  <a:pt x="156" y="12"/>
                  <a:pt x="157" y="12"/>
                </a:cubicBezTo>
                <a:cubicBezTo>
                  <a:pt x="159" y="12"/>
                  <a:pt x="160" y="13"/>
                  <a:pt x="161" y="14"/>
                </a:cubicBezTo>
                <a:cubicBezTo>
                  <a:pt x="163" y="15"/>
                  <a:pt x="163" y="17"/>
                  <a:pt x="163" y="1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42" name="Freeform 39"/>
          <p:cNvSpPr/>
          <p:nvPr/>
        </p:nvSpPr>
        <p:spPr bwMode="auto">
          <a:xfrm>
            <a:off x="11070294" y="1933328"/>
            <a:ext cx="237003" cy="202807"/>
          </a:xfrm>
          <a:custGeom>
            <a:avLst/>
            <a:gdLst>
              <a:gd name="T0" fmla="*/ 157 w 157"/>
              <a:gd name="T1" fmla="*/ 72 h 133"/>
              <a:gd name="T2" fmla="*/ 151 w 157"/>
              <a:gd name="T3" fmla="*/ 102 h 133"/>
              <a:gd name="T4" fmla="*/ 150 w 157"/>
              <a:gd name="T5" fmla="*/ 106 h 133"/>
              <a:gd name="T6" fmla="*/ 132 w 157"/>
              <a:gd name="T7" fmla="*/ 109 h 133"/>
              <a:gd name="T8" fmla="*/ 123 w 157"/>
              <a:gd name="T9" fmla="*/ 122 h 133"/>
              <a:gd name="T10" fmla="*/ 109 w 157"/>
              <a:gd name="T11" fmla="*/ 127 h 133"/>
              <a:gd name="T12" fmla="*/ 109 w 157"/>
              <a:gd name="T13" fmla="*/ 130 h 133"/>
              <a:gd name="T14" fmla="*/ 108 w 157"/>
              <a:gd name="T15" fmla="*/ 133 h 133"/>
              <a:gd name="T16" fmla="*/ 106 w 157"/>
              <a:gd name="T17" fmla="*/ 133 h 133"/>
              <a:gd name="T18" fmla="*/ 100 w 157"/>
              <a:gd name="T19" fmla="*/ 133 h 133"/>
              <a:gd name="T20" fmla="*/ 97 w 157"/>
              <a:gd name="T21" fmla="*/ 133 h 133"/>
              <a:gd name="T22" fmla="*/ 97 w 157"/>
              <a:gd name="T23" fmla="*/ 130 h 133"/>
              <a:gd name="T24" fmla="*/ 97 w 157"/>
              <a:gd name="T25" fmla="*/ 76 h 133"/>
              <a:gd name="T26" fmla="*/ 97 w 157"/>
              <a:gd name="T27" fmla="*/ 74 h 133"/>
              <a:gd name="T28" fmla="*/ 100 w 157"/>
              <a:gd name="T29" fmla="*/ 73 h 133"/>
              <a:gd name="T30" fmla="*/ 106 w 157"/>
              <a:gd name="T31" fmla="*/ 73 h 133"/>
              <a:gd name="T32" fmla="*/ 108 w 157"/>
              <a:gd name="T33" fmla="*/ 74 h 133"/>
              <a:gd name="T34" fmla="*/ 109 w 157"/>
              <a:gd name="T35" fmla="*/ 76 h 133"/>
              <a:gd name="T36" fmla="*/ 109 w 157"/>
              <a:gd name="T37" fmla="*/ 79 h 133"/>
              <a:gd name="T38" fmla="*/ 121 w 157"/>
              <a:gd name="T39" fmla="*/ 82 h 133"/>
              <a:gd name="T40" fmla="*/ 130 w 157"/>
              <a:gd name="T41" fmla="*/ 91 h 133"/>
              <a:gd name="T42" fmla="*/ 136 w 157"/>
              <a:gd name="T43" fmla="*/ 90 h 133"/>
              <a:gd name="T44" fmla="*/ 139 w 157"/>
              <a:gd name="T45" fmla="*/ 72 h 133"/>
              <a:gd name="T46" fmla="*/ 131 w 157"/>
              <a:gd name="T47" fmla="*/ 46 h 133"/>
              <a:gd name="T48" fmla="*/ 108 w 157"/>
              <a:gd name="T49" fmla="*/ 26 h 133"/>
              <a:gd name="T50" fmla="*/ 78 w 157"/>
              <a:gd name="T51" fmla="*/ 19 h 133"/>
              <a:gd name="T52" fmla="*/ 49 w 157"/>
              <a:gd name="T53" fmla="*/ 26 h 133"/>
              <a:gd name="T54" fmla="*/ 26 w 157"/>
              <a:gd name="T55" fmla="*/ 46 h 133"/>
              <a:gd name="T56" fmla="*/ 18 w 157"/>
              <a:gd name="T57" fmla="*/ 72 h 133"/>
              <a:gd name="T58" fmla="*/ 21 w 157"/>
              <a:gd name="T59" fmla="*/ 90 h 133"/>
              <a:gd name="T60" fmla="*/ 27 w 157"/>
              <a:gd name="T61" fmla="*/ 91 h 133"/>
              <a:gd name="T62" fmla="*/ 36 w 157"/>
              <a:gd name="T63" fmla="*/ 82 h 133"/>
              <a:gd name="T64" fmla="*/ 48 w 157"/>
              <a:gd name="T65" fmla="*/ 79 h 133"/>
              <a:gd name="T66" fmla="*/ 48 w 157"/>
              <a:gd name="T67" fmla="*/ 76 h 133"/>
              <a:gd name="T68" fmla="*/ 49 w 157"/>
              <a:gd name="T69" fmla="*/ 74 h 133"/>
              <a:gd name="T70" fmla="*/ 51 w 157"/>
              <a:gd name="T71" fmla="*/ 73 h 133"/>
              <a:gd name="T72" fmla="*/ 57 w 157"/>
              <a:gd name="T73" fmla="*/ 73 h 133"/>
              <a:gd name="T74" fmla="*/ 59 w 157"/>
              <a:gd name="T75" fmla="*/ 74 h 133"/>
              <a:gd name="T76" fmla="*/ 60 w 157"/>
              <a:gd name="T77" fmla="*/ 76 h 133"/>
              <a:gd name="T78" fmla="*/ 60 w 157"/>
              <a:gd name="T79" fmla="*/ 130 h 133"/>
              <a:gd name="T80" fmla="*/ 59 w 157"/>
              <a:gd name="T81" fmla="*/ 133 h 133"/>
              <a:gd name="T82" fmla="*/ 57 w 157"/>
              <a:gd name="T83" fmla="*/ 133 h 133"/>
              <a:gd name="T84" fmla="*/ 51 w 157"/>
              <a:gd name="T85" fmla="*/ 133 h 133"/>
              <a:gd name="T86" fmla="*/ 49 w 157"/>
              <a:gd name="T87" fmla="*/ 133 h 133"/>
              <a:gd name="T88" fmla="*/ 48 w 157"/>
              <a:gd name="T89" fmla="*/ 130 h 133"/>
              <a:gd name="T90" fmla="*/ 48 w 157"/>
              <a:gd name="T91" fmla="*/ 127 h 133"/>
              <a:gd name="T92" fmla="*/ 33 w 157"/>
              <a:gd name="T93" fmla="*/ 122 h 133"/>
              <a:gd name="T94" fmla="*/ 25 w 157"/>
              <a:gd name="T95" fmla="*/ 109 h 133"/>
              <a:gd name="T96" fmla="*/ 7 w 157"/>
              <a:gd name="T97" fmla="*/ 106 h 133"/>
              <a:gd name="T98" fmla="*/ 5 w 157"/>
              <a:gd name="T99" fmla="*/ 102 h 133"/>
              <a:gd name="T100" fmla="*/ 0 w 157"/>
              <a:gd name="T101" fmla="*/ 72 h 133"/>
              <a:gd name="T102" fmla="*/ 6 w 157"/>
              <a:gd name="T103" fmla="*/ 45 h 133"/>
              <a:gd name="T104" fmla="*/ 23 w 157"/>
              <a:gd name="T105" fmla="*/ 22 h 133"/>
              <a:gd name="T106" fmla="*/ 48 w 157"/>
              <a:gd name="T107" fmla="*/ 6 h 133"/>
              <a:gd name="T108" fmla="*/ 78 w 157"/>
              <a:gd name="T109" fmla="*/ 0 h 133"/>
              <a:gd name="T110" fmla="*/ 109 w 157"/>
              <a:gd name="T111" fmla="*/ 6 h 133"/>
              <a:gd name="T112" fmla="*/ 134 w 157"/>
              <a:gd name="T113" fmla="*/ 22 h 133"/>
              <a:gd name="T114" fmla="*/ 151 w 157"/>
              <a:gd name="T115" fmla="*/ 45 h 133"/>
              <a:gd name="T116" fmla="*/ 157 w 157"/>
              <a:gd name="T117" fmla="*/ 7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7" h="133">
                <a:moveTo>
                  <a:pt x="157" y="72"/>
                </a:moveTo>
                <a:cubicBezTo>
                  <a:pt x="157" y="82"/>
                  <a:pt x="155" y="92"/>
                  <a:pt x="151" y="102"/>
                </a:cubicBezTo>
                <a:cubicBezTo>
                  <a:pt x="150" y="106"/>
                  <a:pt x="150" y="106"/>
                  <a:pt x="150" y="106"/>
                </a:cubicBezTo>
                <a:cubicBezTo>
                  <a:pt x="132" y="109"/>
                  <a:pt x="132" y="109"/>
                  <a:pt x="132" y="109"/>
                </a:cubicBezTo>
                <a:cubicBezTo>
                  <a:pt x="131" y="115"/>
                  <a:pt x="128" y="119"/>
                  <a:pt x="123" y="122"/>
                </a:cubicBezTo>
                <a:cubicBezTo>
                  <a:pt x="119" y="126"/>
                  <a:pt x="114" y="127"/>
                  <a:pt x="109" y="127"/>
                </a:cubicBezTo>
                <a:cubicBezTo>
                  <a:pt x="109" y="130"/>
                  <a:pt x="109" y="130"/>
                  <a:pt x="109" y="130"/>
                </a:cubicBezTo>
                <a:cubicBezTo>
                  <a:pt x="109" y="131"/>
                  <a:pt x="108" y="132"/>
                  <a:pt x="108" y="133"/>
                </a:cubicBezTo>
                <a:cubicBezTo>
                  <a:pt x="107" y="133"/>
                  <a:pt x="107" y="133"/>
                  <a:pt x="106" y="133"/>
                </a:cubicBezTo>
                <a:cubicBezTo>
                  <a:pt x="100" y="133"/>
                  <a:pt x="100" y="133"/>
                  <a:pt x="100" y="133"/>
                </a:cubicBezTo>
                <a:cubicBezTo>
                  <a:pt x="99" y="133"/>
                  <a:pt x="98" y="133"/>
                  <a:pt x="97" y="133"/>
                </a:cubicBezTo>
                <a:cubicBezTo>
                  <a:pt x="97" y="132"/>
                  <a:pt x="97" y="131"/>
                  <a:pt x="97" y="130"/>
                </a:cubicBezTo>
                <a:cubicBezTo>
                  <a:pt x="97" y="76"/>
                  <a:pt x="97" y="76"/>
                  <a:pt x="97" y="76"/>
                </a:cubicBezTo>
                <a:cubicBezTo>
                  <a:pt x="97" y="75"/>
                  <a:pt x="97" y="74"/>
                  <a:pt x="97" y="74"/>
                </a:cubicBezTo>
                <a:cubicBezTo>
                  <a:pt x="98" y="73"/>
                  <a:pt x="99" y="73"/>
                  <a:pt x="100" y="73"/>
                </a:cubicBezTo>
                <a:cubicBezTo>
                  <a:pt x="106" y="73"/>
                  <a:pt x="106" y="73"/>
                  <a:pt x="106" y="73"/>
                </a:cubicBezTo>
                <a:cubicBezTo>
                  <a:pt x="107" y="73"/>
                  <a:pt x="107" y="73"/>
                  <a:pt x="108" y="74"/>
                </a:cubicBezTo>
                <a:cubicBezTo>
                  <a:pt x="108" y="74"/>
                  <a:pt x="109" y="75"/>
                  <a:pt x="109" y="76"/>
                </a:cubicBezTo>
                <a:cubicBezTo>
                  <a:pt x="109" y="79"/>
                  <a:pt x="109" y="79"/>
                  <a:pt x="109" y="79"/>
                </a:cubicBezTo>
                <a:cubicBezTo>
                  <a:pt x="113" y="79"/>
                  <a:pt x="117" y="80"/>
                  <a:pt x="121" y="82"/>
                </a:cubicBezTo>
                <a:cubicBezTo>
                  <a:pt x="125" y="85"/>
                  <a:pt x="128" y="88"/>
                  <a:pt x="130" y="91"/>
                </a:cubicBezTo>
                <a:cubicBezTo>
                  <a:pt x="136" y="90"/>
                  <a:pt x="136" y="90"/>
                  <a:pt x="136" y="90"/>
                </a:cubicBezTo>
                <a:cubicBezTo>
                  <a:pt x="138" y="84"/>
                  <a:pt x="139" y="78"/>
                  <a:pt x="139" y="72"/>
                </a:cubicBezTo>
                <a:cubicBezTo>
                  <a:pt x="139" y="63"/>
                  <a:pt x="136" y="54"/>
                  <a:pt x="131" y="46"/>
                </a:cubicBezTo>
                <a:cubicBezTo>
                  <a:pt x="125" y="37"/>
                  <a:pt x="118" y="31"/>
                  <a:pt x="108" y="26"/>
                </a:cubicBezTo>
                <a:cubicBezTo>
                  <a:pt x="99" y="21"/>
                  <a:pt x="89" y="19"/>
                  <a:pt x="78" y="19"/>
                </a:cubicBezTo>
                <a:cubicBezTo>
                  <a:pt x="68" y="19"/>
                  <a:pt x="58" y="21"/>
                  <a:pt x="49" y="26"/>
                </a:cubicBezTo>
                <a:cubicBezTo>
                  <a:pt x="39" y="31"/>
                  <a:pt x="32" y="37"/>
                  <a:pt x="26" y="46"/>
                </a:cubicBezTo>
                <a:cubicBezTo>
                  <a:pt x="21" y="54"/>
                  <a:pt x="18" y="63"/>
                  <a:pt x="18" y="72"/>
                </a:cubicBezTo>
                <a:cubicBezTo>
                  <a:pt x="18" y="78"/>
                  <a:pt x="19" y="84"/>
                  <a:pt x="21" y="90"/>
                </a:cubicBezTo>
                <a:cubicBezTo>
                  <a:pt x="27" y="91"/>
                  <a:pt x="27" y="91"/>
                  <a:pt x="27" y="91"/>
                </a:cubicBezTo>
                <a:cubicBezTo>
                  <a:pt x="29" y="88"/>
                  <a:pt x="32" y="85"/>
                  <a:pt x="36" y="82"/>
                </a:cubicBezTo>
                <a:cubicBezTo>
                  <a:pt x="40" y="80"/>
                  <a:pt x="44" y="79"/>
                  <a:pt x="48" y="79"/>
                </a:cubicBezTo>
                <a:cubicBezTo>
                  <a:pt x="48" y="76"/>
                  <a:pt x="48" y="76"/>
                  <a:pt x="48" y="76"/>
                </a:cubicBezTo>
                <a:cubicBezTo>
                  <a:pt x="48" y="75"/>
                  <a:pt x="48" y="74"/>
                  <a:pt x="49" y="74"/>
                </a:cubicBezTo>
                <a:cubicBezTo>
                  <a:pt x="50" y="73"/>
                  <a:pt x="50" y="73"/>
                  <a:pt x="51" y="73"/>
                </a:cubicBezTo>
                <a:cubicBezTo>
                  <a:pt x="57" y="73"/>
                  <a:pt x="57" y="73"/>
                  <a:pt x="57" y="73"/>
                </a:cubicBezTo>
                <a:cubicBezTo>
                  <a:pt x="58" y="73"/>
                  <a:pt x="59" y="73"/>
                  <a:pt x="59" y="74"/>
                </a:cubicBezTo>
                <a:cubicBezTo>
                  <a:pt x="60" y="74"/>
                  <a:pt x="60" y="75"/>
                  <a:pt x="60" y="76"/>
                </a:cubicBezTo>
                <a:cubicBezTo>
                  <a:pt x="60" y="130"/>
                  <a:pt x="60" y="130"/>
                  <a:pt x="60" y="130"/>
                </a:cubicBezTo>
                <a:cubicBezTo>
                  <a:pt x="60" y="131"/>
                  <a:pt x="60" y="132"/>
                  <a:pt x="59" y="133"/>
                </a:cubicBezTo>
                <a:cubicBezTo>
                  <a:pt x="59" y="133"/>
                  <a:pt x="58" y="133"/>
                  <a:pt x="57" y="133"/>
                </a:cubicBezTo>
                <a:cubicBezTo>
                  <a:pt x="51" y="133"/>
                  <a:pt x="51" y="133"/>
                  <a:pt x="51" y="133"/>
                </a:cubicBezTo>
                <a:cubicBezTo>
                  <a:pt x="50" y="133"/>
                  <a:pt x="50" y="133"/>
                  <a:pt x="49" y="133"/>
                </a:cubicBezTo>
                <a:cubicBezTo>
                  <a:pt x="48" y="132"/>
                  <a:pt x="48" y="131"/>
                  <a:pt x="48" y="130"/>
                </a:cubicBezTo>
                <a:cubicBezTo>
                  <a:pt x="48" y="127"/>
                  <a:pt x="48" y="127"/>
                  <a:pt x="48" y="127"/>
                </a:cubicBezTo>
                <a:cubicBezTo>
                  <a:pt x="43" y="127"/>
                  <a:pt x="38" y="126"/>
                  <a:pt x="33" y="122"/>
                </a:cubicBezTo>
                <a:cubicBezTo>
                  <a:pt x="29" y="119"/>
                  <a:pt x="26" y="115"/>
                  <a:pt x="25" y="109"/>
                </a:cubicBezTo>
                <a:cubicBezTo>
                  <a:pt x="7" y="106"/>
                  <a:pt x="7" y="106"/>
                  <a:pt x="7" y="106"/>
                </a:cubicBezTo>
                <a:cubicBezTo>
                  <a:pt x="5" y="102"/>
                  <a:pt x="5" y="102"/>
                  <a:pt x="5" y="102"/>
                </a:cubicBezTo>
                <a:cubicBezTo>
                  <a:pt x="2" y="92"/>
                  <a:pt x="0" y="82"/>
                  <a:pt x="0" y="72"/>
                </a:cubicBezTo>
                <a:cubicBezTo>
                  <a:pt x="0" y="63"/>
                  <a:pt x="2" y="53"/>
                  <a:pt x="6" y="45"/>
                </a:cubicBezTo>
                <a:cubicBezTo>
                  <a:pt x="10" y="36"/>
                  <a:pt x="16" y="28"/>
                  <a:pt x="23" y="22"/>
                </a:cubicBezTo>
                <a:cubicBezTo>
                  <a:pt x="30" y="15"/>
                  <a:pt x="38" y="10"/>
                  <a:pt x="48" y="6"/>
                </a:cubicBezTo>
                <a:cubicBezTo>
                  <a:pt x="58" y="2"/>
                  <a:pt x="68" y="0"/>
                  <a:pt x="78" y="0"/>
                </a:cubicBezTo>
                <a:cubicBezTo>
                  <a:pt x="89" y="0"/>
                  <a:pt x="99" y="2"/>
                  <a:pt x="109" y="6"/>
                </a:cubicBezTo>
                <a:cubicBezTo>
                  <a:pt x="118" y="10"/>
                  <a:pt x="127" y="15"/>
                  <a:pt x="134" y="22"/>
                </a:cubicBezTo>
                <a:cubicBezTo>
                  <a:pt x="141" y="28"/>
                  <a:pt x="147" y="36"/>
                  <a:pt x="151" y="45"/>
                </a:cubicBezTo>
                <a:cubicBezTo>
                  <a:pt x="155" y="53"/>
                  <a:pt x="157" y="63"/>
                  <a:pt x="157" y="7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43" name="Freeform 40"/>
          <p:cNvSpPr/>
          <p:nvPr/>
        </p:nvSpPr>
        <p:spPr bwMode="auto">
          <a:xfrm>
            <a:off x="11375663" y="1956117"/>
            <a:ext cx="107107" cy="175464"/>
          </a:xfrm>
          <a:custGeom>
            <a:avLst/>
            <a:gdLst>
              <a:gd name="T0" fmla="*/ 72 w 72"/>
              <a:gd name="T1" fmla="*/ 7 h 115"/>
              <a:gd name="T2" fmla="*/ 72 w 72"/>
              <a:gd name="T3" fmla="*/ 109 h 115"/>
              <a:gd name="T4" fmla="*/ 71 w 72"/>
              <a:gd name="T5" fmla="*/ 114 h 115"/>
              <a:gd name="T6" fmla="*/ 66 w 72"/>
              <a:gd name="T7" fmla="*/ 115 h 115"/>
              <a:gd name="T8" fmla="*/ 62 w 72"/>
              <a:gd name="T9" fmla="*/ 114 h 115"/>
              <a:gd name="T10" fmla="*/ 31 w 72"/>
              <a:gd name="T11" fmla="*/ 82 h 115"/>
              <a:gd name="T12" fmla="*/ 6 w 72"/>
              <a:gd name="T13" fmla="*/ 82 h 115"/>
              <a:gd name="T14" fmla="*/ 2 w 72"/>
              <a:gd name="T15" fmla="*/ 80 h 115"/>
              <a:gd name="T16" fmla="*/ 0 w 72"/>
              <a:gd name="T17" fmla="*/ 76 h 115"/>
              <a:gd name="T18" fmla="*/ 0 w 72"/>
              <a:gd name="T19" fmla="*/ 40 h 115"/>
              <a:gd name="T20" fmla="*/ 2 w 72"/>
              <a:gd name="T21" fmla="*/ 36 h 115"/>
              <a:gd name="T22" fmla="*/ 6 w 72"/>
              <a:gd name="T23" fmla="*/ 34 h 115"/>
              <a:gd name="T24" fmla="*/ 31 w 72"/>
              <a:gd name="T25" fmla="*/ 34 h 115"/>
              <a:gd name="T26" fmla="*/ 62 w 72"/>
              <a:gd name="T27" fmla="*/ 2 h 115"/>
              <a:gd name="T28" fmla="*/ 66 w 72"/>
              <a:gd name="T29" fmla="*/ 0 h 115"/>
              <a:gd name="T30" fmla="*/ 71 w 72"/>
              <a:gd name="T31" fmla="*/ 2 h 115"/>
              <a:gd name="T32" fmla="*/ 72 w 72"/>
              <a:gd name="T33" fmla="*/ 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15">
                <a:moveTo>
                  <a:pt x="72" y="7"/>
                </a:moveTo>
                <a:cubicBezTo>
                  <a:pt x="72" y="109"/>
                  <a:pt x="72" y="109"/>
                  <a:pt x="72" y="109"/>
                </a:cubicBezTo>
                <a:cubicBezTo>
                  <a:pt x="72" y="111"/>
                  <a:pt x="72" y="112"/>
                  <a:pt x="71" y="114"/>
                </a:cubicBezTo>
                <a:cubicBezTo>
                  <a:pt x="69" y="115"/>
                  <a:pt x="68" y="115"/>
                  <a:pt x="66" y="115"/>
                </a:cubicBezTo>
                <a:cubicBezTo>
                  <a:pt x="65" y="115"/>
                  <a:pt x="63" y="115"/>
                  <a:pt x="62" y="114"/>
                </a:cubicBezTo>
                <a:cubicBezTo>
                  <a:pt x="31" y="82"/>
                  <a:pt x="31" y="82"/>
                  <a:pt x="31" y="82"/>
                </a:cubicBezTo>
                <a:cubicBezTo>
                  <a:pt x="6" y="82"/>
                  <a:pt x="6" y="82"/>
                  <a:pt x="6" y="82"/>
                </a:cubicBezTo>
                <a:cubicBezTo>
                  <a:pt x="4" y="82"/>
                  <a:pt x="3" y="82"/>
                  <a:pt x="2" y="80"/>
                </a:cubicBezTo>
                <a:cubicBezTo>
                  <a:pt x="0" y="79"/>
                  <a:pt x="0" y="78"/>
                  <a:pt x="0" y="76"/>
                </a:cubicBezTo>
                <a:cubicBezTo>
                  <a:pt x="0" y="40"/>
                  <a:pt x="0" y="40"/>
                  <a:pt x="0" y="40"/>
                </a:cubicBezTo>
                <a:cubicBezTo>
                  <a:pt x="0" y="38"/>
                  <a:pt x="0" y="37"/>
                  <a:pt x="2" y="36"/>
                </a:cubicBezTo>
                <a:cubicBezTo>
                  <a:pt x="3" y="34"/>
                  <a:pt x="4" y="34"/>
                  <a:pt x="6" y="34"/>
                </a:cubicBezTo>
                <a:cubicBezTo>
                  <a:pt x="31" y="34"/>
                  <a:pt x="31" y="34"/>
                  <a:pt x="31" y="34"/>
                </a:cubicBezTo>
                <a:cubicBezTo>
                  <a:pt x="62" y="2"/>
                  <a:pt x="62" y="2"/>
                  <a:pt x="62" y="2"/>
                </a:cubicBezTo>
                <a:cubicBezTo>
                  <a:pt x="63" y="1"/>
                  <a:pt x="65" y="0"/>
                  <a:pt x="66" y="0"/>
                </a:cubicBezTo>
                <a:cubicBezTo>
                  <a:pt x="68" y="0"/>
                  <a:pt x="69" y="1"/>
                  <a:pt x="71" y="2"/>
                </a:cubicBezTo>
                <a:cubicBezTo>
                  <a:pt x="72" y="3"/>
                  <a:pt x="72" y="5"/>
                  <a:pt x="72" y="7"/>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44" name="Freeform 41"/>
          <p:cNvSpPr>
            <a:spLocks noEditPoints="1"/>
          </p:cNvSpPr>
          <p:nvPr/>
        </p:nvSpPr>
        <p:spPr bwMode="auto">
          <a:xfrm>
            <a:off x="11551137" y="1956117"/>
            <a:ext cx="164079" cy="175464"/>
          </a:xfrm>
          <a:custGeom>
            <a:avLst/>
            <a:gdLst>
              <a:gd name="T0" fmla="*/ 73 w 109"/>
              <a:gd name="T1" fmla="*/ 7 h 115"/>
              <a:gd name="T2" fmla="*/ 73 w 109"/>
              <a:gd name="T3" fmla="*/ 109 h 115"/>
              <a:gd name="T4" fmla="*/ 71 w 109"/>
              <a:gd name="T5" fmla="*/ 114 h 115"/>
              <a:gd name="T6" fmla="*/ 66 w 109"/>
              <a:gd name="T7" fmla="*/ 115 h 115"/>
              <a:gd name="T8" fmla="*/ 62 w 109"/>
              <a:gd name="T9" fmla="*/ 114 h 115"/>
              <a:gd name="T10" fmla="*/ 31 w 109"/>
              <a:gd name="T11" fmla="*/ 82 h 115"/>
              <a:gd name="T12" fmla="*/ 6 w 109"/>
              <a:gd name="T13" fmla="*/ 82 h 115"/>
              <a:gd name="T14" fmla="*/ 2 w 109"/>
              <a:gd name="T15" fmla="*/ 80 h 115"/>
              <a:gd name="T16" fmla="*/ 0 w 109"/>
              <a:gd name="T17" fmla="*/ 76 h 115"/>
              <a:gd name="T18" fmla="*/ 0 w 109"/>
              <a:gd name="T19" fmla="*/ 40 h 115"/>
              <a:gd name="T20" fmla="*/ 2 w 109"/>
              <a:gd name="T21" fmla="*/ 36 h 115"/>
              <a:gd name="T22" fmla="*/ 6 w 109"/>
              <a:gd name="T23" fmla="*/ 34 h 115"/>
              <a:gd name="T24" fmla="*/ 31 w 109"/>
              <a:gd name="T25" fmla="*/ 34 h 115"/>
              <a:gd name="T26" fmla="*/ 62 w 109"/>
              <a:gd name="T27" fmla="*/ 2 h 115"/>
              <a:gd name="T28" fmla="*/ 66 w 109"/>
              <a:gd name="T29" fmla="*/ 0 h 115"/>
              <a:gd name="T30" fmla="*/ 71 w 109"/>
              <a:gd name="T31" fmla="*/ 2 h 115"/>
              <a:gd name="T32" fmla="*/ 73 w 109"/>
              <a:gd name="T33" fmla="*/ 7 h 115"/>
              <a:gd name="T34" fmla="*/ 105 w 109"/>
              <a:gd name="T35" fmla="*/ 45 h 115"/>
              <a:gd name="T36" fmla="*/ 109 w 109"/>
              <a:gd name="T37" fmla="*/ 58 h 115"/>
              <a:gd name="T38" fmla="*/ 105 w 109"/>
              <a:gd name="T39" fmla="*/ 71 h 115"/>
              <a:gd name="T40" fmla="*/ 94 w 109"/>
              <a:gd name="T41" fmla="*/ 80 h 115"/>
              <a:gd name="T42" fmla="*/ 92 w 109"/>
              <a:gd name="T43" fmla="*/ 81 h 115"/>
              <a:gd name="T44" fmla="*/ 88 w 109"/>
              <a:gd name="T45" fmla="*/ 79 h 115"/>
              <a:gd name="T46" fmla="*/ 86 w 109"/>
              <a:gd name="T47" fmla="*/ 75 h 115"/>
              <a:gd name="T48" fmla="*/ 87 w 109"/>
              <a:gd name="T49" fmla="*/ 71 h 115"/>
              <a:gd name="T50" fmla="*/ 90 w 109"/>
              <a:gd name="T51" fmla="*/ 69 h 115"/>
              <a:gd name="T52" fmla="*/ 93 w 109"/>
              <a:gd name="T53" fmla="*/ 67 h 115"/>
              <a:gd name="T54" fmla="*/ 96 w 109"/>
              <a:gd name="T55" fmla="*/ 63 h 115"/>
              <a:gd name="T56" fmla="*/ 97 w 109"/>
              <a:gd name="T57" fmla="*/ 58 h 115"/>
              <a:gd name="T58" fmla="*/ 96 w 109"/>
              <a:gd name="T59" fmla="*/ 53 h 115"/>
              <a:gd name="T60" fmla="*/ 93 w 109"/>
              <a:gd name="T61" fmla="*/ 49 h 115"/>
              <a:gd name="T62" fmla="*/ 90 w 109"/>
              <a:gd name="T63" fmla="*/ 47 h 115"/>
              <a:gd name="T64" fmla="*/ 87 w 109"/>
              <a:gd name="T65" fmla="*/ 45 h 115"/>
              <a:gd name="T66" fmla="*/ 86 w 109"/>
              <a:gd name="T67" fmla="*/ 41 h 115"/>
              <a:gd name="T68" fmla="*/ 88 w 109"/>
              <a:gd name="T69" fmla="*/ 37 h 115"/>
              <a:gd name="T70" fmla="*/ 92 w 109"/>
              <a:gd name="T71" fmla="*/ 35 h 115"/>
              <a:gd name="T72" fmla="*/ 94 w 109"/>
              <a:gd name="T73" fmla="*/ 36 h 115"/>
              <a:gd name="T74" fmla="*/ 105 w 109"/>
              <a:gd name="T75" fmla="*/ 4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9" h="115">
                <a:moveTo>
                  <a:pt x="73" y="7"/>
                </a:moveTo>
                <a:cubicBezTo>
                  <a:pt x="73" y="109"/>
                  <a:pt x="73" y="109"/>
                  <a:pt x="73" y="109"/>
                </a:cubicBezTo>
                <a:cubicBezTo>
                  <a:pt x="73" y="111"/>
                  <a:pt x="72" y="112"/>
                  <a:pt x="71" y="114"/>
                </a:cubicBezTo>
                <a:cubicBezTo>
                  <a:pt x="70" y="115"/>
                  <a:pt x="68" y="115"/>
                  <a:pt x="66" y="115"/>
                </a:cubicBezTo>
                <a:cubicBezTo>
                  <a:pt x="65" y="115"/>
                  <a:pt x="63" y="115"/>
                  <a:pt x="62" y="114"/>
                </a:cubicBezTo>
                <a:cubicBezTo>
                  <a:pt x="31" y="82"/>
                  <a:pt x="31" y="82"/>
                  <a:pt x="31" y="82"/>
                </a:cubicBezTo>
                <a:cubicBezTo>
                  <a:pt x="6" y="82"/>
                  <a:pt x="6" y="82"/>
                  <a:pt x="6" y="82"/>
                </a:cubicBezTo>
                <a:cubicBezTo>
                  <a:pt x="4" y="82"/>
                  <a:pt x="3" y="82"/>
                  <a:pt x="2" y="80"/>
                </a:cubicBezTo>
                <a:cubicBezTo>
                  <a:pt x="1" y="79"/>
                  <a:pt x="0" y="78"/>
                  <a:pt x="0" y="76"/>
                </a:cubicBezTo>
                <a:cubicBezTo>
                  <a:pt x="0" y="40"/>
                  <a:pt x="0" y="40"/>
                  <a:pt x="0" y="40"/>
                </a:cubicBezTo>
                <a:cubicBezTo>
                  <a:pt x="0" y="38"/>
                  <a:pt x="1" y="37"/>
                  <a:pt x="2" y="36"/>
                </a:cubicBezTo>
                <a:cubicBezTo>
                  <a:pt x="3" y="34"/>
                  <a:pt x="4" y="34"/>
                  <a:pt x="6" y="34"/>
                </a:cubicBezTo>
                <a:cubicBezTo>
                  <a:pt x="31" y="34"/>
                  <a:pt x="31" y="34"/>
                  <a:pt x="31" y="34"/>
                </a:cubicBezTo>
                <a:cubicBezTo>
                  <a:pt x="62" y="2"/>
                  <a:pt x="62" y="2"/>
                  <a:pt x="62" y="2"/>
                </a:cubicBezTo>
                <a:cubicBezTo>
                  <a:pt x="63" y="1"/>
                  <a:pt x="65" y="0"/>
                  <a:pt x="66" y="0"/>
                </a:cubicBezTo>
                <a:cubicBezTo>
                  <a:pt x="68" y="0"/>
                  <a:pt x="70" y="1"/>
                  <a:pt x="71" y="2"/>
                </a:cubicBezTo>
                <a:cubicBezTo>
                  <a:pt x="72" y="3"/>
                  <a:pt x="73" y="5"/>
                  <a:pt x="73" y="7"/>
                </a:cubicBezTo>
                <a:close/>
                <a:moveTo>
                  <a:pt x="105" y="45"/>
                </a:moveTo>
                <a:cubicBezTo>
                  <a:pt x="108" y="49"/>
                  <a:pt x="109" y="53"/>
                  <a:pt x="109" y="58"/>
                </a:cubicBezTo>
                <a:cubicBezTo>
                  <a:pt x="109" y="63"/>
                  <a:pt x="108" y="67"/>
                  <a:pt x="105" y="71"/>
                </a:cubicBezTo>
                <a:cubicBezTo>
                  <a:pt x="102" y="75"/>
                  <a:pt x="99" y="78"/>
                  <a:pt x="94" y="80"/>
                </a:cubicBezTo>
                <a:cubicBezTo>
                  <a:pt x="94" y="80"/>
                  <a:pt x="93" y="81"/>
                  <a:pt x="92" y="81"/>
                </a:cubicBezTo>
                <a:cubicBezTo>
                  <a:pt x="90" y="81"/>
                  <a:pt x="89" y="80"/>
                  <a:pt x="88" y="79"/>
                </a:cubicBezTo>
                <a:cubicBezTo>
                  <a:pt x="86" y="78"/>
                  <a:pt x="86" y="76"/>
                  <a:pt x="86" y="75"/>
                </a:cubicBezTo>
                <a:cubicBezTo>
                  <a:pt x="86" y="73"/>
                  <a:pt x="86" y="72"/>
                  <a:pt x="87" y="71"/>
                </a:cubicBezTo>
                <a:cubicBezTo>
                  <a:pt x="88" y="70"/>
                  <a:pt x="89" y="70"/>
                  <a:pt x="90" y="69"/>
                </a:cubicBezTo>
                <a:cubicBezTo>
                  <a:pt x="91" y="68"/>
                  <a:pt x="92" y="68"/>
                  <a:pt x="93" y="67"/>
                </a:cubicBezTo>
                <a:cubicBezTo>
                  <a:pt x="94" y="66"/>
                  <a:pt x="95" y="65"/>
                  <a:pt x="96" y="63"/>
                </a:cubicBezTo>
                <a:cubicBezTo>
                  <a:pt x="96" y="62"/>
                  <a:pt x="97" y="60"/>
                  <a:pt x="97" y="58"/>
                </a:cubicBezTo>
                <a:cubicBezTo>
                  <a:pt x="97" y="56"/>
                  <a:pt x="96" y="54"/>
                  <a:pt x="96" y="53"/>
                </a:cubicBezTo>
                <a:cubicBezTo>
                  <a:pt x="95" y="51"/>
                  <a:pt x="94" y="50"/>
                  <a:pt x="93" y="49"/>
                </a:cubicBezTo>
                <a:cubicBezTo>
                  <a:pt x="92" y="48"/>
                  <a:pt x="91" y="48"/>
                  <a:pt x="90" y="47"/>
                </a:cubicBezTo>
                <a:cubicBezTo>
                  <a:pt x="89" y="46"/>
                  <a:pt x="88" y="46"/>
                  <a:pt x="87" y="45"/>
                </a:cubicBezTo>
                <a:cubicBezTo>
                  <a:pt x="86" y="44"/>
                  <a:pt x="86" y="43"/>
                  <a:pt x="86" y="41"/>
                </a:cubicBezTo>
                <a:cubicBezTo>
                  <a:pt x="86" y="40"/>
                  <a:pt x="86" y="38"/>
                  <a:pt x="88" y="37"/>
                </a:cubicBezTo>
                <a:cubicBezTo>
                  <a:pt x="89" y="36"/>
                  <a:pt x="90" y="35"/>
                  <a:pt x="92" y="35"/>
                </a:cubicBezTo>
                <a:cubicBezTo>
                  <a:pt x="93" y="35"/>
                  <a:pt x="94" y="35"/>
                  <a:pt x="94" y="36"/>
                </a:cubicBezTo>
                <a:cubicBezTo>
                  <a:pt x="99" y="37"/>
                  <a:pt x="102" y="40"/>
                  <a:pt x="105" y="45"/>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45" name="Freeform 42"/>
          <p:cNvSpPr>
            <a:spLocks noEditPoints="1"/>
          </p:cNvSpPr>
          <p:nvPr/>
        </p:nvSpPr>
        <p:spPr bwMode="auto">
          <a:xfrm>
            <a:off x="11783580" y="1942444"/>
            <a:ext cx="237003" cy="202807"/>
          </a:xfrm>
          <a:custGeom>
            <a:avLst/>
            <a:gdLst>
              <a:gd name="T0" fmla="*/ 73 w 158"/>
              <a:gd name="T1" fmla="*/ 118 h 134"/>
              <a:gd name="T2" fmla="*/ 67 w 158"/>
              <a:gd name="T3" fmla="*/ 124 h 134"/>
              <a:gd name="T4" fmla="*/ 31 w 158"/>
              <a:gd name="T5" fmla="*/ 91 h 134"/>
              <a:gd name="T6" fmla="*/ 2 w 158"/>
              <a:gd name="T7" fmla="*/ 89 h 134"/>
              <a:gd name="T8" fmla="*/ 0 w 158"/>
              <a:gd name="T9" fmla="*/ 49 h 134"/>
              <a:gd name="T10" fmla="*/ 7 w 158"/>
              <a:gd name="T11" fmla="*/ 43 h 134"/>
              <a:gd name="T12" fmla="*/ 63 w 158"/>
              <a:gd name="T13" fmla="*/ 11 h 134"/>
              <a:gd name="T14" fmla="*/ 71 w 158"/>
              <a:gd name="T15" fmla="*/ 11 h 134"/>
              <a:gd name="T16" fmla="*/ 105 w 158"/>
              <a:gd name="T17" fmla="*/ 54 h 134"/>
              <a:gd name="T18" fmla="*/ 105 w 158"/>
              <a:gd name="T19" fmla="*/ 80 h 134"/>
              <a:gd name="T20" fmla="*/ 92 w 158"/>
              <a:gd name="T21" fmla="*/ 90 h 134"/>
              <a:gd name="T22" fmla="*/ 86 w 158"/>
              <a:gd name="T23" fmla="*/ 84 h 134"/>
              <a:gd name="T24" fmla="*/ 90 w 158"/>
              <a:gd name="T25" fmla="*/ 78 h 134"/>
              <a:gd name="T26" fmla="*/ 96 w 158"/>
              <a:gd name="T27" fmla="*/ 72 h 134"/>
              <a:gd name="T28" fmla="*/ 96 w 158"/>
              <a:gd name="T29" fmla="*/ 62 h 134"/>
              <a:gd name="T30" fmla="*/ 90 w 158"/>
              <a:gd name="T31" fmla="*/ 56 h 134"/>
              <a:gd name="T32" fmla="*/ 86 w 158"/>
              <a:gd name="T33" fmla="*/ 50 h 134"/>
              <a:gd name="T34" fmla="*/ 92 w 158"/>
              <a:gd name="T35" fmla="*/ 44 h 134"/>
              <a:gd name="T36" fmla="*/ 105 w 158"/>
              <a:gd name="T37" fmla="*/ 54 h 134"/>
              <a:gd name="T38" fmla="*/ 134 w 158"/>
              <a:gd name="T39" fmla="*/ 67 h 134"/>
              <a:gd name="T40" fmla="*/ 104 w 158"/>
              <a:gd name="T41" fmla="*/ 112 h 134"/>
              <a:gd name="T42" fmla="*/ 98 w 158"/>
              <a:gd name="T43" fmla="*/ 110 h 134"/>
              <a:gd name="T44" fmla="*/ 99 w 158"/>
              <a:gd name="T45" fmla="*/ 100 h 134"/>
              <a:gd name="T46" fmla="*/ 118 w 158"/>
              <a:gd name="T47" fmla="*/ 83 h 134"/>
              <a:gd name="T48" fmla="*/ 118 w 158"/>
              <a:gd name="T49" fmla="*/ 51 h 134"/>
              <a:gd name="T50" fmla="*/ 99 w 158"/>
              <a:gd name="T51" fmla="*/ 34 h 134"/>
              <a:gd name="T52" fmla="*/ 98 w 158"/>
              <a:gd name="T53" fmla="*/ 24 h 134"/>
              <a:gd name="T54" fmla="*/ 104 w 158"/>
              <a:gd name="T55" fmla="*/ 22 h 134"/>
              <a:gd name="T56" fmla="*/ 146 w 158"/>
              <a:gd name="T57" fmla="*/ 27 h 134"/>
              <a:gd name="T58" fmla="*/ 146 w 158"/>
              <a:gd name="T59" fmla="*/ 107 h 134"/>
              <a:gd name="T60" fmla="*/ 111 w 158"/>
              <a:gd name="T61" fmla="*/ 134 h 134"/>
              <a:gd name="T62" fmla="*/ 105 w 158"/>
              <a:gd name="T63" fmla="*/ 128 h 134"/>
              <a:gd name="T64" fmla="*/ 111 w 158"/>
              <a:gd name="T65" fmla="*/ 122 h 134"/>
              <a:gd name="T66" fmla="*/ 121 w 158"/>
              <a:gd name="T67" fmla="*/ 116 h 134"/>
              <a:gd name="T68" fmla="*/ 146 w 158"/>
              <a:gd name="T69" fmla="*/ 67 h 134"/>
              <a:gd name="T70" fmla="*/ 121 w 158"/>
              <a:gd name="T71" fmla="*/ 18 h 134"/>
              <a:gd name="T72" fmla="*/ 111 w 158"/>
              <a:gd name="T73" fmla="*/ 12 h 134"/>
              <a:gd name="T74" fmla="*/ 105 w 158"/>
              <a:gd name="T75" fmla="*/ 6 h 134"/>
              <a:gd name="T76" fmla="*/ 111 w 158"/>
              <a:gd name="T77" fmla="*/ 0 h 134"/>
              <a:gd name="T78" fmla="*/ 146 w 158"/>
              <a:gd name="T79" fmla="*/ 2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8" h="134">
                <a:moveTo>
                  <a:pt x="73" y="16"/>
                </a:moveTo>
                <a:cubicBezTo>
                  <a:pt x="73" y="118"/>
                  <a:pt x="73" y="118"/>
                  <a:pt x="73" y="118"/>
                </a:cubicBezTo>
                <a:cubicBezTo>
                  <a:pt x="73" y="120"/>
                  <a:pt x="73" y="121"/>
                  <a:pt x="71" y="123"/>
                </a:cubicBezTo>
                <a:cubicBezTo>
                  <a:pt x="70" y="124"/>
                  <a:pt x="69" y="124"/>
                  <a:pt x="67" y="124"/>
                </a:cubicBezTo>
                <a:cubicBezTo>
                  <a:pt x="65" y="124"/>
                  <a:pt x="64" y="124"/>
                  <a:pt x="63" y="123"/>
                </a:cubicBezTo>
                <a:cubicBezTo>
                  <a:pt x="31" y="91"/>
                  <a:pt x="31" y="91"/>
                  <a:pt x="31" y="91"/>
                </a:cubicBezTo>
                <a:cubicBezTo>
                  <a:pt x="7" y="91"/>
                  <a:pt x="7" y="91"/>
                  <a:pt x="7" y="91"/>
                </a:cubicBezTo>
                <a:cubicBezTo>
                  <a:pt x="5" y="91"/>
                  <a:pt x="3" y="91"/>
                  <a:pt x="2" y="89"/>
                </a:cubicBezTo>
                <a:cubicBezTo>
                  <a:pt x="1" y="88"/>
                  <a:pt x="0" y="87"/>
                  <a:pt x="0" y="85"/>
                </a:cubicBezTo>
                <a:cubicBezTo>
                  <a:pt x="0" y="49"/>
                  <a:pt x="0" y="49"/>
                  <a:pt x="0" y="49"/>
                </a:cubicBezTo>
                <a:cubicBezTo>
                  <a:pt x="0" y="47"/>
                  <a:pt x="1" y="46"/>
                  <a:pt x="2" y="45"/>
                </a:cubicBezTo>
                <a:cubicBezTo>
                  <a:pt x="3" y="43"/>
                  <a:pt x="5" y="43"/>
                  <a:pt x="7" y="43"/>
                </a:cubicBezTo>
                <a:cubicBezTo>
                  <a:pt x="31" y="43"/>
                  <a:pt x="31" y="43"/>
                  <a:pt x="31" y="43"/>
                </a:cubicBezTo>
                <a:cubicBezTo>
                  <a:pt x="63" y="11"/>
                  <a:pt x="63" y="11"/>
                  <a:pt x="63" y="11"/>
                </a:cubicBezTo>
                <a:cubicBezTo>
                  <a:pt x="64" y="10"/>
                  <a:pt x="65" y="9"/>
                  <a:pt x="67" y="9"/>
                </a:cubicBezTo>
                <a:cubicBezTo>
                  <a:pt x="69" y="9"/>
                  <a:pt x="70" y="10"/>
                  <a:pt x="71" y="11"/>
                </a:cubicBezTo>
                <a:cubicBezTo>
                  <a:pt x="73" y="12"/>
                  <a:pt x="73" y="14"/>
                  <a:pt x="73" y="16"/>
                </a:cubicBezTo>
                <a:close/>
                <a:moveTo>
                  <a:pt x="105" y="54"/>
                </a:moveTo>
                <a:cubicBezTo>
                  <a:pt x="108" y="58"/>
                  <a:pt x="109" y="62"/>
                  <a:pt x="109" y="67"/>
                </a:cubicBezTo>
                <a:cubicBezTo>
                  <a:pt x="109" y="72"/>
                  <a:pt x="108" y="76"/>
                  <a:pt x="105" y="80"/>
                </a:cubicBezTo>
                <a:cubicBezTo>
                  <a:pt x="103" y="84"/>
                  <a:pt x="99" y="87"/>
                  <a:pt x="95" y="89"/>
                </a:cubicBezTo>
                <a:cubicBezTo>
                  <a:pt x="94" y="89"/>
                  <a:pt x="93" y="90"/>
                  <a:pt x="92" y="90"/>
                </a:cubicBezTo>
                <a:cubicBezTo>
                  <a:pt x="91" y="90"/>
                  <a:pt x="89" y="89"/>
                  <a:pt x="88" y="88"/>
                </a:cubicBezTo>
                <a:cubicBezTo>
                  <a:pt x="87" y="87"/>
                  <a:pt x="86" y="85"/>
                  <a:pt x="86" y="84"/>
                </a:cubicBezTo>
                <a:cubicBezTo>
                  <a:pt x="86" y="82"/>
                  <a:pt x="87" y="81"/>
                  <a:pt x="87" y="80"/>
                </a:cubicBezTo>
                <a:cubicBezTo>
                  <a:pt x="88" y="79"/>
                  <a:pt x="89" y="79"/>
                  <a:pt x="90" y="78"/>
                </a:cubicBezTo>
                <a:cubicBezTo>
                  <a:pt x="91" y="77"/>
                  <a:pt x="92" y="77"/>
                  <a:pt x="93" y="76"/>
                </a:cubicBezTo>
                <a:cubicBezTo>
                  <a:pt x="94" y="75"/>
                  <a:pt x="95" y="74"/>
                  <a:pt x="96" y="72"/>
                </a:cubicBezTo>
                <a:cubicBezTo>
                  <a:pt x="97" y="71"/>
                  <a:pt x="97" y="69"/>
                  <a:pt x="97" y="67"/>
                </a:cubicBezTo>
                <a:cubicBezTo>
                  <a:pt x="97" y="65"/>
                  <a:pt x="97" y="63"/>
                  <a:pt x="96" y="62"/>
                </a:cubicBezTo>
                <a:cubicBezTo>
                  <a:pt x="95" y="60"/>
                  <a:pt x="94" y="59"/>
                  <a:pt x="93" y="58"/>
                </a:cubicBezTo>
                <a:cubicBezTo>
                  <a:pt x="92" y="57"/>
                  <a:pt x="91" y="57"/>
                  <a:pt x="90" y="56"/>
                </a:cubicBezTo>
                <a:cubicBezTo>
                  <a:pt x="89" y="55"/>
                  <a:pt x="88" y="55"/>
                  <a:pt x="87" y="54"/>
                </a:cubicBezTo>
                <a:cubicBezTo>
                  <a:pt x="87" y="53"/>
                  <a:pt x="86" y="52"/>
                  <a:pt x="86" y="50"/>
                </a:cubicBezTo>
                <a:cubicBezTo>
                  <a:pt x="86" y="49"/>
                  <a:pt x="87" y="47"/>
                  <a:pt x="88" y="46"/>
                </a:cubicBezTo>
                <a:cubicBezTo>
                  <a:pt x="89" y="45"/>
                  <a:pt x="91" y="44"/>
                  <a:pt x="92" y="44"/>
                </a:cubicBezTo>
                <a:cubicBezTo>
                  <a:pt x="93" y="44"/>
                  <a:pt x="94" y="44"/>
                  <a:pt x="95" y="45"/>
                </a:cubicBezTo>
                <a:cubicBezTo>
                  <a:pt x="99" y="46"/>
                  <a:pt x="103" y="49"/>
                  <a:pt x="105" y="54"/>
                </a:cubicBezTo>
                <a:close/>
                <a:moveTo>
                  <a:pt x="126" y="40"/>
                </a:moveTo>
                <a:cubicBezTo>
                  <a:pt x="131" y="48"/>
                  <a:pt x="134" y="57"/>
                  <a:pt x="134" y="67"/>
                </a:cubicBezTo>
                <a:cubicBezTo>
                  <a:pt x="134" y="77"/>
                  <a:pt x="131" y="86"/>
                  <a:pt x="126" y="94"/>
                </a:cubicBezTo>
                <a:cubicBezTo>
                  <a:pt x="120" y="102"/>
                  <a:pt x="113" y="108"/>
                  <a:pt x="104" y="112"/>
                </a:cubicBezTo>
                <a:cubicBezTo>
                  <a:pt x="103" y="112"/>
                  <a:pt x="103" y="112"/>
                  <a:pt x="102" y="112"/>
                </a:cubicBezTo>
                <a:cubicBezTo>
                  <a:pt x="100" y="112"/>
                  <a:pt x="99" y="111"/>
                  <a:pt x="98" y="110"/>
                </a:cubicBezTo>
                <a:cubicBezTo>
                  <a:pt x="96" y="109"/>
                  <a:pt x="96" y="108"/>
                  <a:pt x="96" y="106"/>
                </a:cubicBezTo>
                <a:cubicBezTo>
                  <a:pt x="96" y="103"/>
                  <a:pt x="97" y="102"/>
                  <a:pt x="99" y="100"/>
                </a:cubicBezTo>
                <a:cubicBezTo>
                  <a:pt x="103" y="99"/>
                  <a:pt x="105" y="97"/>
                  <a:pt x="107" y="96"/>
                </a:cubicBezTo>
                <a:cubicBezTo>
                  <a:pt x="111" y="93"/>
                  <a:pt x="115" y="89"/>
                  <a:pt x="118" y="83"/>
                </a:cubicBezTo>
                <a:cubicBezTo>
                  <a:pt x="120" y="78"/>
                  <a:pt x="122" y="73"/>
                  <a:pt x="122" y="67"/>
                </a:cubicBezTo>
                <a:cubicBezTo>
                  <a:pt x="122" y="61"/>
                  <a:pt x="120" y="56"/>
                  <a:pt x="118" y="51"/>
                </a:cubicBezTo>
                <a:cubicBezTo>
                  <a:pt x="115" y="45"/>
                  <a:pt x="111" y="41"/>
                  <a:pt x="107" y="38"/>
                </a:cubicBezTo>
                <a:cubicBezTo>
                  <a:pt x="105" y="37"/>
                  <a:pt x="103" y="35"/>
                  <a:pt x="99" y="34"/>
                </a:cubicBezTo>
                <a:cubicBezTo>
                  <a:pt x="97" y="32"/>
                  <a:pt x="96" y="30"/>
                  <a:pt x="96" y="28"/>
                </a:cubicBezTo>
                <a:cubicBezTo>
                  <a:pt x="96" y="26"/>
                  <a:pt x="96" y="25"/>
                  <a:pt x="98" y="24"/>
                </a:cubicBezTo>
                <a:cubicBezTo>
                  <a:pt x="99" y="23"/>
                  <a:pt x="100" y="22"/>
                  <a:pt x="102" y="22"/>
                </a:cubicBezTo>
                <a:cubicBezTo>
                  <a:pt x="103" y="22"/>
                  <a:pt x="103" y="22"/>
                  <a:pt x="104" y="22"/>
                </a:cubicBezTo>
                <a:cubicBezTo>
                  <a:pt x="113" y="26"/>
                  <a:pt x="120" y="32"/>
                  <a:pt x="126" y="40"/>
                </a:cubicBezTo>
                <a:close/>
                <a:moveTo>
                  <a:pt x="146" y="27"/>
                </a:moveTo>
                <a:cubicBezTo>
                  <a:pt x="154" y="39"/>
                  <a:pt x="158" y="52"/>
                  <a:pt x="158" y="67"/>
                </a:cubicBezTo>
                <a:cubicBezTo>
                  <a:pt x="158" y="81"/>
                  <a:pt x="154" y="95"/>
                  <a:pt x="146" y="107"/>
                </a:cubicBezTo>
                <a:cubicBezTo>
                  <a:pt x="138" y="119"/>
                  <a:pt x="127" y="128"/>
                  <a:pt x="114" y="134"/>
                </a:cubicBezTo>
                <a:cubicBezTo>
                  <a:pt x="113" y="134"/>
                  <a:pt x="112" y="134"/>
                  <a:pt x="111" y="134"/>
                </a:cubicBezTo>
                <a:cubicBezTo>
                  <a:pt x="110" y="134"/>
                  <a:pt x="108" y="134"/>
                  <a:pt x="107" y="132"/>
                </a:cubicBezTo>
                <a:cubicBezTo>
                  <a:pt x="106" y="131"/>
                  <a:pt x="105" y="130"/>
                  <a:pt x="105" y="128"/>
                </a:cubicBezTo>
                <a:cubicBezTo>
                  <a:pt x="105" y="126"/>
                  <a:pt x="107" y="124"/>
                  <a:pt x="109" y="123"/>
                </a:cubicBezTo>
                <a:cubicBezTo>
                  <a:pt x="109" y="122"/>
                  <a:pt x="110" y="122"/>
                  <a:pt x="111" y="122"/>
                </a:cubicBezTo>
                <a:cubicBezTo>
                  <a:pt x="112" y="121"/>
                  <a:pt x="113" y="121"/>
                  <a:pt x="113" y="121"/>
                </a:cubicBezTo>
                <a:cubicBezTo>
                  <a:pt x="116" y="119"/>
                  <a:pt x="119" y="117"/>
                  <a:pt x="121" y="116"/>
                </a:cubicBezTo>
                <a:cubicBezTo>
                  <a:pt x="129" y="110"/>
                  <a:pt x="135" y="103"/>
                  <a:pt x="139" y="94"/>
                </a:cubicBezTo>
                <a:cubicBezTo>
                  <a:pt x="144" y="86"/>
                  <a:pt x="146" y="77"/>
                  <a:pt x="146" y="67"/>
                </a:cubicBezTo>
                <a:cubicBezTo>
                  <a:pt x="146" y="57"/>
                  <a:pt x="144" y="48"/>
                  <a:pt x="139" y="40"/>
                </a:cubicBezTo>
                <a:cubicBezTo>
                  <a:pt x="135" y="31"/>
                  <a:pt x="129" y="24"/>
                  <a:pt x="121" y="18"/>
                </a:cubicBezTo>
                <a:cubicBezTo>
                  <a:pt x="119" y="17"/>
                  <a:pt x="116" y="15"/>
                  <a:pt x="113" y="13"/>
                </a:cubicBezTo>
                <a:cubicBezTo>
                  <a:pt x="113" y="13"/>
                  <a:pt x="112" y="13"/>
                  <a:pt x="111" y="12"/>
                </a:cubicBezTo>
                <a:cubicBezTo>
                  <a:pt x="110" y="12"/>
                  <a:pt x="109" y="12"/>
                  <a:pt x="109" y="11"/>
                </a:cubicBezTo>
                <a:cubicBezTo>
                  <a:pt x="107" y="10"/>
                  <a:pt x="105" y="8"/>
                  <a:pt x="105" y="6"/>
                </a:cubicBezTo>
                <a:cubicBezTo>
                  <a:pt x="105" y="4"/>
                  <a:pt x="106" y="3"/>
                  <a:pt x="107" y="2"/>
                </a:cubicBezTo>
                <a:cubicBezTo>
                  <a:pt x="108" y="0"/>
                  <a:pt x="110" y="0"/>
                  <a:pt x="111" y="0"/>
                </a:cubicBezTo>
                <a:cubicBezTo>
                  <a:pt x="112" y="0"/>
                  <a:pt x="113" y="0"/>
                  <a:pt x="114" y="0"/>
                </a:cubicBezTo>
                <a:cubicBezTo>
                  <a:pt x="127" y="6"/>
                  <a:pt x="138" y="15"/>
                  <a:pt x="146" y="27"/>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46" name="Freeform 43"/>
          <p:cNvSpPr>
            <a:spLocks noEditPoints="1"/>
          </p:cNvSpPr>
          <p:nvPr/>
        </p:nvSpPr>
        <p:spPr bwMode="auto">
          <a:xfrm>
            <a:off x="838167" y="2386800"/>
            <a:ext cx="200541" cy="200530"/>
          </a:xfrm>
          <a:custGeom>
            <a:avLst/>
            <a:gdLst>
              <a:gd name="T0" fmla="*/ 40 w 88"/>
              <a:gd name="T1" fmla="*/ 40 h 88"/>
              <a:gd name="T2" fmla="*/ 0 w 88"/>
              <a:gd name="T3" fmla="*/ 0 h 88"/>
              <a:gd name="T4" fmla="*/ 40 w 88"/>
              <a:gd name="T5" fmla="*/ 48 h 88"/>
              <a:gd name="T6" fmla="*/ 0 w 88"/>
              <a:gd name="T7" fmla="*/ 88 h 88"/>
              <a:gd name="T8" fmla="*/ 40 w 88"/>
              <a:gd name="T9" fmla="*/ 48 h 88"/>
              <a:gd name="T10" fmla="*/ 32 w 88"/>
              <a:gd name="T11" fmla="*/ 32 h 88"/>
              <a:gd name="T12" fmla="*/ 8 w 88"/>
              <a:gd name="T13" fmla="*/ 8 h 88"/>
              <a:gd name="T14" fmla="*/ 8 w 88"/>
              <a:gd name="T15" fmla="*/ 80 h 88"/>
              <a:gd name="T16" fmla="*/ 32 w 88"/>
              <a:gd name="T17" fmla="*/ 56 h 88"/>
              <a:gd name="T18" fmla="*/ 8 w 88"/>
              <a:gd name="T19" fmla="*/ 80 h 88"/>
              <a:gd name="T20" fmla="*/ 24 w 88"/>
              <a:gd name="T21" fmla="*/ 24 h 88"/>
              <a:gd name="T22" fmla="*/ 16 w 88"/>
              <a:gd name="T23" fmla="*/ 16 h 88"/>
              <a:gd name="T24" fmla="*/ 24 w 88"/>
              <a:gd name="T25" fmla="*/ 64 h 88"/>
              <a:gd name="T26" fmla="*/ 16 w 88"/>
              <a:gd name="T27" fmla="*/ 72 h 88"/>
              <a:gd name="T28" fmla="*/ 24 w 88"/>
              <a:gd name="T29" fmla="*/ 64 h 88"/>
              <a:gd name="T30" fmla="*/ 88 w 88"/>
              <a:gd name="T31" fmla="*/ 40 h 88"/>
              <a:gd name="T32" fmla="*/ 48 w 88"/>
              <a:gd name="T33" fmla="*/ 0 h 88"/>
              <a:gd name="T34" fmla="*/ 88 w 88"/>
              <a:gd name="T35" fmla="*/ 48 h 88"/>
              <a:gd name="T36" fmla="*/ 64 w 88"/>
              <a:gd name="T37" fmla="*/ 72 h 88"/>
              <a:gd name="T38" fmla="*/ 56 w 88"/>
              <a:gd name="T39" fmla="*/ 64 h 88"/>
              <a:gd name="T40" fmla="*/ 48 w 88"/>
              <a:gd name="T41" fmla="*/ 88 h 88"/>
              <a:gd name="T42" fmla="*/ 72 w 88"/>
              <a:gd name="T43" fmla="*/ 48 h 88"/>
              <a:gd name="T44" fmla="*/ 80 w 88"/>
              <a:gd name="T45" fmla="*/ 56 h 88"/>
              <a:gd name="T46" fmla="*/ 88 w 88"/>
              <a:gd name="T47" fmla="*/ 48 h 88"/>
              <a:gd name="T48" fmla="*/ 80 w 88"/>
              <a:gd name="T49" fmla="*/ 32 h 88"/>
              <a:gd name="T50" fmla="*/ 56 w 88"/>
              <a:gd name="T51" fmla="*/ 8 h 88"/>
              <a:gd name="T52" fmla="*/ 72 w 88"/>
              <a:gd name="T53" fmla="*/ 16 h 88"/>
              <a:gd name="T54" fmla="*/ 64 w 88"/>
              <a:gd name="T55" fmla="*/ 24 h 88"/>
              <a:gd name="T56" fmla="*/ 72 w 88"/>
              <a:gd name="T57" fmla="*/ 16 h 88"/>
              <a:gd name="T58" fmla="*/ 72 w 88"/>
              <a:gd name="T59" fmla="*/ 88 h 88"/>
              <a:gd name="T60" fmla="*/ 64 w 88"/>
              <a:gd name="T61" fmla="*/ 80 h 88"/>
              <a:gd name="T62" fmla="*/ 88 w 88"/>
              <a:gd name="T63" fmla="*/ 80 h 88"/>
              <a:gd name="T64" fmla="*/ 80 w 88"/>
              <a:gd name="T65" fmla="*/ 88 h 88"/>
              <a:gd name="T66" fmla="*/ 88 w 88"/>
              <a:gd name="T67" fmla="*/ 8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8">
                <a:moveTo>
                  <a:pt x="40" y="0"/>
                </a:moveTo>
                <a:lnTo>
                  <a:pt x="40" y="40"/>
                </a:lnTo>
                <a:lnTo>
                  <a:pt x="0" y="40"/>
                </a:lnTo>
                <a:lnTo>
                  <a:pt x="0" y="0"/>
                </a:lnTo>
                <a:lnTo>
                  <a:pt x="40" y="0"/>
                </a:lnTo>
                <a:close/>
                <a:moveTo>
                  <a:pt x="40" y="48"/>
                </a:moveTo>
                <a:lnTo>
                  <a:pt x="40" y="88"/>
                </a:lnTo>
                <a:lnTo>
                  <a:pt x="0" y="88"/>
                </a:lnTo>
                <a:lnTo>
                  <a:pt x="0" y="48"/>
                </a:lnTo>
                <a:lnTo>
                  <a:pt x="40" y="48"/>
                </a:lnTo>
                <a:close/>
                <a:moveTo>
                  <a:pt x="8" y="32"/>
                </a:moveTo>
                <a:lnTo>
                  <a:pt x="32" y="32"/>
                </a:lnTo>
                <a:lnTo>
                  <a:pt x="32" y="8"/>
                </a:lnTo>
                <a:lnTo>
                  <a:pt x="8" y="8"/>
                </a:lnTo>
                <a:lnTo>
                  <a:pt x="8" y="32"/>
                </a:lnTo>
                <a:close/>
                <a:moveTo>
                  <a:pt x="8" y="80"/>
                </a:moveTo>
                <a:lnTo>
                  <a:pt x="32" y="80"/>
                </a:lnTo>
                <a:lnTo>
                  <a:pt x="32" y="56"/>
                </a:lnTo>
                <a:lnTo>
                  <a:pt x="8" y="56"/>
                </a:lnTo>
                <a:lnTo>
                  <a:pt x="8" y="80"/>
                </a:lnTo>
                <a:close/>
                <a:moveTo>
                  <a:pt x="24" y="16"/>
                </a:moveTo>
                <a:lnTo>
                  <a:pt x="24" y="24"/>
                </a:lnTo>
                <a:lnTo>
                  <a:pt x="16" y="24"/>
                </a:lnTo>
                <a:lnTo>
                  <a:pt x="16" y="16"/>
                </a:lnTo>
                <a:lnTo>
                  <a:pt x="24" y="16"/>
                </a:lnTo>
                <a:close/>
                <a:moveTo>
                  <a:pt x="24" y="64"/>
                </a:moveTo>
                <a:lnTo>
                  <a:pt x="24" y="72"/>
                </a:lnTo>
                <a:lnTo>
                  <a:pt x="16" y="72"/>
                </a:lnTo>
                <a:lnTo>
                  <a:pt x="16" y="64"/>
                </a:lnTo>
                <a:lnTo>
                  <a:pt x="24" y="64"/>
                </a:lnTo>
                <a:close/>
                <a:moveTo>
                  <a:pt x="88" y="0"/>
                </a:moveTo>
                <a:lnTo>
                  <a:pt x="88" y="40"/>
                </a:lnTo>
                <a:lnTo>
                  <a:pt x="48" y="40"/>
                </a:lnTo>
                <a:lnTo>
                  <a:pt x="48" y="0"/>
                </a:lnTo>
                <a:lnTo>
                  <a:pt x="88" y="0"/>
                </a:lnTo>
                <a:close/>
                <a:moveTo>
                  <a:pt x="88" y="48"/>
                </a:moveTo>
                <a:lnTo>
                  <a:pt x="88" y="72"/>
                </a:lnTo>
                <a:lnTo>
                  <a:pt x="64" y="72"/>
                </a:lnTo>
                <a:lnTo>
                  <a:pt x="64" y="64"/>
                </a:lnTo>
                <a:lnTo>
                  <a:pt x="56" y="64"/>
                </a:lnTo>
                <a:lnTo>
                  <a:pt x="56" y="88"/>
                </a:lnTo>
                <a:lnTo>
                  <a:pt x="48" y="88"/>
                </a:lnTo>
                <a:lnTo>
                  <a:pt x="48" y="48"/>
                </a:lnTo>
                <a:lnTo>
                  <a:pt x="72" y="48"/>
                </a:lnTo>
                <a:lnTo>
                  <a:pt x="72" y="56"/>
                </a:lnTo>
                <a:lnTo>
                  <a:pt x="80" y="56"/>
                </a:lnTo>
                <a:lnTo>
                  <a:pt x="80" y="48"/>
                </a:lnTo>
                <a:lnTo>
                  <a:pt x="88" y="48"/>
                </a:lnTo>
                <a:close/>
                <a:moveTo>
                  <a:pt x="56" y="32"/>
                </a:moveTo>
                <a:lnTo>
                  <a:pt x="80" y="32"/>
                </a:lnTo>
                <a:lnTo>
                  <a:pt x="80" y="8"/>
                </a:lnTo>
                <a:lnTo>
                  <a:pt x="56" y="8"/>
                </a:lnTo>
                <a:lnTo>
                  <a:pt x="56" y="32"/>
                </a:lnTo>
                <a:close/>
                <a:moveTo>
                  <a:pt x="72" y="16"/>
                </a:moveTo>
                <a:lnTo>
                  <a:pt x="72" y="24"/>
                </a:lnTo>
                <a:lnTo>
                  <a:pt x="64" y="24"/>
                </a:lnTo>
                <a:lnTo>
                  <a:pt x="64" y="16"/>
                </a:lnTo>
                <a:lnTo>
                  <a:pt x="72" y="16"/>
                </a:lnTo>
                <a:close/>
                <a:moveTo>
                  <a:pt x="72" y="80"/>
                </a:moveTo>
                <a:lnTo>
                  <a:pt x="72" y="88"/>
                </a:lnTo>
                <a:lnTo>
                  <a:pt x="64" y="88"/>
                </a:lnTo>
                <a:lnTo>
                  <a:pt x="64" y="80"/>
                </a:lnTo>
                <a:lnTo>
                  <a:pt x="72" y="80"/>
                </a:lnTo>
                <a:close/>
                <a:moveTo>
                  <a:pt x="88" y="80"/>
                </a:moveTo>
                <a:lnTo>
                  <a:pt x="88" y="88"/>
                </a:lnTo>
                <a:lnTo>
                  <a:pt x="80" y="88"/>
                </a:lnTo>
                <a:lnTo>
                  <a:pt x="80" y="80"/>
                </a:lnTo>
                <a:lnTo>
                  <a:pt x="88" y="80"/>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47" name="Freeform 44"/>
          <p:cNvSpPr>
            <a:spLocks noEditPoints="1"/>
          </p:cNvSpPr>
          <p:nvPr/>
        </p:nvSpPr>
        <p:spPr bwMode="auto">
          <a:xfrm>
            <a:off x="1104795" y="2386800"/>
            <a:ext cx="255233" cy="200530"/>
          </a:xfrm>
          <a:custGeom>
            <a:avLst/>
            <a:gdLst>
              <a:gd name="T0" fmla="*/ 0 w 112"/>
              <a:gd name="T1" fmla="*/ 88 h 88"/>
              <a:gd name="T2" fmla="*/ 4 w 112"/>
              <a:gd name="T3" fmla="*/ 0 h 88"/>
              <a:gd name="T4" fmla="*/ 8 w 112"/>
              <a:gd name="T5" fmla="*/ 88 h 88"/>
              <a:gd name="T6" fmla="*/ 6 w 112"/>
              <a:gd name="T7" fmla="*/ 0 h 88"/>
              <a:gd name="T8" fmla="*/ 8 w 112"/>
              <a:gd name="T9" fmla="*/ 88 h 88"/>
              <a:gd name="T10" fmla="*/ 12 w 112"/>
              <a:gd name="T11" fmla="*/ 88 h 88"/>
              <a:gd name="T12" fmla="*/ 14 w 112"/>
              <a:gd name="T13" fmla="*/ 0 h 88"/>
              <a:gd name="T14" fmla="*/ 24 w 112"/>
              <a:gd name="T15" fmla="*/ 88 h 88"/>
              <a:gd name="T16" fmla="*/ 22 w 112"/>
              <a:gd name="T17" fmla="*/ 0 h 88"/>
              <a:gd name="T18" fmla="*/ 24 w 112"/>
              <a:gd name="T19" fmla="*/ 88 h 88"/>
              <a:gd name="T20" fmla="*/ 30 w 112"/>
              <a:gd name="T21" fmla="*/ 88 h 88"/>
              <a:gd name="T22" fmla="*/ 34 w 112"/>
              <a:gd name="T23" fmla="*/ 0 h 88"/>
              <a:gd name="T24" fmla="*/ 42 w 112"/>
              <a:gd name="T25" fmla="*/ 88 h 88"/>
              <a:gd name="T26" fmla="*/ 40 w 112"/>
              <a:gd name="T27" fmla="*/ 0 h 88"/>
              <a:gd name="T28" fmla="*/ 42 w 112"/>
              <a:gd name="T29" fmla="*/ 88 h 88"/>
              <a:gd name="T30" fmla="*/ 44 w 112"/>
              <a:gd name="T31" fmla="*/ 88 h 88"/>
              <a:gd name="T32" fmla="*/ 45 w 112"/>
              <a:gd name="T33" fmla="*/ 0 h 88"/>
              <a:gd name="T34" fmla="*/ 49 w 112"/>
              <a:gd name="T35" fmla="*/ 88 h 88"/>
              <a:gd name="T36" fmla="*/ 47 w 112"/>
              <a:gd name="T37" fmla="*/ 0 h 88"/>
              <a:gd name="T38" fmla="*/ 49 w 112"/>
              <a:gd name="T39" fmla="*/ 88 h 88"/>
              <a:gd name="T40" fmla="*/ 55 w 112"/>
              <a:gd name="T41" fmla="*/ 88 h 88"/>
              <a:gd name="T42" fmla="*/ 59 w 112"/>
              <a:gd name="T43" fmla="*/ 0 h 88"/>
              <a:gd name="T44" fmla="*/ 69 w 112"/>
              <a:gd name="T45" fmla="*/ 88 h 88"/>
              <a:gd name="T46" fmla="*/ 65 w 112"/>
              <a:gd name="T47" fmla="*/ 0 h 88"/>
              <a:gd name="T48" fmla="*/ 69 w 112"/>
              <a:gd name="T49" fmla="*/ 88 h 88"/>
              <a:gd name="T50" fmla="*/ 73 w 112"/>
              <a:gd name="T51" fmla="*/ 88 h 88"/>
              <a:gd name="T52" fmla="*/ 77 w 112"/>
              <a:gd name="T53" fmla="*/ 0 h 88"/>
              <a:gd name="T54" fmla="*/ 85 w 112"/>
              <a:gd name="T55" fmla="*/ 88 h 88"/>
              <a:gd name="T56" fmla="*/ 81 w 112"/>
              <a:gd name="T57" fmla="*/ 0 h 88"/>
              <a:gd name="T58" fmla="*/ 85 w 112"/>
              <a:gd name="T59" fmla="*/ 88 h 88"/>
              <a:gd name="T60" fmla="*/ 87 w 112"/>
              <a:gd name="T61" fmla="*/ 88 h 88"/>
              <a:gd name="T62" fmla="*/ 91 w 112"/>
              <a:gd name="T63" fmla="*/ 0 h 88"/>
              <a:gd name="T64" fmla="*/ 103 w 112"/>
              <a:gd name="T65" fmla="*/ 88 h 88"/>
              <a:gd name="T66" fmla="*/ 97 w 112"/>
              <a:gd name="T67" fmla="*/ 0 h 88"/>
              <a:gd name="T68" fmla="*/ 103 w 112"/>
              <a:gd name="T69" fmla="*/ 88 h 88"/>
              <a:gd name="T70" fmla="*/ 105 w 112"/>
              <a:gd name="T71" fmla="*/ 88 h 88"/>
              <a:gd name="T72" fmla="*/ 107 w 112"/>
              <a:gd name="T73" fmla="*/ 0 h 88"/>
              <a:gd name="T74" fmla="*/ 112 w 112"/>
              <a:gd name="T75" fmla="*/ 88 h 88"/>
              <a:gd name="T76" fmla="*/ 108 w 112"/>
              <a:gd name="T77" fmla="*/ 0 h 88"/>
              <a:gd name="T78" fmla="*/ 112 w 112"/>
              <a:gd name="T79"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 h="88">
                <a:moveTo>
                  <a:pt x="4" y="88"/>
                </a:moveTo>
                <a:lnTo>
                  <a:pt x="0" y="88"/>
                </a:lnTo>
                <a:lnTo>
                  <a:pt x="0" y="0"/>
                </a:lnTo>
                <a:lnTo>
                  <a:pt x="4" y="0"/>
                </a:lnTo>
                <a:lnTo>
                  <a:pt x="4" y="88"/>
                </a:lnTo>
                <a:close/>
                <a:moveTo>
                  <a:pt x="8" y="88"/>
                </a:moveTo>
                <a:lnTo>
                  <a:pt x="6" y="88"/>
                </a:lnTo>
                <a:lnTo>
                  <a:pt x="6" y="0"/>
                </a:lnTo>
                <a:lnTo>
                  <a:pt x="8" y="0"/>
                </a:lnTo>
                <a:lnTo>
                  <a:pt x="8" y="88"/>
                </a:lnTo>
                <a:close/>
                <a:moveTo>
                  <a:pt x="14" y="88"/>
                </a:moveTo>
                <a:lnTo>
                  <a:pt x="12" y="88"/>
                </a:lnTo>
                <a:lnTo>
                  <a:pt x="12" y="0"/>
                </a:lnTo>
                <a:lnTo>
                  <a:pt x="14" y="0"/>
                </a:lnTo>
                <a:lnTo>
                  <a:pt x="14" y="88"/>
                </a:lnTo>
                <a:close/>
                <a:moveTo>
                  <a:pt x="24" y="88"/>
                </a:moveTo>
                <a:lnTo>
                  <a:pt x="22" y="88"/>
                </a:lnTo>
                <a:lnTo>
                  <a:pt x="22" y="0"/>
                </a:lnTo>
                <a:lnTo>
                  <a:pt x="24" y="0"/>
                </a:lnTo>
                <a:lnTo>
                  <a:pt x="24" y="88"/>
                </a:lnTo>
                <a:close/>
                <a:moveTo>
                  <a:pt x="34" y="88"/>
                </a:moveTo>
                <a:lnTo>
                  <a:pt x="30" y="88"/>
                </a:lnTo>
                <a:lnTo>
                  <a:pt x="30" y="0"/>
                </a:lnTo>
                <a:lnTo>
                  <a:pt x="34" y="0"/>
                </a:lnTo>
                <a:lnTo>
                  <a:pt x="34" y="88"/>
                </a:lnTo>
                <a:close/>
                <a:moveTo>
                  <a:pt x="42" y="88"/>
                </a:moveTo>
                <a:lnTo>
                  <a:pt x="40" y="88"/>
                </a:lnTo>
                <a:lnTo>
                  <a:pt x="40" y="0"/>
                </a:lnTo>
                <a:lnTo>
                  <a:pt x="42" y="0"/>
                </a:lnTo>
                <a:lnTo>
                  <a:pt x="42" y="88"/>
                </a:lnTo>
                <a:close/>
                <a:moveTo>
                  <a:pt x="45" y="88"/>
                </a:moveTo>
                <a:lnTo>
                  <a:pt x="44" y="88"/>
                </a:lnTo>
                <a:lnTo>
                  <a:pt x="44" y="0"/>
                </a:lnTo>
                <a:lnTo>
                  <a:pt x="45" y="0"/>
                </a:lnTo>
                <a:lnTo>
                  <a:pt x="45" y="88"/>
                </a:lnTo>
                <a:close/>
                <a:moveTo>
                  <a:pt x="49" y="88"/>
                </a:moveTo>
                <a:lnTo>
                  <a:pt x="47" y="88"/>
                </a:lnTo>
                <a:lnTo>
                  <a:pt x="47" y="0"/>
                </a:lnTo>
                <a:lnTo>
                  <a:pt x="49" y="0"/>
                </a:lnTo>
                <a:lnTo>
                  <a:pt x="49" y="88"/>
                </a:lnTo>
                <a:close/>
                <a:moveTo>
                  <a:pt x="59" y="88"/>
                </a:moveTo>
                <a:lnTo>
                  <a:pt x="55" y="88"/>
                </a:lnTo>
                <a:lnTo>
                  <a:pt x="55" y="0"/>
                </a:lnTo>
                <a:lnTo>
                  <a:pt x="59" y="0"/>
                </a:lnTo>
                <a:lnTo>
                  <a:pt x="59" y="88"/>
                </a:lnTo>
                <a:close/>
                <a:moveTo>
                  <a:pt x="69" y="88"/>
                </a:moveTo>
                <a:lnTo>
                  <a:pt x="65" y="88"/>
                </a:lnTo>
                <a:lnTo>
                  <a:pt x="65" y="0"/>
                </a:lnTo>
                <a:lnTo>
                  <a:pt x="69" y="0"/>
                </a:lnTo>
                <a:lnTo>
                  <a:pt x="69" y="88"/>
                </a:lnTo>
                <a:close/>
                <a:moveTo>
                  <a:pt x="77" y="88"/>
                </a:moveTo>
                <a:lnTo>
                  <a:pt x="73" y="88"/>
                </a:lnTo>
                <a:lnTo>
                  <a:pt x="73" y="0"/>
                </a:lnTo>
                <a:lnTo>
                  <a:pt x="77" y="0"/>
                </a:lnTo>
                <a:lnTo>
                  <a:pt x="77" y="88"/>
                </a:lnTo>
                <a:close/>
                <a:moveTo>
                  <a:pt x="85" y="88"/>
                </a:moveTo>
                <a:lnTo>
                  <a:pt x="81" y="88"/>
                </a:lnTo>
                <a:lnTo>
                  <a:pt x="81" y="0"/>
                </a:lnTo>
                <a:lnTo>
                  <a:pt x="85" y="0"/>
                </a:lnTo>
                <a:lnTo>
                  <a:pt x="85" y="88"/>
                </a:lnTo>
                <a:close/>
                <a:moveTo>
                  <a:pt x="91" y="88"/>
                </a:moveTo>
                <a:lnTo>
                  <a:pt x="87" y="88"/>
                </a:lnTo>
                <a:lnTo>
                  <a:pt x="87" y="0"/>
                </a:lnTo>
                <a:lnTo>
                  <a:pt x="91" y="0"/>
                </a:lnTo>
                <a:lnTo>
                  <a:pt x="91" y="88"/>
                </a:lnTo>
                <a:close/>
                <a:moveTo>
                  <a:pt x="103" y="88"/>
                </a:moveTo>
                <a:lnTo>
                  <a:pt x="97" y="88"/>
                </a:lnTo>
                <a:lnTo>
                  <a:pt x="97" y="0"/>
                </a:lnTo>
                <a:lnTo>
                  <a:pt x="103" y="0"/>
                </a:lnTo>
                <a:lnTo>
                  <a:pt x="103" y="88"/>
                </a:lnTo>
                <a:close/>
                <a:moveTo>
                  <a:pt x="107" y="88"/>
                </a:moveTo>
                <a:lnTo>
                  <a:pt x="105" y="88"/>
                </a:lnTo>
                <a:lnTo>
                  <a:pt x="105" y="0"/>
                </a:lnTo>
                <a:lnTo>
                  <a:pt x="107" y="0"/>
                </a:lnTo>
                <a:lnTo>
                  <a:pt x="107" y="88"/>
                </a:lnTo>
                <a:close/>
                <a:moveTo>
                  <a:pt x="112" y="88"/>
                </a:moveTo>
                <a:lnTo>
                  <a:pt x="108" y="88"/>
                </a:lnTo>
                <a:lnTo>
                  <a:pt x="108" y="0"/>
                </a:lnTo>
                <a:lnTo>
                  <a:pt x="112" y="0"/>
                </a:lnTo>
                <a:lnTo>
                  <a:pt x="112" y="88"/>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48" name="Freeform 45"/>
          <p:cNvSpPr>
            <a:spLocks noEditPoints="1"/>
          </p:cNvSpPr>
          <p:nvPr/>
        </p:nvSpPr>
        <p:spPr bwMode="auto">
          <a:xfrm>
            <a:off x="1426116" y="2386799"/>
            <a:ext cx="216494" cy="216482"/>
          </a:xfrm>
          <a:custGeom>
            <a:avLst/>
            <a:gdLst>
              <a:gd name="T0" fmla="*/ 143 w 143"/>
              <a:gd name="T1" fmla="*/ 85 h 144"/>
              <a:gd name="T2" fmla="*/ 140 w 143"/>
              <a:gd name="T3" fmla="*/ 94 h 144"/>
              <a:gd name="T4" fmla="*/ 93 w 143"/>
              <a:gd name="T5" fmla="*/ 140 h 144"/>
              <a:gd name="T6" fmla="*/ 85 w 143"/>
              <a:gd name="T7" fmla="*/ 144 h 144"/>
              <a:gd name="T8" fmla="*/ 76 w 143"/>
              <a:gd name="T9" fmla="*/ 140 h 144"/>
              <a:gd name="T10" fmla="*/ 9 w 143"/>
              <a:gd name="T11" fmla="*/ 72 h 144"/>
              <a:gd name="T12" fmla="*/ 3 w 143"/>
              <a:gd name="T13" fmla="*/ 63 h 144"/>
              <a:gd name="T14" fmla="*/ 0 w 143"/>
              <a:gd name="T15" fmla="*/ 52 h 144"/>
              <a:gd name="T16" fmla="*/ 0 w 143"/>
              <a:gd name="T17" fmla="*/ 12 h 144"/>
              <a:gd name="T18" fmla="*/ 4 w 143"/>
              <a:gd name="T19" fmla="*/ 4 h 144"/>
              <a:gd name="T20" fmla="*/ 12 w 143"/>
              <a:gd name="T21" fmla="*/ 0 h 144"/>
              <a:gd name="T22" fmla="*/ 52 w 143"/>
              <a:gd name="T23" fmla="*/ 0 h 144"/>
              <a:gd name="T24" fmla="*/ 63 w 143"/>
              <a:gd name="T25" fmla="*/ 3 h 144"/>
              <a:gd name="T26" fmla="*/ 72 w 143"/>
              <a:gd name="T27" fmla="*/ 9 h 144"/>
              <a:gd name="T28" fmla="*/ 140 w 143"/>
              <a:gd name="T29" fmla="*/ 76 h 144"/>
              <a:gd name="T30" fmla="*/ 143 w 143"/>
              <a:gd name="T31" fmla="*/ 85 h 144"/>
              <a:gd name="T32" fmla="*/ 39 w 143"/>
              <a:gd name="T33" fmla="*/ 39 h 144"/>
              <a:gd name="T34" fmla="*/ 43 w 143"/>
              <a:gd name="T35" fmla="*/ 31 h 144"/>
              <a:gd name="T36" fmla="*/ 39 w 143"/>
              <a:gd name="T37" fmla="*/ 22 h 144"/>
              <a:gd name="T38" fmla="*/ 30 w 143"/>
              <a:gd name="T39" fmla="*/ 19 h 144"/>
              <a:gd name="T40" fmla="*/ 22 w 143"/>
              <a:gd name="T41" fmla="*/ 22 h 144"/>
              <a:gd name="T42" fmla="*/ 18 w 143"/>
              <a:gd name="T43" fmla="*/ 31 h 144"/>
              <a:gd name="T44" fmla="*/ 22 w 143"/>
              <a:gd name="T45" fmla="*/ 39 h 144"/>
              <a:gd name="T46" fmla="*/ 30 w 143"/>
              <a:gd name="T47" fmla="*/ 43 h 144"/>
              <a:gd name="T48" fmla="*/ 39 w 143"/>
              <a:gd name="T49"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3" h="144">
                <a:moveTo>
                  <a:pt x="143" y="85"/>
                </a:moveTo>
                <a:cubicBezTo>
                  <a:pt x="143" y="88"/>
                  <a:pt x="142" y="91"/>
                  <a:pt x="140" y="94"/>
                </a:cubicBezTo>
                <a:cubicBezTo>
                  <a:pt x="93" y="140"/>
                  <a:pt x="93" y="140"/>
                  <a:pt x="93" y="140"/>
                </a:cubicBezTo>
                <a:cubicBezTo>
                  <a:pt x="91" y="142"/>
                  <a:pt x="88" y="144"/>
                  <a:pt x="85" y="144"/>
                </a:cubicBezTo>
                <a:cubicBezTo>
                  <a:pt x="82" y="144"/>
                  <a:pt x="79" y="142"/>
                  <a:pt x="76" y="140"/>
                </a:cubicBezTo>
                <a:cubicBezTo>
                  <a:pt x="9" y="72"/>
                  <a:pt x="9" y="72"/>
                  <a:pt x="9" y="72"/>
                </a:cubicBezTo>
                <a:cubicBezTo>
                  <a:pt x="6" y="70"/>
                  <a:pt x="4" y="67"/>
                  <a:pt x="3" y="63"/>
                </a:cubicBezTo>
                <a:cubicBezTo>
                  <a:pt x="1" y="59"/>
                  <a:pt x="0" y="55"/>
                  <a:pt x="0" y="52"/>
                </a:cubicBezTo>
                <a:cubicBezTo>
                  <a:pt x="0" y="12"/>
                  <a:pt x="0" y="12"/>
                  <a:pt x="0" y="12"/>
                </a:cubicBezTo>
                <a:cubicBezTo>
                  <a:pt x="0" y="9"/>
                  <a:pt x="1" y="6"/>
                  <a:pt x="4" y="4"/>
                </a:cubicBezTo>
                <a:cubicBezTo>
                  <a:pt x="6" y="2"/>
                  <a:pt x="9" y="0"/>
                  <a:pt x="12" y="0"/>
                </a:cubicBezTo>
                <a:cubicBezTo>
                  <a:pt x="52" y="0"/>
                  <a:pt x="52" y="0"/>
                  <a:pt x="52" y="0"/>
                </a:cubicBezTo>
                <a:cubicBezTo>
                  <a:pt x="55" y="0"/>
                  <a:pt x="59" y="1"/>
                  <a:pt x="63" y="3"/>
                </a:cubicBezTo>
                <a:cubicBezTo>
                  <a:pt x="67" y="5"/>
                  <a:pt x="70" y="7"/>
                  <a:pt x="72" y="9"/>
                </a:cubicBezTo>
                <a:cubicBezTo>
                  <a:pt x="140" y="76"/>
                  <a:pt x="140" y="76"/>
                  <a:pt x="140" y="76"/>
                </a:cubicBezTo>
                <a:cubicBezTo>
                  <a:pt x="142" y="79"/>
                  <a:pt x="143" y="82"/>
                  <a:pt x="143" y="85"/>
                </a:cubicBezTo>
                <a:close/>
                <a:moveTo>
                  <a:pt x="39" y="39"/>
                </a:moveTo>
                <a:cubicBezTo>
                  <a:pt x="41" y="37"/>
                  <a:pt x="43" y="34"/>
                  <a:pt x="43" y="31"/>
                </a:cubicBezTo>
                <a:cubicBezTo>
                  <a:pt x="43" y="27"/>
                  <a:pt x="41" y="24"/>
                  <a:pt x="39" y="22"/>
                </a:cubicBezTo>
                <a:cubicBezTo>
                  <a:pt x="37" y="20"/>
                  <a:pt x="34" y="19"/>
                  <a:pt x="30" y="19"/>
                </a:cubicBezTo>
                <a:cubicBezTo>
                  <a:pt x="27" y="19"/>
                  <a:pt x="24" y="20"/>
                  <a:pt x="22" y="22"/>
                </a:cubicBezTo>
                <a:cubicBezTo>
                  <a:pt x="19" y="24"/>
                  <a:pt x="18" y="27"/>
                  <a:pt x="18" y="31"/>
                </a:cubicBezTo>
                <a:cubicBezTo>
                  <a:pt x="18" y="34"/>
                  <a:pt x="19" y="37"/>
                  <a:pt x="22" y="39"/>
                </a:cubicBezTo>
                <a:cubicBezTo>
                  <a:pt x="24" y="42"/>
                  <a:pt x="27" y="43"/>
                  <a:pt x="30" y="43"/>
                </a:cubicBezTo>
                <a:cubicBezTo>
                  <a:pt x="34" y="43"/>
                  <a:pt x="37" y="42"/>
                  <a:pt x="39" y="3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49" name="Freeform 46"/>
          <p:cNvSpPr>
            <a:spLocks noEditPoints="1"/>
          </p:cNvSpPr>
          <p:nvPr/>
        </p:nvSpPr>
        <p:spPr bwMode="auto">
          <a:xfrm>
            <a:off x="1710973" y="2386799"/>
            <a:ext cx="271185" cy="216482"/>
          </a:xfrm>
          <a:custGeom>
            <a:avLst/>
            <a:gdLst>
              <a:gd name="T0" fmla="*/ 143 w 179"/>
              <a:gd name="T1" fmla="*/ 85 h 144"/>
              <a:gd name="T2" fmla="*/ 139 w 179"/>
              <a:gd name="T3" fmla="*/ 94 h 144"/>
              <a:gd name="T4" fmla="*/ 93 w 179"/>
              <a:gd name="T5" fmla="*/ 140 h 144"/>
              <a:gd name="T6" fmla="*/ 84 w 179"/>
              <a:gd name="T7" fmla="*/ 144 h 144"/>
              <a:gd name="T8" fmla="*/ 76 w 179"/>
              <a:gd name="T9" fmla="*/ 140 h 144"/>
              <a:gd name="T10" fmla="*/ 8 w 179"/>
              <a:gd name="T11" fmla="*/ 72 h 144"/>
              <a:gd name="T12" fmla="*/ 2 w 179"/>
              <a:gd name="T13" fmla="*/ 63 h 144"/>
              <a:gd name="T14" fmla="*/ 0 w 179"/>
              <a:gd name="T15" fmla="*/ 52 h 144"/>
              <a:gd name="T16" fmla="*/ 0 w 179"/>
              <a:gd name="T17" fmla="*/ 12 h 144"/>
              <a:gd name="T18" fmla="*/ 3 w 179"/>
              <a:gd name="T19" fmla="*/ 4 h 144"/>
              <a:gd name="T20" fmla="*/ 12 w 179"/>
              <a:gd name="T21" fmla="*/ 0 h 144"/>
              <a:gd name="T22" fmla="*/ 51 w 179"/>
              <a:gd name="T23" fmla="*/ 0 h 144"/>
              <a:gd name="T24" fmla="*/ 62 w 179"/>
              <a:gd name="T25" fmla="*/ 3 h 144"/>
              <a:gd name="T26" fmla="*/ 72 w 179"/>
              <a:gd name="T27" fmla="*/ 9 h 144"/>
              <a:gd name="T28" fmla="*/ 139 w 179"/>
              <a:gd name="T29" fmla="*/ 76 h 144"/>
              <a:gd name="T30" fmla="*/ 143 w 179"/>
              <a:gd name="T31" fmla="*/ 85 h 144"/>
              <a:gd name="T32" fmla="*/ 39 w 179"/>
              <a:gd name="T33" fmla="*/ 39 h 144"/>
              <a:gd name="T34" fmla="*/ 42 w 179"/>
              <a:gd name="T35" fmla="*/ 31 h 144"/>
              <a:gd name="T36" fmla="*/ 39 w 179"/>
              <a:gd name="T37" fmla="*/ 22 h 144"/>
              <a:gd name="T38" fmla="*/ 30 w 179"/>
              <a:gd name="T39" fmla="*/ 19 h 144"/>
              <a:gd name="T40" fmla="*/ 21 w 179"/>
              <a:gd name="T41" fmla="*/ 22 h 144"/>
              <a:gd name="T42" fmla="*/ 18 w 179"/>
              <a:gd name="T43" fmla="*/ 31 h 144"/>
              <a:gd name="T44" fmla="*/ 21 w 179"/>
              <a:gd name="T45" fmla="*/ 39 h 144"/>
              <a:gd name="T46" fmla="*/ 30 w 179"/>
              <a:gd name="T47" fmla="*/ 43 h 144"/>
              <a:gd name="T48" fmla="*/ 39 w 179"/>
              <a:gd name="T49" fmla="*/ 39 h 144"/>
              <a:gd name="T50" fmla="*/ 179 w 179"/>
              <a:gd name="T51" fmla="*/ 85 h 144"/>
              <a:gd name="T52" fmla="*/ 176 w 179"/>
              <a:gd name="T53" fmla="*/ 94 h 144"/>
              <a:gd name="T54" fmla="*/ 129 w 179"/>
              <a:gd name="T55" fmla="*/ 140 h 144"/>
              <a:gd name="T56" fmla="*/ 121 w 179"/>
              <a:gd name="T57" fmla="*/ 144 h 144"/>
              <a:gd name="T58" fmla="*/ 115 w 179"/>
              <a:gd name="T59" fmla="*/ 142 h 144"/>
              <a:gd name="T60" fmla="*/ 110 w 179"/>
              <a:gd name="T61" fmla="*/ 138 h 144"/>
              <a:gd name="T62" fmla="*/ 155 w 179"/>
              <a:gd name="T63" fmla="*/ 94 h 144"/>
              <a:gd name="T64" fmla="*/ 158 w 179"/>
              <a:gd name="T65" fmla="*/ 85 h 144"/>
              <a:gd name="T66" fmla="*/ 155 w 179"/>
              <a:gd name="T67" fmla="*/ 76 h 144"/>
              <a:gd name="T68" fmla="*/ 87 w 179"/>
              <a:gd name="T69" fmla="*/ 9 h 144"/>
              <a:gd name="T70" fmla="*/ 77 w 179"/>
              <a:gd name="T71" fmla="*/ 3 h 144"/>
              <a:gd name="T72" fmla="*/ 66 w 179"/>
              <a:gd name="T73" fmla="*/ 0 h 144"/>
              <a:gd name="T74" fmla="*/ 87 w 179"/>
              <a:gd name="T75" fmla="*/ 0 h 144"/>
              <a:gd name="T76" fmla="*/ 98 w 179"/>
              <a:gd name="T77" fmla="*/ 3 h 144"/>
              <a:gd name="T78" fmla="*/ 108 w 179"/>
              <a:gd name="T79" fmla="*/ 9 h 144"/>
              <a:gd name="T80" fmla="*/ 176 w 179"/>
              <a:gd name="T81" fmla="*/ 76 h 144"/>
              <a:gd name="T82" fmla="*/ 179 w 179"/>
              <a:gd name="T83" fmla="*/ 8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9" h="144">
                <a:moveTo>
                  <a:pt x="143" y="85"/>
                </a:moveTo>
                <a:cubicBezTo>
                  <a:pt x="143" y="88"/>
                  <a:pt x="142" y="91"/>
                  <a:pt x="139" y="94"/>
                </a:cubicBezTo>
                <a:cubicBezTo>
                  <a:pt x="93" y="140"/>
                  <a:pt x="93" y="140"/>
                  <a:pt x="93" y="140"/>
                </a:cubicBezTo>
                <a:cubicBezTo>
                  <a:pt x="91" y="142"/>
                  <a:pt x="88" y="144"/>
                  <a:pt x="84" y="144"/>
                </a:cubicBezTo>
                <a:cubicBezTo>
                  <a:pt x="81" y="144"/>
                  <a:pt x="78" y="142"/>
                  <a:pt x="76" y="140"/>
                </a:cubicBezTo>
                <a:cubicBezTo>
                  <a:pt x="8" y="72"/>
                  <a:pt x="8" y="72"/>
                  <a:pt x="8" y="72"/>
                </a:cubicBezTo>
                <a:cubicBezTo>
                  <a:pt x="6" y="70"/>
                  <a:pt x="4" y="67"/>
                  <a:pt x="2" y="63"/>
                </a:cubicBezTo>
                <a:cubicBezTo>
                  <a:pt x="1" y="59"/>
                  <a:pt x="0" y="55"/>
                  <a:pt x="0" y="52"/>
                </a:cubicBezTo>
                <a:cubicBezTo>
                  <a:pt x="0" y="12"/>
                  <a:pt x="0" y="12"/>
                  <a:pt x="0" y="12"/>
                </a:cubicBezTo>
                <a:cubicBezTo>
                  <a:pt x="0" y="9"/>
                  <a:pt x="1" y="6"/>
                  <a:pt x="3" y="4"/>
                </a:cubicBezTo>
                <a:cubicBezTo>
                  <a:pt x="6" y="2"/>
                  <a:pt x="9" y="0"/>
                  <a:pt x="12" y="0"/>
                </a:cubicBezTo>
                <a:cubicBezTo>
                  <a:pt x="51" y="0"/>
                  <a:pt x="51" y="0"/>
                  <a:pt x="51" y="0"/>
                </a:cubicBezTo>
                <a:cubicBezTo>
                  <a:pt x="54" y="0"/>
                  <a:pt x="58" y="1"/>
                  <a:pt x="62" y="3"/>
                </a:cubicBezTo>
                <a:cubicBezTo>
                  <a:pt x="66" y="5"/>
                  <a:pt x="69" y="7"/>
                  <a:pt x="72" y="9"/>
                </a:cubicBezTo>
                <a:cubicBezTo>
                  <a:pt x="139" y="76"/>
                  <a:pt x="139" y="76"/>
                  <a:pt x="139" y="76"/>
                </a:cubicBezTo>
                <a:cubicBezTo>
                  <a:pt x="142" y="79"/>
                  <a:pt x="143" y="82"/>
                  <a:pt x="143" y="85"/>
                </a:cubicBezTo>
                <a:close/>
                <a:moveTo>
                  <a:pt x="39" y="39"/>
                </a:moveTo>
                <a:cubicBezTo>
                  <a:pt x="41" y="37"/>
                  <a:pt x="42" y="34"/>
                  <a:pt x="42" y="31"/>
                </a:cubicBezTo>
                <a:cubicBezTo>
                  <a:pt x="42" y="27"/>
                  <a:pt x="41" y="24"/>
                  <a:pt x="39" y="22"/>
                </a:cubicBezTo>
                <a:cubicBezTo>
                  <a:pt x="36" y="20"/>
                  <a:pt x="33" y="19"/>
                  <a:pt x="30" y="19"/>
                </a:cubicBezTo>
                <a:cubicBezTo>
                  <a:pt x="27" y="19"/>
                  <a:pt x="24" y="20"/>
                  <a:pt x="21" y="22"/>
                </a:cubicBezTo>
                <a:cubicBezTo>
                  <a:pt x="19" y="24"/>
                  <a:pt x="18" y="27"/>
                  <a:pt x="18" y="31"/>
                </a:cubicBezTo>
                <a:cubicBezTo>
                  <a:pt x="18" y="34"/>
                  <a:pt x="19" y="37"/>
                  <a:pt x="21" y="39"/>
                </a:cubicBezTo>
                <a:cubicBezTo>
                  <a:pt x="24" y="42"/>
                  <a:pt x="27" y="43"/>
                  <a:pt x="30" y="43"/>
                </a:cubicBezTo>
                <a:cubicBezTo>
                  <a:pt x="33" y="43"/>
                  <a:pt x="36" y="42"/>
                  <a:pt x="39" y="39"/>
                </a:cubicBezTo>
                <a:close/>
                <a:moveTo>
                  <a:pt x="179" y="85"/>
                </a:moveTo>
                <a:cubicBezTo>
                  <a:pt x="179" y="88"/>
                  <a:pt x="178" y="91"/>
                  <a:pt x="176" y="94"/>
                </a:cubicBezTo>
                <a:cubicBezTo>
                  <a:pt x="129" y="140"/>
                  <a:pt x="129" y="140"/>
                  <a:pt x="129" y="140"/>
                </a:cubicBezTo>
                <a:cubicBezTo>
                  <a:pt x="127" y="142"/>
                  <a:pt x="124" y="144"/>
                  <a:pt x="121" y="144"/>
                </a:cubicBezTo>
                <a:cubicBezTo>
                  <a:pt x="118" y="144"/>
                  <a:pt x="117" y="143"/>
                  <a:pt x="115" y="142"/>
                </a:cubicBezTo>
                <a:cubicBezTo>
                  <a:pt x="114" y="141"/>
                  <a:pt x="112" y="140"/>
                  <a:pt x="110" y="138"/>
                </a:cubicBezTo>
                <a:cubicBezTo>
                  <a:pt x="155" y="94"/>
                  <a:pt x="155" y="94"/>
                  <a:pt x="155" y="94"/>
                </a:cubicBezTo>
                <a:cubicBezTo>
                  <a:pt x="157" y="91"/>
                  <a:pt x="158" y="88"/>
                  <a:pt x="158" y="85"/>
                </a:cubicBezTo>
                <a:cubicBezTo>
                  <a:pt x="158" y="82"/>
                  <a:pt x="157" y="79"/>
                  <a:pt x="155" y="76"/>
                </a:cubicBezTo>
                <a:cubicBezTo>
                  <a:pt x="87" y="9"/>
                  <a:pt x="87" y="9"/>
                  <a:pt x="87" y="9"/>
                </a:cubicBezTo>
                <a:cubicBezTo>
                  <a:pt x="85" y="7"/>
                  <a:pt x="81" y="5"/>
                  <a:pt x="77" y="3"/>
                </a:cubicBezTo>
                <a:cubicBezTo>
                  <a:pt x="73" y="1"/>
                  <a:pt x="70" y="0"/>
                  <a:pt x="66" y="0"/>
                </a:cubicBezTo>
                <a:cubicBezTo>
                  <a:pt x="87" y="0"/>
                  <a:pt x="87" y="0"/>
                  <a:pt x="87" y="0"/>
                </a:cubicBezTo>
                <a:cubicBezTo>
                  <a:pt x="91" y="0"/>
                  <a:pt x="94" y="1"/>
                  <a:pt x="98" y="3"/>
                </a:cubicBezTo>
                <a:cubicBezTo>
                  <a:pt x="103" y="5"/>
                  <a:pt x="106" y="7"/>
                  <a:pt x="108" y="9"/>
                </a:cubicBezTo>
                <a:cubicBezTo>
                  <a:pt x="176" y="76"/>
                  <a:pt x="176" y="76"/>
                  <a:pt x="176" y="76"/>
                </a:cubicBezTo>
                <a:cubicBezTo>
                  <a:pt x="178" y="79"/>
                  <a:pt x="179" y="82"/>
                  <a:pt x="179" y="85"/>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50" name="Freeform 47"/>
          <p:cNvSpPr>
            <a:spLocks noEditPoints="1"/>
          </p:cNvSpPr>
          <p:nvPr/>
        </p:nvSpPr>
        <p:spPr bwMode="auto">
          <a:xfrm>
            <a:off x="2050526" y="2386799"/>
            <a:ext cx="239281" cy="221039"/>
          </a:xfrm>
          <a:custGeom>
            <a:avLst/>
            <a:gdLst>
              <a:gd name="T0" fmla="*/ 157 w 159"/>
              <a:gd name="T1" fmla="*/ 46 h 146"/>
              <a:gd name="T2" fmla="*/ 124 w 159"/>
              <a:gd name="T3" fmla="*/ 141 h 146"/>
              <a:gd name="T4" fmla="*/ 25 w 159"/>
              <a:gd name="T5" fmla="*/ 146 h 146"/>
              <a:gd name="T6" fmla="*/ 2 w 159"/>
              <a:gd name="T7" fmla="*/ 128 h 146"/>
              <a:gd name="T8" fmla="*/ 2 w 159"/>
              <a:gd name="T9" fmla="*/ 114 h 146"/>
              <a:gd name="T10" fmla="*/ 2 w 159"/>
              <a:gd name="T11" fmla="*/ 108 h 146"/>
              <a:gd name="T12" fmla="*/ 2 w 159"/>
              <a:gd name="T13" fmla="*/ 104 h 146"/>
              <a:gd name="T14" fmla="*/ 5 w 159"/>
              <a:gd name="T15" fmla="*/ 100 h 146"/>
              <a:gd name="T16" fmla="*/ 13 w 159"/>
              <a:gd name="T17" fmla="*/ 82 h 146"/>
              <a:gd name="T18" fmla="*/ 13 w 159"/>
              <a:gd name="T19" fmla="*/ 77 h 146"/>
              <a:gd name="T20" fmla="*/ 16 w 159"/>
              <a:gd name="T21" fmla="*/ 72 h 146"/>
              <a:gd name="T22" fmla="*/ 22 w 159"/>
              <a:gd name="T23" fmla="*/ 55 h 146"/>
              <a:gd name="T24" fmla="*/ 22 w 159"/>
              <a:gd name="T25" fmla="*/ 49 h 146"/>
              <a:gd name="T26" fmla="*/ 26 w 159"/>
              <a:gd name="T27" fmla="*/ 44 h 146"/>
              <a:gd name="T28" fmla="*/ 33 w 159"/>
              <a:gd name="T29" fmla="*/ 27 h 146"/>
              <a:gd name="T30" fmla="*/ 32 w 159"/>
              <a:gd name="T31" fmla="*/ 22 h 146"/>
              <a:gd name="T32" fmla="*/ 35 w 159"/>
              <a:gd name="T33" fmla="*/ 18 h 146"/>
              <a:gd name="T34" fmla="*/ 38 w 159"/>
              <a:gd name="T35" fmla="*/ 13 h 146"/>
              <a:gd name="T36" fmla="*/ 41 w 159"/>
              <a:gd name="T37" fmla="*/ 7 h 146"/>
              <a:gd name="T38" fmla="*/ 45 w 159"/>
              <a:gd name="T39" fmla="*/ 1 h 146"/>
              <a:gd name="T40" fmla="*/ 53 w 159"/>
              <a:gd name="T41" fmla="*/ 1 h 146"/>
              <a:gd name="T42" fmla="*/ 58 w 159"/>
              <a:gd name="T43" fmla="*/ 0 h 146"/>
              <a:gd name="T44" fmla="*/ 141 w 159"/>
              <a:gd name="T45" fmla="*/ 6 h 146"/>
              <a:gd name="T46" fmla="*/ 116 w 159"/>
              <a:gd name="T47" fmla="*/ 104 h 146"/>
              <a:gd name="T48" fmla="*/ 97 w 159"/>
              <a:gd name="T49" fmla="*/ 121 h 146"/>
              <a:gd name="T50" fmla="*/ 12 w 159"/>
              <a:gd name="T51" fmla="*/ 123 h 146"/>
              <a:gd name="T52" fmla="*/ 25 w 159"/>
              <a:gd name="T53" fmla="*/ 133 h 146"/>
              <a:gd name="T54" fmla="*/ 118 w 159"/>
              <a:gd name="T55" fmla="*/ 132 h 146"/>
              <a:gd name="T56" fmla="*/ 149 w 159"/>
              <a:gd name="T57" fmla="*/ 35 h 146"/>
              <a:gd name="T58" fmla="*/ 156 w 159"/>
              <a:gd name="T59" fmla="*/ 33 h 146"/>
              <a:gd name="T60" fmla="*/ 47 w 159"/>
              <a:gd name="T61" fmla="*/ 60 h 146"/>
              <a:gd name="T62" fmla="*/ 107 w 159"/>
              <a:gd name="T63" fmla="*/ 61 h 146"/>
              <a:gd name="T64" fmla="*/ 111 w 159"/>
              <a:gd name="T65" fmla="*/ 58 h 146"/>
              <a:gd name="T66" fmla="*/ 112 w 159"/>
              <a:gd name="T67" fmla="*/ 50 h 146"/>
              <a:gd name="T68" fmla="*/ 53 w 159"/>
              <a:gd name="T69" fmla="*/ 49 h 146"/>
              <a:gd name="T70" fmla="*/ 49 w 159"/>
              <a:gd name="T71" fmla="*/ 52 h 146"/>
              <a:gd name="T72" fmla="*/ 55 w 159"/>
              <a:gd name="T73" fmla="*/ 34 h 146"/>
              <a:gd name="T74" fmla="*/ 57 w 159"/>
              <a:gd name="T75" fmla="*/ 37 h 146"/>
              <a:gd name="T76" fmla="*/ 117 w 159"/>
              <a:gd name="T77" fmla="*/ 36 h 146"/>
              <a:gd name="T78" fmla="*/ 120 w 159"/>
              <a:gd name="T79" fmla="*/ 28 h 146"/>
              <a:gd name="T80" fmla="*/ 118 w 159"/>
              <a:gd name="T81" fmla="*/ 25 h 146"/>
              <a:gd name="T82" fmla="*/ 58 w 159"/>
              <a:gd name="T83" fmla="*/ 25 h 146"/>
              <a:gd name="T84" fmla="*/ 55 w 159"/>
              <a:gd name="T85" fmla="*/ 3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46">
                <a:moveTo>
                  <a:pt x="156" y="33"/>
                </a:moveTo>
                <a:cubicBezTo>
                  <a:pt x="158" y="37"/>
                  <a:pt x="159" y="41"/>
                  <a:pt x="157" y="46"/>
                </a:cubicBezTo>
                <a:cubicBezTo>
                  <a:pt x="131" y="131"/>
                  <a:pt x="131" y="131"/>
                  <a:pt x="131" y="131"/>
                </a:cubicBezTo>
                <a:cubicBezTo>
                  <a:pt x="130" y="135"/>
                  <a:pt x="128" y="139"/>
                  <a:pt x="124" y="141"/>
                </a:cubicBezTo>
                <a:cubicBezTo>
                  <a:pt x="120" y="144"/>
                  <a:pt x="116" y="146"/>
                  <a:pt x="112" y="146"/>
                </a:cubicBezTo>
                <a:cubicBezTo>
                  <a:pt x="25" y="146"/>
                  <a:pt x="25" y="146"/>
                  <a:pt x="25" y="146"/>
                </a:cubicBezTo>
                <a:cubicBezTo>
                  <a:pt x="20" y="146"/>
                  <a:pt x="16" y="144"/>
                  <a:pt x="11" y="141"/>
                </a:cubicBezTo>
                <a:cubicBezTo>
                  <a:pt x="7" y="137"/>
                  <a:pt x="3" y="133"/>
                  <a:pt x="2" y="128"/>
                </a:cubicBezTo>
                <a:cubicBezTo>
                  <a:pt x="0" y="124"/>
                  <a:pt x="0" y="120"/>
                  <a:pt x="1" y="116"/>
                </a:cubicBezTo>
                <a:cubicBezTo>
                  <a:pt x="1" y="116"/>
                  <a:pt x="2" y="115"/>
                  <a:pt x="2" y="114"/>
                </a:cubicBezTo>
                <a:cubicBezTo>
                  <a:pt x="2" y="112"/>
                  <a:pt x="2" y="111"/>
                  <a:pt x="2" y="110"/>
                </a:cubicBezTo>
                <a:cubicBezTo>
                  <a:pt x="2" y="110"/>
                  <a:pt x="2" y="109"/>
                  <a:pt x="2" y="108"/>
                </a:cubicBezTo>
                <a:cubicBezTo>
                  <a:pt x="2" y="107"/>
                  <a:pt x="2" y="107"/>
                  <a:pt x="2" y="106"/>
                </a:cubicBezTo>
                <a:cubicBezTo>
                  <a:pt x="2" y="105"/>
                  <a:pt x="2" y="105"/>
                  <a:pt x="2" y="104"/>
                </a:cubicBezTo>
                <a:cubicBezTo>
                  <a:pt x="3" y="104"/>
                  <a:pt x="3" y="103"/>
                  <a:pt x="4" y="102"/>
                </a:cubicBezTo>
                <a:cubicBezTo>
                  <a:pt x="5" y="101"/>
                  <a:pt x="5" y="100"/>
                  <a:pt x="5" y="100"/>
                </a:cubicBezTo>
                <a:cubicBezTo>
                  <a:pt x="7" y="97"/>
                  <a:pt x="8" y="94"/>
                  <a:pt x="10" y="91"/>
                </a:cubicBezTo>
                <a:cubicBezTo>
                  <a:pt x="11" y="88"/>
                  <a:pt x="12" y="85"/>
                  <a:pt x="13" y="82"/>
                </a:cubicBezTo>
                <a:cubicBezTo>
                  <a:pt x="13" y="82"/>
                  <a:pt x="13" y="81"/>
                  <a:pt x="13" y="80"/>
                </a:cubicBezTo>
                <a:cubicBezTo>
                  <a:pt x="12" y="78"/>
                  <a:pt x="12" y="77"/>
                  <a:pt x="13" y="77"/>
                </a:cubicBezTo>
                <a:cubicBezTo>
                  <a:pt x="13" y="76"/>
                  <a:pt x="13" y="75"/>
                  <a:pt x="14" y="74"/>
                </a:cubicBezTo>
                <a:cubicBezTo>
                  <a:pt x="15" y="73"/>
                  <a:pt x="16" y="72"/>
                  <a:pt x="16" y="72"/>
                </a:cubicBezTo>
                <a:cubicBezTo>
                  <a:pt x="17" y="70"/>
                  <a:pt x="18" y="67"/>
                  <a:pt x="20" y="63"/>
                </a:cubicBezTo>
                <a:cubicBezTo>
                  <a:pt x="21" y="60"/>
                  <a:pt x="22" y="57"/>
                  <a:pt x="22" y="55"/>
                </a:cubicBezTo>
                <a:cubicBezTo>
                  <a:pt x="22" y="54"/>
                  <a:pt x="22" y="53"/>
                  <a:pt x="22" y="52"/>
                </a:cubicBezTo>
                <a:cubicBezTo>
                  <a:pt x="22" y="50"/>
                  <a:pt x="22" y="50"/>
                  <a:pt x="22" y="49"/>
                </a:cubicBezTo>
                <a:cubicBezTo>
                  <a:pt x="22" y="48"/>
                  <a:pt x="23" y="47"/>
                  <a:pt x="24" y="46"/>
                </a:cubicBezTo>
                <a:cubicBezTo>
                  <a:pt x="25" y="45"/>
                  <a:pt x="26" y="45"/>
                  <a:pt x="26" y="44"/>
                </a:cubicBezTo>
                <a:cubicBezTo>
                  <a:pt x="27" y="43"/>
                  <a:pt x="29" y="40"/>
                  <a:pt x="30" y="36"/>
                </a:cubicBezTo>
                <a:cubicBezTo>
                  <a:pt x="32" y="33"/>
                  <a:pt x="32" y="29"/>
                  <a:pt x="33" y="27"/>
                </a:cubicBezTo>
                <a:cubicBezTo>
                  <a:pt x="33" y="27"/>
                  <a:pt x="33" y="26"/>
                  <a:pt x="32" y="25"/>
                </a:cubicBezTo>
                <a:cubicBezTo>
                  <a:pt x="32" y="24"/>
                  <a:pt x="32" y="23"/>
                  <a:pt x="32" y="22"/>
                </a:cubicBezTo>
                <a:cubicBezTo>
                  <a:pt x="32" y="22"/>
                  <a:pt x="33" y="21"/>
                  <a:pt x="33" y="20"/>
                </a:cubicBezTo>
                <a:cubicBezTo>
                  <a:pt x="34" y="20"/>
                  <a:pt x="34" y="19"/>
                  <a:pt x="35" y="18"/>
                </a:cubicBezTo>
                <a:cubicBezTo>
                  <a:pt x="35" y="17"/>
                  <a:pt x="36" y="17"/>
                  <a:pt x="36" y="16"/>
                </a:cubicBezTo>
                <a:cubicBezTo>
                  <a:pt x="37" y="16"/>
                  <a:pt x="37" y="15"/>
                  <a:pt x="38" y="13"/>
                </a:cubicBezTo>
                <a:cubicBezTo>
                  <a:pt x="38" y="12"/>
                  <a:pt x="39" y="11"/>
                  <a:pt x="39" y="10"/>
                </a:cubicBezTo>
                <a:cubicBezTo>
                  <a:pt x="40" y="9"/>
                  <a:pt x="40" y="8"/>
                  <a:pt x="41" y="7"/>
                </a:cubicBezTo>
                <a:cubicBezTo>
                  <a:pt x="41" y="5"/>
                  <a:pt x="42" y="4"/>
                  <a:pt x="43" y="4"/>
                </a:cubicBezTo>
                <a:cubicBezTo>
                  <a:pt x="43" y="3"/>
                  <a:pt x="44" y="2"/>
                  <a:pt x="45" y="1"/>
                </a:cubicBezTo>
                <a:cubicBezTo>
                  <a:pt x="46" y="1"/>
                  <a:pt x="47" y="0"/>
                  <a:pt x="49" y="0"/>
                </a:cubicBezTo>
                <a:cubicBezTo>
                  <a:pt x="50" y="0"/>
                  <a:pt x="51" y="1"/>
                  <a:pt x="53" y="1"/>
                </a:cubicBezTo>
                <a:cubicBezTo>
                  <a:pt x="53" y="1"/>
                  <a:pt x="53" y="1"/>
                  <a:pt x="53" y="1"/>
                </a:cubicBezTo>
                <a:cubicBezTo>
                  <a:pt x="55" y="1"/>
                  <a:pt x="57" y="0"/>
                  <a:pt x="58" y="0"/>
                </a:cubicBezTo>
                <a:cubicBezTo>
                  <a:pt x="130" y="0"/>
                  <a:pt x="130" y="0"/>
                  <a:pt x="130" y="0"/>
                </a:cubicBezTo>
                <a:cubicBezTo>
                  <a:pt x="134" y="0"/>
                  <a:pt x="138" y="2"/>
                  <a:pt x="141" y="6"/>
                </a:cubicBezTo>
                <a:cubicBezTo>
                  <a:pt x="143" y="9"/>
                  <a:pt x="144" y="13"/>
                  <a:pt x="142" y="18"/>
                </a:cubicBezTo>
                <a:cubicBezTo>
                  <a:pt x="116" y="104"/>
                  <a:pt x="116" y="104"/>
                  <a:pt x="116" y="104"/>
                </a:cubicBezTo>
                <a:cubicBezTo>
                  <a:pt x="114" y="111"/>
                  <a:pt x="112" y="116"/>
                  <a:pt x="110" y="118"/>
                </a:cubicBezTo>
                <a:cubicBezTo>
                  <a:pt x="107" y="120"/>
                  <a:pt x="103" y="121"/>
                  <a:pt x="97" y="121"/>
                </a:cubicBezTo>
                <a:cubicBezTo>
                  <a:pt x="15" y="121"/>
                  <a:pt x="15" y="121"/>
                  <a:pt x="15" y="121"/>
                </a:cubicBezTo>
                <a:cubicBezTo>
                  <a:pt x="14" y="121"/>
                  <a:pt x="12" y="122"/>
                  <a:pt x="12" y="123"/>
                </a:cubicBezTo>
                <a:cubicBezTo>
                  <a:pt x="11" y="124"/>
                  <a:pt x="11" y="125"/>
                  <a:pt x="12" y="127"/>
                </a:cubicBezTo>
                <a:cubicBezTo>
                  <a:pt x="13" y="131"/>
                  <a:pt x="18" y="133"/>
                  <a:pt x="25" y="133"/>
                </a:cubicBezTo>
                <a:cubicBezTo>
                  <a:pt x="112" y="133"/>
                  <a:pt x="112" y="133"/>
                  <a:pt x="112" y="133"/>
                </a:cubicBezTo>
                <a:cubicBezTo>
                  <a:pt x="114" y="133"/>
                  <a:pt x="116" y="133"/>
                  <a:pt x="118" y="132"/>
                </a:cubicBezTo>
                <a:cubicBezTo>
                  <a:pt x="119" y="131"/>
                  <a:pt x="121" y="130"/>
                  <a:pt x="121" y="128"/>
                </a:cubicBezTo>
                <a:cubicBezTo>
                  <a:pt x="149" y="35"/>
                  <a:pt x="149" y="35"/>
                  <a:pt x="149" y="35"/>
                </a:cubicBezTo>
                <a:cubicBezTo>
                  <a:pt x="150" y="33"/>
                  <a:pt x="150" y="32"/>
                  <a:pt x="150" y="29"/>
                </a:cubicBezTo>
                <a:cubicBezTo>
                  <a:pt x="152" y="30"/>
                  <a:pt x="154" y="32"/>
                  <a:pt x="156" y="33"/>
                </a:cubicBezTo>
                <a:close/>
                <a:moveTo>
                  <a:pt x="47" y="58"/>
                </a:moveTo>
                <a:cubicBezTo>
                  <a:pt x="47" y="59"/>
                  <a:pt x="47" y="59"/>
                  <a:pt x="47" y="60"/>
                </a:cubicBezTo>
                <a:cubicBezTo>
                  <a:pt x="48" y="61"/>
                  <a:pt x="48" y="61"/>
                  <a:pt x="49" y="61"/>
                </a:cubicBezTo>
                <a:cubicBezTo>
                  <a:pt x="107" y="61"/>
                  <a:pt x="107" y="61"/>
                  <a:pt x="107" y="61"/>
                </a:cubicBezTo>
                <a:cubicBezTo>
                  <a:pt x="107" y="61"/>
                  <a:pt x="108" y="61"/>
                  <a:pt x="109" y="60"/>
                </a:cubicBezTo>
                <a:cubicBezTo>
                  <a:pt x="110" y="59"/>
                  <a:pt x="110" y="59"/>
                  <a:pt x="111" y="58"/>
                </a:cubicBezTo>
                <a:cubicBezTo>
                  <a:pt x="113" y="52"/>
                  <a:pt x="113" y="52"/>
                  <a:pt x="113" y="52"/>
                </a:cubicBezTo>
                <a:cubicBezTo>
                  <a:pt x="113" y="51"/>
                  <a:pt x="113" y="50"/>
                  <a:pt x="112" y="50"/>
                </a:cubicBezTo>
                <a:cubicBezTo>
                  <a:pt x="112" y="49"/>
                  <a:pt x="111" y="49"/>
                  <a:pt x="111" y="49"/>
                </a:cubicBezTo>
                <a:cubicBezTo>
                  <a:pt x="53" y="49"/>
                  <a:pt x="53" y="49"/>
                  <a:pt x="53" y="49"/>
                </a:cubicBezTo>
                <a:cubicBezTo>
                  <a:pt x="52" y="49"/>
                  <a:pt x="51" y="49"/>
                  <a:pt x="51" y="50"/>
                </a:cubicBezTo>
                <a:cubicBezTo>
                  <a:pt x="50" y="50"/>
                  <a:pt x="49" y="51"/>
                  <a:pt x="49" y="52"/>
                </a:cubicBezTo>
                <a:lnTo>
                  <a:pt x="47" y="58"/>
                </a:lnTo>
                <a:close/>
                <a:moveTo>
                  <a:pt x="55" y="34"/>
                </a:moveTo>
                <a:cubicBezTo>
                  <a:pt x="55" y="34"/>
                  <a:pt x="55" y="35"/>
                  <a:pt x="55" y="36"/>
                </a:cubicBezTo>
                <a:cubicBezTo>
                  <a:pt x="55" y="36"/>
                  <a:pt x="56" y="37"/>
                  <a:pt x="57" y="37"/>
                </a:cubicBezTo>
                <a:cubicBezTo>
                  <a:pt x="114" y="37"/>
                  <a:pt x="114" y="37"/>
                  <a:pt x="114" y="37"/>
                </a:cubicBezTo>
                <a:cubicBezTo>
                  <a:pt x="115" y="37"/>
                  <a:pt x="116" y="36"/>
                  <a:pt x="117" y="36"/>
                </a:cubicBezTo>
                <a:cubicBezTo>
                  <a:pt x="118" y="35"/>
                  <a:pt x="118" y="34"/>
                  <a:pt x="118" y="34"/>
                </a:cubicBezTo>
                <a:cubicBezTo>
                  <a:pt x="120" y="28"/>
                  <a:pt x="120" y="28"/>
                  <a:pt x="120" y="28"/>
                </a:cubicBezTo>
                <a:cubicBezTo>
                  <a:pt x="121" y="27"/>
                  <a:pt x="121" y="26"/>
                  <a:pt x="120" y="25"/>
                </a:cubicBezTo>
                <a:cubicBezTo>
                  <a:pt x="120" y="25"/>
                  <a:pt x="119" y="25"/>
                  <a:pt x="118" y="25"/>
                </a:cubicBezTo>
                <a:cubicBezTo>
                  <a:pt x="61" y="25"/>
                  <a:pt x="61" y="25"/>
                  <a:pt x="61" y="25"/>
                </a:cubicBezTo>
                <a:cubicBezTo>
                  <a:pt x="60" y="25"/>
                  <a:pt x="59" y="25"/>
                  <a:pt x="58" y="25"/>
                </a:cubicBezTo>
                <a:cubicBezTo>
                  <a:pt x="58" y="26"/>
                  <a:pt x="57" y="27"/>
                  <a:pt x="57" y="28"/>
                </a:cubicBezTo>
                <a:lnTo>
                  <a:pt x="55" y="34"/>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51" name="Freeform 48"/>
          <p:cNvSpPr/>
          <p:nvPr/>
        </p:nvSpPr>
        <p:spPr bwMode="auto">
          <a:xfrm>
            <a:off x="2353615" y="2386799"/>
            <a:ext cx="182311" cy="216482"/>
          </a:xfrm>
          <a:custGeom>
            <a:avLst/>
            <a:gdLst>
              <a:gd name="T0" fmla="*/ 110 w 121"/>
              <a:gd name="T1" fmla="*/ 0 h 143"/>
              <a:gd name="T2" fmla="*/ 114 w 121"/>
              <a:gd name="T3" fmla="*/ 1 h 143"/>
              <a:gd name="T4" fmla="*/ 119 w 121"/>
              <a:gd name="T5" fmla="*/ 5 h 143"/>
              <a:gd name="T6" fmla="*/ 121 w 121"/>
              <a:gd name="T7" fmla="*/ 11 h 143"/>
              <a:gd name="T8" fmla="*/ 121 w 121"/>
              <a:gd name="T9" fmla="*/ 133 h 143"/>
              <a:gd name="T10" fmla="*/ 119 w 121"/>
              <a:gd name="T11" fmla="*/ 139 h 143"/>
              <a:gd name="T12" fmla="*/ 114 w 121"/>
              <a:gd name="T13" fmla="*/ 143 h 143"/>
              <a:gd name="T14" fmla="*/ 110 w 121"/>
              <a:gd name="T15" fmla="*/ 143 h 143"/>
              <a:gd name="T16" fmla="*/ 102 w 121"/>
              <a:gd name="T17" fmla="*/ 140 h 143"/>
              <a:gd name="T18" fmla="*/ 61 w 121"/>
              <a:gd name="T19" fmla="*/ 100 h 143"/>
              <a:gd name="T20" fmla="*/ 19 w 121"/>
              <a:gd name="T21" fmla="*/ 140 h 143"/>
              <a:gd name="T22" fmla="*/ 11 w 121"/>
              <a:gd name="T23" fmla="*/ 143 h 143"/>
              <a:gd name="T24" fmla="*/ 7 w 121"/>
              <a:gd name="T25" fmla="*/ 143 h 143"/>
              <a:gd name="T26" fmla="*/ 2 w 121"/>
              <a:gd name="T27" fmla="*/ 139 h 143"/>
              <a:gd name="T28" fmla="*/ 0 w 121"/>
              <a:gd name="T29" fmla="*/ 133 h 143"/>
              <a:gd name="T30" fmla="*/ 0 w 121"/>
              <a:gd name="T31" fmla="*/ 11 h 143"/>
              <a:gd name="T32" fmla="*/ 2 w 121"/>
              <a:gd name="T33" fmla="*/ 5 h 143"/>
              <a:gd name="T34" fmla="*/ 7 w 121"/>
              <a:gd name="T35" fmla="*/ 1 h 143"/>
              <a:gd name="T36" fmla="*/ 11 w 121"/>
              <a:gd name="T37" fmla="*/ 0 h 143"/>
              <a:gd name="T38" fmla="*/ 110 w 121"/>
              <a:gd name="T39"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1" h="143">
                <a:moveTo>
                  <a:pt x="110" y="0"/>
                </a:moveTo>
                <a:cubicBezTo>
                  <a:pt x="112" y="0"/>
                  <a:pt x="113" y="1"/>
                  <a:pt x="114" y="1"/>
                </a:cubicBezTo>
                <a:cubicBezTo>
                  <a:pt x="116" y="2"/>
                  <a:pt x="118" y="3"/>
                  <a:pt x="119" y="5"/>
                </a:cubicBezTo>
                <a:cubicBezTo>
                  <a:pt x="121" y="7"/>
                  <a:pt x="121" y="9"/>
                  <a:pt x="121" y="11"/>
                </a:cubicBezTo>
                <a:cubicBezTo>
                  <a:pt x="121" y="133"/>
                  <a:pt x="121" y="133"/>
                  <a:pt x="121" y="133"/>
                </a:cubicBezTo>
                <a:cubicBezTo>
                  <a:pt x="121" y="135"/>
                  <a:pt x="121" y="137"/>
                  <a:pt x="119" y="139"/>
                </a:cubicBezTo>
                <a:cubicBezTo>
                  <a:pt x="118" y="140"/>
                  <a:pt x="116" y="142"/>
                  <a:pt x="114" y="143"/>
                </a:cubicBezTo>
                <a:cubicBezTo>
                  <a:pt x="113" y="143"/>
                  <a:pt x="112" y="143"/>
                  <a:pt x="110" y="143"/>
                </a:cubicBezTo>
                <a:cubicBezTo>
                  <a:pt x="107" y="143"/>
                  <a:pt x="105" y="142"/>
                  <a:pt x="102" y="140"/>
                </a:cubicBezTo>
                <a:cubicBezTo>
                  <a:pt x="61" y="100"/>
                  <a:pt x="61" y="100"/>
                  <a:pt x="61" y="100"/>
                </a:cubicBezTo>
                <a:cubicBezTo>
                  <a:pt x="19" y="140"/>
                  <a:pt x="19" y="140"/>
                  <a:pt x="19" y="140"/>
                </a:cubicBezTo>
                <a:cubicBezTo>
                  <a:pt x="17" y="142"/>
                  <a:pt x="14" y="143"/>
                  <a:pt x="11" y="143"/>
                </a:cubicBezTo>
                <a:cubicBezTo>
                  <a:pt x="10" y="143"/>
                  <a:pt x="8" y="143"/>
                  <a:pt x="7" y="143"/>
                </a:cubicBezTo>
                <a:cubicBezTo>
                  <a:pt x="5" y="142"/>
                  <a:pt x="3" y="140"/>
                  <a:pt x="2" y="139"/>
                </a:cubicBezTo>
                <a:cubicBezTo>
                  <a:pt x="1" y="137"/>
                  <a:pt x="0" y="135"/>
                  <a:pt x="0" y="133"/>
                </a:cubicBezTo>
                <a:cubicBezTo>
                  <a:pt x="0" y="11"/>
                  <a:pt x="0" y="11"/>
                  <a:pt x="0" y="11"/>
                </a:cubicBezTo>
                <a:cubicBezTo>
                  <a:pt x="0" y="9"/>
                  <a:pt x="1" y="7"/>
                  <a:pt x="2" y="5"/>
                </a:cubicBezTo>
                <a:cubicBezTo>
                  <a:pt x="3" y="3"/>
                  <a:pt x="5" y="2"/>
                  <a:pt x="7" y="1"/>
                </a:cubicBezTo>
                <a:cubicBezTo>
                  <a:pt x="8" y="1"/>
                  <a:pt x="10" y="0"/>
                  <a:pt x="11" y="0"/>
                </a:cubicBezTo>
                <a:lnTo>
                  <a:pt x="110" y="0"/>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52" name="Freeform 49"/>
          <p:cNvSpPr>
            <a:spLocks noEditPoints="1"/>
          </p:cNvSpPr>
          <p:nvPr/>
        </p:nvSpPr>
        <p:spPr bwMode="auto">
          <a:xfrm>
            <a:off x="2604291" y="2386799"/>
            <a:ext cx="237003" cy="221039"/>
          </a:xfrm>
          <a:custGeom>
            <a:avLst/>
            <a:gdLst>
              <a:gd name="T0" fmla="*/ 157 w 157"/>
              <a:gd name="T1" fmla="*/ 79 h 146"/>
              <a:gd name="T2" fmla="*/ 157 w 157"/>
              <a:gd name="T3" fmla="*/ 118 h 146"/>
              <a:gd name="T4" fmla="*/ 156 w 157"/>
              <a:gd name="T5" fmla="*/ 120 h 146"/>
              <a:gd name="T6" fmla="*/ 154 w 157"/>
              <a:gd name="T7" fmla="*/ 121 h 146"/>
              <a:gd name="T8" fmla="*/ 133 w 157"/>
              <a:gd name="T9" fmla="*/ 121 h 146"/>
              <a:gd name="T10" fmla="*/ 133 w 157"/>
              <a:gd name="T11" fmla="*/ 136 h 146"/>
              <a:gd name="T12" fmla="*/ 130 w 157"/>
              <a:gd name="T13" fmla="*/ 143 h 146"/>
              <a:gd name="T14" fmla="*/ 124 w 157"/>
              <a:gd name="T15" fmla="*/ 146 h 146"/>
              <a:gd name="T16" fmla="*/ 33 w 157"/>
              <a:gd name="T17" fmla="*/ 146 h 146"/>
              <a:gd name="T18" fmla="*/ 26 w 157"/>
              <a:gd name="T19" fmla="*/ 143 h 146"/>
              <a:gd name="T20" fmla="*/ 24 w 157"/>
              <a:gd name="T21" fmla="*/ 136 h 146"/>
              <a:gd name="T22" fmla="*/ 24 w 157"/>
              <a:gd name="T23" fmla="*/ 121 h 146"/>
              <a:gd name="T24" fmla="*/ 3 w 157"/>
              <a:gd name="T25" fmla="*/ 121 h 146"/>
              <a:gd name="T26" fmla="*/ 0 w 157"/>
              <a:gd name="T27" fmla="*/ 120 h 146"/>
              <a:gd name="T28" fmla="*/ 0 w 157"/>
              <a:gd name="T29" fmla="*/ 118 h 146"/>
              <a:gd name="T30" fmla="*/ 0 w 157"/>
              <a:gd name="T31" fmla="*/ 79 h 146"/>
              <a:gd name="T32" fmla="*/ 5 w 157"/>
              <a:gd name="T33" fmla="*/ 66 h 146"/>
              <a:gd name="T34" fmla="*/ 18 w 157"/>
              <a:gd name="T35" fmla="*/ 61 h 146"/>
              <a:gd name="T36" fmla="*/ 24 w 157"/>
              <a:gd name="T37" fmla="*/ 61 h 146"/>
              <a:gd name="T38" fmla="*/ 24 w 157"/>
              <a:gd name="T39" fmla="*/ 9 h 146"/>
              <a:gd name="T40" fmla="*/ 26 w 157"/>
              <a:gd name="T41" fmla="*/ 3 h 146"/>
              <a:gd name="T42" fmla="*/ 33 w 157"/>
              <a:gd name="T43" fmla="*/ 0 h 146"/>
              <a:gd name="T44" fmla="*/ 96 w 157"/>
              <a:gd name="T45" fmla="*/ 0 h 146"/>
              <a:gd name="T46" fmla="*/ 105 w 157"/>
              <a:gd name="T47" fmla="*/ 2 h 146"/>
              <a:gd name="T48" fmla="*/ 112 w 157"/>
              <a:gd name="T49" fmla="*/ 7 h 146"/>
              <a:gd name="T50" fmla="*/ 126 w 157"/>
              <a:gd name="T51" fmla="*/ 21 h 146"/>
              <a:gd name="T52" fmla="*/ 131 w 157"/>
              <a:gd name="T53" fmla="*/ 28 h 146"/>
              <a:gd name="T54" fmla="*/ 133 w 157"/>
              <a:gd name="T55" fmla="*/ 37 h 146"/>
              <a:gd name="T56" fmla="*/ 133 w 157"/>
              <a:gd name="T57" fmla="*/ 61 h 146"/>
              <a:gd name="T58" fmla="*/ 139 w 157"/>
              <a:gd name="T59" fmla="*/ 61 h 146"/>
              <a:gd name="T60" fmla="*/ 152 w 157"/>
              <a:gd name="T61" fmla="*/ 66 h 146"/>
              <a:gd name="T62" fmla="*/ 157 w 157"/>
              <a:gd name="T63" fmla="*/ 79 h 146"/>
              <a:gd name="T64" fmla="*/ 36 w 157"/>
              <a:gd name="T65" fmla="*/ 73 h 146"/>
              <a:gd name="T66" fmla="*/ 121 w 157"/>
              <a:gd name="T67" fmla="*/ 73 h 146"/>
              <a:gd name="T68" fmla="*/ 121 w 157"/>
              <a:gd name="T69" fmla="*/ 37 h 146"/>
              <a:gd name="T70" fmla="*/ 105 w 157"/>
              <a:gd name="T71" fmla="*/ 37 h 146"/>
              <a:gd name="T72" fmla="*/ 99 w 157"/>
              <a:gd name="T73" fmla="*/ 34 h 146"/>
              <a:gd name="T74" fmla="*/ 96 w 157"/>
              <a:gd name="T75" fmla="*/ 28 h 146"/>
              <a:gd name="T76" fmla="*/ 96 w 157"/>
              <a:gd name="T77" fmla="*/ 12 h 146"/>
              <a:gd name="T78" fmla="*/ 36 w 157"/>
              <a:gd name="T79" fmla="*/ 12 h 146"/>
              <a:gd name="T80" fmla="*/ 36 w 157"/>
              <a:gd name="T81" fmla="*/ 73 h 146"/>
              <a:gd name="T82" fmla="*/ 36 w 157"/>
              <a:gd name="T83" fmla="*/ 133 h 146"/>
              <a:gd name="T84" fmla="*/ 121 w 157"/>
              <a:gd name="T85" fmla="*/ 133 h 146"/>
              <a:gd name="T86" fmla="*/ 121 w 157"/>
              <a:gd name="T87" fmla="*/ 109 h 146"/>
              <a:gd name="T88" fmla="*/ 36 w 157"/>
              <a:gd name="T89" fmla="*/ 109 h 146"/>
              <a:gd name="T90" fmla="*/ 36 w 157"/>
              <a:gd name="T91" fmla="*/ 133 h 146"/>
              <a:gd name="T92" fmla="*/ 143 w 157"/>
              <a:gd name="T93" fmla="*/ 83 h 146"/>
              <a:gd name="T94" fmla="*/ 145 w 157"/>
              <a:gd name="T95" fmla="*/ 79 h 146"/>
              <a:gd name="T96" fmla="*/ 143 w 157"/>
              <a:gd name="T97" fmla="*/ 75 h 146"/>
              <a:gd name="T98" fmla="*/ 139 w 157"/>
              <a:gd name="T99" fmla="*/ 73 h 146"/>
              <a:gd name="T100" fmla="*/ 134 w 157"/>
              <a:gd name="T101" fmla="*/ 75 h 146"/>
              <a:gd name="T102" fmla="*/ 133 w 157"/>
              <a:gd name="T103" fmla="*/ 79 h 146"/>
              <a:gd name="T104" fmla="*/ 134 w 157"/>
              <a:gd name="T105" fmla="*/ 83 h 146"/>
              <a:gd name="T106" fmla="*/ 139 w 157"/>
              <a:gd name="T107" fmla="*/ 85 h 146"/>
              <a:gd name="T108" fmla="*/ 143 w 157"/>
              <a:gd name="T109" fmla="*/ 8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7" h="146">
                <a:moveTo>
                  <a:pt x="157" y="79"/>
                </a:moveTo>
                <a:cubicBezTo>
                  <a:pt x="157" y="118"/>
                  <a:pt x="157" y="118"/>
                  <a:pt x="157" y="118"/>
                </a:cubicBezTo>
                <a:cubicBezTo>
                  <a:pt x="157" y="119"/>
                  <a:pt x="157" y="120"/>
                  <a:pt x="156" y="120"/>
                </a:cubicBezTo>
                <a:cubicBezTo>
                  <a:pt x="155" y="121"/>
                  <a:pt x="155" y="121"/>
                  <a:pt x="154" y="121"/>
                </a:cubicBezTo>
                <a:cubicBezTo>
                  <a:pt x="133" y="121"/>
                  <a:pt x="133" y="121"/>
                  <a:pt x="133" y="121"/>
                </a:cubicBezTo>
                <a:cubicBezTo>
                  <a:pt x="133" y="136"/>
                  <a:pt x="133" y="136"/>
                  <a:pt x="133" y="136"/>
                </a:cubicBezTo>
                <a:cubicBezTo>
                  <a:pt x="133" y="139"/>
                  <a:pt x="132" y="141"/>
                  <a:pt x="130" y="143"/>
                </a:cubicBezTo>
                <a:cubicBezTo>
                  <a:pt x="128" y="145"/>
                  <a:pt x="126" y="146"/>
                  <a:pt x="124" y="146"/>
                </a:cubicBezTo>
                <a:cubicBezTo>
                  <a:pt x="33" y="146"/>
                  <a:pt x="33" y="146"/>
                  <a:pt x="33" y="146"/>
                </a:cubicBezTo>
                <a:cubicBezTo>
                  <a:pt x="30" y="146"/>
                  <a:pt x="28" y="145"/>
                  <a:pt x="26" y="143"/>
                </a:cubicBezTo>
                <a:cubicBezTo>
                  <a:pt x="25" y="141"/>
                  <a:pt x="24" y="139"/>
                  <a:pt x="24" y="136"/>
                </a:cubicBezTo>
                <a:cubicBezTo>
                  <a:pt x="24" y="121"/>
                  <a:pt x="24" y="121"/>
                  <a:pt x="24" y="121"/>
                </a:cubicBezTo>
                <a:cubicBezTo>
                  <a:pt x="3" y="121"/>
                  <a:pt x="3" y="121"/>
                  <a:pt x="3" y="121"/>
                </a:cubicBezTo>
                <a:cubicBezTo>
                  <a:pt x="2" y="121"/>
                  <a:pt x="1" y="121"/>
                  <a:pt x="0" y="120"/>
                </a:cubicBezTo>
                <a:cubicBezTo>
                  <a:pt x="0" y="120"/>
                  <a:pt x="0" y="119"/>
                  <a:pt x="0" y="118"/>
                </a:cubicBezTo>
                <a:cubicBezTo>
                  <a:pt x="0" y="79"/>
                  <a:pt x="0" y="79"/>
                  <a:pt x="0" y="79"/>
                </a:cubicBezTo>
                <a:cubicBezTo>
                  <a:pt x="0" y="74"/>
                  <a:pt x="1" y="70"/>
                  <a:pt x="5" y="66"/>
                </a:cubicBezTo>
                <a:cubicBezTo>
                  <a:pt x="8" y="63"/>
                  <a:pt x="13" y="61"/>
                  <a:pt x="18" y="61"/>
                </a:cubicBezTo>
                <a:cubicBezTo>
                  <a:pt x="24" y="61"/>
                  <a:pt x="24" y="61"/>
                  <a:pt x="24" y="61"/>
                </a:cubicBezTo>
                <a:cubicBezTo>
                  <a:pt x="24" y="9"/>
                  <a:pt x="24" y="9"/>
                  <a:pt x="24" y="9"/>
                </a:cubicBezTo>
                <a:cubicBezTo>
                  <a:pt x="24" y="7"/>
                  <a:pt x="25" y="5"/>
                  <a:pt x="26" y="3"/>
                </a:cubicBezTo>
                <a:cubicBezTo>
                  <a:pt x="28" y="1"/>
                  <a:pt x="30" y="0"/>
                  <a:pt x="33" y="0"/>
                </a:cubicBezTo>
                <a:cubicBezTo>
                  <a:pt x="96" y="0"/>
                  <a:pt x="96" y="0"/>
                  <a:pt x="96" y="0"/>
                </a:cubicBezTo>
                <a:cubicBezTo>
                  <a:pt x="99" y="0"/>
                  <a:pt x="102" y="1"/>
                  <a:pt x="105" y="2"/>
                </a:cubicBezTo>
                <a:cubicBezTo>
                  <a:pt x="108" y="3"/>
                  <a:pt x="110" y="5"/>
                  <a:pt x="112" y="7"/>
                </a:cubicBezTo>
                <a:cubicBezTo>
                  <a:pt x="126" y="21"/>
                  <a:pt x="126" y="21"/>
                  <a:pt x="126" y="21"/>
                </a:cubicBezTo>
                <a:cubicBezTo>
                  <a:pt x="128" y="23"/>
                  <a:pt x="130" y="25"/>
                  <a:pt x="131" y="28"/>
                </a:cubicBezTo>
                <a:cubicBezTo>
                  <a:pt x="132" y="31"/>
                  <a:pt x="133" y="34"/>
                  <a:pt x="133" y="37"/>
                </a:cubicBezTo>
                <a:cubicBezTo>
                  <a:pt x="133" y="61"/>
                  <a:pt x="133" y="61"/>
                  <a:pt x="133" y="61"/>
                </a:cubicBezTo>
                <a:cubicBezTo>
                  <a:pt x="139" y="61"/>
                  <a:pt x="139" y="61"/>
                  <a:pt x="139" y="61"/>
                </a:cubicBezTo>
                <a:cubicBezTo>
                  <a:pt x="144" y="61"/>
                  <a:pt x="148" y="63"/>
                  <a:pt x="152" y="66"/>
                </a:cubicBezTo>
                <a:cubicBezTo>
                  <a:pt x="155" y="70"/>
                  <a:pt x="157" y="74"/>
                  <a:pt x="157" y="79"/>
                </a:cubicBezTo>
                <a:close/>
                <a:moveTo>
                  <a:pt x="36" y="73"/>
                </a:moveTo>
                <a:cubicBezTo>
                  <a:pt x="121" y="73"/>
                  <a:pt x="121" y="73"/>
                  <a:pt x="121" y="73"/>
                </a:cubicBezTo>
                <a:cubicBezTo>
                  <a:pt x="121" y="37"/>
                  <a:pt x="121" y="37"/>
                  <a:pt x="121" y="37"/>
                </a:cubicBezTo>
                <a:cubicBezTo>
                  <a:pt x="105" y="37"/>
                  <a:pt x="105" y="37"/>
                  <a:pt x="105" y="37"/>
                </a:cubicBezTo>
                <a:cubicBezTo>
                  <a:pt x="103" y="37"/>
                  <a:pt x="101" y="36"/>
                  <a:pt x="99" y="34"/>
                </a:cubicBezTo>
                <a:cubicBezTo>
                  <a:pt x="97" y="32"/>
                  <a:pt x="96" y="30"/>
                  <a:pt x="96" y="28"/>
                </a:cubicBezTo>
                <a:cubicBezTo>
                  <a:pt x="96" y="12"/>
                  <a:pt x="96" y="12"/>
                  <a:pt x="96" y="12"/>
                </a:cubicBezTo>
                <a:cubicBezTo>
                  <a:pt x="36" y="12"/>
                  <a:pt x="36" y="12"/>
                  <a:pt x="36" y="12"/>
                </a:cubicBezTo>
                <a:lnTo>
                  <a:pt x="36" y="73"/>
                </a:lnTo>
                <a:close/>
                <a:moveTo>
                  <a:pt x="36" y="133"/>
                </a:moveTo>
                <a:cubicBezTo>
                  <a:pt x="121" y="133"/>
                  <a:pt x="121" y="133"/>
                  <a:pt x="121" y="133"/>
                </a:cubicBezTo>
                <a:cubicBezTo>
                  <a:pt x="121" y="109"/>
                  <a:pt x="121" y="109"/>
                  <a:pt x="121" y="109"/>
                </a:cubicBezTo>
                <a:cubicBezTo>
                  <a:pt x="36" y="109"/>
                  <a:pt x="36" y="109"/>
                  <a:pt x="36" y="109"/>
                </a:cubicBezTo>
                <a:lnTo>
                  <a:pt x="36" y="133"/>
                </a:lnTo>
                <a:close/>
                <a:moveTo>
                  <a:pt x="143" y="83"/>
                </a:moveTo>
                <a:cubicBezTo>
                  <a:pt x="144" y="82"/>
                  <a:pt x="145" y="81"/>
                  <a:pt x="145" y="79"/>
                </a:cubicBezTo>
                <a:cubicBezTo>
                  <a:pt x="145" y="77"/>
                  <a:pt x="144" y="76"/>
                  <a:pt x="143" y="75"/>
                </a:cubicBezTo>
                <a:cubicBezTo>
                  <a:pt x="142" y="74"/>
                  <a:pt x="140" y="73"/>
                  <a:pt x="139" y="73"/>
                </a:cubicBezTo>
                <a:cubicBezTo>
                  <a:pt x="137" y="73"/>
                  <a:pt x="136" y="74"/>
                  <a:pt x="134" y="75"/>
                </a:cubicBezTo>
                <a:cubicBezTo>
                  <a:pt x="133" y="76"/>
                  <a:pt x="133" y="77"/>
                  <a:pt x="133" y="79"/>
                </a:cubicBezTo>
                <a:cubicBezTo>
                  <a:pt x="133" y="81"/>
                  <a:pt x="133" y="82"/>
                  <a:pt x="134" y="83"/>
                </a:cubicBezTo>
                <a:cubicBezTo>
                  <a:pt x="136" y="84"/>
                  <a:pt x="137" y="85"/>
                  <a:pt x="139" y="85"/>
                </a:cubicBezTo>
                <a:cubicBezTo>
                  <a:pt x="140" y="85"/>
                  <a:pt x="142" y="84"/>
                  <a:pt x="143" y="8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53" name="Freeform 50"/>
          <p:cNvSpPr>
            <a:spLocks noEditPoints="1"/>
          </p:cNvSpPr>
          <p:nvPr/>
        </p:nvSpPr>
        <p:spPr bwMode="auto">
          <a:xfrm>
            <a:off x="2905101" y="2368570"/>
            <a:ext cx="275744" cy="239268"/>
          </a:xfrm>
          <a:custGeom>
            <a:avLst/>
            <a:gdLst>
              <a:gd name="T0" fmla="*/ 158 w 182"/>
              <a:gd name="T1" fmla="*/ 24 h 158"/>
              <a:gd name="T2" fmla="*/ 175 w 182"/>
              <a:gd name="T3" fmla="*/ 32 h 158"/>
              <a:gd name="T4" fmla="*/ 182 w 182"/>
              <a:gd name="T5" fmla="*/ 49 h 158"/>
              <a:gd name="T6" fmla="*/ 182 w 182"/>
              <a:gd name="T7" fmla="*/ 133 h 158"/>
              <a:gd name="T8" fmla="*/ 175 w 182"/>
              <a:gd name="T9" fmla="*/ 150 h 158"/>
              <a:gd name="T10" fmla="*/ 158 w 182"/>
              <a:gd name="T11" fmla="*/ 158 h 158"/>
              <a:gd name="T12" fmla="*/ 24 w 182"/>
              <a:gd name="T13" fmla="*/ 158 h 158"/>
              <a:gd name="T14" fmla="*/ 7 w 182"/>
              <a:gd name="T15" fmla="*/ 150 h 158"/>
              <a:gd name="T16" fmla="*/ 0 w 182"/>
              <a:gd name="T17" fmla="*/ 133 h 158"/>
              <a:gd name="T18" fmla="*/ 0 w 182"/>
              <a:gd name="T19" fmla="*/ 49 h 158"/>
              <a:gd name="T20" fmla="*/ 7 w 182"/>
              <a:gd name="T21" fmla="*/ 32 h 158"/>
              <a:gd name="T22" fmla="*/ 24 w 182"/>
              <a:gd name="T23" fmla="*/ 24 h 158"/>
              <a:gd name="T24" fmla="*/ 46 w 182"/>
              <a:gd name="T25" fmla="*/ 24 h 158"/>
              <a:gd name="T26" fmla="*/ 50 w 182"/>
              <a:gd name="T27" fmla="*/ 12 h 158"/>
              <a:gd name="T28" fmla="*/ 57 w 182"/>
              <a:gd name="T29" fmla="*/ 4 h 158"/>
              <a:gd name="T30" fmla="*/ 67 w 182"/>
              <a:gd name="T31" fmla="*/ 0 h 158"/>
              <a:gd name="T32" fmla="*/ 115 w 182"/>
              <a:gd name="T33" fmla="*/ 0 h 158"/>
              <a:gd name="T34" fmla="*/ 125 w 182"/>
              <a:gd name="T35" fmla="*/ 4 h 158"/>
              <a:gd name="T36" fmla="*/ 132 w 182"/>
              <a:gd name="T37" fmla="*/ 12 h 158"/>
              <a:gd name="T38" fmla="*/ 136 w 182"/>
              <a:gd name="T39" fmla="*/ 24 h 158"/>
              <a:gd name="T40" fmla="*/ 158 w 182"/>
              <a:gd name="T41" fmla="*/ 24 h 158"/>
              <a:gd name="T42" fmla="*/ 61 w 182"/>
              <a:gd name="T43" fmla="*/ 121 h 158"/>
              <a:gd name="T44" fmla="*/ 91 w 182"/>
              <a:gd name="T45" fmla="*/ 133 h 158"/>
              <a:gd name="T46" fmla="*/ 121 w 182"/>
              <a:gd name="T47" fmla="*/ 121 h 158"/>
              <a:gd name="T48" fmla="*/ 133 w 182"/>
              <a:gd name="T49" fmla="*/ 91 h 158"/>
              <a:gd name="T50" fmla="*/ 121 w 182"/>
              <a:gd name="T51" fmla="*/ 61 h 158"/>
              <a:gd name="T52" fmla="*/ 91 w 182"/>
              <a:gd name="T53" fmla="*/ 49 h 158"/>
              <a:gd name="T54" fmla="*/ 61 w 182"/>
              <a:gd name="T55" fmla="*/ 61 h 158"/>
              <a:gd name="T56" fmla="*/ 49 w 182"/>
              <a:gd name="T57" fmla="*/ 91 h 158"/>
              <a:gd name="T58" fmla="*/ 61 w 182"/>
              <a:gd name="T59" fmla="*/ 121 h 158"/>
              <a:gd name="T60" fmla="*/ 72 w 182"/>
              <a:gd name="T61" fmla="*/ 72 h 158"/>
              <a:gd name="T62" fmla="*/ 91 w 182"/>
              <a:gd name="T63" fmla="*/ 64 h 158"/>
              <a:gd name="T64" fmla="*/ 110 w 182"/>
              <a:gd name="T65" fmla="*/ 72 h 158"/>
              <a:gd name="T66" fmla="*/ 118 w 182"/>
              <a:gd name="T67" fmla="*/ 91 h 158"/>
              <a:gd name="T68" fmla="*/ 110 w 182"/>
              <a:gd name="T69" fmla="*/ 110 h 158"/>
              <a:gd name="T70" fmla="*/ 91 w 182"/>
              <a:gd name="T71" fmla="*/ 118 h 158"/>
              <a:gd name="T72" fmla="*/ 72 w 182"/>
              <a:gd name="T73" fmla="*/ 110 h 158"/>
              <a:gd name="T74" fmla="*/ 64 w 182"/>
              <a:gd name="T75" fmla="*/ 91 h 158"/>
              <a:gd name="T76" fmla="*/ 72 w 182"/>
              <a:gd name="T77" fmla="*/ 7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 h="158">
                <a:moveTo>
                  <a:pt x="158" y="24"/>
                </a:moveTo>
                <a:cubicBezTo>
                  <a:pt x="164" y="24"/>
                  <a:pt x="170" y="27"/>
                  <a:pt x="175" y="32"/>
                </a:cubicBezTo>
                <a:cubicBezTo>
                  <a:pt x="179" y="36"/>
                  <a:pt x="182" y="42"/>
                  <a:pt x="182" y="49"/>
                </a:cubicBezTo>
                <a:cubicBezTo>
                  <a:pt x="182" y="133"/>
                  <a:pt x="182" y="133"/>
                  <a:pt x="182" y="133"/>
                </a:cubicBezTo>
                <a:cubicBezTo>
                  <a:pt x="182" y="140"/>
                  <a:pt x="179" y="146"/>
                  <a:pt x="175" y="150"/>
                </a:cubicBezTo>
                <a:cubicBezTo>
                  <a:pt x="170" y="155"/>
                  <a:pt x="164" y="158"/>
                  <a:pt x="158" y="158"/>
                </a:cubicBezTo>
                <a:cubicBezTo>
                  <a:pt x="24" y="158"/>
                  <a:pt x="24" y="158"/>
                  <a:pt x="24" y="158"/>
                </a:cubicBezTo>
                <a:cubicBezTo>
                  <a:pt x="18" y="158"/>
                  <a:pt x="12" y="155"/>
                  <a:pt x="7" y="150"/>
                </a:cubicBezTo>
                <a:cubicBezTo>
                  <a:pt x="3" y="146"/>
                  <a:pt x="0" y="140"/>
                  <a:pt x="0" y="133"/>
                </a:cubicBezTo>
                <a:cubicBezTo>
                  <a:pt x="0" y="49"/>
                  <a:pt x="0" y="49"/>
                  <a:pt x="0" y="49"/>
                </a:cubicBezTo>
                <a:cubicBezTo>
                  <a:pt x="0" y="42"/>
                  <a:pt x="3" y="36"/>
                  <a:pt x="7" y="32"/>
                </a:cubicBezTo>
                <a:cubicBezTo>
                  <a:pt x="12" y="27"/>
                  <a:pt x="18" y="24"/>
                  <a:pt x="24" y="24"/>
                </a:cubicBezTo>
                <a:cubicBezTo>
                  <a:pt x="46" y="24"/>
                  <a:pt x="46" y="24"/>
                  <a:pt x="46" y="24"/>
                </a:cubicBezTo>
                <a:cubicBezTo>
                  <a:pt x="50" y="12"/>
                  <a:pt x="50" y="12"/>
                  <a:pt x="50" y="12"/>
                </a:cubicBezTo>
                <a:cubicBezTo>
                  <a:pt x="52" y="9"/>
                  <a:pt x="54" y="6"/>
                  <a:pt x="57" y="4"/>
                </a:cubicBezTo>
                <a:cubicBezTo>
                  <a:pt x="60" y="1"/>
                  <a:pt x="63" y="0"/>
                  <a:pt x="67" y="0"/>
                </a:cubicBezTo>
                <a:cubicBezTo>
                  <a:pt x="115" y="0"/>
                  <a:pt x="115" y="0"/>
                  <a:pt x="115" y="0"/>
                </a:cubicBezTo>
                <a:cubicBezTo>
                  <a:pt x="119" y="0"/>
                  <a:pt x="122" y="1"/>
                  <a:pt x="125" y="4"/>
                </a:cubicBezTo>
                <a:cubicBezTo>
                  <a:pt x="128" y="6"/>
                  <a:pt x="130" y="9"/>
                  <a:pt x="132" y="12"/>
                </a:cubicBezTo>
                <a:cubicBezTo>
                  <a:pt x="136" y="24"/>
                  <a:pt x="136" y="24"/>
                  <a:pt x="136" y="24"/>
                </a:cubicBezTo>
                <a:lnTo>
                  <a:pt x="158" y="24"/>
                </a:lnTo>
                <a:close/>
                <a:moveTo>
                  <a:pt x="61" y="121"/>
                </a:moveTo>
                <a:cubicBezTo>
                  <a:pt x="69" y="129"/>
                  <a:pt x="79" y="133"/>
                  <a:pt x="91" y="133"/>
                </a:cubicBezTo>
                <a:cubicBezTo>
                  <a:pt x="103" y="133"/>
                  <a:pt x="113" y="129"/>
                  <a:pt x="121" y="121"/>
                </a:cubicBezTo>
                <a:cubicBezTo>
                  <a:pt x="129" y="113"/>
                  <a:pt x="133" y="103"/>
                  <a:pt x="133" y="91"/>
                </a:cubicBezTo>
                <a:cubicBezTo>
                  <a:pt x="133" y="79"/>
                  <a:pt x="129" y="69"/>
                  <a:pt x="121" y="61"/>
                </a:cubicBezTo>
                <a:cubicBezTo>
                  <a:pt x="113" y="53"/>
                  <a:pt x="103" y="49"/>
                  <a:pt x="91" y="49"/>
                </a:cubicBezTo>
                <a:cubicBezTo>
                  <a:pt x="79" y="49"/>
                  <a:pt x="69" y="53"/>
                  <a:pt x="61" y="61"/>
                </a:cubicBezTo>
                <a:cubicBezTo>
                  <a:pt x="53" y="69"/>
                  <a:pt x="49" y="79"/>
                  <a:pt x="49" y="91"/>
                </a:cubicBezTo>
                <a:cubicBezTo>
                  <a:pt x="49" y="103"/>
                  <a:pt x="53" y="113"/>
                  <a:pt x="61" y="121"/>
                </a:cubicBezTo>
                <a:close/>
                <a:moveTo>
                  <a:pt x="72" y="72"/>
                </a:moveTo>
                <a:cubicBezTo>
                  <a:pt x="77" y="66"/>
                  <a:pt x="83" y="64"/>
                  <a:pt x="91" y="64"/>
                </a:cubicBezTo>
                <a:cubicBezTo>
                  <a:pt x="98" y="64"/>
                  <a:pt x="105" y="66"/>
                  <a:pt x="110" y="72"/>
                </a:cubicBezTo>
                <a:cubicBezTo>
                  <a:pt x="116" y="77"/>
                  <a:pt x="118" y="84"/>
                  <a:pt x="118" y="91"/>
                </a:cubicBezTo>
                <a:cubicBezTo>
                  <a:pt x="118" y="99"/>
                  <a:pt x="116" y="105"/>
                  <a:pt x="110" y="110"/>
                </a:cubicBezTo>
                <a:cubicBezTo>
                  <a:pt x="105" y="116"/>
                  <a:pt x="98" y="118"/>
                  <a:pt x="91" y="118"/>
                </a:cubicBezTo>
                <a:cubicBezTo>
                  <a:pt x="83" y="118"/>
                  <a:pt x="77" y="116"/>
                  <a:pt x="72" y="110"/>
                </a:cubicBezTo>
                <a:cubicBezTo>
                  <a:pt x="66" y="105"/>
                  <a:pt x="64" y="99"/>
                  <a:pt x="64" y="91"/>
                </a:cubicBezTo>
                <a:cubicBezTo>
                  <a:pt x="64" y="84"/>
                  <a:pt x="66" y="77"/>
                  <a:pt x="72" y="7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54" name="Freeform 51"/>
          <p:cNvSpPr>
            <a:spLocks noEditPoints="1"/>
          </p:cNvSpPr>
          <p:nvPr/>
        </p:nvSpPr>
        <p:spPr bwMode="auto">
          <a:xfrm>
            <a:off x="3244654" y="2386799"/>
            <a:ext cx="239281" cy="221039"/>
          </a:xfrm>
          <a:custGeom>
            <a:avLst/>
            <a:gdLst>
              <a:gd name="T0" fmla="*/ 0 w 157"/>
              <a:gd name="T1" fmla="*/ 146 h 146"/>
              <a:gd name="T2" fmla="*/ 0 w 157"/>
              <a:gd name="T3" fmla="*/ 138 h 146"/>
              <a:gd name="T4" fmla="*/ 6 w 157"/>
              <a:gd name="T5" fmla="*/ 137 h 146"/>
              <a:gd name="T6" fmla="*/ 11 w 157"/>
              <a:gd name="T7" fmla="*/ 136 h 146"/>
              <a:gd name="T8" fmla="*/ 16 w 157"/>
              <a:gd name="T9" fmla="*/ 135 h 146"/>
              <a:gd name="T10" fmla="*/ 20 w 157"/>
              <a:gd name="T11" fmla="*/ 132 h 146"/>
              <a:gd name="T12" fmla="*/ 23 w 157"/>
              <a:gd name="T13" fmla="*/ 127 h 146"/>
              <a:gd name="T14" fmla="*/ 45 w 157"/>
              <a:gd name="T15" fmla="*/ 69 h 146"/>
              <a:gd name="T16" fmla="*/ 72 w 157"/>
              <a:gd name="T17" fmla="*/ 0 h 146"/>
              <a:gd name="T18" fmla="*/ 79 w 157"/>
              <a:gd name="T19" fmla="*/ 0 h 146"/>
              <a:gd name="T20" fmla="*/ 84 w 157"/>
              <a:gd name="T21" fmla="*/ 0 h 146"/>
              <a:gd name="T22" fmla="*/ 85 w 157"/>
              <a:gd name="T23" fmla="*/ 2 h 146"/>
              <a:gd name="T24" fmla="*/ 104 w 157"/>
              <a:gd name="T25" fmla="*/ 48 h 146"/>
              <a:gd name="T26" fmla="*/ 114 w 157"/>
              <a:gd name="T27" fmla="*/ 72 h 146"/>
              <a:gd name="T28" fmla="*/ 125 w 157"/>
              <a:gd name="T29" fmla="*/ 98 h 146"/>
              <a:gd name="T30" fmla="*/ 130 w 157"/>
              <a:gd name="T31" fmla="*/ 112 h 146"/>
              <a:gd name="T32" fmla="*/ 137 w 157"/>
              <a:gd name="T33" fmla="*/ 128 h 146"/>
              <a:gd name="T34" fmla="*/ 141 w 157"/>
              <a:gd name="T35" fmla="*/ 133 h 146"/>
              <a:gd name="T36" fmla="*/ 149 w 157"/>
              <a:gd name="T37" fmla="*/ 136 h 146"/>
              <a:gd name="T38" fmla="*/ 157 w 157"/>
              <a:gd name="T39" fmla="*/ 138 h 146"/>
              <a:gd name="T40" fmla="*/ 157 w 157"/>
              <a:gd name="T41" fmla="*/ 143 h 146"/>
              <a:gd name="T42" fmla="*/ 157 w 157"/>
              <a:gd name="T43" fmla="*/ 144 h 146"/>
              <a:gd name="T44" fmla="*/ 157 w 157"/>
              <a:gd name="T45" fmla="*/ 146 h 146"/>
              <a:gd name="T46" fmla="*/ 139 w 157"/>
              <a:gd name="T47" fmla="*/ 145 h 146"/>
              <a:gd name="T48" fmla="*/ 121 w 157"/>
              <a:gd name="T49" fmla="*/ 144 h 146"/>
              <a:gd name="T50" fmla="*/ 101 w 157"/>
              <a:gd name="T51" fmla="*/ 145 h 146"/>
              <a:gd name="T52" fmla="*/ 84 w 157"/>
              <a:gd name="T53" fmla="*/ 145 h 146"/>
              <a:gd name="T54" fmla="*/ 84 w 157"/>
              <a:gd name="T55" fmla="*/ 138 h 146"/>
              <a:gd name="T56" fmla="*/ 97 w 157"/>
              <a:gd name="T57" fmla="*/ 135 h 146"/>
              <a:gd name="T58" fmla="*/ 98 w 157"/>
              <a:gd name="T59" fmla="*/ 135 h 146"/>
              <a:gd name="T60" fmla="*/ 100 w 157"/>
              <a:gd name="T61" fmla="*/ 135 h 146"/>
              <a:gd name="T62" fmla="*/ 101 w 157"/>
              <a:gd name="T63" fmla="*/ 134 h 146"/>
              <a:gd name="T64" fmla="*/ 102 w 157"/>
              <a:gd name="T65" fmla="*/ 134 h 146"/>
              <a:gd name="T66" fmla="*/ 103 w 157"/>
              <a:gd name="T67" fmla="*/ 133 h 146"/>
              <a:gd name="T68" fmla="*/ 104 w 157"/>
              <a:gd name="T69" fmla="*/ 132 h 146"/>
              <a:gd name="T70" fmla="*/ 104 w 157"/>
              <a:gd name="T71" fmla="*/ 131 h 146"/>
              <a:gd name="T72" fmla="*/ 102 w 157"/>
              <a:gd name="T73" fmla="*/ 122 h 146"/>
              <a:gd name="T74" fmla="*/ 95 w 157"/>
              <a:gd name="T75" fmla="*/ 105 h 146"/>
              <a:gd name="T76" fmla="*/ 91 w 157"/>
              <a:gd name="T77" fmla="*/ 95 h 146"/>
              <a:gd name="T78" fmla="*/ 48 w 157"/>
              <a:gd name="T79" fmla="*/ 95 h 146"/>
              <a:gd name="T80" fmla="*/ 41 w 157"/>
              <a:gd name="T81" fmla="*/ 114 h 146"/>
              <a:gd name="T82" fmla="*/ 36 w 157"/>
              <a:gd name="T83" fmla="*/ 129 h 146"/>
              <a:gd name="T84" fmla="*/ 37 w 157"/>
              <a:gd name="T85" fmla="*/ 133 h 146"/>
              <a:gd name="T86" fmla="*/ 42 w 157"/>
              <a:gd name="T87" fmla="*/ 135 h 146"/>
              <a:gd name="T88" fmla="*/ 46 w 157"/>
              <a:gd name="T89" fmla="*/ 136 h 146"/>
              <a:gd name="T90" fmla="*/ 52 w 157"/>
              <a:gd name="T91" fmla="*/ 137 h 146"/>
              <a:gd name="T92" fmla="*/ 55 w 157"/>
              <a:gd name="T93" fmla="*/ 137 h 146"/>
              <a:gd name="T94" fmla="*/ 56 w 157"/>
              <a:gd name="T95" fmla="*/ 143 h 146"/>
              <a:gd name="T96" fmla="*/ 55 w 157"/>
              <a:gd name="T97" fmla="*/ 145 h 146"/>
              <a:gd name="T98" fmla="*/ 39 w 157"/>
              <a:gd name="T99" fmla="*/ 144 h 146"/>
              <a:gd name="T100" fmla="*/ 22 w 157"/>
              <a:gd name="T101" fmla="*/ 143 h 146"/>
              <a:gd name="T102" fmla="*/ 20 w 157"/>
              <a:gd name="T103" fmla="*/ 144 h 146"/>
              <a:gd name="T104" fmla="*/ 18 w 157"/>
              <a:gd name="T105" fmla="*/ 144 h 146"/>
              <a:gd name="T106" fmla="*/ 0 w 157"/>
              <a:gd name="T107" fmla="*/ 146 h 146"/>
              <a:gd name="T108" fmla="*/ 69 w 157"/>
              <a:gd name="T109" fmla="*/ 41 h 146"/>
              <a:gd name="T110" fmla="*/ 53 w 157"/>
              <a:gd name="T111" fmla="*/ 84 h 146"/>
              <a:gd name="T112" fmla="*/ 65 w 157"/>
              <a:gd name="T113" fmla="*/ 84 h 146"/>
              <a:gd name="T114" fmla="*/ 81 w 157"/>
              <a:gd name="T115" fmla="*/ 84 h 146"/>
              <a:gd name="T116" fmla="*/ 86 w 157"/>
              <a:gd name="T117" fmla="*/ 84 h 146"/>
              <a:gd name="T118" fmla="*/ 69 w 157"/>
              <a:gd name="T119" fmla="*/ 4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7" h="146">
                <a:moveTo>
                  <a:pt x="0" y="146"/>
                </a:moveTo>
                <a:cubicBezTo>
                  <a:pt x="0" y="138"/>
                  <a:pt x="0" y="138"/>
                  <a:pt x="0" y="138"/>
                </a:cubicBezTo>
                <a:cubicBezTo>
                  <a:pt x="2" y="138"/>
                  <a:pt x="3" y="137"/>
                  <a:pt x="6" y="137"/>
                </a:cubicBezTo>
                <a:cubicBezTo>
                  <a:pt x="8" y="137"/>
                  <a:pt x="9" y="136"/>
                  <a:pt x="11" y="136"/>
                </a:cubicBezTo>
                <a:cubicBezTo>
                  <a:pt x="12" y="136"/>
                  <a:pt x="14" y="135"/>
                  <a:pt x="16" y="135"/>
                </a:cubicBezTo>
                <a:cubicBezTo>
                  <a:pt x="17" y="134"/>
                  <a:pt x="19" y="133"/>
                  <a:pt x="20" y="132"/>
                </a:cubicBezTo>
                <a:cubicBezTo>
                  <a:pt x="21" y="131"/>
                  <a:pt x="22" y="129"/>
                  <a:pt x="23" y="127"/>
                </a:cubicBezTo>
                <a:cubicBezTo>
                  <a:pt x="45" y="69"/>
                  <a:pt x="45" y="69"/>
                  <a:pt x="45" y="69"/>
                </a:cubicBezTo>
                <a:cubicBezTo>
                  <a:pt x="72" y="0"/>
                  <a:pt x="72" y="0"/>
                  <a:pt x="72" y="0"/>
                </a:cubicBezTo>
                <a:cubicBezTo>
                  <a:pt x="79" y="0"/>
                  <a:pt x="79" y="0"/>
                  <a:pt x="79" y="0"/>
                </a:cubicBezTo>
                <a:cubicBezTo>
                  <a:pt x="84" y="0"/>
                  <a:pt x="84" y="0"/>
                  <a:pt x="84" y="0"/>
                </a:cubicBezTo>
                <a:cubicBezTo>
                  <a:pt x="84" y="1"/>
                  <a:pt x="85" y="2"/>
                  <a:pt x="85" y="2"/>
                </a:cubicBezTo>
                <a:cubicBezTo>
                  <a:pt x="104" y="48"/>
                  <a:pt x="104" y="48"/>
                  <a:pt x="104" y="48"/>
                </a:cubicBezTo>
                <a:cubicBezTo>
                  <a:pt x="106" y="53"/>
                  <a:pt x="110" y="61"/>
                  <a:pt x="114" y="72"/>
                </a:cubicBezTo>
                <a:cubicBezTo>
                  <a:pt x="119" y="83"/>
                  <a:pt x="122" y="92"/>
                  <a:pt x="125" y="98"/>
                </a:cubicBezTo>
                <a:cubicBezTo>
                  <a:pt x="126" y="100"/>
                  <a:pt x="128" y="105"/>
                  <a:pt x="130" y="112"/>
                </a:cubicBezTo>
                <a:cubicBezTo>
                  <a:pt x="133" y="119"/>
                  <a:pt x="135" y="124"/>
                  <a:pt x="137" y="128"/>
                </a:cubicBezTo>
                <a:cubicBezTo>
                  <a:pt x="139" y="130"/>
                  <a:pt x="140" y="132"/>
                  <a:pt x="141" y="133"/>
                </a:cubicBezTo>
                <a:cubicBezTo>
                  <a:pt x="142" y="134"/>
                  <a:pt x="145" y="135"/>
                  <a:pt x="149" y="136"/>
                </a:cubicBezTo>
                <a:cubicBezTo>
                  <a:pt x="153" y="137"/>
                  <a:pt x="156" y="137"/>
                  <a:pt x="157" y="138"/>
                </a:cubicBezTo>
                <a:cubicBezTo>
                  <a:pt x="157" y="140"/>
                  <a:pt x="157" y="142"/>
                  <a:pt x="157" y="143"/>
                </a:cubicBezTo>
                <a:cubicBezTo>
                  <a:pt x="157" y="143"/>
                  <a:pt x="157" y="144"/>
                  <a:pt x="157" y="144"/>
                </a:cubicBezTo>
                <a:cubicBezTo>
                  <a:pt x="157" y="145"/>
                  <a:pt x="157" y="145"/>
                  <a:pt x="157" y="146"/>
                </a:cubicBezTo>
                <a:cubicBezTo>
                  <a:pt x="153" y="146"/>
                  <a:pt x="147" y="145"/>
                  <a:pt x="139" y="145"/>
                </a:cubicBezTo>
                <a:cubicBezTo>
                  <a:pt x="131" y="144"/>
                  <a:pt x="125" y="144"/>
                  <a:pt x="121" y="144"/>
                </a:cubicBezTo>
                <a:cubicBezTo>
                  <a:pt x="116" y="144"/>
                  <a:pt x="110" y="144"/>
                  <a:pt x="101" y="145"/>
                </a:cubicBezTo>
                <a:cubicBezTo>
                  <a:pt x="92" y="145"/>
                  <a:pt x="87" y="145"/>
                  <a:pt x="84" y="145"/>
                </a:cubicBezTo>
                <a:cubicBezTo>
                  <a:pt x="84" y="143"/>
                  <a:pt x="84" y="140"/>
                  <a:pt x="84" y="138"/>
                </a:cubicBezTo>
                <a:cubicBezTo>
                  <a:pt x="97" y="135"/>
                  <a:pt x="97" y="135"/>
                  <a:pt x="97" y="135"/>
                </a:cubicBezTo>
                <a:cubicBezTo>
                  <a:pt x="97" y="135"/>
                  <a:pt x="97" y="135"/>
                  <a:pt x="98" y="135"/>
                </a:cubicBezTo>
                <a:cubicBezTo>
                  <a:pt x="99" y="135"/>
                  <a:pt x="99" y="135"/>
                  <a:pt x="100" y="135"/>
                </a:cubicBezTo>
                <a:cubicBezTo>
                  <a:pt x="100" y="135"/>
                  <a:pt x="100" y="135"/>
                  <a:pt x="101" y="134"/>
                </a:cubicBezTo>
                <a:cubicBezTo>
                  <a:pt x="102" y="134"/>
                  <a:pt x="102" y="134"/>
                  <a:pt x="102" y="134"/>
                </a:cubicBezTo>
                <a:cubicBezTo>
                  <a:pt x="103" y="134"/>
                  <a:pt x="103" y="133"/>
                  <a:pt x="103" y="133"/>
                </a:cubicBezTo>
                <a:cubicBezTo>
                  <a:pt x="104" y="133"/>
                  <a:pt x="104" y="132"/>
                  <a:pt x="104" y="132"/>
                </a:cubicBezTo>
                <a:cubicBezTo>
                  <a:pt x="104" y="132"/>
                  <a:pt x="104" y="131"/>
                  <a:pt x="104" y="131"/>
                </a:cubicBezTo>
                <a:cubicBezTo>
                  <a:pt x="104" y="130"/>
                  <a:pt x="103" y="127"/>
                  <a:pt x="102" y="122"/>
                </a:cubicBezTo>
                <a:cubicBezTo>
                  <a:pt x="100" y="117"/>
                  <a:pt x="97" y="111"/>
                  <a:pt x="95" y="105"/>
                </a:cubicBezTo>
                <a:cubicBezTo>
                  <a:pt x="92" y="99"/>
                  <a:pt x="91" y="96"/>
                  <a:pt x="91" y="95"/>
                </a:cubicBezTo>
                <a:cubicBezTo>
                  <a:pt x="48" y="95"/>
                  <a:pt x="48" y="95"/>
                  <a:pt x="48" y="95"/>
                </a:cubicBezTo>
                <a:cubicBezTo>
                  <a:pt x="47" y="99"/>
                  <a:pt x="44" y="105"/>
                  <a:pt x="41" y="114"/>
                </a:cubicBezTo>
                <a:cubicBezTo>
                  <a:pt x="38" y="122"/>
                  <a:pt x="36" y="127"/>
                  <a:pt x="36" y="129"/>
                </a:cubicBezTo>
                <a:cubicBezTo>
                  <a:pt x="36" y="130"/>
                  <a:pt x="37" y="132"/>
                  <a:pt x="37" y="133"/>
                </a:cubicBezTo>
                <a:cubicBezTo>
                  <a:pt x="38" y="134"/>
                  <a:pt x="40" y="134"/>
                  <a:pt x="42" y="135"/>
                </a:cubicBezTo>
                <a:cubicBezTo>
                  <a:pt x="43" y="135"/>
                  <a:pt x="45" y="136"/>
                  <a:pt x="46" y="136"/>
                </a:cubicBezTo>
                <a:cubicBezTo>
                  <a:pt x="47" y="136"/>
                  <a:pt x="49" y="137"/>
                  <a:pt x="52" y="137"/>
                </a:cubicBezTo>
                <a:cubicBezTo>
                  <a:pt x="54" y="137"/>
                  <a:pt x="55" y="137"/>
                  <a:pt x="55" y="137"/>
                </a:cubicBezTo>
                <a:cubicBezTo>
                  <a:pt x="56" y="139"/>
                  <a:pt x="56" y="140"/>
                  <a:pt x="56" y="143"/>
                </a:cubicBezTo>
                <a:cubicBezTo>
                  <a:pt x="56" y="143"/>
                  <a:pt x="55" y="144"/>
                  <a:pt x="55" y="145"/>
                </a:cubicBezTo>
                <a:cubicBezTo>
                  <a:pt x="52" y="145"/>
                  <a:pt x="46" y="145"/>
                  <a:pt x="39" y="144"/>
                </a:cubicBezTo>
                <a:cubicBezTo>
                  <a:pt x="32" y="144"/>
                  <a:pt x="26" y="143"/>
                  <a:pt x="22" y="143"/>
                </a:cubicBezTo>
                <a:cubicBezTo>
                  <a:pt x="22" y="143"/>
                  <a:pt x="21" y="144"/>
                  <a:pt x="20" y="144"/>
                </a:cubicBezTo>
                <a:cubicBezTo>
                  <a:pt x="19" y="144"/>
                  <a:pt x="18" y="144"/>
                  <a:pt x="18" y="144"/>
                </a:cubicBezTo>
                <a:cubicBezTo>
                  <a:pt x="13" y="145"/>
                  <a:pt x="7" y="146"/>
                  <a:pt x="0" y="146"/>
                </a:cubicBezTo>
                <a:close/>
                <a:moveTo>
                  <a:pt x="69" y="41"/>
                </a:moveTo>
                <a:cubicBezTo>
                  <a:pt x="53" y="84"/>
                  <a:pt x="53" y="84"/>
                  <a:pt x="53" y="84"/>
                </a:cubicBezTo>
                <a:cubicBezTo>
                  <a:pt x="55" y="84"/>
                  <a:pt x="59" y="84"/>
                  <a:pt x="65" y="84"/>
                </a:cubicBezTo>
                <a:cubicBezTo>
                  <a:pt x="72" y="84"/>
                  <a:pt x="77" y="84"/>
                  <a:pt x="81" y="84"/>
                </a:cubicBezTo>
                <a:cubicBezTo>
                  <a:pt x="82" y="84"/>
                  <a:pt x="84" y="84"/>
                  <a:pt x="86" y="84"/>
                </a:cubicBezTo>
                <a:cubicBezTo>
                  <a:pt x="81" y="68"/>
                  <a:pt x="75" y="54"/>
                  <a:pt x="69" y="4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55" name="Freeform 52"/>
          <p:cNvSpPr>
            <a:spLocks noEditPoints="1"/>
          </p:cNvSpPr>
          <p:nvPr/>
        </p:nvSpPr>
        <p:spPr bwMode="auto">
          <a:xfrm>
            <a:off x="3550023" y="2386799"/>
            <a:ext cx="200541" cy="221039"/>
          </a:xfrm>
          <a:custGeom>
            <a:avLst/>
            <a:gdLst>
              <a:gd name="T0" fmla="*/ 0 w 133"/>
              <a:gd name="T1" fmla="*/ 137 h 146"/>
              <a:gd name="T2" fmla="*/ 18 w 133"/>
              <a:gd name="T3" fmla="*/ 133 h 146"/>
              <a:gd name="T4" fmla="*/ 20 w 133"/>
              <a:gd name="T5" fmla="*/ 127 h 146"/>
              <a:gd name="T6" fmla="*/ 21 w 133"/>
              <a:gd name="T7" fmla="*/ 120 h 146"/>
              <a:gd name="T8" fmla="*/ 21 w 133"/>
              <a:gd name="T9" fmla="*/ 114 h 146"/>
              <a:gd name="T10" fmla="*/ 19 w 133"/>
              <a:gd name="T11" fmla="*/ 14 h 146"/>
              <a:gd name="T12" fmla="*/ 12 w 133"/>
              <a:gd name="T13" fmla="*/ 12 h 146"/>
              <a:gd name="T14" fmla="*/ 3 w 133"/>
              <a:gd name="T15" fmla="*/ 10 h 146"/>
              <a:gd name="T16" fmla="*/ 0 w 133"/>
              <a:gd name="T17" fmla="*/ 2 h 146"/>
              <a:gd name="T18" fmla="*/ 67 w 133"/>
              <a:gd name="T19" fmla="*/ 0 h 146"/>
              <a:gd name="T20" fmla="*/ 80 w 133"/>
              <a:gd name="T21" fmla="*/ 0 h 146"/>
              <a:gd name="T22" fmla="*/ 105 w 133"/>
              <a:gd name="T23" fmla="*/ 6 h 146"/>
              <a:gd name="T24" fmla="*/ 122 w 133"/>
              <a:gd name="T25" fmla="*/ 22 h 146"/>
              <a:gd name="T26" fmla="*/ 124 w 133"/>
              <a:gd name="T27" fmla="*/ 44 h 146"/>
              <a:gd name="T28" fmla="*/ 114 w 133"/>
              <a:gd name="T29" fmla="*/ 57 h 146"/>
              <a:gd name="T30" fmla="*/ 99 w 133"/>
              <a:gd name="T31" fmla="*/ 65 h 146"/>
              <a:gd name="T32" fmla="*/ 133 w 133"/>
              <a:gd name="T33" fmla="*/ 101 h 146"/>
              <a:gd name="T34" fmla="*/ 121 w 133"/>
              <a:gd name="T35" fmla="*/ 130 h 146"/>
              <a:gd name="T36" fmla="*/ 92 w 133"/>
              <a:gd name="T37" fmla="*/ 143 h 146"/>
              <a:gd name="T38" fmla="*/ 63 w 133"/>
              <a:gd name="T39" fmla="*/ 144 h 146"/>
              <a:gd name="T40" fmla="*/ 22 w 133"/>
              <a:gd name="T41" fmla="*/ 144 h 146"/>
              <a:gd name="T42" fmla="*/ 51 w 133"/>
              <a:gd name="T43" fmla="*/ 62 h 146"/>
              <a:gd name="T44" fmla="*/ 75 w 133"/>
              <a:gd name="T45" fmla="*/ 61 h 146"/>
              <a:gd name="T46" fmla="*/ 92 w 133"/>
              <a:gd name="T47" fmla="*/ 48 h 146"/>
              <a:gd name="T48" fmla="*/ 92 w 133"/>
              <a:gd name="T49" fmla="*/ 23 h 146"/>
              <a:gd name="T50" fmla="*/ 74 w 133"/>
              <a:gd name="T51" fmla="*/ 11 h 146"/>
              <a:gd name="T52" fmla="*/ 50 w 133"/>
              <a:gd name="T53" fmla="*/ 11 h 146"/>
              <a:gd name="T54" fmla="*/ 51 w 133"/>
              <a:gd name="T55" fmla="*/ 40 h 146"/>
              <a:gd name="T56" fmla="*/ 51 w 133"/>
              <a:gd name="T57" fmla="*/ 55 h 146"/>
              <a:gd name="T58" fmla="*/ 52 w 133"/>
              <a:gd name="T59" fmla="*/ 132 h 146"/>
              <a:gd name="T60" fmla="*/ 101 w 133"/>
              <a:gd name="T61" fmla="*/ 103 h 146"/>
              <a:gd name="T62" fmla="*/ 91 w 133"/>
              <a:gd name="T63" fmla="*/ 79 h 146"/>
              <a:gd name="T64" fmla="*/ 77 w 133"/>
              <a:gd name="T65" fmla="*/ 73 h 146"/>
              <a:gd name="T66" fmla="*/ 60 w 133"/>
              <a:gd name="T67" fmla="*/ 71 h 146"/>
              <a:gd name="T68" fmla="*/ 51 w 133"/>
              <a:gd name="T69" fmla="*/ 87 h 146"/>
              <a:gd name="T70" fmla="*/ 51 w 133"/>
              <a:gd name="T71" fmla="*/ 109 h 146"/>
              <a:gd name="T72" fmla="*/ 51 w 133"/>
              <a:gd name="T73" fmla="*/ 12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0" y="146"/>
                </a:moveTo>
                <a:cubicBezTo>
                  <a:pt x="0" y="137"/>
                  <a:pt x="0" y="137"/>
                  <a:pt x="0" y="137"/>
                </a:cubicBezTo>
                <a:cubicBezTo>
                  <a:pt x="1" y="136"/>
                  <a:pt x="4" y="136"/>
                  <a:pt x="8" y="135"/>
                </a:cubicBezTo>
                <a:cubicBezTo>
                  <a:pt x="12" y="134"/>
                  <a:pt x="16" y="134"/>
                  <a:pt x="18" y="133"/>
                </a:cubicBezTo>
                <a:cubicBezTo>
                  <a:pt x="18" y="132"/>
                  <a:pt x="19" y="131"/>
                  <a:pt x="19" y="130"/>
                </a:cubicBezTo>
                <a:cubicBezTo>
                  <a:pt x="19" y="129"/>
                  <a:pt x="20" y="128"/>
                  <a:pt x="20" y="127"/>
                </a:cubicBezTo>
                <a:cubicBezTo>
                  <a:pt x="20" y="126"/>
                  <a:pt x="20" y="125"/>
                  <a:pt x="20" y="124"/>
                </a:cubicBezTo>
                <a:cubicBezTo>
                  <a:pt x="21" y="123"/>
                  <a:pt x="21" y="122"/>
                  <a:pt x="21" y="120"/>
                </a:cubicBezTo>
                <a:cubicBezTo>
                  <a:pt x="21" y="119"/>
                  <a:pt x="21" y="118"/>
                  <a:pt x="21" y="117"/>
                </a:cubicBezTo>
                <a:cubicBezTo>
                  <a:pt x="21" y="116"/>
                  <a:pt x="21" y="115"/>
                  <a:pt x="21" y="114"/>
                </a:cubicBezTo>
                <a:cubicBezTo>
                  <a:pt x="21" y="112"/>
                  <a:pt x="21" y="111"/>
                  <a:pt x="21" y="111"/>
                </a:cubicBezTo>
                <a:cubicBezTo>
                  <a:pt x="21" y="49"/>
                  <a:pt x="20" y="17"/>
                  <a:pt x="19" y="14"/>
                </a:cubicBezTo>
                <a:cubicBezTo>
                  <a:pt x="18" y="13"/>
                  <a:pt x="18" y="13"/>
                  <a:pt x="17" y="13"/>
                </a:cubicBezTo>
                <a:cubicBezTo>
                  <a:pt x="15" y="12"/>
                  <a:pt x="14" y="12"/>
                  <a:pt x="12" y="12"/>
                </a:cubicBezTo>
                <a:cubicBezTo>
                  <a:pt x="11" y="11"/>
                  <a:pt x="9" y="11"/>
                  <a:pt x="8" y="11"/>
                </a:cubicBezTo>
                <a:cubicBezTo>
                  <a:pt x="6" y="11"/>
                  <a:pt x="5" y="11"/>
                  <a:pt x="3" y="10"/>
                </a:cubicBezTo>
                <a:cubicBezTo>
                  <a:pt x="2" y="10"/>
                  <a:pt x="1" y="10"/>
                  <a:pt x="0" y="10"/>
                </a:cubicBezTo>
                <a:cubicBezTo>
                  <a:pt x="0" y="2"/>
                  <a:pt x="0" y="2"/>
                  <a:pt x="0" y="2"/>
                </a:cubicBezTo>
                <a:cubicBezTo>
                  <a:pt x="6" y="2"/>
                  <a:pt x="17" y="2"/>
                  <a:pt x="32" y="1"/>
                </a:cubicBezTo>
                <a:cubicBezTo>
                  <a:pt x="47" y="1"/>
                  <a:pt x="59" y="0"/>
                  <a:pt x="67" y="0"/>
                </a:cubicBezTo>
                <a:cubicBezTo>
                  <a:pt x="69" y="0"/>
                  <a:pt x="71" y="0"/>
                  <a:pt x="74" y="0"/>
                </a:cubicBezTo>
                <a:cubicBezTo>
                  <a:pt x="77" y="0"/>
                  <a:pt x="79" y="0"/>
                  <a:pt x="80" y="0"/>
                </a:cubicBezTo>
                <a:cubicBezTo>
                  <a:pt x="85" y="0"/>
                  <a:pt x="89" y="1"/>
                  <a:pt x="93" y="2"/>
                </a:cubicBezTo>
                <a:cubicBezTo>
                  <a:pt x="97" y="2"/>
                  <a:pt x="101" y="4"/>
                  <a:pt x="105" y="6"/>
                </a:cubicBezTo>
                <a:cubicBezTo>
                  <a:pt x="109" y="7"/>
                  <a:pt x="113" y="10"/>
                  <a:pt x="115" y="12"/>
                </a:cubicBezTo>
                <a:cubicBezTo>
                  <a:pt x="118" y="15"/>
                  <a:pt x="121" y="18"/>
                  <a:pt x="122" y="22"/>
                </a:cubicBezTo>
                <a:cubicBezTo>
                  <a:pt x="124" y="26"/>
                  <a:pt x="125" y="31"/>
                  <a:pt x="125" y="35"/>
                </a:cubicBezTo>
                <a:cubicBezTo>
                  <a:pt x="125" y="39"/>
                  <a:pt x="125" y="42"/>
                  <a:pt x="124" y="44"/>
                </a:cubicBezTo>
                <a:cubicBezTo>
                  <a:pt x="122" y="47"/>
                  <a:pt x="121" y="49"/>
                  <a:pt x="120" y="51"/>
                </a:cubicBezTo>
                <a:cubicBezTo>
                  <a:pt x="118" y="53"/>
                  <a:pt x="116" y="55"/>
                  <a:pt x="114" y="57"/>
                </a:cubicBezTo>
                <a:cubicBezTo>
                  <a:pt x="111" y="58"/>
                  <a:pt x="109" y="60"/>
                  <a:pt x="107" y="61"/>
                </a:cubicBezTo>
                <a:cubicBezTo>
                  <a:pt x="105" y="62"/>
                  <a:pt x="102" y="63"/>
                  <a:pt x="99" y="65"/>
                </a:cubicBezTo>
                <a:cubicBezTo>
                  <a:pt x="109" y="67"/>
                  <a:pt x="117" y="71"/>
                  <a:pt x="123" y="77"/>
                </a:cubicBezTo>
                <a:cubicBezTo>
                  <a:pt x="130" y="83"/>
                  <a:pt x="133" y="91"/>
                  <a:pt x="133" y="101"/>
                </a:cubicBezTo>
                <a:cubicBezTo>
                  <a:pt x="133" y="107"/>
                  <a:pt x="132" y="113"/>
                  <a:pt x="130" y="118"/>
                </a:cubicBezTo>
                <a:cubicBezTo>
                  <a:pt x="127" y="123"/>
                  <a:pt x="124" y="127"/>
                  <a:pt x="121" y="130"/>
                </a:cubicBezTo>
                <a:cubicBezTo>
                  <a:pt x="117" y="133"/>
                  <a:pt x="113" y="136"/>
                  <a:pt x="108" y="138"/>
                </a:cubicBezTo>
                <a:cubicBezTo>
                  <a:pt x="103" y="140"/>
                  <a:pt x="97" y="142"/>
                  <a:pt x="92" y="143"/>
                </a:cubicBezTo>
                <a:cubicBezTo>
                  <a:pt x="87" y="144"/>
                  <a:pt x="81" y="144"/>
                  <a:pt x="76" y="144"/>
                </a:cubicBezTo>
                <a:cubicBezTo>
                  <a:pt x="73" y="144"/>
                  <a:pt x="69" y="144"/>
                  <a:pt x="63" y="144"/>
                </a:cubicBezTo>
                <a:cubicBezTo>
                  <a:pt x="58" y="143"/>
                  <a:pt x="53" y="143"/>
                  <a:pt x="51" y="143"/>
                </a:cubicBezTo>
                <a:cubicBezTo>
                  <a:pt x="44" y="143"/>
                  <a:pt x="34" y="144"/>
                  <a:pt x="22" y="144"/>
                </a:cubicBezTo>
                <a:cubicBezTo>
                  <a:pt x="9" y="145"/>
                  <a:pt x="2" y="146"/>
                  <a:pt x="0" y="146"/>
                </a:cubicBezTo>
                <a:close/>
                <a:moveTo>
                  <a:pt x="51" y="62"/>
                </a:moveTo>
                <a:cubicBezTo>
                  <a:pt x="54" y="62"/>
                  <a:pt x="57" y="62"/>
                  <a:pt x="61" y="62"/>
                </a:cubicBezTo>
                <a:cubicBezTo>
                  <a:pt x="66" y="62"/>
                  <a:pt x="71" y="62"/>
                  <a:pt x="75" y="61"/>
                </a:cubicBezTo>
                <a:cubicBezTo>
                  <a:pt x="79" y="60"/>
                  <a:pt x="82" y="59"/>
                  <a:pt x="85" y="57"/>
                </a:cubicBezTo>
                <a:cubicBezTo>
                  <a:pt x="88" y="55"/>
                  <a:pt x="91" y="52"/>
                  <a:pt x="92" y="48"/>
                </a:cubicBezTo>
                <a:cubicBezTo>
                  <a:pt x="94" y="45"/>
                  <a:pt x="95" y="40"/>
                  <a:pt x="95" y="35"/>
                </a:cubicBezTo>
                <a:cubicBezTo>
                  <a:pt x="95" y="30"/>
                  <a:pt x="94" y="27"/>
                  <a:pt x="92" y="23"/>
                </a:cubicBezTo>
                <a:cubicBezTo>
                  <a:pt x="90" y="20"/>
                  <a:pt x="87" y="17"/>
                  <a:pt x="84" y="16"/>
                </a:cubicBezTo>
                <a:cubicBezTo>
                  <a:pt x="81" y="14"/>
                  <a:pt x="78" y="12"/>
                  <a:pt x="74" y="11"/>
                </a:cubicBezTo>
                <a:cubicBezTo>
                  <a:pt x="70" y="11"/>
                  <a:pt x="67" y="10"/>
                  <a:pt x="62" y="10"/>
                </a:cubicBezTo>
                <a:cubicBezTo>
                  <a:pt x="59" y="10"/>
                  <a:pt x="55" y="10"/>
                  <a:pt x="50" y="11"/>
                </a:cubicBezTo>
                <a:cubicBezTo>
                  <a:pt x="50" y="14"/>
                  <a:pt x="50" y="19"/>
                  <a:pt x="50" y="26"/>
                </a:cubicBezTo>
                <a:cubicBezTo>
                  <a:pt x="51" y="32"/>
                  <a:pt x="51" y="37"/>
                  <a:pt x="51" y="40"/>
                </a:cubicBezTo>
                <a:cubicBezTo>
                  <a:pt x="51" y="42"/>
                  <a:pt x="51" y="44"/>
                  <a:pt x="51" y="48"/>
                </a:cubicBezTo>
                <a:cubicBezTo>
                  <a:pt x="51" y="51"/>
                  <a:pt x="51" y="53"/>
                  <a:pt x="51" y="55"/>
                </a:cubicBezTo>
                <a:cubicBezTo>
                  <a:pt x="51" y="58"/>
                  <a:pt x="51" y="60"/>
                  <a:pt x="51" y="62"/>
                </a:cubicBezTo>
                <a:close/>
                <a:moveTo>
                  <a:pt x="52" y="132"/>
                </a:moveTo>
                <a:cubicBezTo>
                  <a:pt x="57" y="134"/>
                  <a:pt x="61" y="135"/>
                  <a:pt x="65" y="135"/>
                </a:cubicBezTo>
                <a:cubicBezTo>
                  <a:pt x="89" y="135"/>
                  <a:pt x="101" y="125"/>
                  <a:pt x="101" y="103"/>
                </a:cubicBezTo>
                <a:cubicBezTo>
                  <a:pt x="101" y="96"/>
                  <a:pt x="100" y="91"/>
                  <a:pt x="97" y="86"/>
                </a:cubicBezTo>
                <a:cubicBezTo>
                  <a:pt x="95" y="84"/>
                  <a:pt x="93" y="81"/>
                  <a:pt x="91" y="79"/>
                </a:cubicBezTo>
                <a:cubicBezTo>
                  <a:pt x="89" y="77"/>
                  <a:pt x="87" y="76"/>
                  <a:pt x="85" y="75"/>
                </a:cubicBezTo>
                <a:cubicBezTo>
                  <a:pt x="83" y="74"/>
                  <a:pt x="80" y="73"/>
                  <a:pt x="77" y="73"/>
                </a:cubicBezTo>
                <a:cubicBezTo>
                  <a:pt x="74" y="72"/>
                  <a:pt x="72" y="72"/>
                  <a:pt x="69" y="72"/>
                </a:cubicBezTo>
                <a:cubicBezTo>
                  <a:pt x="67" y="72"/>
                  <a:pt x="64" y="71"/>
                  <a:pt x="60" y="71"/>
                </a:cubicBezTo>
                <a:cubicBezTo>
                  <a:pt x="56" y="71"/>
                  <a:pt x="53" y="72"/>
                  <a:pt x="51" y="72"/>
                </a:cubicBezTo>
                <a:cubicBezTo>
                  <a:pt x="51" y="76"/>
                  <a:pt x="51" y="81"/>
                  <a:pt x="51" y="87"/>
                </a:cubicBezTo>
                <a:cubicBezTo>
                  <a:pt x="51" y="94"/>
                  <a:pt x="51" y="99"/>
                  <a:pt x="51" y="102"/>
                </a:cubicBezTo>
                <a:cubicBezTo>
                  <a:pt x="51" y="103"/>
                  <a:pt x="51" y="105"/>
                  <a:pt x="51" y="109"/>
                </a:cubicBezTo>
                <a:cubicBezTo>
                  <a:pt x="51" y="112"/>
                  <a:pt x="51" y="116"/>
                  <a:pt x="51" y="118"/>
                </a:cubicBezTo>
                <a:cubicBezTo>
                  <a:pt x="51" y="120"/>
                  <a:pt x="51" y="123"/>
                  <a:pt x="51" y="126"/>
                </a:cubicBezTo>
                <a:cubicBezTo>
                  <a:pt x="51" y="129"/>
                  <a:pt x="52" y="131"/>
                  <a:pt x="52" y="13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56" name="Freeform 53"/>
          <p:cNvSpPr/>
          <p:nvPr/>
        </p:nvSpPr>
        <p:spPr bwMode="auto">
          <a:xfrm>
            <a:off x="3814371" y="2386799"/>
            <a:ext cx="148127" cy="221039"/>
          </a:xfrm>
          <a:custGeom>
            <a:avLst/>
            <a:gdLst>
              <a:gd name="T0" fmla="*/ 0 w 97"/>
              <a:gd name="T1" fmla="*/ 145 h 146"/>
              <a:gd name="T2" fmla="*/ 2 w 97"/>
              <a:gd name="T3" fmla="*/ 137 h 146"/>
              <a:gd name="T4" fmla="*/ 9 w 97"/>
              <a:gd name="T5" fmla="*/ 135 h 146"/>
              <a:gd name="T6" fmla="*/ 20 w 97"/>
              <a:gd name="T7" fmla="*/ 132 h 146"/>
              <a:gd name="T8" fmla="*/ 24 w 97"/>
              <a:gd name="T9" fmla="*/ 122 h 146"/>
              <a:gd name="T10" fmla="*/ 30 w 97"/>
              <a:gd name="T11" fmla="*/ 95 h 146"/>
              <a:gd name="T12" fmla="*/ 41 w 97"/>
              <a:gd name="T13" fmla="*/ 44 h 146"/>
              <a:gd name="T14" fmla="*/ 45 w 97"/>
              <a:gd name="T15" fmla="*/ 15 h 146"/>
              <a:gd name="T16" fmla="*/ 45 w 97"/>
              <a:gd name="T17" fmla="*/ 13 h 146"/>
              <a:gd name="T18" fmla="*/ 40 w 97"/>
              <a:gd name="T19" fmla="*/ 11 h 146"/>
              <a:gd name="T20" fmla="*/ 34 w 97"/>
              <a:gd name="T21" fmla="*/ 11 h 146"/>
              <a:gd name="T22" fmla="*/ 28 w 97"/>
              <a:gd name="T23" fmla="*/ 10 h 146"/>
              <a:gd name="T24" fmla="*/ 30 w 97"/>
              <a:gd name="T25" fmla="*/ 0 h 146"/>
              <a:gd name="T26" fmla="*/ 41 w 97"/>
              <a:gd name="T27" fmla="*/ 1 h 146"/>
              <a:gd name="T28" fmla="*/ 56 w 97"/>
              <a:gd name="T29" fmla="*/ 2 h 146"/>
              <a:gd name="T30" fmla="*/ 67 w 97"/>
              <a:gd name="T31" fmla="*/ 2 h 146"/>
              <a:gd name="T32" fmla="*/ 76 w 97"/>
              <a:gd name="T33" fmla="*/ 2 h 146"/>
              <a:gd name="T34" fmla="*/ 88 w 97"/>
              <a:gd name="T35" fmla="*/ 1 h 146"/>
              <a:gd name="T36" fmla="*/ 97 w 97"/>
              <a:gd name="T37" fmla="*/ 0 h 146"/>
              <a:gd name="T38" fmla="*/ 95 w 97"/>
              <a:gd name="T39" fmla="*/ 9 h 146"/>
              <a:gd name="T40" fmla="*/ 86 w 97"/>
              <a:gd name="T41" fmla="*/ 11 h 146"/>
              <a:gd name="T42" fmla="*/ 75 w 97"/>
              <a:gd name="T43" fmla="*/ 15 h 146"/>
              <a:gd name="T44" fmla="*/ 74 w 97"/>
              <a:gd name="T45" fmla="*/ 19 h 146"/>
              <a:gd name="T46" fmla="*/ 73 w 97"/>
              <a:gd name="T47" fmla="*/ 22 h 146"/>
              <a:gd name="T48" fmla="*/ 72 w 97"/>
              <a:gd name="T49" fmla="*/ 27 h 146"/>
              <a:gd name="T50" fmla="*/ 72 w 97"/>
              <a:gd name="T51" fmla="*/ 31 h 146"/>
              <a:gd name="T52" fmla="*/ 64 w 97"/>
              <a:gd name="T53" fmla="*/ 70 h 146"/>
              <a:gd name="T54" fmla="*/ 56 w 97"/>
              <a:gd name="T55" fmla="*/ 104 h 146"/>
              <a:gd name="T56" fmla="*/ 55 w 97"/>
              <a:gd name="T57" fmla="*/ 109 h 146"/>
              <a:gd name="T58" fmla="*/ 53 w 97"/>
              <a:gd name="T59" fmla="*/ 118 h 146"/>
              <a:gd name="T60" fmla="*/ 52 w 97"/>
              <a:gd name="T61" fmla="*/ 126 h 146"/>
              <a:gd name="T62" fmla="*/ 51 w 97"/>
              <a:gd name="T63" fmla="*/ 131 h 146"/>
              <a:gd name="T64" fmla="*/ 51 w 97"/>
              <a:gd name="T65" fmla="*/ 133 h 146"/>
              <a:gd name="T66" fmla="*/ 69 w 97"/>
              <a:gd name="T67" fmla="*/ 136 h 146"/>
              <a:gd name="T68" fmla="*/ 67 w 97"/>
              <a:gd name="T69" fmla="*/ 145 h 146"/>
              <a:gd name="T70" fmla="*/ 64 w 97"/>
              <a:gd name="T71" fmla="*/ 145 h 146"/>
              <a:gd name="T72" fmla="*/ 61 w 97"/>
              <a:gd name="T73" fmla="*/ 146 h 146"/>
              <a:gd name="T74" fmla="*/ 53 w 97"/>
              <a:gd name="T75" fmla="*/ 145 h 146"/>
              <a:gd name="T76" fmla="*/ 45 w 97"/>
              <a:gd name="T77" fmla="*/ 144 h 146"/>
              <a:gd name="T78" fmla="*/ 25 w 97"/>
              <a:gd name="T79" fmla="*/ 143 h 146"/>
              <a:gd name="T80" fmla="*/ 12 w 97"/>
              <a:gd name="T81" fmla="*/ 144 h 146"/>
              <a:gd name="T82" fmla="*/ 0 w 97"/>
              <a:gd name="T83"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 h="146">
                <a:moveTo>
                  <a:pt x="0" y="145"/>
                </a:moveTo>
                <a:cubicBezTo>
                  <a:pt x="2" y="137"/>
                  <a:pt x="2" y="137"/>
                  <a:pt x="2" y="137"/>
                </a:cubicBezTo>
                <a:cubicBezTo>
                  <a:pt x="2" y="137"/>
                  <a:pt x="5" y="137"/>
                  <a:pt x="9" y="135"/>
                </a:cubicBezTo>
                <a:cubicBezTo>
                  <a:pt x="14" y="134"/>
                  <a:pt x="18" y="133"/>
                  <a:pt x="20" y="132"/>
                </a:cubicBezTo>
                <a:cubicBezTo>
                  <a:pt x="22" y="130"/>
                  <a:pt x="23" y="126"/>
                  <a:pt x="24" y="122"/>
                </a:cubicBezTo>
                <a:cubicBezTo>
                  <a:pt x="24" y="122"/>
                  <a:pt x="26" y="113"/>
                  <a:pt x="30" y="95"/>
                </a:cubicBezTo>
                <a:cubicBezTo>
                  <a:pt x="34" y="77"/>
                  <a:pt x="37" y="60"/>
                  <a:pt x="41" y="44"/>
                </a:cubicBezTo>
                <a:cubicBezTo>
                  <a:pt x="44" y="27"/>
                  <a:pt x="45" y="18"/>
                  <a:pt x="45" y="15"/>
                </a:cubicBezTo>
                <a:cubicBezTo>
                  <a:pt x="45" y="13"/>
                  <a:pt x="45" y="13"/>
                  <a:pt x="45" y="13"/>
                </a:cubicBezTo>
                <a:cubicBezTo>
                  <a:pt x="44" y="12"/>
                  <a:pt x="42" y="12"/>
                  <a:pt x="40" y="11"/>
                </a:cubicBezTo>
                <a:cubicBezTo>
                  <a:pt x="38" y="11"/>
                  <a:pt x="36" y="11"/>
                  <a:pt x="34" y="11"/>
                </a:cubicBezTo>
                <a:cubicBezTo>
                  <a:pt x="31" y="10"/>
                  <a:pt x="29" y="10"/>
                  <a:pt x="28" y="10"/>
                </a:cubicBezTo>
                <a:cubicBezTo>
                  <a:pt x="30" y="0"/>
                  <a:pt x="30" y="0"/>
                  <a:pt x="30" y="0"/>
                </a:cubicBezTo>
                <a:cubicBezTo>
                  <a:pt x="32" y="0"/>
                  <a:pt x="36" y="1"/>
                  <a:pt x="41" y="1"/>
                </a:cubicBezTo>
                <a:cubicBezTo>
                  <a:pt x="47" y="1"/>
                  <a:pt x="52" y="1"/>
                  <a:pt x="56" y="2"/>
                </a:cubicBezTo>
                <a:cubicBezTo>
                  <a:pt x="59" y="2"/>
                  <a:pt x="63" y="2"/>
                  <a:pt x="67" y="2"/>
                </a:cubicBezTo>
                <a:cubicBezTo>
                  <a:pt x="70" y="2"/>
                  <a:pt x="73" y="2"/>
                  <a:pt x="76" y="2"/>
                </a:cubicBezTo>
                <a:cubicBezTo>
                  <a:pt x="79" y="1"/>
                  <a:pt x="83" y="1"/>
                  <a:pt x="88" y="1"/>
                </a:cubicBezTo>
                <a:cubicBezTo>
                  <a:pt x="92" y="1"/>
                  <a:pt x="95" y="0"/>
                  <a:pt x="97" y="0"/>
                </a:cubicBezTo>
                <a:cubicBezTo>
                  <a:pt x="97" y="3"/>
                  <a:pt x="96" y="6"/>
                  <a:pt x="95" y="9"/>
                </a:cubicBezTo>
                <a:cubicBezTo>
                  <a:pt x="93" y="9"/>
                  <a:pt x="90" y="10"/>
                  <a:pt x="86" y="11"/>
                </a:cubicBezTo>
                <a:cubicBezTo>
                  <a:pt x="81" y="13"/>
                  <a:pt x="78" y="14"/>
                  <a:pt x="75" y="15"/>
                </a:cubicBezTo>
                <a:cubicBezTo>
                  <a:pt x="75" y="16"/>
                  <a:pt x="74" y="17"/>
                  <a:pt x="74" y="19"/>
                </a:cubicBezTo>
                <a:cubicBezTo>
                  <a:pt x="74" y="20"/>
                  <a:pt x="73" y="21"/>
                  <a:pt x="73" y="22"/>
                </a:cubicBezTo>
                <a:cubicBezTo>
                  <a:pt x="73" y="23"/>
                  <a:pt x="73" y="25"/>
                  <a:pt x="72" y="27"/>
                </a:cubicBezTo>
                <a:cubicBezTo>
                  <a:pt x="72" y="29"/>
                  <a:pt x="72" y="30"/>
                  <a:pt x="72" y="31"/>
                </a:cubicBezTo>
                <a:cubicBezTo>
                  <a:pt x="70" y="40"/>
                  <a:pt x="67" y="53"/>
                  <a:pt x="64" y="70"/>
                </a:cubicBezTo>
                <a:cubicBezTo>
                  <a:pt x="60" y="87"/>
                  <a:pt x="57" y="99"/>
                  <a:pt x="56" y="104"/>
                </a:cubicBezTo>
                <a:cubicBezTo>
                  <a:pt x="56" y="105"/>
                  <a:pt x="56" y="106"/>
                  <a:pt x="55" y="109"/>
                </a:cubicBezTo>
                <a:cubicBezTo>
                  <a:pt x="54" y="113"/>
                  <a:pt x="54" y="115"/>
                  <a:pt x="53" y="118"/>
                </a:cubicBezTo>
                <a:cubicBezTo>
                  <a:pt x="53" y="121"/>
                  <a:pt x="52" y="123"/>
                  <a:pt x="52" y="126"/>
                </a:cubicBezTo>
                <a:cubicBezTo>
                  <a:pt x="51" y="129"/>
                  <a:pt x="51" y="130"/>
                  <a:pt x="51" y="131"/>
                </a:cubicBezTo>
                <a:cubicBezTo>
                  <a:pt x="51" y="133"/>
                  <a:pt x="51" y="133"/>
                  <a:pt x="51" y="133"/>
                </a:cubicBezTo>
                <a:cubicBezTo>
                  <a:pt x="52" y="133"/>
                  <a:pt x="58" y="134"/>
                  <a:pt x="69" y="136"/>
                </a:cubicBezTo>
                <a:cubicBezTo>
                  <a:pt x="68" y="139"/>
                  <a:pt x="68" y="142"/>
                  <a:pt x="67" y="145"/>
                </a:cubicBezTo>
                <a:cubicBezTo>
                  <a:pt x="66" y="145"/>
                  <a:pt x="65" y="145"/>
                  <a:pt x="64" y="145"/>
                </a:cubicBezTo>
                <a:cubicBezTo>
                  <a:pt x="63" y="146"/>
                  <a:pt x="62" y="146"/>
                  <a:pt x="61" y="146"/>
                </a:cubicBezTo>
                <a:cubicBezTo>
                  <a:pt x="59" y="146"/>
                  <a:pt x="56" y="145"/>
                  <a:pt x="53" y="145"/>
                </a:cubicBezTo>
                <a:cubicBezTo>
                  <a:pt x="49" y="144"/>
                  <a:pt x="46" y="144"/>
                  <a:pt x="45" y="144"/>
                </a:cubicBezTo>
                <a:cubicBezTo>
                  <a:pt x="36" y="144"/>
                  <a:pt x="29" y="143"/>
                  <a:pt x="25" y="143"/>
                </a:cubicBezTo>
                <a:cubicBezTo>
                  <a:pt x="22" y="143"/>
                  <a:pt x="17" y="144"/>
                  <a:pt x="12" y="144"/>
                </a:cubicBezTo>
                <a:cubicBezTo>
                  <a:pt x="6" y="145"/>
                  <a:pt x="2" y="145"/>
                  <a:pt x="0" y="145"/>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57" name="Freeform 54"/>
          <p:cNvSpPr>
            <a:spLocks noEditPoints="1"/>
          </p:cNvSpPr>
          <p:nvPr/>
        </p:nvSpPr>
        <p:spPr bwMode="auto">
          <a:xfrm>
            <a:off x="4026307" y="2386799"/>
            <a:ext cx="257514" cy="221039"/>
          </a:xfrm>
          <a:custGeom>
            <a:avLst/>
            <a:gdLst>
              <a:gd name="T0" fmla="*/ 13 w 170"/>
              <a:gd name="T1" fmla="*/ 3 h 146"/>
              <a:gd name="T2" fmla="*/ 45 w 170"/>
              <a:gd name="T3" fmla="*/ 3 h 146"/>
              <a:gd name="T4" fmla="*/ 68 w 170"/>
              <a:gd name="T5" fmla="*/ 3 h 146"/>
              <a:gd name="T6" fmla="*/ 106 w 170"/>
              <a:gd name="T7" fmla="*/ 3 h 146"/>
              <a:gd name="T8" fmla="*/ 110 w 170"/>
              <a:gd name="T9" fmla="*/ 3 h 146"/>
              <a:gd name="T10" fmla="*/ 113 w 170"/>
              <a:gd name="T11" fmla="*/ 2 h 146"/>
              <a:gd name="T12" fmla="*/ 118 w 170"/>
              <a:gd name="T13" fmla="*/ 0 h 146"/>
              <a:gd name="T14" fmla="*/ 121 w 170"/>
              <a:gd name="T15" fmla="*/ 0 h 146"/>
              <a:gd name="T16" fmla="*/ 121 w 170"/>
              <a:gd name="T17" fmla="*/ 43 h 146"/>
              <a:gd name="T18" fmla="*/ 109 w 170"/>
              <a:gd name="T19" fmla="*/ 32 h 146"/>
              <a:gd name="T20" fmla="*/ 107 w 170"/>
              <a:gd name="T21" fmla="*/ 21 h 146"/>
              <a:gd name="T22" fmla="*/ 105 w 170"/>
              <a:gd name="T23" fmla="*/ 16 h 146"/>
              <a:gd name="T24" fmla="*/ 102 w 170"/>
              <a:gd name="T25" fmla="*/ 15 h 146"/>
              <a:gd name="T26" fmla="*/ 99 w 170"/>
              <a:gd name="T27" fmla="*/ 15 h 146"/>
              <a:gd name="T28" fmla="*/ 86 w 170"/>
              <a:gd name="T29" fmla="*/ 15 h 146"/>
              <a:gd name="T30" fmla="*/ 73 w 170"/>
              <a:gd name="T31" fmla="*/ 16 h 146"/>
              <a:gd name="T32" fmla="*/ 72 w 170"/>
              <a:gd name="T33" fmla="*/ 65 h 146"/>
              <a:gd name="T34" fmla="*/ 72 w 170"/>
              <a:gd name="T35" fmla="*/ 115 h 146"/>
              <a:gd name="T36" fmla="*/ 74 w 170"/>
              <a:gd name="T37" fmla="*/ 130 h 146"/>
              <a:gd name="T38" fmla="*/ 97 w 170"/>
              <a:gd name="T39" fmla="*/ 138 h 146"/>
              <a:gd name="T40" fmla="*/ 97 w 170"/>
              <a:gd name="T41" fmla="*/ 145 h 146"/>
              <a:gd name="T42" fmla="*/ 73 w 170"/>
              <a:gd name="T43" fmla="*/ 145 h 146"/>
              <a:gd name="T44" fmla="*/ 39 w 170"/>
              <a:gd name="T45" fmla="*/ 145 h 146"/>
              <a:gd name="T46" fmla="*/ 24 w 170"/>
              <a:gd name="T47" fmla="*/ 141 h 146"/>
              <a:gd name="T48" fmla="*/ 30 w 170"/>
              <a:gd name="T49" fmla="*/ 136 h 146"/>
              <a:gd name="T50" fmla="*/ 47 w 170"/>
              <a:gd name="T51" fmla="*/ 130 h 146"/>
              <a:gd name="T52" fmla="*/ 49 w 170"/>
              <a:gd name="T53" fmla="*/ 66 h 146"/>
              <a:gd name="T54" fmla="*/ 48 w 170"/>
              <a:gd name="T55" fmla="*/ 26 h 146"/>
              <a:gd name="T56" fmla="*/ 48 w 170"/>
              <a:gd name="T57" fmla="*/ 22 h 146"/>
              <a:gd name="T58" fmla="*/ 48 w 170"/>
              <a:gd name="T59" fmla="*/ 17 h 146"/>
              <a:gd name="T60" fmla="*/ 32 w 170"/>
              <a:gd name="T61" fmla="*/ 15 h 146"/>
              <a:gd name="T62" fmla="*/ 16 w 170"/>
              <a:gd name="T63" fmla="*/ 19 h 146"/>
              <a:gd name="T64" fmla="*/ 10 w 170"/>
              <a:gd name="T65" fmla="*/ 36 h 146"/>
              <a:gd name="T66" fmla="*/ 0 w 170"/>
              <a:gd name="T67" fmla="*/ 37 h 146"/>
              <a:gd name="T68" fmla="*/ 8 w 170"/>
              <a:gd name="T69" fmla="*/ 0 h 146"/>
              <a:gd name="T70" fmla="*/ 169 w 170"/>
              <a:gd name="T71" fmla="*/ 123 h 146"/>
              <a:gd name="T72" fmla="*/ 156 w 170"/>
              <a:gd name="T73" fmla="*/ 143 h 146"/>
              <a:gd name="T74" fmla="*/ 147 w 170"/>
              <a:gd name="T75" fmla="*/ 143 h 146"/>
              <a:gd name="T76" fmla="*/ 134 w 170"/>
              <a:gd name="T77" fmla="*/ 123 h 146"/>
              <a:gd name="T78" fmla="*/ 146 w 170"/>
              <a:gd name="T79" fmla="*/ 121 h 146"/>
              <a:gd name="T80" fmla="*/ 138 w 170"/>
              <a:gd name="T81" fmla="*/ 25 h 146"/>
              <a:gd name="T82" fmla="*/ 135 w 170"/>
              <a:gd name="T83" fmla="*/ 19 h 146"/>
              <a:gd name="T84" fmla="*/ 152 w 170"/>
              <a:gd name="T85" fmla="*/ 1 h 146"/>
              <a:gd name="T86" fmla="*/ 168 w 170"/>
              <a:gd name="T87" fmla="*/ 19 h 146"/>
              <a:gd name="T88" fmla="*/ 165 w 170"/>
              <a:gd name="T89" fmla="*/ 25 h 146"/>
              <a:gd name="T90" fmla="*/ 158 w 170"/>
              <a:gd name="T91" fmla="*/ 12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 h="146">
                <a:moveTo>
                  <a:pt x="8" y="0"/>
                </a:moveTo>
                <a:cubicBezTo>
                  <a:pt x="13" y="3"/>
                  <a:pt x="13" y="3"/>
                  <a:pt x="13" y="3"/>
                </a:cubicBezTo>
                <a:cubicBezTo>
                  <a:pt x="14" y="3"/>
                  <a:pt x="20" y="3"/>
                  <a:pt x="33" y="3"/>
                </a:cubicBezTo>
                <a:cubicBezTo>
                  <a:pt x="36" y="3"/>
                  <a:pt x="40" y="3"/>
                  <a:pt x="45" y="3"/>
                </a:cubicBezTo>
                <a:cubicBezTo>
                  <a:pt x="51" y="3"/>
                  <a:pt x="55" y="3"/>
                  <a:pt x="58" y="3"/>
                </a:cubicBezTo>
                <a:cubicBezTo>
                  <a:pt x="60" y="3"/>
                  <a:pt x="64" y="3"/>
                  <a:pt x="68" y="3"/>
                </a:cubicBezTo>
                <a:cubicBezTo>
                  <a:pt x="73" y="3"/>
                  <a:pt x="76" y="3"/>
                  <a:pt x="78" y="3"/>
                </a:cubicBezTo>
                <a:cubicBezTo>
                  <a:pt x="106" y="3"/>
                  <a:pt x="106" y="3"/>
                  <a:pt x="106" y="3"/>
                </a:cubicBezTo>
                <a:cubicBezTo>
                  <a:pt x="106" y="3"/>
                  <a:pt x="107" y="3"/>
                  <a:pt x="108" y="3"/>
                </a:cubicBezTo>
                <a:cubicBezTo>
                  <a:pt x="109" y="3"/>
                  <a:pt x="110" y="3"/>
                  <a:pt x="110" y="3"/>
                </a:cubicBezTo>
                <a:cubicBezTo>
                  <a:pt x="110" y="3"/>
                  <a:pt x="111" y="3"/>
                  <a:pt x="111" y="3"/>
                </a:cubicBezTo>
                <a:cubicBezTo>
                  <a:pt x="112" y="3"/>
                  <a:pt x="113" y="3"/>
                  <a:pt x="113" y="2"/>
                </a:cubicBezTo>
                <a:cubicBezTo>
                  <a:pt x="114" y="2"/>
                  <a:pt x="114" y="1"/>
                  <a:pt x="115" y="0"/>
                </a:cubicBezTo>
                <a:cubicBezTo>
                  <a:pt x="118" y="0"/>
                  <a:pt x="118" y="0"/>
                  <a:pt x="118" y="0"/>
                </a:cubicBezTo>
                <a:cubicBezTo>
                  <a:pt x="119" y="0"/>
                  <a:pt x="119" y="0"/>
                  <a:pt x="120" y="0"/>
                </a:cubicBezTo>
                <a:cubicBezTo>
                  <a:pt x="120" y="0"/>
                  <a:pt x="121" y="0"/>
                  <a:pt x="121" y="0"/>
                </a:cubicBezTo>
                <a:cubicBezTo>
                  <a:pt x="121" y="8"/>
                  <a:pt x="121" y="18"/>
                  <a:pt x="121" y="32"/>
                </a:cubicBezTo>
                <a:cubicBezTo>
                  <a:pt x="121" y="37"/>
                  <a:pt x="121" y="41"/>
                  <a:pt x="121" y="43"/>
                </a:cubicBezTo>
                <a:cubicBezTo>
                  <a:pt x="118" y="43"/>
                  <a:pt x="116" y="44"/>
                  <a:pt x="114" y="44"/>
                </a:cubicBezTo>
                <a:cubicBezTo>
                  <a:pt x="113" y="41"/>
                  <a:pt x="111" y="37"/>
                  <a:pt x="109" y="32"/>
                </a:cubicBezTo>
                <a:cubicBezTo>
                  <a:pt x="109" y="32"/>
                  <a:pt x="109" y="30"/>
                  <a:pt x="108" y="28"/>
                </a:cubicBezTo>
                <a:cubicBezTo>
                  <a:pt x="108" y="25"/>
                  <a:pt x="107" y="23"/>
                  <a:pt x="107" y="21"/>
                </a:cubicBezTo>
                <a:cubicBezTo>
                  <a:pt x="106" y="18"/>
                  <a:pt x="106" y="17"/>
                  <a:pt x="106" y="17"/>
                </a:cubicBezTo>
                <a:cubicBezTo>
                  <a:pt x="106" y="17"/>
                  <a:pt x="105" y="16"/>
                  <a:pt x="105" y="16"/>
                </a:cubicBezTo>
                <a:cubicBezTo>
                  <a:pt x="105" y="16"/>
                  <a:pt x="104" y="16"/>
                  <a:pt x="104" y="16"/>
                </a:cubicBezTo>
                <a:cubicBezTo>
                  <a:pt x="103" y="15"/>
                  <a:pt x="103" y="15"/>
                  <a:pt x="102" y="15"/>
                </a:cubicBezTo>
                <a:cubicBezTo>
                  <a:pt x="102" y="15"/>
                  <a:pt x="102" y="15"/>
                  <a:pt x="101" y="15"/>
                </a:cubicBezTo>
                <a:cubicBezTo>
                  <a:pt x="100" y="15"/>
                  <a:pt x="99" y="15"/>
                  <a:pt x="99" y="15"/>
                </a:cubicBezTo>
                <a:cubicBezTo>
                  <a:pt x="98" y="15"/>
                  <a:pt x="96" y="15"/>
                  <a:pt x="93" y="15"/>
                </a:cubicBezTo>
                <a:cubicBezTo>
                  <a:pt x="90" y="15"/>
                  <a:pt x="87" y="15"/>
                  <a:pt x="86" y="15"/>
                </a:cubicBezTo>
                <a:cubicBezTo>
                  <a:pt x="84" y="15"/>
                  <a:pt x="82" y="15"/>
                  <a:pt x="80" y="15"/>
                </a:cubicBezTo>
                <a:cubicBezTo>
                  <a:pt x="77" y="16"/>
                  <a:pt x="75" y="16"/>
                  <a:pt x="73" y="16"/>
                </a:cubicBezTo>
                <a:cubicBezTo>
                  <a:pt x="72" y="21"/>
                  <a:pt x="72" y="25"/>
                  <a:pt x="72" y="29"/>
                </a:cubicBezTo>
                <a:cubicBezTo>
                  <a:pt x="72" y="35"/>
                  <a:pt x="72" y="47"/>
                  <a:pt x="72" y="65"/>
                </a:cubicBezTo>
                <a:cubicBezTo>
                  <a:pt x="73" y="84"/>
                  <a:pt x="73" y="98"/>
                  <a:pt x="73" y="109"/>
                </a:cubicBezTo>
                <a:cubicBezTo>
                  <a:pt x="73" y="110"/>
                  <a:pt x="73" y="112"/>
                  <a:pt x="72" y="115"/>
                </a:cubicBezTo>
                <a:cubicBezTo>
                  <a:pt x="72" y="119"/>
                  <a:pt x="72" y="122"/>
                  <a:pt x="72" y="124"/>
                </a:cubicBezTo>
                <a:cubicBezTo>
                  <a:pt x="73" y="126"/>
                  <a:pt x="73" y="128"/>
                  <a:pt x="74" y="130"/>
                </a:cubicBezTo>
                <a:cubicBezTo>
                  <a:pt x="76" y="132"/>
                  <a:pt x="80" y="133"/>
                  <a:pt x="85" y="134"/>
                </a:cubicBezTo>
                <a:cubicBezTo>
                  <a:pt x="91" y="136"/>
                  <a:pt x="94" y="137"/>
                  <a:pt x="97" y="138"/>
                </a:cubicBezTo>
                <a:cubicBezTo>
                  <a:pt x="97" y="141"/>
                  <a:pt x="97" y="142"/>
                  <a:pt x="97" y="143"/>
                </a:cubicBezTo>
                <a:cubicBezTo>
                  <a:pt x="97" y="144"/>
                  <a:pt x="97" y="145"/>
                  <a:pt x="97" y="145"/>
                </a:cubicBezTo>
                <a:cubicBezTo>
                  <a:pt x="94" y="146"/>
                  <a:pt x="94" y="146"/>
                  <a:pt x="94" y="146"/>
                </a:cubicBezTo>
                <a:cubicBezTo>
                  <a:pt x="89" y="146"/>
                  <a:pt x="82" y="145"/>
                  <a:pt x="73" y="145"/>
                </a:cubicBezTo>
                <a:cubicBezTo>
                  <a:pt x="64" y="144"/>
                  <a:pt x="58" y="144"/>
                  <a:pt x="53" y="144"/>
                </a:cubicBezTo>
                <a:cubicBezTo>
                  <a:pt x="50" y="144"/>
                  <a:pt x="46" y="144"/>
                  <a:pt x="39" y="145"/>
                </a:cubicBezTo>
                <a:cubicBezTo>
                  <a:pt x="33" y="145"/>
                  <a:pt x="28" y="146"/>
                  <a:pt x="25" y="146"/>
                </a:cubicBezTo>
                <a:cubicBezTo>
                  <a:pt x="25" y="142"/>
                  <a:pt x="24" y="141"/>
                  <a:pt x="24" y="141"/>
                </a:cubicBezTo>
                <a:cubicBezTo>
                  <a:pt x="24" y="140"/>
                  <a:pt x="24" y="140"/>
                  <a:pt x="24" y="140"/>
                </a:cubicBezTo>
                <a:cubicBezTo>
                  <a:pt x="26" y="138"/>
                  <a:pt x="28" y="137"/>
                  <a:pt x="30" y="136"/>
                </a:cubicBezTo>
                <a:cubicBezTo>
                  <a:pt x="33" y="135"/>
                  <a:pt x="36" y="134"/>
                  <a:pt x="40" y="133"/>
                </a:cubicBezTo>
                <a:cubicBezTo>
                  <a:pt x="43" y="132"/>
                  <a:pt x="45" y="131"/>
                  <a:pt x="47" y="130"/>
                </a:cubicBezTo>
                <a:cubicBezTo>
                  <a:pt x="48" y="128"/>
                  <a:pt x="49" y="116"/>
                  <a:pt x="49" y="94"/>
                </a:cubicBezTo>
                <a:cubicBezTo>
                  <a:pt x="49" y="88"/>
                  <a:pt x="49" y="78"/>
                  <a:pt x="49" y="66"/>
                </a:cubicBezTo>
                <a:cubicBezTo>
                  <a:pt x="48" y="53"/>
                  <a:pt x="48" y="43"/>
                  <a:pt x="48" y="37"/>
                </a:cubicBezTo>
                <a:cubicBezTo>
                  <a:pt x="48" y="26"/>
                  <a:pt x="48" y="26"/>
                  <a:pt x="48" y="26"/>
                </a:cubicBezTo>
                <a:cubicBezTo>
                  <a:pt x="48" y="26"/>
                  <a:pt x="48" y="25"/>
                  <a:pt x="48" y="24"/>
                </a:cubicBezTo>
                <a:cubicBezTo>
                  <a:pt x="48" y="24"/>
                  <a:pt x="48" y="23"/>
                  <a:pt x="48" y="22"/>
                </a:cubicBezTo>
                <a:cubicBezTo>
                  <a:pt x="48" y="21"/>
                  <a:pt x="48" y="21"/>
                  <a:pt x="48" y="20"/>
                </a:cubicBezTo>
                <a:cubicBezTo>
                  <a:pt x="48" y="19"/>
                  <a:pt x="48" y="18"/>
                  <a:pt x="48" y="17"/>
                </a:cubicBezTo>
                <a:cubicBezTo>
                  <a:pt x="48" y="17"/>
                  <a:pt x="48" y="16"/>
                  <a:pt x="47" y="16"/>
                </a:cubicBezTo>
                <a:cubicBezTo>
                  <a:pt x="47" y="15"/>
                  <a:pt x="42" y="15"/>
                  <a:pt x="32" y="15"/>
                </a:cubicBezTo>
                <a:cubicBezTo>
                  <a:pt x="30" y="15"/>
                  <a:pt x="27" y="15"/>
                  <a:pt x="23" y="16"/>
                </a:cubicBezTo>
                <a:cubicBezTo>
                  <a:pt x="20" y="17"/>
                  <a:pt x="17" y="18"/>
                  <a:pt x="16" y="19"/>
                </a:cubicBezTo>
                <a:cubicBezTo>
                  <a:pt x="15" y="19"/>
                  <a:pt x="14" y="22"/>
                  <a:pt x="13" y="25"/>
                </a:cubicBezTo>
                <a:cubicBezTo>
                  <a:pt x="12" y="29"/>
                  <a:pt x="11" y="33"/>
                  <a:pt x="10" y="36"/>
                </a:cubicBezTo>
                <a:cubicBezTo>
                  <a:pt x="9" y="39"/>
                  <a:pt x="7" y="41"/>
                  <a:pt x="6" y="41"/>
                </a:cubicBezTo>
                <a:cubicBezTo>
                  <a:pt x="3" y="39"/>
                  <a:pt x="1" y="38"/>
                  <a:pt x="0" y="37"/>
                </a:cubicBezTo>
                <a:cubicBezTo>
                  <a:pt x="0" y="1"/>
                  <a:pt x="0" y="1"/>
                  <a:pt x="0" y="1"/>
                </a:cubicBezTo>
                <a:lnTo>
                  <a:pt x="8" y="0"/>
                </a:lnTo>
                <a:close/>
                <a:moveTo>
                  <a:pt x="165" y="121"/>
                </a:moveTo>
                <a:cubicBezTo>
                  <a:pt x="167" y="121"/>
                  <a:pt x="169" y="122"/>
                  <a:pt x="169" y="123"/>
                </a:cubicBezTo>
                <a:cubicBezTo>
                  <a:pt x="170" y="124"/>
                  <a:pt x="169" y="126"/>
                  <a:pt x="168" y="127"/>
                </a:cubicBezTo>
                <a:cubicBezTo>
                  <a:pt x="156" y="143"/>
                  <a:pt x="156" y="143"/>
                  <a:pt x="156" y="143"/>
                </a:cubicBezTo>
                <a:cubicBezTo>
                  <a:pt x="155" y="144"/>
                  <a:pt x="153" y="145"/>
                  <a:pt x="152" y="145"/>
                </a:cubicBezTo>
                <a:cubicBezTo>
                  <a:pt x="150" y="145"/>
                  <a:pt x="148" y="144"/>
                  <a:pt x="147" y="143"/>
                </a:cubicBezTo>
                <a:cubicBezTo>
                  <a:pt x="135" y="127"/>
                  <a:pt x="135" y="127"/>
                  <a:pt x="135" y="127"/>
                </a:cubicBezTo>
                <a:cubicBezTo>
                  <a:pt x="134" y="126"/>
                  <a:pt x="133" y="124"/>
                  <a:pt x="134" y="123"/>
                </a:cubicBezTo>
                <a:cubicBezTo>
                  <a:pt x="135" y="122"/>
                  <a:pt x="136" y="121"/>
                  <a:pt x="138" y="121"/>
                </a:cubicBezTo>
                <a:cubicBezTo>
                  <a:pt x="146" y="121"/>
                  <a:pt x="146" y="121"/>
                  <a:pt x="146" y="121"/>
                </a:cubicBezTo>
                <a:cubicBezTo>
                  <a:pt x="146" y="25"/>
                  <a:pt x="146" y="25"/>
                  <a:pt x="146" y="25"/>
                </a:cubicBezTo>
                <a:cubicBezTo>
                  <a:pt x="138" y="25"/>
                  <a:pt x="138" y="25"/>
                  <a:pt x="138" y="25"/>
                </a:cubicBezTo>
                <a:cubicBezTo>
                  <a:pt x="136" y="25"/>
                  <a:pt x="135" y="24"/>
                  <a:pt x="134" y="23"/>
                </a:cubicBezTo>
                <a:cubicBezTo>
                  <a:pt x="133" y="22"/>
                  <a:pt x="134" y="20"/>
                  <a:pt x="135" y="19"/>
                </a:cubicBezTo>
                <a:cubicBezTo>
                  <a:pt x="147" y="3"/>
                  <a:pt x="147" y="3"/>
                  <a:pt x="147" y="3"/>
                </a:cubicBezTo>
                <a:cubicBezTo>
                  <a:pt x="148" y="2"/>
                  <a:pt x="150" y="1"/>
                  <a:pt x="152" y="1"/>
                </a:cubicBezTo>
                <a:cubicBezTo>
                  <a:pt x="153" y="1"/>
                  <a:pt x="155" y="2"/>
                  <a:pt x="156" y="3"/>
                </a:cubicBezTo>
                <a:cubicBezTo>
                  <a:pt x="168" y="19"/>
                  <a:pt x="168" y="19"/>
                  <a:pt x="168" y="19"/>
                </a:cubicBezTo>
                <a:cubicBezTo>
                  <a:pt x="169" y="20"/>
                  <a:pt x="170" y="22"/>
                  <a:pt x="169" y="23"/>
                </a:cubicBezTo>
                <a:cubicBezTo>
                  <a:pt x="169" y="24"/>
                  <a:pt x="167" y="25"/>
                  <a:pt x="165" y="25"/>
                </a:cubicBezTo>
                <a:cubicBezTo>
                  <a:pt x="158" y="25"/>
                  <a:pt x="158" y="25"/>
                  <a:pt x="158" y="25"/>
                </a:cubicBezTo>
                <a:cubicBezTo>
                  <a:pt x="158" y="121"/>
                  <a:pt x="158" y="121"/>
                  <a:pt x="158" y="121"/>
                </a:cubicBezTo>
                <a:lnTo>
                  <a:pt x="165" y="121"/>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58" name="Freeform 55"/>
          <p:cNvSpPr>
            <a:spLocks noEditPoints="1"/>
          </p:cNvSpPr>
          <p:nvPr/>
        </p:nvSpPr>
        <p:spPr bwMode="auto">
          <a:xfrm>
            <a:off x="4349907" y="2386799"/>
            <a:ext cx="218771" cy="236990"/>
          </a:xfrm>
          <a:custGeom>
            <a:avLst/>
            <a:gdLst>
              <a:gd name="T0" fmla="*/ 13 w 145"/>
              <a:gd name="T1" fmla="*/ 3 h 157"/>
              <a:gd name="T2" fmla="*/ 45 w 145"/>
              <a:gd name="T3" fmla="*/ 3 h 157"/>
              <a:gd name="T4" fmla="*/ 81 w 145"/>
              <a:gd name="T5" fmla="*/ 3 h 157"/>
              <a:gd name="T6" fmla="*/ 133 w 145"/>
              <a:gd name="T7" fmla="*/ 3 h 157"/>
              <a:gd name="T8" fmla="*/ 142 w 145"/>
              <a:gd name="T9" fmla="*/ 0 h 157"/>
              <a:gd name="T10" fmla="*/ 145 w 145"/>
              <a:gd name="T11" fmla="*/ 0 h 157"/>
              <a:gd name="T12" fmla="*/ 145 w 145"/>
              <a:gd name="T13" fmla="*/ 43 h 157"/>
              <a:gd name="T14" fmla="*/ 133 w 145"/>
              <a:gd name="T15" fmla="*/ 32 h 157"/>
              <a:gd name="T16" fmla="*/ 131 w 145"/>
              <a:gd name="T17" fmla="*/ 21 h 157"/>
              <a:gd name="T18" fmla="*/ 128 w 145"/>
              <a:gd name="T19" fmla="*/ 15 h 157"/>
              <a:gd name="T20" fmla="*/ 113 w 145"/>
              <a:gd name="T21" fmla="*/ 15 h 157"/>
              <a:gd name="T22" fmla="*/ 94 w 145"/>
              <a:gd name="T23" fmla="*/ 15 h 157"/>
              <a:gd name="T24" fmla="*/ 84 w 145"/>
              <a:gd name="T25" fmla="*/ 29 h 157"/>
              <a:gd name="T26" fmla="*/ 84 w 145"/>
              <a:gd name="T27" fmla="*/ 38 h 157"/>
              <a:gd name="T28" fmla="*/ 84 w 145"/>
              <a:gd name="T29" fmla="*/ 70 h 157"/>
              <a:gd name="T30" fmla="*/ 84 w 145"/>
              <a:gd name="T31" fmla="*/ 91 h 157"/>
              <a:gd name="T32" fmla="*/ 85 w 145"/>
              <a:gd name="T33" fmla="*/ 106 h 157"/>
              <a:gd name="T34" fmla="*/ 108 w 145"/>
              <a:gd name="T35" fmla="*/ 114 h 157"/>
              <a:gd name="T36" fmla="*/ 109 w 145"/>
              <a:gd name="T37" fmla="*/ 121 h 157"/>
              <a:gd name="T38" fmla="*/ 85 w 145"/>
              <a:gd name="T39" fmla="*/ 121 h 157"/>
              <a:gd name="T40" fmla="*/ 51 w 145"/>
              <a:gd name="T41" fmla="*/ 121 h 157"/>
              <a:gd name="T42" fmla="*/ 36 w 145"/>
              <a:gd name="T43" fmla="*/ 116 h 157"/>
              <a:gd name="T44" fmla="*/ 42 w 145"/>
              <a:gd name="T45" fmla="*/ 112 h 157"/>
              <a:gd name="T46" fmla="*/ 59 w 145"/>
              <a:gd name="T47" fmla="*/ 106 h 157"/>
              <a:gd name="T48" fmla="*/ 61 w 145"/>
              <a:gd name="T49" fmla="*/ 85 h 157"/>
              <a:gd name="T50" fmla="*/ 61 w 145"/>
              <a:gd name="T51" fmla="*/ 56 h 157"/>
              <a:gd name="T52" fmla="*/ 60 w 145"/>
              <a:gd name="T53" fmla="*/ 46 h 157"/>
              <a:gd name="T54" fmla="*/ 60 w 145"/>
              <a:gd name="T55" fmla="*/ 40 h 157"/>
              <a:gd name="T56" fmla="*/ 60 w 145"/>
              <a:gd name="T57" fmla="*/ 25 h 157"/>
              <a:gd name="T58" fmla="*/ 59 w 145"/>
              <a:gd name="T59" fmla="*/ 16 h 157"/>
              <a:gd name="T60" fmla="*/ 29 w 145"/>
              <a:gd name="T61" fmla="*/ 16 h 157"/>
              <a:gd name="T62" fmla="*/ 12 w 145"/>
              <a:gd name="T63" fmla="*/ 25 h 157"/>
              <a:gd name="T64" fmla="*/ 5 w 145"/>
              <a:gd name="T65" fmla="*/ 41 h 157"/>
              <a:gd name="T66" fmla="*/ 0 w 145"/>
              <a:gd name="T67" fmla="*/ 1 h 157"/>
              <a:gd name="T68" fmla="*/ 124 w 145"/>
              <a:gd name="T69" fmla="*/ 122 h 157"/>
              <a:gd name="T70" fmla="*/ 133 w 145"/>
              <a:gd name="T71" fmla="*/ 127 h 157"/>
              <a:gd name="T72" fmla="*/ 142 w 145"/>
              <a:gd name="T73" fmla="*/ 135 h 157"/>
              <a:gd name="T74" fmla="*/ 142 w 145"/>
              <a:gd name="T75" fmla="*/ 144 h 157"/>
              <a:gd name="T76" fmla="*/ 133 w 145"/>
              <a:gd name="T77" fmla="*/ 152 h 157"/>
              <a:gd name="T78" fmla="*/ 124 w 145"/>
              <a:gd name="T79" fmla="*/ 157 h 157"/>
              <a:gd name="T80" fmla="*/ 121 w 145"/>
              <a:gd name="T81" fmla="*/ 154 h 157"/>
              <a:gd name="T82" fmla="*/ 121 w 145"/>
              <a:gd name="T83" fmla="*/ 147 h 157"/>
              <a:gd name="T84" fmla="*/ 24 w 145"/>
              <a:gd name="T85" fmla="*/ 146 h 157"/>
              <a:gd name="T86" fmla="*/ 25 w 145"/>
              <a:gd name="T87" fmla="*/ 151 h 157"/>
              <a:gd name="T88" fmla="*/ 23 w 145"/>
              <a:gd name="T89" fmla="*/ 156 h 157"/>
              <a:gd name="T90" fmla="*/ 17 w 145"/>
              <a:gd name="T91" fmla="*/ 156 h 157"/>
              <a:gd name="T92" fmla="*/ 6 w 145"/>
              <a:gd name="T93" fmla="*/ 147 h 157"/>
              <a:gd name="T94" fmla="*/ 1 w 145"/>
              <a:gd name="T95" fmla="*/ 140 h 157"/>
              <a:gd name="T96" fmla="*/ 6 w 145"/>
              <a:gd name="T97" fmla="*/ 132 h 157"/>
              <a:gd name="T98" fmla="*/ 17 w 145"/>
              <a:gd name="T99" fmla="*/ 123 h 157"/>
              <a:gd name="T100" fmla="*/ 23 w 145"/>
              <a:gd name="T101" fmla="*/ 123 h 157"/>
              <a:gd name="T102" fmla="*/ 25 w 145"/>
              <a:gd name="T103" fmla="*/ 129 h 157"/>
              <a:gd name="T104" fmla="*/ 24 w 145"/>
              <a:gd name="T105" fmla="*/ 133 h 157"/>
              <a:gd name="T106" fmla="*/ 121 w 145"/>
              <a:gd name="T107" fmla="*/ 132 h 157"/>
              <a:gd name="T108" fmla="*/ 121 w 145"/>
              <a:gd name="T109" fmla="*/ 125 h 157"/>
              <a:gd name="T110" fmla="*/ 124 w 145"/>
              <a:gd name="T111" fmla="*/ 12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157">
                <a:moveTo>
                  <a:pt x="8" y="0"/>
                </a:moveTo>
                <a:cubicBezTo>
                  <a:pt x="13" y="3"/>
                  <a:pt x="13" y="3"/>
                  <a:pt x="13" y="3"/>
                </a:cubicBezTo>
                <a:cubicBezTo>
                  <a:pt x="14" y="3"/>
                  <a:pt x="20" y="3"/>
                  <a:pt x="33" y="3"/>
                </a:cubicBezTo>
                <a:cubicBezTo>
                  <a:pt x="36" y="3"/>
                  <a:pt x="40" y="3"/>
                  <a:pt x="45" y="3"/>
                </a:cubicBezTo>
                <a:cubicBezTo>
                  <a:pt x="51" y="3"/>
                  <a:pt x="55" y="3"/>
                  <a:pt x="58" y="3"/>
                </a:cubicBezTo>
                <a:cubicBezTo>
                  <a:pt x="62" y="3"/>
                  <a:pt x="70" y="3"/>
                  <a:pt x="81" y="3"/>
                </a:cubicBezTo>
                <a:cubicBezTo>
                  <a:pt x="92" y="3"/>
                  <a:pt x="102" y="3"/>
                  <a:pt x="110" y="3"/>
                </a:cubicBezTo>
                <a:cubicBezTo>
                  <a:pt x="118" y="3"/>
                  <a:pt x="126" y="3"/>
                  <a:pt x="133" y="3"/>
                </a:cubicBezTo>
                <a:cubicBezTo>
                  <a:pt x="135" y="3"/>
                  <a:pt x="137" y="2"/>
                  <a:pt x="138" y="0"/>
                </a:cubicBezTo>
                <a:cubicBezTo>
                  <a:pt x="142" y="0"/>
                  <a:pt x="142" y="0"/>
                  <a:pt x="142" y="0"/>
                </a:cubicBezTo>
                <a:cubicBezTo>
                  <a:pt x="143" y="0"/>
                  <a:pt x="143" y="0"/>
                  <a:pt x="144" y="0"/>
                </a:cubicBezTo>
                <a:cubicBezTo>
                  <a:pt x="144" y="0"/>
                  <a:pt x="145" y="0"/>
                  <a:pt x="145" y="0"/>
                </a:cubicBezTo>
                <a:cubicBezTo>
                  <a:pt x="145" y="8"/>
                  <a:pt x="145" y="18"/>
                  <a:pt x="145" y="32"/>
                </a:cubicBezTo>
                <a:cubicBezTo>
                  <a:pt x="145" y="37"/>
                  <a:pt x="145" y="41"/>
                  <a:pt x="145" y="43"/>
                </a:cubicBezTo>
                <a:cubicBezTo>
                  <a:pt x="142" y="43"/>
                  <a:pt x="140" y="44"/>
                  <a:pt x="138" y="44"/>
                </a:cubicBezTo>
                <a:cubicBezTo>
                  <a:pt x="137" y="41"/>
                  <a:pt x="135" y="37"/>
                  <a:pt x="133" y="32"/>
                </a:cubicBezTo>
                <a:cubicBezTo>
                  <a:pt x="133" y="32"/>
                  <a:pt x="133" y="30"/>
                  <a:pt x="132" y="28"/>
                </a:cubicBezTo>
                <a:cubicBezTo>
                  <a:pt x="132" y="25"/>
                  <a:pt x="131" y="23"/>
                  <a:pt x="131" y="21"/>
                </a:cubicBezTo>
                <a:cubicBezTo>
                  <a:pt x="130" y="18"/>
                  <a:pt x="130" y="17"/>
                  <a:pt x="130" y="17"/>
                </a:cubicBezTo>
                <a:cubicBezTo>
                  <a:pt x="130" y="16"/>
                  <a:pt x="129" y="16"/>
                  <a:pt x="128" y="15"/>
                </a:cubicBezTo>
                <a:cubicBezTo>
                  <a:pt x="127" y="15"/>
                  <a:pt x="125" y="15"/>
                  <a:pt x="121" y="15"/>
                </a:cubicBezTo>
                <a:cubicBezTo>
                  <a:pt x="119" y="15"/>
                  <a:pt x="117" y="15"/>
                  <a:pt x="113" y="15"/>
                </a:cubicBezTo>
                <a:cubicBezTo>
                  <a:pt x="109" y="15"/>
                  <a:pt x="105" y="15"/>
                  <a:pt x="103" y="15"/>
                </a:cubicBezTo>
                <a:cubicBezTo>
                  <a:pt x="100" y="15"/>
                  <a:pt x="97" y="15"/>
                  <a:pt x="94" y="15"/>
                </a:cubicBezTo>
                <a:cubicBezTo>
                  <a:pt x="91" y="15"/>
                  <a:pt x="88" y="16"/>
                  <a:pt x="85" y="16"/>
                </a:cubicBezTo>
                <a:cubicBezTo>
                  <a:pt x="84" y="21"/>
                  <a:pt x="84" y="25"/>
                  <a:pt x="84" y="29"/>
                </a:cubicBezTo>
                <a:cubicBezTo>
                  <a:pt x="84" y="43"/>
                  <a:pt x="84" y="43"/>
                  <a:pt x="84" y="43"/>
                </a:cubicBezTo>
                <a:cubicBezTo>
                  <a:pt x="84" y="38"/>
                  <a:pt x="84" y="38"/>
                  <a:pt x="84" y="38"/>
                </a:cubicBezTo>
                <a:cubicBezTo>
                  <a:pt x="84" y="42"/>
                  <a:pt x="84" y="47"/>
                  <a:pt x="84" y="53"/>
                </a:cubicBezTo>
                <a:cubicBezTo>
                  <a:pt x="84" y="59"/>
                  <a:pt x="84" y="65"/>
                  <a:pt x="84" y="70"/>
                </a:cubicBezTo>
                <a:cubicBezTo>
                  <a:pt x="84" y="75"/>
                  <a:pt x="84" y="80"/>
                  <a:pt x="84" y="84"/>
                </a:cubicBezTo>
                <a:cubicBezTo>
                  <a:pt x="84" y="85"/>
                  <a:pt x="84" y="88"/>
                  <a:pt x="84" y="91"/>
                </a:cubicBezTo>
                <a:cubicBezTo>
                  <a:pt x="84" y="95"/>
                  <a:pt x="84" y="97"/>
                  <a:pt x="84" y="100"/>
                </a:cubicBezTo>
                <a:cubicBezTo>
                  <a:pt x="84" y="102"/>
                  <a:pt x="85" y="104"/>
                  <a:pt x="85" y="106"/>
                </a:cubicBezTo>
                <a:cubicBezTo>
                  <a:pt x="88" y="108"/>
                  <a:pt x="92" y="109"/>
                  <a:pt x="97" y="110"/>
                </a:cubicBezTo>
                <a:cubicBezTo>
                  <a:pt x="102" y="112"/>
                  <a:pt x="106" y="113"/>
                  <a:pt x="108" y="114"/>
                </a:cubicBezTo>
                <a:cubicBezTo>
                  <a:pt x="109" y="116"/>
                  <a:pt x="109" y="118"/>
                  <a:pt x="109" y="119"/>
                </a:cubicBezTo>
                <a:cubicBezTo>
                  <a:pt x="109" y="119"/>
                  <a:pt x="109" y="120"/>
                  <a:pt x="109" y="121"/>
                </a:cubicBezTo>
                <a:cubicBezTo>
                  <a:pt x="105" y="121"/>
                  <a:pt x="105" y="121"/>
                  <a:pt x="105" y="121"/>
                </a:cubicBezTo>
                <a:cubicBezTo>
                  <a:pt x="101" y="121"/>
                  <a:pt x="94" y="121"/>
                  <a:pt x="85" y="121"/>
                </a:cubicBezTo>
                <a:cubicBezTo>
                  <a:pt x="76" y="120"/>
                  <a:pt x="69" y="120"/>
                  <a:pt x="65" y="120"/>
                </a:cubicBezTo>
                <a:cubicBezTo>
                  <a:pt x="62" y="120"/>
                  <a:pt x="57" y="120"/>
                  <a:pt x="51" y="121"/>
                </a:cubicBezTo>
                <a:cubicBezTo>
                  <a:pt x="45" y="121"/>
                  <a:pt x="40" y="121"/>
                  <a:pt x="37" y="121"/>
                </a:cubicBezTo>
                <a:cubicBezTo>
                  <a:pt x="36" y="118"/>
                  <a:pt x="36" y="117"/>
                  <a:pt x="36" y="116"/>
                </a:cubicBezTo>
                <a:cubicBezTo>
                  <a:pt x="36" y="116"/>
                  <a:pt x="36" y="116"/>
                  <a:pt x="36" y="116"/>
                </a:cubicBezTo>
                <a:cubicBezTo>
                  <a:pt x="37" y="114"/>
                  <a:pt x="39" y="113"/>
                  <a:pt x="42" y="112"/>
                </a:cubicBezTo>
                <a:cubicBezTo>
                  <a:pt x="45" y="111"/>
                  <a:pt x="48" y="110"/>
                  <a:pt x="51" y="109"/>
                </a:cubicBezTo>
                <a:cubicBezTo>
                  <a:pt x="55" y="108"/>
                  <a:pt x="57" y="107"/>
                  <a:pt x="59" y="106"/>
                </a:cubicBezTo>
                <a:cubicBezTo>
                  <a:pt x="59" y="105"/>
                  <a:pt x="60" y="103"/>
                  <a:pt x="60" y="99"/>
                </a:cubicBezTo>
                <a:cubicBezTo>
                  <a:pt x="60" y="96"/>
                  <a:pt x="60" y="91"/>
                  <a:pt x="61" y="85"/>
                </a:cubicBezTo>
                <a:cubicBezTo>
                  <a:pt x="61" y="80"/>
                  <a:pt x="61" y="75"/>
                  <a:pt x="61" y="71"/>
                </a:cubicBezTo>
                <a:cubicBezTo>
                  <a:pt x="61" y="67"/>
                  <a:pt x="61" y="62"/>
                  <a:pt x="61" y="56"/>
                </a:cubicBezTo>
                <a:cubicBezTo>
                  <a:pt x="61" y="51"/>
                  <a:pt x="61" y="48"/>
                  <a:pt x="61" y="48"/>
                </a:cubicBezTo>
                <a:cubicBezTo>
                  <a:pt x="61" y="47"/>
                  <a:pt x="60" y="47"/>
                  <a:pt x="60" y="46"/>
                </a:cubicBezTo>
                <a:cubicBezTo>
                  <a:pt x="60" y="45"/>
                  <a:pt x="60" y="44"/>
                  <a:pt x="60" y="44"/>
                </a:cubicBezTo>
                <a:cubicBezTo>
                  <a:pt x="60" y="43"/>
                  <a:pt x="60" y="42"/>
                  <a:pt x="60" y="40"/>
                </a:cubicBezTo>
                <a:cubicBezTo>
                  <a:pt x="60" y="37"/>
                  <a:pt x="60" y="35"/>
                  <a:pt x="60" y="33"/>
                </a:cubicBezTo>
                <a:cubicBezTo>
                  <a:pt x="60" y="30"/>
                  <a:pt x="60" y="28"/>
                  <a:pt x="60" y="25"/>
                </a:cubicBezTo>
                <a:cubicBezTo>
                  <a:pt x="60" y="23"/>
                  <a:pt x="60" y="21"/>
                  <a:pt x="60" y="19"/>
                </a:cubicBezTo>
                <a:cubicBezTo>
                  <a:pt x="60" y="17"/>
                  <a:pt x="60" y="16"/>
                  <a:pt x="59" y="16"/>
                </a:cubicBezTo>
                <a:cubicBezTo>
                  <a:pt x="59" y="15"/>
                  <a:pt x="54" y="15"/>
                  <a:pt x="44" y="15"/>
                </a:cubicBezTo>
                <a:cubicBezTo>
                  <a:pt x="41" y="15"/>
                  <a:pt x="36" y="15"/>
                  <a:pt x="29" y="16"/>
                </a:cubicBezTo>
                <a:cubicBezTo>
                  <a:pt x="21" y="17"/>
                  <a:pt x="17" y="18"/>
                  <a:pt x="16" y="19"/>
                </a:cubicBezTo>
                <a:cubicBezTo>
                  <a:pt x="14" y="19"/>
                  <a:pt x="13" y="22"/>
                  <a:pt x="12" y="25"/>
                </a:cubicBezTo>
                <a:cubicBezTo>
                  <a:pt x="11" y="29"/>
                  <a:pt x="10" y="33"/>
                  <a:pt x="9" y="36"/>
                </a:cubicBezTo>
                <a:cubicBezTo>
                  <a:pt x="8" y="39"/>
                  <a:pt x="7" y="41"/>
                  <a:pt x="5" y="41"/>
                </a:cubicBezTo>
                <a:cubicBezTo>
                  <a:pt x="3" y="39"/>
                  <a:pt x="1" y="38"/>
                  <a:pt x="0" y="37"/>
                </a:cubicBezTo>
                <a:cubicBezTo>
                  <a:pt x="0" y="1"/>
                  <a:pt x="0" y="1"/>
                  <a:pt x="0" y="1"/>
                </a:cubicBezTo>
                <a:lnTo>
                  <a:pt x="8" y="0"/>
                </a:lnTo>
                <a:close/>
                <a:moveTo>
                  <a:pt x="124" y="122"/>
                </a:moveTo>
                <a:cubicBezTo>
                  <a:pt x="125" y="122"/>
                  <a:pt x="126" y="122"/>
                  <a:pt x="128" y="123"/>
                </a:cubicBezTo>
                <a:cubicBezTo>
                  <a:pt x="130" y="125"/>
                  <a:pt x="132" y="126"/>
                  <a:pt x="133" y="127"/>
                </a:cubicBezTo>
                <a:cubicBezTo>
                  <a:pt x="135" y="129"/>
                  <a:pt x="137" y="130"/>
                  <a:pt x="139" y="132"/>
                </a:cubicBezTo>
                <a:cubicBezTo>
                  <a:pt x="141" y="134"/>
                  <a:pt x="142" y="135"/>
                  <a:pt x="142" y="135"/>
                </a:cubicBezTo>
                <a:cubicBezTo>
                  <a:pt x="144" y="136"/>
                  <a:pt x="145" y="138"/>
                  <a:pt x="145" y="140"/>
                </a:cubicBezTo>
                <a:cubicBezTo>
                  <a:pt x="145" y="141"/>
                  <a:pt x="144" y="143"/>
                  <a:pt x="142" y="144"/>
                </a:cubicBezTo>
                <a:cubicBezTo>
                  <a:pt x="142" y="144"/>
                  <a:pt x="141" y="145"/>
                  <a:pt x="139" y="147"/>
                </a:cubicBezTo>
                <a:cubicBezTo>
                  <a:pt x="137" y="149"/>
                  <a:pt x="135" y="150"/>
                  <a:pt x="133" y="152"/>
                </a:cubicBezTo>
                <a:cubicBezTo>
                  <a:pt x="132" y="153"/>
                  <a:pt x="130" y="154"/>
                  <a:pt x="128" y="156"/>
                </a:cubicBezTo>
                <a:cubicBezTo>
                  <a:pt x="126" y="157"/>
                  <a:pt x="125" y="157"/>
                  <a:pt x="124" y="157"/>
                </a:cubicBezTo>
                <a:cubicBezTo>
                  <a:pt x="123" y="157"/>
                  <a:pt x="122" y="157"/>
                  <a:pt x="122" y="156"/>
                </a:cubicBezTo>
                <a:cubicBezTo>
                  <a:pt x="121" y="156"/>
                  <a:pt x="121" y="155"/>
                  <a:pt x="121" y="154"/>
                </a:cubicBezTo>
                <a:cubicBezTo>
                  <a:pt x="121" y="153"/>
                  <a:pt x="121" y="152"/>
                  <a:pt x="121" y="151"/>
                </a:cubicBezTo>
                <a:cubicBezTo>
                  <a:pt x="121" y="150"/>
                  <a:pt x="121" y="149"/>
                  <a:pt x="121" y="147"/>
                </a:cubicBezTo>
                <a:cubicBezTo>
                  <a:pt x="121" y="146"/>
                  <a:pt x="121" y="146"/>
                  <a:pt x="121" y="146"/>
                </a:cubicBezTo>
                <a:cubicBezTo>
                  <a:pt x="24" y="146"/>
                  <a:pt x="24" y="146"/>
                  <a:pt x="24" y="146"/>
                </a:cubicBezTo>
                <a:cubicBezTo>
                  <a:pt x="24" y="146"/>
                  <a:pt x="24" y="146"/>
                  <a:pt x="24" y="147"/>
                </a:cubicBezTo>
                <a:cubicBezTo>
                  <a:pt x="24" y="149"/>
                  <a:pt x="25" y="150"/>
                  <a:pt x="25" y="151"/>
                </a:cubicBezTo>
                <a:cubicBezTo>
                  <a:pt x="25" y="152"/>
                  <a:pt x="24" y="153"/>
                  <a:pt x="24" y="154"/>
                </a:cubicBezTo>
                <a:cubicBezTo>
                  <a:pt x="24" y="155"/>
                  <a:pt x="24" y="156"/>
                  <a:pt x="23" y="156"/>
                </a:cubicBezTo>
                <a:cubicBezTo>
                  <a:pt x="23" y="157"/>
                  <a:pt x="22" y="157"/>
                  <a:pt x="21" y="157"/>
                </a:cubicBezTo>
                <a:cubicBezTo>
                  <a:pt x="21" y="157"/>
                  <a:pt x="19" y="157"/>
                  <a:pt x="17" y="156"/>
                </a:cubicBezTo>
                <a:cubicBezTo>
                  <a:pt x="16" y="154"/>
                  <a:pt x="14" y="153"/>
                  <a:pt x="12" y="152"/>
                </a:cubicBezTo>
                <a:cubicBezTo>
                  <a:pt x="10" y="150"/>
                  <a:pt x="8" y="149"/>
                  <a:pt x="6" y="147"/>
                </a:cubicBezTo>
                <a:cubicBezTo>
                  <a:pt x="4" y="145"/>
                  <a:pt x="3" y="144"/>
                  <a:pt x="3" y="144"/>
                </a:cubicBezTo>
                <a:cubicBezTo>
                  <a:pt x="1" y="143"/>
                  <a:pt x="1" y="141"/>
                  <a:pt x="1" y="140"/>
                </a:cubicBezTo>
                <a:cubicBezTo>
                  <a:pt x="1" y="138"/>
                  <a:pt x="1" y="136"/>
                  <a:pt x="3" y="135"/>
                </a:cubicBezTo>
                <a:cubicBezTo>
                  <a:pt x="3" y="135"/>
                  <a:pt x="4" y="134"/>
                  <a:pt x="6" y="132"/>
                </a:cubicBezTo>
                <a:cubicBezTo>
                  <a:pt x="8" y="130"/>
                  <a:pt x="10" y="129"/>
                  <a:pt x="12" y="127"/>
                </a:cubicBezTo>
                <a:cubicBezTo>
                  <a:pt x="14" y="126"/>
                  <a:pt x="16" y="125"/>
                  <a:pt x="17" y="123"/>
                </a:cubicBezTo>
                <a:cubicBezTo>
                  <a:pt x="19" y="122"/>
                  <a:pt x="21" y="122"/>
                  <a:pt x="21" y="122"/>
                </a:cubicBezTo>
                <a:cubicBezTo>
                  <a:pt x="22" y="122"/>
                  <a:pt x="23" y="122"/>
                  <a:pt x="23" y="123"/>
                </a:cubicBezTo>
                <a:cubicBezTo>
                  <a:pt x="24" y="123"/>
                  <a:pt x="24" y="124"/>
                  <a:pt x="24" y="125"/>
                </a:cubicBezTo>
                <a:cubicBezTo>
                  <a:pt x="24" y="126"/>
                  <a:pt x="25" y="128"/>
                  <a:pt x="25" y="129"/>
                </a:cubicBezTo>
                <a:cubicBezTo>
                  <a:pt x="25" y="129"/>
                  <a:pt x="24" y="131"/>
                  <a:pt x="24" y="132"/>
                </a:cubicBezTo>
                <a:cubicBezTo>
                  <a:pt x="24" y="133"/>
                  <a:pt x="24" y="133"/>
                  <a:pt x="24" y="133"/>
                </a:cubicBezTo>
                <a:cubicBezTo>
                  <a:pt x="121" y="133"/>
                  <a:pt x="121" y="133"/>
                  <a:pt x="121" y="133"/>
                </a:cubicBezTo>
                <a:cubicBezTo>
                  <a:pt x="121" y="133"/>
                  <a:pt x="121" y="133"/>
                  <a:pt x="121" y="132"/>
                </a:cubicBezTo>
                <a:cubicBezTo>
                  <a:pt x="121" y="131"/>
                  <a:pt x="121" y="129"/>
                  <a:pt x="121" y="129"/>
                </a:cubicBezTo>
                <a:cubicBezTo>
                  <a:pt x="121" y="128"/>
                  <a:pt x="121" y="126"/>
                  <a:pt x="121" y="125"/>
                </a:cubicBezTo>
                <a:cubicBezTo>
                  <a:pt x="121" y="124"/>
                  <a:pt x="121" y="123"/>
                  <a:pt x="122" y="123"/>
                </a:cubicBezTo>
                <a:cubicBezTo>
                  <a:pt x="122" y="122"/>
                  <a:pt x="123" y="122"/>
                  <a:pt x="124" y="12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59" name="Freeform 56"/>
          <p:cNvSpPr>
            <a:spLocks noEditPoints="1"/>
          </p:cNvSpPr>
          <p:nvPr/>
        </p:nvSpPr>
        <p:spPr bwMode="auto">
          <a:xfrm>
            <a:off x="4634765" y="2386800"/>
            <a:ext cx="255233" cy="200530"/>
          </a:xfrm>
          <a:custGeom>
            <a:avLst/>
            <a:gdLst>
              <a:gd name="T0" fmla="*/ 121 w 169"/>
              <a:gd name="T1" fmla="*/ 6 h 133"/>
              <a:gd name="T2" fmla="*/ 121 w 169"/>
              <a:gd name="T3" fmla="*/ 19 h 133"/>
              <a:gd name="T4" fmla="*/ 119 w 169"/>
              <a:gd name="T5" fmla="*/ 23 h 133"/>
              <a:gd name="T6" fmla="*/ 115 w 169"/>
              <a:gd name="T7" fmla="*/ 25 h 133"/>
              <a:gd name="T8" fmla="*/ 6 w 169"/>
              <a:gd name="T9" fmla="*/ 25 h 133"/>
              <a:gd name="T10" fmla="*/ 1 w 169"/>
              <a:gd name="T11" fmla="*/ 23 h 133"/>
              <a:gd name="T12" fmla="*/ 0 w 169"/>
              <a:gd name="T13" fmla="*/ 19 h 133"/>
              <a:gd name="T14" fmla="*/ 0 w 169"/>
              <a:gd name="T15" fmla="*/ 6 h 133"/>
              <a:gd name="T16" fmla="*/ 1 w 169"/>
              <a:gd name="T17" fmla="*/ 2 h 133"/>
              <a:gd name="T18" fmla="*/ 6 w 169"/>
              <a:gd name="T19" fmla="*/ 0 h 133"/>
              <a:gd name="T20" fmla="*/ 115 w 169"/>
              <a:gd name="T21" fmla="*/ 0 h 133"/>
              <a:gd name="T22" fmla="*/ 119 w 169"/>
              <a:gd name="T23" fmla="*/ 2 h 133"/>
              <a:gd name="T24" fmla="*/ 121 w 169"/>
              <a:gd name="T25" fmla="*/ 6 h 133"/>
              <a:gd name="T26" fmla="*/ 157 w 169"/>
              <a:gd name="T27" fmla="*/ 43 h 133"/>
              <a:gd name="T28" fmla="*/ 157 w 169"/>
              <a:gd name="T29" fmla="*/ 55 h 133"/>
              <a:gd name="T30" fmla="*/ 155 w 169"/>
              <a:gd name="T31" fmla="*/ 59 h 133"/>
              <a:gd name="T32" fmla="*/ 151 w 169"/>
              <a:gd name="T33" fmla="*/ 61 h 133"/>
              <a:gd name="T34" fmla="*/ 6 w 169"/>
              <a:gd name="T35" fmla="*/ 61 h 133"/>
              <a:gd name="T36" fmla="*/ 1 w 169"/>
              <a:gd name="T37" fmla="*/ 59 h 133"/>
              <a:gd name="T38" fmla="*/ 0 w 169"/>
              <a:gd name="T39" fmla="*/ 55 h 133"/>
              <a:gd name="T40" fmla="*/ 0 w 169"/>
              <a:gd name="T41" fmla="*/ 43 h 133"/>
              <a:gd name="T42" fmla="*/ 1 w 169"/>
              <a:gd name="T43" fmla="*/ 38 h 133"/>
              <a:gd name="T44" fmla="*/ 6 w 169"/>
              <a:gd name="T45" fmla="*/ 37 h 133"/>
              <a:gd name="T46" fmla="*/ 151 w 169"/>
              <a:gd name="T47" fmla="*/ 37 h 133"/>
              <a:gd name="T48" fmla="*/ 155 w 169"/>
              <a:gd name="T49" fmla="*/ 38 h 133"/>
              <a:gd name="T50" fmla="*/ 157 w 169"/>
              <a:gd name="T51" fmla="*/ 43 h 133"/>
              <a:gd name="T52" fmla="*/ 133 w 169"/>
              <a:gd name="T53" fmla="*/ 79 h 133"/>
              <a:gd name="T54" fmla="*/ 133 w 169"/>
              <a:gd name="T55" fmla="*/ 91 h 133"/>
              <a:gd name="T56" fmla="*/ 131 w 169"/>
              <a:gd name="T57" fmla="*/ 95 h 133"/>
              <a:gd name="T58" fmla="*/ 127 w 169"/>
              <a:gd name="T59" fmla="*/ 97 h 133"/>
              <a:gd name="T60" fmla="*/ 6 w 169"/>
              <a:gd name="T61" fmla="*/ 97 h 133"/>
              <a:gd name="T62" fmla="*/ 1 w 169"/>
              <a:gd name="T63" fmla="*/ 95 h 133"/>
              <a:gd name="T64" fmla="*/ 0 w 169"/>
              <a:gd name="T65" fmla="*/ 91 h 133"/>
              <a:gd name="T66" fmla="*/ 0 w 169"/>
              <a:gd name="T67" fmla="*/ 79 h 133"/>
              <a:gd name="T68" fmla="*/ 1 w 169"/>
              <a:gd name="T69" fmla="*/ 75 h 133"/>
              <a:gd name="T70" fmla="*/ 6 w 169"/>
              <a:gd name="T71" fmla="*/ 73 h 133"/>
              <a:gd name="T72" fmla="*/ 127 w 169"/>
              <a:gd name="T73" fmla="*/ 73 h 133"/>
              <a:gd name="T74" fmla="*/ 131 w 169"/>
              <a:gd name="T75" fmla="*/ 75 h 133"/>
              <a:gd name="T76" fmla="*/ 133 w 169"/>
              <a:gd name="T77" fmla="*/ 79 h 133"/>
              <a:gd name="T78" fmla="*/ 169 w 169"/>
              <a:gd name="T79" fmla="*/ 115 h 133"/>
              <a:gd name="T80" fmla="*/ 169 w 169"/>
              <a:gd name="T81" fmla="*/ 127 h 133"/>
              <a:gd name="T82" fmla="*/ 167 w 169"/>
              <a:gd name="T83" fmla="*/ 132 h 133"/>
              <a:gd name="T84" fmla="*/ 163 w 169"/>
              <a:gd name="T85" fmla="*/ 133 h 133"/>
              <a:gd name="T86" fmla="*/ 6 w 169"/>
              <a:gd name="T87" fmla="*/ 133 h 133"/>
              <a:gd name="T88" fmla="*/ 1 w 169"/>
              <a:gd name="T89" fmla="*/ 132 h 133"/>
              <a:gd name="T90" fmla="*/ 0 w 169"/>
              <a:gd name="T91" fmla="*/ 127 h 133"/>
              <a:gd name="T92" fmla="*/ 0 w 169"/>
              <a:gd name="T93" fmla="*/ 115 h 133"/>
              <a:gd name="T94" fmla="*/ 1 w 169"/>
              <a:gd name="T95" fmla="*/ 111 h 133"/>
              <a:gd name="T96" fmla="*/ 6 w 169"/>
              <a:gd name="T97" fmla="*/ 109 h 133"/>
              <a:gd name="T98" fmla="*/ 163 w 169"/>
              <a:gd name="T99" fmla="*/ 109 h 133"/>
              <a:gd name="T100" fmla="*/ 167 w 169"/>
              <a:gd name="T101" fmla="*/ 111 h 133"/>
              <a:gd name="T102" fmla="*/ 169 w 169"/>
              <a:gd name="T103"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9" h="133">
                <a:moveTo>
                  <a:pt x="121" y="6"/>
                </a:moveTo>
                <a:cubicBezTo>
                  <a:pt x="121" y="19"/>
                  <a:pt x="121" y="19"/>
                  <a:pt x="121" y="19"/>
                </a:cubicBezTo>
                <a:cubicBezTo>
                  <a:pt x="121" y="20"/>
                  <a:pt x="120" y="22"/>
                  <a:pt x="119" y="23"/>
                </a:cubicBezTo>
                <a:cubicBezTo>
                  <a:pt x="118" y="24"/>
                  <a:pt x="116" y="25"/>
                  <a:pt x="115" y="25"/>
                </a:cubicBezTo>
                <a:cubicBezTo>
                  <a:pt x="6" y="25"/>
                  <a:pt x="6" y="25"/>
                  <a:pt x="6" y="25"/>
                </a:cubicBezTo>
                <a:cubicBezTo>
                  <a:pt x="4" y="25"/>
                  <a:pt x="3" y="24"/>
                  <a:pt x="1" y="23"/>
                </a:cubicBezTo>
                <a:cubicBezTo>
                  <a:pt x="0" y="22"/>
                  <a:pt x="0" y="20"/>
                  <a:pt x="0" y="19"/>
                </a:cubicBezTo>
                <a:cubicBezTo>
                  <a:pt x="0" y="6"/>
                  <a:pt x="0" y="6"/>
                  <a:pt x="0" y="6"/>
                </a:cubicBezTo>
                <a:cubicBezTo>
                  <a:pt x="0" y="5"/>
                  <a:pt x="0" y="3"/>
                  <a:pt x="1" y="2"/>
                </a:cubicBezTo>
                <a:cubicBezTo>
                  <a:pt x="3" y="1"/>
                  <a:pt x="4" y="0"/>
                  <a:pt x="6" y="0"/>
                </a:cubicBezTo>
                <a:cubicBezTo>
                  <a:pt x="115" y="0"/>
                  <a:pt x="115" y="0"/>
                  <a:pt x="115" y="0"/>
                </a:cubicBezTo>
                <a:cubicBezTo>
                  <a:pt x="116" y="0"/>
                  <a:pt x="118" y="1"/>
                  <a:pt x="119" y="2"/>
                </a:cubicBezTo>
                <a:cubicBezTo>
                  <a:pt x="120" y="3"/>
                  <a:pt x="121" y="5"/>
                  <a:pt x="121" y="6"/>
                </a:cubicBezTo>
                <a:close/>
                <a:moveTo>
                  <a:pt x="157" y="43"/>
                </a:moveTo>
                <a:cubicBezTo>
                  <a:pt x="157" y="55"/>
                  <a:pt x="157" y="55"/>
                  <a:pt x="157" y="55"/>
                </a:cubicBezTo>
                <a:cubicBezTo>
                  <a:pt x="157" y="56"/>
                  <a:pt x="156" y="58"/>
                  <a:pt x="155" y="59"/>
                </a:cubicBezTo>
                <a:cubicBezTo>
                  <a:pt x="154" y="60"/>
                  <a:pt x="153" y="61"/>
                  <a:pt x="151" y="61"/>
                </a:cubicBezTo>
                <a:cubicBezTo>
                  <a:pt x="6" y="61"/>
                  <a:pt x="6" y="61"/>
                  <a:pt x="6" y="61"/>
                </a:cubicBezTo>
                <a:cubicBezTo>
                  <a:pt x="4" y="61"/>
                  <a:pt x="3" y="60"/>
                  <a:pt x="1" y="59"/>
                </a:cubicBezTo>
                <a:cubicBezTo>
                  <a:pt x="0" y="58"/>
                  <a:pt x="0" y="56"/>
                  <a:pt x="0" y="55"/>
                </a:cubicBezTo>
                <a:cubicBezTo>
                  <a:pt x="0" y="43"/>
                  <a:pt x="0" y="43"/>
                  <a:pt x="0" y="43"/>
                </a:cubicBezTo>
                <a:cubicBezTo>
                  <a:pt x="0" y="41"/>
                  <a:pt x="0" y="40"/>
                  <a:pt x="1" y="38"/>
                </a:cubicBezTo>
                <a:cubicBezTo>
                  <a:pt x="3" y="37"/>
                  <a:pt x="4" y="37"/>
                  <a:pt x="6" y="37"/>
                </a:cubicBezTo>
                <a:cubicBezTo>
                  <a:pt x="151" y="37"/>
                  <a:pt x="151" y="37"/>
                  <a:pt x="151" y="37"/>
                </a:cubicBezTo>
                <a:cubicBezTo>
                  <a:pt x="153" y="37"/>
                  <a:pt x="154" y="37"/>
                  <a:pt x="155" y="38"/>
                </a:cubicBezTo>
                <a:cubicBezTo>
                  <a:pt x="156" y="40"/>
                  <a:pt x="157" y="41"/>
                  <a:pt x="157" y="43"/>
                </a:cubicBezTo>
                <a:close/>
                <a:moveTo>
                  <a:pt x="133" y="79"/>
                </a:moveTo>
                <a:cubicBezTo>
                  <a:pt x="133" y="91"/>
                  <a:pt x="133" y="91"/>
                  <a:pt x="133" y="91"/>
                </a:cubicBezTo>
                <a:cubicBezTo>
                  <a:pt x="133" y="93"/>
                  <a:pt x="132" y="94"/>
                  <a:pt x="131" y="95"/>
                </a:cubicBezTo>
                <a:cubicBezTo>
                  <a:pt x="130" y="97"/>
                  <a:pt x="128" y="97"/>
                  <a:pt x="127" y="97"/>
                </a:cubicBezTo>
                <a:cubicBezTo>
                  <a:pt x="6" y="97"/>
                  <a:pt x="6" y="97"/>
                  <a:pt x="6" y="97"/>
                </a:cubicBezTo>
                <a:cubicBezTo>
                  <a:pt x="4" y="97"/>
                  <a:pt x="3" y="97"/>
                  <a:pt x="1" y="95"/>
                </a:cubicBezTo>
                <a:cubicBezTo>
                  <a:pt x="0" y="94"/>
                  <a:pt x="0" y="93"/>
                  <a:pt x="0" y="91"/>
                </a:cubicBezTo>
                <a:cubicBezTo>
                  <a:pt x="0" y="79"/>
                  <a:pt x="0" y="79"/>
                  <a:pt x="0" y="79"/>
                </a:cubicBezTo>
                <a:cubicBezTo>
                  <a:pt x="0" y="77"/>
                  <a:pt x="0" y="76"/>
                  <a:pt x="1" y="75"/>
                </a:cubicBezTo>
                <a:cubicBezTo>
                  <a:pt x="3" y="74"/>
                  <a:pt x="4" y="73"/>
                  <a:pt x="6" y="73"/>
                </a:cubicBezTo>
                <a:cubicBezTo>
                  <a:pt x="127" y="73"/>
                  <a:pt x="127" y="73"/>
                  <a:pt x="127" y="73"/>
                </a:cubicBezTo>
                <a:cubicBezTo>
                  <a:pt x="128" y="73"/>
                  <a:pt x="130" y="74"/>
                  <a:pt x="131" y="75"/>
                </a:cubicBezTo>
                <a:cubicBezTo>
                  <a:pt x="132" y="76"/>
                  <a:pt x="133" y="77"/>
                  <a:pt x="133" y="79"/>
                </a:cubicBezTo>
                <a:close/>
                <a:moveTo>
                  <a:pt x="169" y="115"/>
                </a:moveTo>
                <a:cubicBezTo>
                  <a:pt x="169" y="127"/>
                  <a:pt x="169" y="127"/>
                  <a:pt x="169" y="127"/>
                </a:cubicBezTo>
                <a:cubicBezTo>
                  <a:pt x="169" y="129"/>
                  <a:pt x="168" y="130"/>
                  <a:pt x="167" y="132"/>
                </a:cubicBezTo>
                <a:cubicBezTo>
                  <a:pt x="166" y="133"/>
                  <a:pt x="165" y="133"/>
                  <a:pt x="163" y="133"/>
                </a:cubicBezTo>
                <a:cubicBezTo>
                  <a:pt x="6" y="133"/>
                  <a:pt x="6" y="133"/>
                  <a:pt x="6" y="133"/>
                </a:cubicBezTo>
                <a:cubicBezTo>
                  <a:pt x="4" y="133"/>
                  <a:pt x="3" y="133"/>
                  <a:pt x="1" y="132"/>
                </a:cubicBezTo>
                <a:cubicBezTo>
                  <a:pt x="0" y="130"/>
                  <a:pt x="0" y="129"/>
                  <a:pt x="0" y="127"/>
                </a:cubicBezTo>
                <a:cubicBezTo>
                  <a:pt x="0" y="115"/>
                  <a:pt x="0" y="115"/>
                  <a:pt x="0" y="115"/>
                </a:cubicBezTo>
                <a:cubicBezTo>
                  <a:pt x="0" y="114"/>
                  <a:pt x="0" y="112"/>
                  <a:pt x="1" y="111"/>
                </a:cubicBezTo>
                <a:cubicBezTo>
                  <a:pt x="3" y="110"/>
                  <a:pt x="4" y="109"/>
                  <a:pt x="6" y="109"/>
                </a:cubicBezTo>
                <a:cubicBezTo>
                  <a:pt x="163" y="109"/>
                  <a:pt x="163" y="109"/>
                  <a:pt x="163" y="109"/>
                </a:cubicBezTo>
                <a:cubicBezTo>
                  <a:pt x="165" y="109"/>
                  <a:pt x="166" y="110"/>
                  <a:pt x="167" y="111"/>
                </a:cubicBezTo>
                <a:cubicBezTo>
                  <a:pt x="168" y="112"/>
                  <a:pt x="169" y="114"/>
                  <a:pt x="169" y="115"/>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60" name="Freeform 57"/>
          <p:cNvSpPr>
            <a:spLocks noEditPoints="1"/>
          </p:cNvSpPr>
          <p:nvPr/>
        </p:nvSpPr>
        <p:spPr bwMode="auto">
          <a:xfrm>
            <a:off x="4953807" y="2386800"/>
            <a:ext cx="257514" cy="200530"/>
          </a:xfrm>
          <a:custGeom>
            <a:avLst/>
            <a:gdLst>
              <a:gd name="T0" fmla="*/ 170 w 170"/>
              <a:gd name="T1" fmla="*/ 115 h 133"/>
              <a:gd name="T2" fmla="*/ 170 w 170"/>
              <a:gd name="T3" fmla="*/ 127 h 133"/>
              <a:gd name="T4" fmla="*/ 168 w 170"/>
              <a:gd name="T5" fmla="*/ 132 h 133"/>
              <a:gd name="T6" fmla="*/ 164 w 170"/>
              <a:gd name="T7" fmla="*/ 133 h 133"/>
              <a:gd name="T8" fmla="*/ 6 w 170"/>
              <a:gd name="T9" fmla="*/ 133 h 133"/>
              <a:gd name="T10" fmla="*/ 2 w 170"/>
              <a:gd name="T11" fmla="*/ 132 h 133"/>
              <a:gd name="T12" fmla="*/ 0 w 170"/>
              <a:gd name="T13" fmla="*/ 127 h 133"/>
              <a:gd name="T14" fmla="*/ 0 w 170"/>
              <a:gd name="T15" fmla="*/ 115 h 133"/>
              <a:gd name="T16" fmla="*/ 2 w 170"/>
              <a:gd name="T17" fmla="*/ 111 h 133"/>
              <a:gd name="T18" fmla="*/ 6 w 170"/>
              <a:gd name="T19" fmla="*/ 109 h 133"/>
              <a:gd name="T20" fmla="*/ 164 w 170"/>
              <a:gd name="T21" fmla="*/ 109 h 133"/>
              <a:gd name="T22" fmla="*/ 168 w 170"/>
              <a:gd name="T23" fmla="*/ 111 h 133"/>
              <a:gd name="T24" fmla="*/ 170 w 170"/>
              <a:gd name="T25" fmla="*/ 115 h 133"/>
              <a:gd name="T26" fmla="*/ 158 w 170"/>
              <a:gd name="T27" fmla="*/ 43 h 133"/>
              <a:gd name="T28" fmla="*/ 158 w 170"/>
              <a:gd name="T29" fmla="*/ 55 h 133"/>
              <a:gd name="T30" fmla="*/ 156 w 170"/>
              <a:gd name="T31" fmla="*/ 59 h 133"/>
              <a:gd name="T32" fmla="*/ 152 w 170"/>
              <a:gd name="T33" fmla="*/ 61 h 133"/>
              <a:gd name="T34" fmla="*/ 18 w 170"/>
              <a:gd name="T35" fmla="*/ 61 h 133"/>
              <a:gd name="T36" fmla="*/ 14 w 170"/>
              <a:gd name="T37" fmla="*/ 59 h 133"/>
              <a:gd name="T38" fmla="*/ 12 w 170"/>
              <a:gd name="T39" fmla="*/ 55 h 133"/>
              <a:gd name="T40" fmla="*/ 12 w 170"/>
              <a:gd name="T41" fmla="*/ 43 h 133"/>
              <a:gd name="T42" fmla="*/ 14 w 170"/>
              <a:gd name="T43" fmla="*/ 38 h 133"/>
              <a:gd name="T44" fmla="*/ 18 w 170"/>
              <a:gd name="T45" fmla="*/ 37 h 133"/>
              <a:gd name="T46" fmla="*/ 152 w 170"/>
              <a:gd name="T47" fmla="*/ 37 h 133"/>
              <a:gd name="T48" fmla="*/ 156 w 170"/>
              <a:gd name="T49" fmla="*/ 38 h 133"/>
              <a:gd name="T50" fmla="*/ 158 w 170"/>
              <a:gd name="T51" fmla="*/ 43 h 133"/>
              <a:gd name="T52" fmla="*/ 133 w 170"/>
              <a:gd name="T53" fmla="*/ 79 h 133"/>
              <a:gd name="T54" fmla="*/ 133 w 170"/>
              <a:gd name="T55" fmla="*/ 91 h 133"/>
              <a:gd name="T56" fmla="*/ 132 w 170"/>
              <a:gd name="T57" fmla="*/ 95 h 133"/>
              <a:gd name="T58" fmla="*/ 127 w 170"/>
              <a:gd name="T59" fmla="*/ 97 h 133"/>
              <a:gd name="T60" fmla="*/ 43 w 170"/>
              <a:gd name="T61" fmla="*/ 97 h 133"/>
              <a:gd name="T62" fmla="*/ 38 w 170"/>
              <a:gd name="T63" fmla="*/ 95 h 133"/>
              <a:gd name="T64" fmla="*/ 37 w 170"/>
              <a:gd name="T65" fmla="*/ 91 h 133"/>
              <a:gd name="T66" fmla="*/ 37 w 170"/>
              <a:gd name="T67" fmla="*/ 79 h 133"/>
              <a:gd name="T68" fmla="*/ 38 w 170"/>
              <a:gd name="T69" fmla="*/ 75 h 133"/>
              <a:gd name="T70" fmla="*/ 43 w 170"/>
              <a:gd name="T71" fmla="*/ 73 h 133"/>
              <a:gd name="T72" fmla="*/ 127 w 170"/>
              <a:gd name="T73" fmla="*/ 73 h 133"/>
              <a:gd name="T74" fmla="*/ 132 w 170"/>
              <a:gd name="T75" fmla="*/ 75 h 133"/>
              <a:gd name="T76" fmla="*/ 133 w 170"/>
              <a:gd name="T77" fmla="*/ 79 h 133"/>
              <a:gd name="T78" fmla="*/ 121 w 170"/>
              <a:gd name="T79" fmla="*/ 6 h 133"/>
              <a:gd name="T80" fmla="*/ 121 w 170"/>
              <a:gd name="T81" fmla="*/ 19 h 133"/>
              <a:gd name="T82" fmla="*/ 120 w 170"/>
              <a:gd name="T83" fmla="*/ 23 h 133"/>
              <a:gd name="T84" fmla="*/ 115 w 170"/>
              <a:gd name="T85" fmla="*/ 25 h 133"/>
              <a:gd name="T86" fmla="*/ 55 w 170"/>
              <a:gd name="T87" fmla="*/ 25 h 133"/>
              <a:gd name="T88" fmla="*/ 51 w 170"/>
              <a:gd name="T89" fmla="*/ 23 h 133"/>
              <a:gd name="T90" fmla="*/ 49 w 170"/>
              <a:gd name="T91" fmla="*/ 19 h 133"/>
              <a:gd name="T92" fmla="*/ 49 w 170"/>
              <a:gd name="T93" fmla="*/ 6 h 133"/>
              <a:gd name="T94" fmla="*/ 51 w 170"/>
              <a:gd name="T95" fmla="*/ 2 h 133"/>
              <a:gd name="T96" fmla="*/ 55 w 170"/>
              <a:gd name="T97" fmla="*/ 0 h 133"/>
              <a:gd name="T98" fmla="*/ 115 w 170"/>
              <a:gd name="T99" fmla="*/ 0 h 133"/>
              <a:gd name="T100" fmla="*/ 120 w 170"/>
              <a:gd name="T101" fmla="*/ 2 h 133"/>
              <a:gd name="T102" fmla="*/ 121 w 170"/>
              <a:gd name="T103" fmla="*/ 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0" h="133">
                <a:moveTo>
                  <a:pt x="170" y="115"/>
                </a:moveTo>
                <a:cubicBezTo>
                  <a:pt x="170" y="127"/>
                  <a:pt x="170" y="127"/>
                  <a:pt x="170" y="127"/>
                </a:cubicBezTo>
                <a:cubicBezTo>
                  <a:pt x="170" y="129"/>
                  <a:pt x="169" y="130"/>
                  <a:pt x="168" y="132"/>
                </a:cubicBezTo>
                <a:cubicBezTo>
                  <a:pt x="167" y="133"/>
                  <a:pt x="165" y="133"/>
                  <a:pt x="164" y="133"/>
                </a:cubicBezTo>
                <a:cubicBezTo>
                  <a:pt x="6" y="133"/>
                  <a:pt x="6" y="133"/>
                  <a:pt x="6" y="133"/>
                </a:cubicBezTo>
                <a:cubicBezTo>
                  <a:pt x="5" y="133"/>
                  <a:pt x="3" y="133"/>
                  <a:pt x="2" y="132"/>
                </a:cubicBezTo>
                <a:cubicBezTo>
                  <a:pt x="1" y="130"/>
                  <a:pt x="0" y="129"/>
                  <a:pt x="0" y="127"/>
                </a:cubicBezTo>
                <a:cubicBezTo>
                  <a:pt x="0" y="115"/>
                  <a:pt x="0" y="115"/>
                  <a:pt x="0" y="115"/>
                </a:cubicBezTo>
                <a:cubicBezTo>
                  <a:pt x="0" y="114"/>
                  <a:pt x="1" y="112"/>
                  <a:pt x="2" y="111"/>
                </a:cubicBezTo>
                <a:cubicBezTo>
                  <a:pt x="3" y="110"/>
                  <a:pt x="5" y="109"/>
                  <a:pt x="6" y="109"/>
                </a:cubicBezTo>
                <a:cubicBezTo>
                  <a:pt x="164" y="109"/>
                  <a:pt x="164" y="109"/>
                  <a:pt x="164" y="109"/>
                </a:cubicBezTo>
                <a:cubicBezTo>
                  <a:pt x="165" y="109"/>
                  <a:pt x="167" y="110"/>
                  <a:pt x="168" y="111"/>
                </a:cubicBezTo>
                <a:cubicBezTo>
                  <a:pt x="169" y="112"/>
                  <a:pt x="170" y="114"/>
                  <a:pt x="170" y="115"/>
                </a:cubicBezTo>
                <a:close/>
                <a:moveTo>
                  <a:pt x="158" y="43"/>
                </a:moveTo>
                <a:cubicBezTo>
                  <a:pt x="158" y="55"/>
                  <a:pt x="158" y="55"/>
                  <a:pt x="158" y="55"/>
                </a:cubicBezTo>
                <a:cubicBezTo>
                  <a:pt x="158" y="56"/>
                  <a:pt x="157" y="58"/>
                  <a:pt x="156" y="59"/>
                </a:cubicBezTo>
                <a:cubicBezTo>
                  <a:pt x="155" y="60"/>
                  <a:pt x="153" y="61"/>
                  <a:pt x="152" y="61"/>
                </a:cubicBezTo>
                <a:cubicBezTo>
                  <a:pt x="18" y="61"/>
                  <a:pt x="18" y="61"/>
                  <a:pt x="18" y="61"/>
                </a:cubicBezTo>
                <a:cubicBezTo>
                  <a:pt x="17" y="61"/>
                  <a:pt x="15" y="60"/>
                  <a:pt x="14" y="59"/>
                </a:cubicBezTo>
                <a:cubicBezTo>
                  <a:pt x="13" y="58"/>
                  <a:pt x="12" y="56"/>
                  <a:pt x="12" y="55"/>
                </a:cubicBezTo>
                <a:cubicBezTo>
                  <a:pt x="12" y="43"/>
                  <a:pt x="12" y="43"/>
                  <a:pt x="12" y="43"/>
                </a:cubicBezTo>
                <a:cubicBezTo>
                  <a:pt x="12" y="41"/>
                  <a:pt x="13" y="40"/>
                  <a:pt x="14" y="38"/>
                </a:cubicBezTo>
                <a:cubicBezTo>
                  <a:pt x="15" y="37"/>
                  <a:pt x="17" y="37"/>
                  <a:pt x="18" y="37"/>
                </a:cubicBezTo>
                <a:cubicBezTo>
                  <a:pt x="152" y="37"/>
                  <a:pt x="152" y="37"/>
                  <a:pt x="152" y="37"/>
                </a:cubicBezTo>
                <a:cubicBezTo>
                  <a:pt x="153" y="37"/>
                  <a:pt x="155" y="37"/>
                  <a:pt x="156" y="38"/>
                </a:cubicBezTo>
                <a:cubicBezTo>
                  <a:pt x="157" y="40"/>
                  <a:pt x="158" y="41"/>
                  <a:pt x="158" y="43"/>
                </a:cubicBezTo>
                <a:close/>
                <a:moveTo>
                  <a:pt x="133" y="79"/>
                </a:moveTo>
                <a:cubicBezTo>
                  <a:pt x="133" y="91"/>
                  <a:pt x="133" y="91"/>
                  <a:pt x="133" y="91"/>
                </a:cubicBezTo>
                <a:cubicBezTo>
                  <a:pt x="133" y="93"/>
                  <a:pt x="133" y="94"/>
                  <a:pt x="132" y="95"/>
                </a:cubicBezTo>
                <a:cubicBezTo>
                  <a:pt x="130" y="97"/>
                  <a:pt x="129" y="97"/>
                  <a:pt x="127" y="97"/>
                </a:cubicBezTo>
                <a:cubicBezTo>
                  <a:pt x="43" y="97"/>
                  <a:pt x="43" y="97"/>
                  <a:pt x="43" y="97"/>
                </a:cubicBezTo>
                <a:cubicBezTo>
                  <a:pt x="41" y="97"/>
                  <a:pt x="40" y="97"/>
                  <a:pt x="38" y="95"/>
                </a:cubicBezTo>
                <a:cubicBezTo>
                  <a:pt x="37" y="94"/>
                  <a:pt x="37" y="93"/>
                  <a:pt x="37" y="91"/>
                </a:cubicBezTo>
                <a:cubicBezTo>
                  <a:pt x="37" y="79"/>
                  <a:pt x="37" y="79"/>
                  <a:pt x="37" y="79"/>
                </a:cubicBezTo>
                <a:cubicBezTo>
                  <a:pt x="37" y="77"/>
                  <a:pt x="37" y="76"/>
                  <a:pt x="38" y="75"/>
                </a:cubicBezTo>
                <a:cubicBezTo>
                  <a:pt x="40" y="74"/>
                  <a:pt x="41" y="73"/>
                  <a:pt x="43" y="73"/>
                </a:cubicBezTo>
                <a:cubicBezTo>
                  <a:pt x="127" y="73"/>
                  <a:pt x="127" y="73"/>
                  <a:pt x="127" y="73"/>
                </a:cubicBezTo>
                <a:cubicBezTo>
                  <a:pt x="129" y="73"/>
                  <a:pt x="130" y="74"/>
                  <a:pt x="132" y="75"/>
                </a:cubicBezTo>
                <a:cubicBezTo>
                  <a:pt x="133" y="76"/>
                  <a:pt x="133" y="77"/>
                  <a:pt x="133" y="79"/>
                </a:cubicBezTo>
                <a:close/>
                <a:moveTo>
                  <a:pt x="121" y="6"/>
                </a:moveTo>
                <a:cubicBezTo>
                  <a:pt x="121" y="19"/>
                  <a:pt x="121" y="19"/>
                  <a:pt x="121" y="19"/>
                </a:cubicBezTo>
                <a:cubicBezTo>
                  <a:pt x="121" y="20"/>
                  <a:pt x="121" y="22"/>
                  <a:pt x="120" y="23"/>
                </a:cubicBezTo>
                <a:cubicBezTo>
                  <a:pt x="118" y="24"/>
                  <a:pt x="117" y="25"/>
                  <a:pt x="115" y="25"/>
                </a:cubicBezTo>
                <a:cubicBezTo>
                  <a:pt x="55" y="25"/>
                  <a:pt x="55" y="25"/>
                  <a:pt x="55" y="25"/>
                </a:cubicBezTo>
                <a:cubicBezTo>
                  <a:pt x="53" y="25"/>
                  <a:pt x="52" y="24"/>
                  <a:pt x="51" y="23"/>
                </a:cubicBezTo>
                <a:cubicBezTo>
                  <a:pt x="49" y="22"/>
                  <a:pt x="49" y="20"/>
                  <a:pt x="49" y="19"/>
                </a:cubicBezTo>
                <a:cubicBezTo>
                  <a:pt x="49" y="6"/>
                  <a:pt x="49" y="6"/>
                  <a:pt x="49" y="6"/>
                </a:cubicBezTo>
                <a:cubicBezTo>
                  <a:pt x="49" y="5"/>
                  <a:pt x="49" y="3"/>
                  <a:pt x="51" y="2"/>
                </a:cubicBezTo>
                <a:cubicBezTo>
                  <a:pt x="52" y="1"/>
                  <a:pt x="53" y="0"/>
                  <a:pt x="55" y="0"/>
                </a:cubicBezTo>
                <a:cubicBezTo>
                  <a:pt x="115" y="0"/>
                  <a:pt x="115" y="0"/>
                  <a:pt x="115" y="0"/>
                </a:cubicBezTo>
                <a:cubicBezTo>
                  <a:pt x="117" y="0"/>
                  <a:pt x="118" y="1"/>
                  <a:pt x="120" y="2"/>
                </a:cubicBezTo>
                <a:cubicBezTo>
                  <a:pt x="121" y="3"/>
                  <a:pt x="121" y="5"/>
                  <a:pt x="121" y="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61" name="Freeform 58"/>
          <p:cNvSpPr>
            <a:spLocks noEditPoints="1"/>
          </p:cNvSpPr>
          <p:nvPr/>
        </p:nvSpPr>
        <p:spPr bwMode="auto">
          <a:xfrm>
            <a:off x="5277407" y="2386800"/>
            <a:ext cx="255233" cy="200530"/>
          </a:xfrm>
          <a:custGeom>
            <a:avLst/>
            <a:gdLst>
              <a:gd name="T0" fmla="*/ 170 w 170"/>
              <a:gd name="T1" fmla="*/ 115 h 133"/>
              <a:gd name="T2" fmla="*/ 170 w 170"/>
              <a:gd name="T3" fmla="*/ 127 h 133"/>
              <a:gd name="T4" fmla="*/ 168 w 170"/>
              <a:gd name="T5" fmla="*/ 132 h 133"/>
              <a:gd name="T6" fmla="*/ 163 w 170"/>
              <a:gd name="T7" fmla="*/ 133 h 133"/>
              <a:gd name="T8" fmla="*/ 6 w 170"/>
              <a:gd name="T9" fmla="*/ 133 h 133"/>
              <a:gd name="T10" fmla="*/ 2 w 170"/>
              <a:gd name="T11" fmla="*/ 132 h 133"/>
              <a:gd name="T12" fmla="*/ 0 w 170"/>
              <a:gd name="T13" fmla="*/ 127 h 133"/>
              <a:gd name="T14" fmla="*/ 0 w 170"/>
              <a:gd name="T15" fmla="*/ 115 h 133"/>
              <a:gd name="T16" fmla="*/ 2 w 170"/>
              <a:gd name="T17" fmla="*/ 111 h 133"/>
              <a:gd name="T18" fmla="*/ 6 w 170"/>
              <a:gd name="T19" fmla="*/ 109 h 133"/>
              <a:gd name="T20" fmla="*/ 163 w 170"/>
              <a:gd name="T21" fmla="*/ 109 h 133"/>
              <a:gd name="T22" fmla="*/ 168 w 170"/>
              <a:gd name="T23" fmla="*/ 111 h 133"/>
              <a:gd name="T24" fmla="*/ 170 w 170"/>
              <a:gd name="T25" fmla="*/ 115 h 133"/>
              <a:gd name="T26" fmla="*/ 170 w 170"/>
              <a:gd name="T27" fmla="*/ 43 h 133"/>
              <a:gd name="T28" fmla="*/ 170 w 170"/>
              <a:gd name="T29" fmla="*/ 55 h 133"/>
              <a:gd name="T30" fmla="*/ 168 w 170"/>
              <a:gd name="T31" fmla="*/ 59 h 133"/>
              <a:gd name="T32" fmla="*/ 163 w 170"/>
              <a:gd name="T33" fmla="*/ 61 h 133"/>
              <a:gd name="T34" fmla="*/ 18 w 170"/>
              <a:gd name="T35" fmla="*/ 61 h 133"/>
              <a:gd name="T36" fmla="*/ 14 w 170"/>
              <a:gd name="T37" fmla="*/ 59 h 133"/>
              <a:gd name="T38" fmla="*/ 12 w 170"/>
              <a:gd name="T39" fmla="*/ 55 h 133"/>
              <a:gd name="T40" fmla="*/ 12 w 170"/>
              <a:gd name="T41" fmla="*/ 43 h 133"/>
              <a:gd name="T42" fmla="*/ 14 w 170"/>
              <a:gd name="T43" fmla="*/ 38 h 133"/>
              <a:gd name="T44" fmla="*/ 18 w 170"/>
              <a:gd name="T45" fmla="*/ 37 h 133"/>
              <a:gd name="T46" fmla="*/ 163 w 170"/>
              <a:gd name="T47" fmla="*/ 37 h 133"/>
              <a:gd name="T48" fmla="*/ 168 w 170"/>
              <a:gd name="T49" fmla="*/ 38 h 133"/>
              <a:gd name="T50" fmla="*/ 170 w 170"/>
              <a:gd name="T51" fmla="*/ 43 h 133"/>
              <a:gd name="T52" fmla="*/ 170 w 170"/>
              <a:gd name="T53" fmla="*/ 79 h 133"/>
              <a:gd name="T54" fmla="*/ 170 w 170"/>
              <a:gd name="T55" fmla="*/ 91 h 133"/>
              <a:gd name="T56" fmla="*/ 168 w 170"/>
              <a:gd name="T57" fmla="*/ 95 h 133"/>
              <a:gd name="T58" fmla="*/ 163 w 170"/>
              <a:gd name="T59" fmla="*/ 97 h 133"/>
              <a:gd name="T60" fmla="*/ 42 w 170"/>
              <a:gd name="T61" fmla="*/ 97 h 133"/>
              <a:gd name="T62" fmla="*/ 38 w 170"/>
              <a:gd name="T63" fmla="*/ 95 h 133"/>
              <a:gd name="T64" fmla="*/ 36 w 170"/>
              <a:gd name="T65" fmla="*/ 91 h 133"/>
              <a:gd name="T66" fmla="*/ 36 w 170"/>
              <a:gd name="T67" fmla="*/ 79 h 133"/>
              <a:gd name="T68" fmla="*/ 38 w 170"/>
              <a:gd name="T69" fmla="*/ 75 h 133"/>
              <a:gd name="T70" fmla="*/ 42 w 170"/>
              <a:gd name="T71" fmla="*/ 73 h 133"/>
              <a:gd name="T72" fmla="*/ 163 w 170"/>
              <a:gd name="T73" fmla="*/ 73 h 133"/>
              <a:gd name="T74" fmla="*/ 168 w 170"/>
              <a:gd name="T75" fmla="*/ 75 h 133"/>
              <a:gd name="T76" fmla="*/ 170 w 170"/>
              <a:gd name="T77" fmla="*/ 79 h 133"/>
              <a:gd name="T78" fmla="*/ 170 w 170"/>
              <a:gd name="T79" fmla="*/ 6 h 133"/>
              <a:gd name="T80" fmla="*/ 170 w 170"/>
              <a:gd name="T81" fmla="*/ 19 h 133"/>
              <a:gd name="T82" fmla="*/ 168 w 170"/>
              <a:gd name="T83" fmla="*/ 23 h 133"/>
              <a:gd name="T84" fmla="*/ 163 w 170"/>
              <a:gd name="T85" fmla="*/ 25 h 133"/>
              <a:gd name="T86" fmla="*/ 55 w 170"/>
              <a:gd name="T87" fmla="*/ 25 h 133"/>
              <a:gd name="T88" fmla="*/ 50 w 170"/>
              <a:gd name="T89" fmla="*/ 23 h 133"/>
              <a:gd name="T90" fmla="*/ 49 w 170"/>
              <a:gd name="T91" fmla="*/ 19 h 133"/>
              <a:gd name="T92" fmla="*/ 49 w 170"/>
              <a:gd name="T93" fmla="*/ 6 h 133"/>
              <a:gd name="T94" fmla="*/ 50 w 170"/>
              <a:gd name="T95" fmla="*/ 2 h 133"/>
              <a:gd name="T96" fmla="*/ 55 w 170"/>
              <a:gd name="T97" fmla="*/ 0 h 133"/>
              <a:gd name="T98" fmla="*/ 163 w 170"/>
              <a:gd name="T99" fmla="*/ 0 h 133"/>
              <a:gd name="T100" fmla="*/ 168 w 170"/>
              <a:gd name="T101" fmla="*/ 2 h 133"/>
              <a:gd name="T102" fmla="*/ 170 w 170"/>
              <a:gd name="T103" fmla="*/ 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0" h="133">
                <a:moveTo>
                  <a:pt x="170" y="115"/>
                </a:moveTo>
                <a:cubicBezTo>
                  <a:pt x="170" y="127"/>
                  <a:pt x="170" y="127"/>
                  <a:pt x="170" y="127"/>
                </a:cubicBezTo>
                <a:cubicBezTo>
                  <a:pt x="170" y="129"/>
                  <a:pt x="169" y="130"/>
                  <a:pt x="168" y="132"/>
                </a:cubicBezTo>
                <a:cubicBezTo>
                  <a:pt x="167" y="133"/>
                  <a:pt x="165" y="133"/>
                  <a:pt x="163" y="133"/>
                </a:cubicBezTo>
                <a:cubicBezTo>
                  <a:pt x="6" y="133"/>
                  <a:pt x="6" y="133"/>
                  <a:pt x="6" y="133"/>
                </a:cubicBezTo>
                <a:cubicBezTo>
                  <a:pt x="5" y="133"/>
                  <a:pt x="3" y="133"/>
                  <a:pt x="2" y="132"/>
                </a:cubicBezTo>
                <a:cubicBezTo>
                  <a:pt x="1" y="130"/>
                  <a:pt x="0" y="129"/>
                  <a:pt x="0" y="127"/>
                </a:cubicBezTo>
                <a:cubicBezTo>
                  <a:pt x="0" y="115"/>
                  <a:pt x="0" y="115"/>
                  <a:pt x="0" y="115"/>
                </a:cubicBezTo>
                <a:cubicBezTo>
                  <a:pt x="0" y="114"/>
                  <a:pt x="1" y="112"/>
                  <a:pt x="2" y="111"/>
                </a:cubicBezTo>
                <a:cubicBezTo>
                  <a:pt x="3" y="110"/>
                  <a:pt x="5" y="109"/>
                  <a:pt x="6" y="109"/>
                </a:cubicBezTo>
                <a:cubicBezTo>
                  <a:pt x="163" y="109"/>
                  <a:pt x="163" y="109"/>
                  <a:pt x="163" y="109"/>
                </a:cubicBezTo>
                <a:cubicBezTo>
                  <a:pt x="165" y="109"/>
                  <a:pt x="167" y="110"/>
                  <a:pt x="168" y="111"/>
                </a:cubicBezTo>
                <a:cubicBezTo>
                  <a:pt x="169" y="112"/>
                  <a:pt x="170" y="114"/>
                  <a:pt x="170" y="115"/>
                </a:cubicBezTo>
                <a:close/>
                <a:moveTo>
                  <a:pt x="170" y="43"/>
                </a:moveTo>
                <a:cubicBezTo>
                  <a:pt x="170" y="55"/>
                  <a:pt x="170" y="55"/>
                  <a:pt x="170" y="55"/>
                </a:cubicBezTo>
                <a:cubicBezTo>
                  <a:pt x="170" y="56"/>
                  <a:pt x="169" y="58"/>
                  <a:pt x="168" y="59"/>
                </a:cubicBezTo>
                <a:cubicBezTo>
                  <a:pt x="167" y="60"/>
                  <a:pt x="165" y="61"/>
                  <a:pt x="163" y="61"/>
                </a:cubicBezTo>
                <a:cubicBezTo>
                  <a:pt x="18" y="61"/>
                  <a:pt x="18" y="61"/>
                  <a:pt x="18" y="61"/>
                </a:cubicBezTo>
                <a:cubicBezTo>
                  <a:pt x="17" y="61"/>
                  <a:pt x="15" y="60"/>
                  <a:pt x="14" y="59"/>
                </a:cubicBezTo>
                <a:cubicBezTo>
                  <a:pt x="13" y="58"/>
                  <a:pt x="12" y="56"/>
                  <a:pt x="12" y="55"/>
                </a:cubicBezTo>
                <a:cubicBezTo>
                  <a:pt x="12" y="43"/>
                  <a:pt x="12" y="43"/>
                  <a:pt x="12" y="43"/>
                </a:cubicBezTo>
                <a:cubicBezTo>
                  <a:pt x="12" y="41"/>
                  <a:pt x="13" y="40"/>
                  <a:pt x="14" y="38"/>
                </a:cubicBezTo>
                <a:cubicBezTo>
                  <a:pt x="15" y="37"/>
                  <a:pt x="17" y="37"/>
                  <a:pt x="18" y="37"/>
                </a:cubicBezTo>
                <a:cubicBezTo>
                  <a:pt x="163" y="37"/>
                  <a:pt x="163" y="37"/>
                  <a:pt x="163" y="37"/>
                </a:cubicBezTo>
                <a:cubicBezTo>
                  <a:pt x="165" y="37"/>
                  <a:pt x="167" y="37"/>
                  <a:pt x="168" y="38"/>
                </a:cubicBezTo>
                <a:cubicBezTo>
                  <a:pt x="169" y="40"/>
                  <a:pt x="170" y="41"/>
                  <a:pt x="170" y="43"/>
                </a:cubicBezTo>
                <a:close/>
                <a:moveTo>
                  <a:pt x="170" y="79"/>
                </a:moveTo>
                <a:cubicBezTo>
                  <a:pt x="170" y="91"/>
                  <a:pt x="170" y="91"/>
                  <a:pt x="170" y="91"/>
                </a:cubicBezTo>
                <a:cubicBezTo>
                  <a:pt x="170" y="93"/>
                  <a:pt x="169" y="94"/>
                  <a:pt x="168" y="95"/>
                </a:cubicBezTo>
                <a:cubicBezTo>
                  <a:pt x="167" y="97"/>
                  <a:pt x="165" y="97"/>
                  <a:pt x="163" y="97"/>
                </a:cubicBezTo>
                <a:cubicBezTo>
                  <a:pt x="42" y="97"/>
                  <a:pt x="42" y="97"/>
                  <a:pt x="42" y="97"/>
                </a:cubicBezTo>
                <a:cubicBezTo>
                  <a:pt x="41" y="97"/>
                  <a:pt x="39" y="97"/>
                  <a:pt x="38" y="95"/>
                </a:cubicBezTo>
                <a:cubicBezTo>
                  <a:pt x="37" y="94"/>
                  <a:pt x="36" y="93"/>
                  <a:pt x="36" y="91"/>
                </a:cubicBezTo>
                <a:cubicBezTo>
                  <a:pt x="36" y="79"/>
                  <a:pt x="36" y="79"/>
                  <a:pt x="36" y="79"/>
                </a:cubicBezTo>
                <a:cubicBezTo>
                  <a:pt x="36" y="77"/>
                  <a:pt x="37" y="76"/>
                  <a:pt x="38" y="75"/>
                </a:cubicBezTo>
                <a:cubicBezTo>
                  <a:pt x="39" y="74"/>
                  <a:pt x="41" y="73"/>
                  <a:pt x="42" y="73"/>
                </a:cubicBezTo>
                <a:cubicBezTo>
                  <a:pt x="163" y="73"/>
                  <a:pt x="163" y="73"/>
                  <a:pt x="163" y="73"/>
                </a:cubicBezTo>
                <a:cubicBezTo>
                  <a:pt x="165" y="73"/>
                  <a:pt x="167" y="74"/>
                  <a:pt x="168" y="75"/>
                </a:cubicBezTo>
                <a:cubicBezTo>
                  <a:pt x="169" y="76"/>
                  <a:pt x="170" y="77"/>
                  <a:pt x="170" y="79"/>
                </a:cubicBezTo>
                <a:close/>
                <a:moveTo>
                  <a:pt x="170" y="6"/>
                </a:moveTo>
                <a:cubicBezTo>
                  <a:pt x="170" y="19"/>
                  <a:pt x="170" y="19"/>
                  <a:pt x="170" y="19"/>
                </a:cubicBezTo>
                <a:cubicBezTo>
                  <a:pt x="170" y="20"/>
                  <a:pt x="169" y="22"/>
                  <a:pt x="168" y="23"/>
                </a:cubicBezTo>
                <a:cubicBezTo>
                  <a:pt x="167" y="24"/>
                  <a:pt x="165" y="25"/>
                  <a:pt x="163" y="25"/>
                </a:cubicBezTo>
                <a:cubicBezTo>
                  <a:pt x="55" y="25"/>
                  <a:pt x="55" y="25"/>
                  <a:pt x="55" y="25"/>
                </a:cubicBezTo>
                <a:cubicBezTo>
                  <a:pt x="53" y="25"/>
                  <a:pt x="51" y="24"/>
                  <a:pt x="50" y="23"/>
                </a:cubicBezTo>
                <a:cubicBezTo>
                  <a:pt x="49" y="22"/>
                  <a:pt x="49" y="20"/>
                  <a:pt x="49" y="19"/>
                </a:cubicBezTo>
                <a:cubicBezTo>
                  <a:pt x="49" y="6"/>
                  <a:pt x="49" y="6"/>
                  <a:pt x="49" y="6"/>
                </a:cubicBezTo>
                <a:cubicBezTo>
                  <a:pt x="49" y="5"/>
                  <a:pt x="49" y="3"/>
                  <a:pt x="50" y="2"/>
                </a:cubicBezTo>
                <a:cubicBezTo>
                  <a:pt x="51" y="1"/>
                  <a:pt x="53" y="0"/>
                  <a:pt x="55" y="0"/>
                </a:cubicBezTo>
                <a:cubicBezTo>
                  <a:pt x="163" y="0"/>
                  <a:pt x="163" y="0"/>
                  <a:pt x="163" y="0"/>
                </a:cubicBezTo>
                <a:cubicBezTo>
                  <a:pt x="165" y="0"/>
                  <a:pt x="167" y="1"/>
                  <a:pt x="168" y="2"/>
                </a:cubicBezTo>
                <a:cubicBezTo>
                  <a:pt x="169" y="3"/>
                  <a:pt x="170" y="5"/>
                  <a:pt x="170" y="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62" name="Freeform 59"/>
          <p:cNvSpPr>
            <a:spLocks noEditPoints="1"/>
          </p:cNvSpPr>
          <p:nvPr/>
        </p:nvSpPr>
        <p:spPr bwMode="auto">
          <a:xfrm>
            <a:off x="5598728" y="2386800"/>
            <a:ext cx="255233" cy="200530"/>
          </a:xfrm>
          <a:custGeom>
            <a:avLst/>
            <a:gdLst>
              <a:gd name="T0" fmla="*/ 169 w 169"/>
              <a:gd name="T1" fmla="*/ 6 h 133"/>
              <a:gd name="T2" fmla="*/ 169 w 169"/>
              <a:gd name="T3" fmla="*/ 19 h 133"/>
              <a:gd name="T4" fmla="*/ 167 w 169"/>
              <a:gd name="T5" fmla="*/ 23 h 133"/>
              <a:gd name="T6" fmla="*/ 163 w 169"/>
              <a:gd name="T7" fmla="*/ 25 h 133"/>
              <a:gd name="T8" fmla="*/ 6 w 169"/>
              <a:gd name="T9" fmla="*/ 25 h 133"/>
              <a:gd name="T10" fmla="*/ 2 w 169"/>
              <a:gd name="T11" fmla="*/ 23 h 133"/>
              <a:gd name="T12" fmla="*/ 0 w 169"/>
              <a:gd name="T13" fmla="*/ 19 h 133"/>
              <a:gd name="T14" fmla="*/ 0 w 169"/>
              <a:gd name="T15" fmla="*/ 6 h 133"/>
              <a:gd name="T16" fmla="*/ 2 w 169"/>
              <a:gd name="T17" fmla="*/ 2 h 133"/>
              <a:gd name="T18" fmla="*/ 6 w 169"/>
              <a:gd name="T19" fmla="*/ 0 h 133"/>
              <a:gd name="T20" fmla="*/ 163 w 169"/>
              <a:gd name="T21" fmla="*/ 0 h 133"/>
              <a:gd name="T22" fmla="*/ 167 w 169"/>
              <a:gd name="T23" fmla="*/ 2 h 133"/>
              <a:gd name="T24" fmla="*/ 169 w 169"/>
              <a:gd name="T25" fmla="*/ 6 h 133"/>
              <a:gd name="T26" fmla="*/ 169 w 169"/>
              <a:gd name="T27" fmla="*/ 43 h 133"/>
              <a:gd name="T28" fmla="*/ 169 w 169"/>
              <a:gd name="T29" fmla="*/ 55 h 133"/>
              <a:gd name="T30" fmla="*/ 167 w 169"/>
              <a:gd name="T31" fmla="*/ 59 h 133"/>
              <a:gd name="T32" fmla="*/ 163 w 169"/>
              <a:gd name="T33" fmla="*/ 61 h 133"/>
              <a:gd name="T34" fmla="*/ 6 w 169"/>
              <a:gd name="T35" fmla="*/ 61 h 133"/>
              <a:gd name="T36" fmla="*/ 2 w 169"/>
              <a:gd name="T37" fmla="*/ 59 h 133"/>
              <a:gd name="T38" fmla="*/ 0 w 169"/>
              <a:gd name="T39" fmla="*/ 55 h 133"/>
              <a:gd name="T40" fmla="*/ 0 w 169"/>
              <a:gd name="T41" fmla="*/ 43 h 133"/>
              <a:gd name="T42" fmla="*/ 2 w 169"/>
              <a:gd name="T43" fmla="*/ 38 h 133"/>
              <a:gd name="T44" fmla="*/ 6 w 169"/>
              <a:gd name="T45" fmla="*/ 37 h 133"/>
              <a:gd name="T46" fmla="*/ 163 w 169"/>
              <a:gd name="T47" fmla="*/ 37 h 133"/>
              <a:gd name="T48" fmla="*/ 167 w 169"/>
              <a:gd name="T49" fmla="*/ 38 h 133"/>
              <a:gd name="T50" fmla="*/ 169 w 169"/>
              <a:gd name="T51" fmla="*/ 43 h 133"/>
              <a:gd name="T52" fmla="*/ 169 w 169"/>
              <a:gd name="T53" fmla="*/ 79 h 133"/>
              <a:gd name="T54" fmla="*/ 169 w 169"/>
              <a:gd name="T55" fmla="*/ 91 h 133"/>
              <a:gd name="T56" fmla="*/ 167 w 169"/>
              <a:gd name="T57" fmla="*/ 95 h 133"/>
              <a:gd name="T58" fmla="*/ 163 w 169"/>
              <a:gd name="T59" fmla="*/ 97 h 133"/>
              <a:gd name="T60" fmla="*/ 6 w 169"/>
              <a:gd name="T61" fmla="*/ 97 h 133"/>
              <a:gd name="T62" fmla="*/ 2 w 169"/>
              <a:gd name="T63" fmla="*/ 95 h 133"/>
              <a:gd name="T64" fmla="*/ 0 w 169"/>
              <a:gd name="T65" fmla="*/ 91 h 133"/>
              <a:gd name="T66" fmla="*/ 0 w 169"/>
              <a:gd name="T67" fmla="*/ 79 h 133"/>
              <a:gd name="T68" fmla="*/ 2 w 169"/>
              <a:gd name="T69" fmla="*/ 75 h 133"/>
              <a:gd name="T70" fmla="*/ 6 w 169"/>
              <a:gd name="T71" fmla="*/ 73 h 133"/>
              <a:gd name="T72" fmla="*/ 163 w 169"/>
              <a:gd name="T73" fmla="*/ 73 h 133"/>
              <a:gd name="T74" fmla="*/ 167 w 169"/>
              <a:gd name="T75" fmla="*/ 75 h 133"/>
              <a:gd name="T76" fmla="*/ 169 w 169"/>
              <a:gd name="T77" fmla="*/ 79 h 133"/>
              <a:gd name="T78" fmla="*/ 169 w 169"/>
              <a:gd name="T79" fmla="*/ 115 h 133"/>
              <a:gd name="T80" fmla="*/ 169 w 169"/>
              <a:gd name="T81" fmla="*/ 127 h 133"/>
              <a:gd name="T82" fmla="*/ 167 w 169"/>
              <a:gd name="T83" fmla="*/ 132 h 133"/>
              <a:gd name="T84" fmla="*/ 163 w 169"/>
              <a:gd name="T85" fmla="*/ 133 h 133"/>
              <a:gd name="T86" fmla="*/ 6 w 169"/>
              <a:gd name="T87" fmla="*/ 133 h 133"/>
              <a:gd name="T88" fmla="*/ 2 w 169"/>
              <a:gd name="T89" fmla="*/ 132 h 133"/>
              <a:gd name="T90" fmla="*/ 0 w 169"/>
              <a:gd name="T91" fmla="*/ 127 h 133"/>
              <a:gd name="T92" fmla="*/ 0 w 169"/>
              <a:gd name="T93" fmla="*/ 115 h 133"/>
              <a:gd name="T94" fmla="*/ 2 w 169"/>
              <a:gd name="T95" fmla="*/ 111 h 133"/>
              <a:gd name="T96" fmla="*/ 6 w 169"/>
              <a:gd name="T97" fmla="*/ 109 h 133"/>
              <a:gd name="T98" fmla="*/ 163 w 169"/>
              <a:gd name="T99" fmla="*/ 109 h 133"/>
              <a:gd name="T100" fmla="*/ 167 w 169"/>
              <a:gd name="T101" fmla="*/ 111 h 133"/>
              <a:gd name="T102" fmla="*/ 169 w 169"/>
              <a:gd name="T103"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9" h="133">
                <a:moveTo>
                  <a:pt x="169" y="6"/>
                </a:moveTo>
                <a:cubicBezTo>
                  <a:pt x="169" y="19"/>
                  <a:pt x="169" y="19"/>
                  <a:pt x="169" y="19"/>
                </a:cubicBezTo>
                <a:cubicBezTo>
                  <a:pt x="169" y="20"/>
                  <a:pt x="169" y="22"/>
                  <a:pt x="167" y="23"/>
                </a:cubicBezTo>
                <a:cubicBezTo>
                  <a:pt x="166" y="24"/>
                  <a:pt x="165" y="25"/>
                  <a:pt x="163" y="25"/>
                </a:cubicBezTo>
                <a:cubicBezTo>
                  <a:pt x="6" y="25"/>
                  <a:pt x="6" y="25"/>
                  <a:pt x="6" y="25"/>
                </a:cubicBezTo>
                <a:cubicBezTo>
                  <a:pt x="4" y="25"/>
                  <a:pt x="3" y="24"/>
                  <a:pt x="2" y="23"/>
                </a:cubicBezTo>
                <a:cubicBezTo>
                  <a:pt x="0" y="22"/>
                  <a:pt x="0" y="20"/>
                  <a:pt x="0" y="19"/>
                </a:cubicBezTo>
                <a:cubicBezTo>
                  <a:pt x="0" y="6"/>
                  <a:pt x="0" y="6"/>
                  <a:pt x="0" y="6"/>
                </a:cubicBezTo>
                <a:cubicBezTo>
                  <a:pt x="0" y="5"/>
                  <a:pt x="0" y="3"/>
                  <a:pt x="2" y="2"/>
                </a:cubicBezTo>
                <a:cubicBezTo>
                  <a:pt x="3" y="1"/>
                  <a:pt x="4" y="0"/>
                  <a:pt x="6" y="0"/>
                </a:cubicBezTo>
                <a:cubicBezTo>
                  <a:pt x="163" y="0"/>
                  <a:pt x="163" y="0"/>
                  <a:pt x="163" y="0"/>
                </a:cubicBezTo>
                <a:cubicBezTo>
                  <a:pt x="165" y="0"/>
                  <a:pt x="166" y="1"/>
                  <a:pt x="167" y="2"/>
                </a:cubicBezTo>
                <a:cubicBezTo>
                  <a:pt x="169" y="3"/>
                  <a:pt x="169" y="5"/>
                  <a:pt x="169" y="6"/>
                </a:cubicBezTo>
                <a:close/>
                <a:moveTo>
                  <a:pt x="169" y="43"/>
                </a:moveTo>
                <a:cubicBezTo>
                  <a:pt x="169" y="55"/>
                  <a:pt x="169" y="55"/>
                  <a:pt x="169" y="55"/>
                </a:cubicBezTo>
                <a:cubicBezTo>
                  <a:pt x="169" y="56"/>
                  <a:pt x="169" y="58"/>
                  <a:pt x="167" y="59"/>
                </a:cubicBezTo>
                <a:cubicBezTo>
                  <a:pt x="166" y="60"/>
                  <a:pt x="165" y="61"/>
                  <a:pt x="163" y="61"/>
                </a:cubicBezTo>
                <a:cubicBezTo>
                  <a:pt x="6" y="61"/>
                  <a:pt x="6" y="61"/>
                  <a:pt x="6" y="61"/>
                </a:cubicBezTo>
                <a:cubicBezTo>
                  <a:pt x="4" y="61"/>
                  <a:pt x="3" y="60"/>
                  <a:pt x="2" y="59"/>
                </a:cubicBezTo>
                <a:cubicBezTo>
                  <a:pt x="0" y="58"/>
                  <a:pt x="0" y="56"/>
                  <a:pt x="0" y="55"/>
                </a:cubicBezTo>
                <a:cubicBezTo>
                  <a:pt x="0" y="43"/>
                  <a:pt x="0" y="43"/>
                  <a:pt x="0" y="43"/>
                </a:cubicBezTo>
                <a:cubicBezTo>
                  <a:pt x="0" y="41"/>
                  <a:pt x="0" y="40"/>
                  <a:pt x="2" y="38"/>
                </a:cubicBezTo>
                <a:cubicBezTo>
                  <a:pt x="3" y="37"/>
                  <a:pt x="4" y="37"/>
                  <a:pt x="6" y="37"/>
                </a:cubicBezTo>
                <a:cubicBezTo>
                  <a:pt x="163" y="37"/>
                  <a:pt x="163" y="37"/>
                  <a:pt x="163" y="37"/>
                </a:cubicBezTo>
                <a:cubicBezTo>
                  <a:pt x="165" y="37"/>
                  <a:pt x="166" y="37"/>
                  <a:pt x="167" y="38"/>
                </a:cubicBezTo>
                <a:cubicBezTo>
                  <a:pt x="169" y="40"/>
                  <a:pt x="169" y="41"/>
                  <a:pt x="169" y="43"/>
                </a:cubicBezTo>
                <a:close/>
                <a:moveTo>
                  <a:pt x="169" y="79"/>
                </a:moveTo>
                <a:cubicBezTo>
                  <a:pt x="169" y="91"/>
                  <a:pt x="169" y="91"/>
                  <a:pt x="169" y="91"/>
                </a:cubicBezTo>
                <a:cubicBezTo>
                  <a:pt x="169" y="93"/>
                  <a:pt x="169" y="94"/>
                  <a:pt x="167" y="95"/>
                </a:cubicBezTo>
                <a:cubicBezTo>
                  <a:pt x="166" y="97"/>
                  <a:pt x="165" y="97"/>
                  <a:pt x="163" y="97"/>
                </a:cubicBezTo>
                <a:cubicBezTo>
                  <a:pt x="6" y="97"/>
                  <a:pt x="6" y="97"/>
                  <a:pt x="6" y="97"/>
                </a:cubicBezTo>
                <a:cubicBezTo>
                  <a:pt x="4" y="97"/>
                  <a:pt x="3" y="97"/>
                  <a:pt x="2" y="95"/>
                </a:cubicBezTo>
                <a:cubicBezTo>
                  <a:pt x="0" y="94"/>
                  <a:pt x="0" y="93"/>
                  <a:pt x="0" y="91"/>
                </a:cubicBezTo>
                <a:cubicBezTo>
                  <a:pt x="0" y="79"/>
                  <a:pt x="0" y="79"/>
                  <a:pt x="0" y="79"/>
                </a:cubicBezTo>
                <a:cubicBezTo>
                  <a:pt x="0" y="77"/>
                  <a:pt x="0" y="76"/>
                  <a:pt x="2" y="75"/>
                </a:cubicBezTo>
                <a:cubicBezTo>
                  <a:pt x="3" y="74"/>
                  <a:pt x="4" y="73"/>
                  <a:pt x="6" y="73"/>
                </a:cubicBezTo>
                <a:cubicBezTo>
                  <a:pt x="163" y="73"/>
                  <a:pt x="163" y="73"/>
                  <a:pt x="163" y="73"/>
                </a:cubicBezTo>
                <a:cubicBezTo>
                  <a:pt x="165" y="73"/>
                  <a:pt x="166" y="74"/>
                  <a:pt x="167" y="75"/>
                </a:cubicBezTo>
                <a:cubicBezTo>
                  <a:pt x="169" y="76"/>
                  <a:pt x="169" y="77"/>
                  <a:pt x="169" y="79"/>
                </a:cubicBezTo>
                <a:close/>
                <a:moveTo>
                  <a:pt x="169" y="115"/>
                </a:moveTo>
                <a:cubicBezTo>
                  <a:pt x="169" y="127"/>
                  <a:pt x="169" y="127"/>
                  <a:pt x="169" y="127"/>
                </a:cubicBezTo>
                <a:cubicBezTo>
                  <a:pt x="169" y="129"/>
                  <a:pt x="169" y="130"/>
                  <a:pt x="167" y="132"/>
                </a:cubicBezTo>
                <a:cubicBezTo>
                  <a:pt x="166" y="133"/>
                  <a:pt x="165" y="133"/>
                  <a:pt x="163" y="133"/>
                </a:cubicBezTo>
                <a:cubicBezTo>
                  <a:pt x="6" y="133"/>
                  <a:pt x="6" y="133"/>
                  <a:pt x="6" y="133"/>
                </a:cubicBezTo>
                <a:cubicBezTo>
                  <a:pt x="4" y="133"/>
                  <a:pt x="3" y="133"/>
                  <a:pt x="2" y="132"/>
                </a:cubicBezTo>
                <a:cubicBezTo>
                  <a:pt x="0" y="130"/>
                  <a:pt x="0" y="129"/>
                  <a:pt x="0" y="127"/>
                </a:cubicBezTo>
                <a:cubicBezTo>
                  <a:pt x="0" y="115"/>
                  <a:pt x="0" y="115"/>
                  <a:pt x="0" y="115"/>
                </a:cubicBezTo>
                <a:cubicBezTo>
                  <a:pt x="0" y="114"/>
                  <a:pt x="0" y="112"/>
                  <a:pt x="2" y="111"/>
                </a:cubicBezTo>
                <a:cubicBezTo>
                  <a:pt x="3" y="110"/>
                  <a:pt x="4" y="109"/>
                  <a:pt x="6" y="109"/>
                </a:cubicBezTo>
                <a:cubicBezTo>
                  <a:pt x="163" y="109"/>
                  <a:pt x="163" y="109"/>
                  <a:pt x="163" y="109"/>
                </a:cubicBezTo>
                <a:cubicBezTo>
                  <a:pt x="165" y="109"/>
                  <a:pt x="166" y="110"/>
                  <a:pt x="167" y="111"/>
                </a:cubicBezTo>
                <a:cubicBezTo>
                  <a:pt x="169" y="112"/>
                  <a:pt x="169" y="114"/>
                  <a:pt x="169" y="115"/>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63" name="Freeform 60"/>
          <p:cNvSpPr>
            <a:spLocks noEditPoints="1"/>
          </p:cNvSpPr>
          <p:nvPr/>
        </p:nvSpPr>
        <p:spPr bwMode="auto">
          <a:xfrm>
            <a:off x="5920049" y="2386800"/>
            <a:ext cx="255233" cy="200530"/>
          </a:xfrm>
          <a:custGeom>
            <a:avLst/>
            <a:gdLst>
              <a:gd name="T0" fmla="*/ 24 w 169"/>
              <a:gd name="T1" fmla="*/ 22 h 133"/>
              <a:gd name="T2" fmla="*/ 21 w 169"/>
              <a:gd name="T3" fmla="*/ 25 h 133"/>
              <a:gd name="T4" fmla="*/ 1 w 169"/>
              <a:gd name="T5" fmla="*/ 24 h 133"/>
              <a:gd name="T6" fmla="*/ 0 w 169"/>
              <a:gd name="T7" fmla="*/ 3 h 133"/>
              <a:gd name="T8" fmla="*/ 3 w 169"/>
              <a:gd name="T9" fmla="*/ 0 h 133"/>
              <a:gd name="T10" fmla="*/ 23 w 169"/>
              <a:gd name="T11" fmla="*/ 1 h 133"/>
              <a:gd name="T12" fmla="*/ 24 w 169"/>
              <a:gd name="T13" fmla="*/ 40 h 133"/>
              <a:gd name="T14" fmla="*/ 23 w 169"/>
              <a:gd name="T15" fmla="*/ 60 h 133"/>
              <a:gd name="T16" fmla="*/ 3 w 169"/>
              <a:gd name="T17" fmla="*/ 61 h 133"/>
              <a:gd name="T18" fmla="*/ 0 w 169"/>
              <a:gd name="T19" fmla="*/ 58 h 133"/>
              <a:gd name="T20" fmla="*/ 1 w 169"/>
              <a:gd name="T21" fmla="*/ 38 h 133"/>
              <a:gd name="T22" fmla="*/ 21 w 169"/>
              <a:gd name="T23" fmla="*/ 37 h 133"/>
              <a:gd name="T24" fmla="*/ 24 w 169"/>
              <a:gd name="T25" fmla="*/ 40 h 133"/>
              <a:gd name="T26" fmla="*/ 24 w 169"/>
              <a:gd name="T27" fmla="*/ 94 h 133"/>
              <a:gd name="T28" fmla="*/ 21 w 169"/>
              <a:gd name="T29" fmla="*/ 97 h 133"/>
              <a:gd name="T30" fmla="*/ 1 w 169"/>
              <a:gd name="T31" fmla="*/ 96 h 133"/>
              <a:gd name="T32" fmla="*/ 0 w 169"/>
              <a:gd name="T33" fmla="*/ 76 h 133"/>
              <a:gd name="T34" fmla="*/ 3 w 169"/>
              <a:gd name="T35" fmla="*/ 73 h 133"/>
              <a:gd name="T36" fmla="*/ 23 w 169"/>
              <a:gd name="T37" fmla="*/ 74 h 133"/>
              <a:gd name="T38" fmla="*/ 24 w 169"/>
              <a:gd name="T39" fmla="*/ 112 h 133"/>
              <a:gd name="T40" fmla="*/ 23 w 169"/>
              <a:gd name="T41" fmla="*/ 133 h 133"/>
              <a:gd name="T42" fmla="*/ 3 w 169"/>
              <a:gd name="T43" fmla="*/ 133 h 133"/>
              <a:gd name="T44" fmla="*/ 0 w 169"/>
              <a:gd name="T45" fmla="*/ 130 h 133"/>
              <a:gd name="T46" fmla="*/ 1 w 169"/>
              <a:gd name="T47" fmla="*/ 110 h 133"/>
              <a:gd name="T48" fmla="*/ 21 w 169"/>
              <a:gd name="T49" fmla="*/ 109 h 133"/>
              <a:gd name="T50" fmla="*/ 24 w 169"/>
              <a:gd name="T51" fmla="*/ 112 h 133"/>
              <a:gd name="T52" fmla="*/ 169 w 169"/>
              <a:gd name="T53" fmla="*/ 22 h 133"/>
              <a:gd name="T54" fmla="*/ 166 w 169"/>
              <a:gd name="T55" fmla="*/ 25 h 133"/>
              <a:gd name="T56" fmla="*/ 37 w 169"/>
              <a:gd name="T57" fmla="*/ 24 h 133"/>
              <a:gd name="T58" fmla="*/ 36 w 169"/>
              <a:gd name="T59" fmla="*/ 3 h 133"/>
              <a:gd name="T60" fmla="*/ 39 w 169"/>
              <a:gd name="T61" fmla="*/ 0 h 133"/>
              <a:gd name="T62" fmla="*/ 168 w 169"/>
              <a:gd name="T63" fmla="*/ 1 h 133"/>
              <a:gd name="T64" fmla="*/ 169 w 169"/>
              <a:gd name="T65" fmla="*/ 40 h 133"/>
              <a:gd name="T66" fmla="*/ 168 w 169"/>
              <a:gd name="T67" fmla="*/ 60 h 133"/>
              <a:gd name="T68" fmla="*/ 39 w 169"/>
              <a:gd name="T69" fmla="*/ 61 h 133"/>
              <a:gd name="T70" fmla="*/ 36 w 169"/>
              <a:gd name="T71" fmla="*/ 58 h 133"/>
              <a:gd name="T72" fmla="*/ 37 w 169"/>
              <a:gd name="T73" fmla="*/ 38 h 133"/>
              <a:gd name="T74" fmla="*/ 166 w 169"/>
              <a:gd name="T75" fmla="*/ 37 h 133"/>
              <a:gd name="T76" fmla="*/ 169 w 169"/>
              <a:gd name="T77" fmla="*/ 40 h 133"/>
              <a:gd name="T78" fmla="*/ 169 w 169"/>
              <a:gd name="T79" fmla="*/ 94 h 133"/>
              <a:gd name="T80" fmla="*/ 166 w 169"/>
              <a:gd name="T81" fmla="*/ 97 h 133"/>
              <a:gd name="T82" fmla="*/ 37 w 169"/>
              <a:gd name="T83" fmla="*/ 96 h 133"/>
              <a:gd name="T84" fmla="*/ 36 w 169"/>
              <a:gd name="T85" fmla="*/ 76 h 133"/>
              <a:gd name="T86" fmla="*/ 39 w 169"/>
              <a:gd name="T87" fmla="*/ 73 h 133"/>
              <a:gd name="T88" fmla="*/ 168 w 169"/>
              <a:gd name="T89" fmla="*/ 74 h 133"/>
              <a:gd name="T90" fmla="*/ 169 w 169"/>
              <a:gd name="T91" fmla="*/ 112 h 133"/>
              <a:gd name="T92" fmla="*/ 168 w 169"/>
              <a:gd name="T93" fmla="*/ 133 h 133"/>
              <a:gd name="T94" fmla="*/ 39 w 169"/>
              <a:gd name="T95" fmla="*/ 133 h 133"/>
              <a:gd name="T96" fmla="*/ 36 w 169"/>
              <a:gd name="T97" fmla="*/ 130 h 133"/>
              <a:gd name="T98" fmla="*/ 37 w 169"/>
              <a:gd name="T99" fmla="*/ 110 h 133"/>
              <a:gd name="T100" fmla="*/ 166 w 169"/>
              <a:gd name="T101" fmla="*/ 109 h 133"/>
              <a:gd name="T102" fmla="*/ 169 w 169"/>
              <a:gd name="T10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9" h="133">
                <a:moveTo>
                  <a:pt x="24" y="3"/>
                </a:moveTo>
                <a:cubicBezTo>
                  <a:pt x="24" y="22"/>
                  <a:pt x="24" y="22"/>
                  <a:pt x="24" y="22"/>
                </a:cubicBezTo>
                <a:cubicBezTo>
                  <a:pt x="24" y="22"/>
                  <a:pt x="24" y="23"/>
                  <a:pt x="23" y="24"/>
                </a:cubicBezTo>
                <a:cubicBezTo>
                  <a:pt x="22" y="24"/>
                  <a:pt x="22" y="25"/>
                  <a:pt x="21" y="25"/>
                </a:cubicBezTo>
                <a:cubicBezTo>
                  <a:pt x="3" y="25"/>
                  <a:pt x="3" y="25"/>
                  <a:pt x="3" y="25"/>
                </a:cubicBezTo>
                <a:cubicBezTo>
                  <a:pt x="2" y="25"/>
                  <a:pt x="1" y="24"/>
                  <a:pt x="1" y="24"/>
                </a:cubicBezTo>
                <a:cubicBezTo>
                  <a:pt x="0" y="23"/>
                  <a:pt x="0" y="22"/>
                  <a:pt x="0" y="22"/>
                </a:cubicBezTo>
                <a:cubicBezTo>
                  <a:pt x="0" y="3"/>
                  <a:pt x="0" y="3"/>
                  <a:pt x="0" y="3"/>
                </a:cubicBezTo>
                <a:cubicBezTo>
                  <a:pt x="0" y="3"/>
                  <a:pt x="0" y="2"/>
                  <a:pt x="1" y="1"/>
                </a:cubicBezTo>
                <a:cubicBezTo>
                  <a:pt x="1" y="1"/>
                  <a:pt x="2" y="0"/>
                  <a:pt x="3" y="0"/>
                </a:cubicBezTo>
                <a:cubicBezTo>
                  <a:pt x="21" y="0"/>
                  <a:pt x="21" y="0"/>
                  <a:pt x="21" y="0"/>
                </a:cubicBezTo>
                <a:cubicBezTo>
                  <a:pt x="22" y="0"/>
                  <a:pt x="22" y="1"/>
                  <a:pt x="23" y="1"/>
                </a:cubicBezTo>
                <a:cubicBezTo>
                  <a:pt x="24" y="2"/>
                  <a:pt x="24" y="3"/>
                  <a:pt x="24" y="3"/>
                </a:cubicBezTo>
                <a:close/>
                <a:moveTo>
                  <a:pt x="24" y="40"/>
                </a:moveTo>
                <a:cubicBezTo>
                  <a:pt x="24" y="58"/>
                  <a:pt x="24" y="58"/>
                  <a:pt x="24" y="58"/>
                </a:cubicBezTo>
                <a:cubicBezTo>
                  <a:pt x="24" y="59"/>
                  <a:pt x="24" y="59"/>
                  <a:pt x="23" y="60"/>
                </a:cubicBezTo>
                <a:cubicBezTo>
                  <a:pt x="22" y="61"/>
                  <a:pt x="22" y="61"/>
                  <a:pt x="21" y="61"/>
                </a:cubicBezTo>
                <a:cubicBezTo>
                  <a:pt x="3" y="61"/>
                  <a:pt x="3" y="61"/>
                  <a:pt x="3" y="61"/>
                </a:cubicBezTo>
                <a:cubicBezTo>
                  <a:pt x="2" y="61"/>
                  <a:pt x="1" y="61"/>
                  <a:pt x="1" y="60"/>
                </a:cubicBezTo>
                <a:cubicBezTo>
                  <a:pt x="0" y="59"/>
                  <a:pt x="0" y="59"/>
                  <a:pt x="0" y="58"/>
                </a:cubicBezTo>
                <a:cubicBezTo>
                  <a:pt x="0" y="40"/>
                  <a:pt x="0" y="40"/>
                  <a:pt x="0" y="40"/>
                </a:cubicBezTo>
                <a:cubicBezTo>
                  <a:pt x="0" y="39"/>
                  <a:pt x="0" y="38"/>
                  <a:pt x="1" y="38"/>
                </a:cubicBezTo>
                <a:cubicBezTo>
                  <a:pt x="1" y="37"/>
                  <a:pt x="2" y="37"/>
                  <a:pt x="3" y="37"/>
                </a:cubicBezTo>
                <a:cubicBezTo>
                  <a:pt x="21" y="37"/>
                  <a:pt x="21" y="37"/>
                  <a:pt x="21" y="37"/>
                </a:cubicBezTo>
                <a:cubicBezTo>
                  <a:pt x="22" y="37"/>
                  <a:pt x="22" y="37"/>
                  <a:pt x="23" y="38"/>
                </a:cubicBezTo>
                <a:cubicBezTo>
                  <a:pt x="24" y="38"/>
                  <a:pt x="24" y="39"/>
                  <a:pt x="24" y="40"/>
                </a:cubicBezTo>
                <a:close/>
                <a:moveTo>
                  <a:pt x="24" y="76"/>
                </a:moveTo>
                <a:cubicBezTo>
                  <a:pt x="24" y="94"/>
                  <a:pt x="24" y="94"/>
                  <a:pt x="24" y="94"/>
                </a:cubicBezTo>
                <a:cubicBezTo>
                  <a:pt x="24" y="95"/>
                  <a:pt x="24" y="96"/>
                  <a:pt x="23" y="96"/>
                </a:cubicBezTo>
                <a:cubicBezTo>
                  <a:pt x="22" y="97"/>
                  <a:pt x="22" y="97"/>
                  <a:pt x="21" y="97"/>
                </a:cubicBezTo>
                <a:cubicBezTo>
                  <a:pt x="3" y="97"/>
                  <a:pt x="3" y="97"/>
                  <a:pt x="3" y="97"/>
                </a:cubicBezTo>
                <a:cubicBezTo>
                  <a:pt x="2" y="97"/>
                  <a:pt x="1" y="97"/>
                  <a:pt x="1" y="96"/>
                </a:cubicBezTo>
                <a:cubicBezTo>
                  <a:pt x="0" y="96"/>
                  <a:pt x="0" y="95"/>
                  <a:pt x="0" y="94"/>
                </a:cubicBezTo>
                <a:cubicBezTo>
                  <a:pt x="0" y="76"/>
                  <a:pt x="0" y="76"/>
                  <a:pt x="0" y="76"/>
                </a:cubicBezTo>
                <a:cubicBezTo>
                  <a:pt x="0" y="75"/>
                  <a:pt x="0" y="74"/>
                  <a:pt x="1" y="74"/>
                </a:cubicBezTo>
                <a:cubicBezTo>
                  <a:pt x="1" y="73"/>
                  <a:pt x="2" y="73"/>
                  <a:pt x="3" y="73"/>
                </a:cubicBezTo>
                <a:cubicBezTo>
                  <a:pt x="21" y="73"/>
                  <a:pt x="21" y="73"/>
                  <a:pt x="21" y="73"/>
                </a:cubicBezTo>
                <a:cubicBezTo>
                  <a:pt x="22" y="73"/>
                  <a:pt x="22" y="73"/>
                  <a:pt x="23" y="74"/>
                </a:cubicBezTo>
                <a:cubicBezTo>
                  <a:pt x="24" y="74"/>
                  <a:pt x="24" y="75"/>
                  <a:pt x="24" y="76"/>
                </a:cubicBezTo>
                <a:close/>
                <a:moveTo>
                  <a:pt x="24" y="112"/>
                </a:moveTo>
                <a:cubicBezTo>
                  <a:pt x="24" y="130"/>
                  <a:pt x="24" y="130"/>
                  <a:pt x="24" y="130"/>
                </a:cubicBezTo>
                <a:cubicBezTo>
                  <a:pt x="24" y="131"/>
                  <a:pt x="24" y="132"/>
                  <a:pt x="23" y="133"/>
                </a:cubicBezTo>
                <a:cubicBezTo>
                  <a:pt x="22" y="133"/>
                  <a:pt x="22" y="133"/>
                  <a:pt x="21" y="133"/>
                </a:cubicBezTo>
                <a:cubicBezTo>
                  <a:pt x="3" y="133"/>
                  <a:pt x="3" y="133"/>
                  <a:pt x="3" y="133"/>
                </a:cubicBezTo>
                <a:cubicBezTo>
                  <a:pt x="2" y="133"/>
                  <a:pt x="1" y="133"/>
                  <a:pt x="1" y="133"/>
                </a:cubicBezTo>
                <a:cubicBezTo>
                  <a:pt x="0" y="132"/>
                  <a:pt x="0" y="131"/>
                  <a:pt x="0" y="130"/>
                </a:cubicBezTo>
                <a:cubicBezTo>
                  <a:pt x="0" y="112"/>
                  <a:pt x="0" y="112"/>
                  <a:pt x="0" y="112"/>
                </a:cubicBezTo>
                <a:cubicBezTo>
                  <a:pt x="0" y="111"/>
                  <a:pt x="0" y="111"/>
                  <a:pt x="1" y="110"/>
                </a:cubicBezTo>
                <a:cubicBezTo>
                  <a:pt x="1" y="110"/>
                  <a:pt x="2" y="109"/>
                  <a:pt x="3" y="109"/>
                </a:cubicBezTo>
                <a:cubicBezTo>
                  <a:pt x="21" y="109"/>
                  <a:pt x="21" y="109"/>
                  <a:pt x="21" y="109"/>
                </a:cubicBezTo>
                <a:cubicBezTo>
                  <a:pt x="22" y="109"/>
                  <a:pt x="22" y="110"/>
                  <a:pt x="23" y="110"/>
                </a:cubicBezTo>
                <a:cubicBezTo>
                  <a:pt x="24" y="111"/>
                  <a:pt x="24" y="111"/>
                  <a:pt x="24" y="112"/>
                </a:cubicBezTo>
                <a:close/>
                <a:moveTo>
                  <a:pt x="169" y="3"/>
                </a:moveTo>
                <a:cubicBezTo>
                  <a:pt x="169" y="22"/>
                  <a:pt x="169" y="22"/>
                  <a:pt x="169" y="22"/>
                </a:cubicBezTo>
                <a:cubicBezTo>
                  <a:pt x="169" y="22"/>
                  <a:pt x="169" y="23"/>
                  <a:pt x="168" y="24"/>
                </a:cubicBezTo>
                <a:cubicBezTo>
                  <a:pt x="168" y="24"/>
                  <a:pt x="167" y="25"/>
                  <a:pt x="166" y="25"/>
                </a:cubicBezTo>
                <a:cubicBezTo>
                  <a:pt x="39" y="25"/>
                  <a:pt x="39" y="25"/>
                  <a:pt x="39" y="25"/>
                </a:cubicBezTo>
                <a:cubicBezTo>
                  <a:pt x="38" y="25"/>
                  <a:pt x="37" y="24"/>
                  <a:pt x="37" y="24"/>
                </a:cubicBezTo>
                <a:cubicBezTo>
                  <a:pt x="36" y="23"/>
                  <a:pt x="36" y="22"/>
                  <a:pt x="36" y="22"/>
                </a:cubicBezTo>
                <a:cubicBezTo>
                  <a:pt x="36" y="3"/>
                  <a:pt x="36" y="3"/>
                  <a:pt x="36" y="3"/>
                </a:cubicBezTo>
                <a:cubicBezTo>
                  <a:pt x="36" y="3"/>
                  <a:pt x="36" y="2"/>
                  <a:pt x="37" y="1"/>
                </a:cubicBezTo>
                <a:cubicBezTo>
                  <a:pt x="37" y="1"/>
                  <a:pt x="38" y="0"/>
                  <a:pt x="39" y="0"/>
                </a:cubicBezTo>
                <a:cubicBezTo>
                  <a:pt x="166" y="0"/>
                  <a:pt x="166" y="0"/>
                  <a:pt x="166" y="0"/>
                </a:cubicBezTo>
                <a:cubicBezTo>
                  <a:pt x="167" y="0"/>
                  <a:pt x="168" y="1"/>
                  <a:pt x="168" y="1"/>
                </a:cubicBezTo>
                <a:cubicBezTo>
                  <a:pt x="169" y="2"/>
                  <a:pt x="169" y="3"/>
                  <a:pt x="169" y="3"/>
                </a:cubicBezTo>
                <a:close/>
                <a:moveTo>
                  <a:pt x="169" y="40"/>
                </a:moveTo>
                <a:cubicBezTo>
                  <a:pt x="169" y="58"/>
                  <a:pt x="169" y="58"/>
                  <a:pt x="169" y="58"/>
                </a:cubicBezTo>
                <a:cubicBezTo>
                  <a:pt x="169" y="59"/>
                  <a:pt x="169" y="59"/>
                  <a:pt x="168" y="60"/>
                </a:cubicBezTo>
                <a:cubicBezTo>
                  <a:pt x="168" y="61"/>
                  <a:pt x="167" y="61"/>
                  <a:pt x="166" y="61"/>
                </a:cubicBezTo>
                <a:cubicBezTo>
                  <a:pt x="39" y="61"/>
                  <a:pt x="39" y="61"/>
                  <a:pt x="39" y="61"/>
                </a:cubicBezTo>
                <a:cubicBezTo>
                  <a:pt x="38" y="61"/>
                  <a:pt x="37" y="61"/>
                  <a:pt x="37" y="60"/>
                </a:cubicBezTo>
                <a:cubicBezTo>
                  <a:pt x="36" y="59"/>
                  <a:pt x="36" y="59"/>
                  <a:pt x="36" y="58"/>
                </a:cubicBezTo>
                <a:cubicBezTo>
                  <a:pt x="36" y="40"/>
                  <a:pt x="36" y="40"/>
                  <a:pt x="36" y="40"/>
                </a:cubicBezTo>
                <a:cubicBezTo>
                  <a:pt x="36" y="39"/>
                  <a:pt x="36" y="38"/>
                  <a:pt x="37" y="38"/>
                </a:cubicBezTo>
                <a:cubicBezTo>
                  <a:pt x="37" y="37"/>
                  <a:pt x="38" y="37"/>
                  <a:pt x="39" y="37"/>
                </a:cubicBezTo>
                <a:cubicBezTo>
                  <a:pt x="166" y="37"/>
                  <a:pt x="166" y="37"/>
                  <a:pt x="166" y="37"/>
                </a:cubicBezTo>
                <a:cubicBezTo>
                  <a:pt x="167" y="37"/>
                  <a:pt x="168" y="37"/>
                  <a:pt x="168" y="38"/>
                </a:cubicBezTo>
                <a:cubicBezTo>
                  <a:pt x="169" y="38"/>
                  <a:pt x="169" y="39"/>
                  <a:pt x="169" y="40"/>
                </a:cubicBezTo>
                <a:close/>
                <a:moveTo>
                  <a:pt x="169" y="76"/>
                </a:moveTo>
                <a:cubicBezTo>
                  <a:pt x="169" y="94"/>
                  <a:pt x="169" y="94"/>
                  <a:pt x="169" y="94"/>
                </a:cubicBezTo>
                <a:cubicBezTo>
                  <a:pt x="169" y="95"/>
                  <a:pt x="169" y="96"/>
                  <a:pt x="168" y="96"/>
                </a:cubicBezTo>
                <a:cubicBezTo>
                  <a:pt x="168" y="97"/>
                  <a:pt x="167" y="97"/>
                  <a:pt x="166" y="97"/>
                </a:cubicBezTo>
                <a:cubicBezTo>
                  <a:pt x="39" y="97"/>
                  <a:pt x="39" y="97"/>
                  <a:pt x="39" y="97"/>
                </a:cubicBezTo>
                <a:cubicBezTo>
                  <a:pt x="38" y="97"/>
                  <a:pt x="37" y="97"/>
                  <a:pt x="37" y="96"/>
                </a:cubicBezTo>
                <a:cubicBezTo>
                  <a:pt x="36" y="96"/>
                  <a:pt x="36" y="95"/>
                  <a:pt x="36" y="94"/>
                </a:cubicBezTo>
                <a:cubicBezTo>
                  <a:pt x="36" y="76"/>
                  <a:pt x="36" y="76"/>
                  <a:pt x="36" y="76"/>
                </a:cubicBezTo>
                <a:cubicBezTo>
                  <a:pt x="36" y="75"/>
                  <a:pt x="36" y="74"/>
                  <a:pt x="37" y="74"/>
                </a:cubicBezTo>
                <a:cubicBezTo>
                  <a:pt x="37" y="73"/>
                  <a:pt x="38" y="73"/>
                  <a:pt x="39" y="73"/>
                </a:cubicBezTo>
                <a:cubicBezTo>
                  <a:pt x="166" y="73"/>
                  <a:pt x="166" y="73"/>
                  <a:pt x="166" y="73"/>
                </a:cubicBezTo>
                <a:cubicBezTo>
                  <a:pt x="167" y="73"/>
                  <a:pt x="168" y="73"/>
                  <a:pt x="168" y="74"/>
                </a:cubicBezTo>
                <a:cubicBezTo>
                  <a:pt x="169" y="74"/>
                  <a:pt x="169" y="75"/>
                  <a:pt x="169" y="76"/>
                </a:cubicBezTo>
                <a:close/>
                <a:moveTo>
                  <a:pt x="169" y="112"/>
                </a:moveTo>
                <a:cubicBezTo>
                  <a:pt x="169" y="130"/>
                  <a:pt x="169" y="130"/>
                  <a:pt x="169" y="130"/>
                </a:cubicBezTo>
                <a:cubicBezTo>
                  <a:pt x="169" y="131"/>
                  <a:pt x="169" y="132"/>
                  <a:pt x="168" y="133"/>
                </a:cubicBezTo>
                <a:cubicBezTo>
                  <a:pt x="168" y="133"/>
                  <a:pt x="167" y="133"/>
                  <a:pt x="166" y="133"/>
                </a:cubicBezTo>
                <a:cubicBezTo>
                  <a:pt x="39" y="133"/>
                  <a:pt x="39" y="133"/>
                  <a:pt x="39" y="133"/>
                </a:cubicBezTo>
                <a:cubicBezTo>
                  <a:pt x="38" y="133"/>
                  <a:pt x="37" y="133"/>
                  <a:pt x="37" y="133"/>
                </a:cubicBezTo>
                <a:cubicBezTo>
                  <a:pt x="36" y="132"/>
                  <a:pt x="36" y="131"/>
                  <a:pt x="36" y="130"/>
                </a:cubicBezTo>
                <a:cubicBezTo>
                  <a:pt x="36" y="112"/>
                  <a:pt x="36" y="112"/>
                  <a:pt x="36" y="112"/>
                </a:cubicBezTo>
                <a:cubicBezTo>
                  <a:pt x="36" y="111"/>
                  <a:pt x="36" y="111"/>
                  <a:pt x="37" y="110"/>
                </a:cubicBezTo>
                <a:cubicBezTo>
                  <a:pt x="37" y="110"/>
                  <a:pt x="38" y="109"/>
                  <a:pt x="39" y="109"/>
                </a:cubicBezTo>
                <a:cubicBezTo>
                  <a:pt x="166" y="109"/>
                  <a:pt x="166" y="109"/>
                  <a:pt x="166" y="109"/>
                </a:cubicBezTo>
                <a:cubicBezTo>
                  <a:pt x="167" y="109"/>
                  <a:pt x="168" y="110"/>
                  <a:pt x="168" y="110"/>
                </a:cubicBezTo>
                <a:cubicBezTo>
                  <a:pt x="169" y="111"/>
                  <a:pt x="169" y="111"/>
                  <a:pt x="169" y="11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64" name="Freeform 61"/>
          <p:cNvSpPr>
            <a:spLocks noEditPoints="1"/>
          </p:cNvSpPr>
          <p:nvPr/>
        </p:nvSpPr>
        <p:spPr bwMode="auto">
          <a:xfrm>
            <a:off x="6241368" y="2386800"/>
            <a:ext cx="257514" cy="200530"/>
          </a:xfrm>
          <a:custGeom>
            <a:avLst/>
            <a:gdLst>
              <a:gd name="T0" fmla="*/ 170 w 170"/>
              <a:gd name="T1" fmla="*/ 22 h 133"/>
              <a:gd name="T2" fmla="*/ 167 w 170"/>
              <a:gd name="T3" fmla="*/ 25 h 133"/>
              <a:gd name="T4" fmla="*/ 1 w 170"/>
              <a:gd name="T5" fmla="*/ 24 h 133"/>
              <a:gd name="T6" fmla="*/ 0 w 170"/>
              <a:gd name="T7" fmla="*/ 3 h 133"/>
              <a:gd name="T8" fmla="*/ 3 w 170"/>
              <a:gd name="T9" fmla="*/ 0 h 133"/>
              <a:gd name="T10" fmla="*/ 169 w 170"/>
              <a:gd name="T11" fmla="*/ 1 h 133"/>
              <a:gd name="T12" fmla="*/ 170 w 170"/>
              <a:gd name="T13" fmla="*/ 112 h 133"/>
              <a:gd name="T14" fmla="*/ 169 w 170"/>
              <a:gd name="T15" fmla="*/ 133 h 133"/>
              <a:gd name="T16" fmla="*/ 3 w 170"/>
              <a:gd name="T17" fmla="*/ 133 h 133"/>
              <a:gd name="T18" fmla="*/ 0 w 170"/>
              <a:gd name="T19" fmla="*/ 130 h 133"/>
              <a:gd name="T20" fmla="*/ 1 w 170"/>
              <a:gd name="T21" fmla="*/ 110 h 133"/>
              <a:gd name="T22" fmla="*/ 167 w 170"/>
              <a:gd name="T23" fmla="*/ 109 h 133"/>
              <a:gd name="T24" fmla="*/ 170 w 170"/>
              <a:gd name="T25" fmla="*/ 112 h 133"/>
              <a:gd name="T26" fmla="*/ 37 w 170"/>
              <a:gd name="T27" fmla="*/ 94 h 133"/>
              <a:gd name="T28" fmla="*/ 34 w 170"/>
              <a:gd name="T29" fmla="*/ 97 h 133"/>
              <a:gd name="T30" fmla="*/ 4 w 170"/>
              <a:gd name="T31" fmla="*/ 69 h 133"/>
              <a:gd name="T32" fmla="*/ 4 w 170"/>
              <a:gd name="T33" fmla="*/ 65 h 133"/>
              <a:gd name="T34" fmla="*/ 34 w 170"/>
              <a:gd name="T35" fmla="*/ 37 h 133"/>
              <a:gd name="T36" fmla="*/ 37 w 170"/>
              <a:gd name="T37" fmla="*/ 40 h 133"/>
              <a:gd name="T38" fmla="*/ 170 w 170"/>
              <a:gd name="T39" fmla="*/ 58 h 133"/>
              <a:gd name="T40" fmla="*/ 167 w 170"/>
              <a:gd name="T41" fmla="*/ 61 h 133"/>
              <a:gd name="T42" fmla="*/ 62 w 170"/>
              <a:gd name="T43" fmla="*/ 60 h 133"/>
              <a:gd name="T44" fmla="*/ 61 w 170"/>
              <a:gd name="T45" fmla="*/ 40 h 133"/>
              <a:gd name="T46" fmla="*/ 64 w 170"/>
              <a:gd name="T47" fmla="*/ 37 h 133"/>
              <a:gd name="T48" fmla="*/ 169 w 170"/>
              <a:gd name="T49" fmla="*/ 38 h 133"/>
              <a:gd name="T50" fmla="*/ 170 w 170"/>
              <a:gd name="T51" fmla="*/ 76 h 133"/>
              <a:gd name="T52" fmla="*/ 169 w 170"/>
              <a:gd name="T53" fmla="*/ 96 h 133"/>
              <a:gd name="T54" fmla="*/ 64 w 170"/>
              <a:gd name="T55" fmla="*/ 97 h 133"/>
              <a:gd name="T56" fmla="*/ 61 w 170"/>
              <a:gd name="T57" fmla="*/ 94 h 133"/>
              <a:gd name="T58" fmla="*/ 62 w 170"/>
              <a:gd name="T59" fmla="*/ 74 h 133"/>
              <a:gd name="T60" fmla="*/ 167 w 170"/>
              <a:gd name="T61" fmla="*/ 73 h 133"/>
              <a:gd name="T62" fmla="*/ 170 w 170"/>
              <a:gd name="T63" fmla="*/ 7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0" h="133">
                <a:moveTo>
                  <a:pt x="170" y="3"/>
                </a:moveTo>
                <a:cubicBezTo>
                  <a:pt x="170" y="22"/>
                  <a:pt x="170" y="22"/>
                  <a:pt x="170" y="22"/>
                </a:cubicBezTo>
                <a:cubicBezTo>
                  <a:pt x="170" y="22"/>
                  <a:pt x="169" y="23"/>
                  <a:pt x="169" y="24"/>
                </a:cubicBezTo>
                <a:cubicBezTo>
                  <a:pt x="168" y="24"/>
                  <a:pt x="168" y="25"/>
                  <a:pt x="167" y="25"/>
                </a:cubicBezTo>
                <a:cubicBezTo>
                  <a:pt x="3" y="25"/>
                  <a:pt x="3" y="25"/>
                  <a:pt x="3" y="25"/>
                </a:cubicBezTo>
                <a:cubicBezTo>
                  <a:pt x="3" y="25"/>
                  <a:pt x="2" y="24"/>
                  <a:pt x="1" y="24"/>
                </a:cubicBezTo>
                <a:cubicBezTo>
                  <a:pt x="1" y="23"/>
                  <a:pt x="0" y="22"/>
                  <a:pt x="0" y="22"/>
                </a:cubicBezTo>
                <a:cubicBezTo>
                  <a:pt x="0" y="3"/>
                  <a:pt x="0" y="3"/>
                  <a:pt x="0" y="3"/>
                </a:cubicBezTo>
                <a:cubicBezTo>
                  <a:pt x="0" y="3"/>
                  <a:pt x="1" y="2"/>
                  <a:pt x="1" y="1"/>
                </a:cubicBezTo>
                <a:cubicBezTo>
                  <a:pt x="2" y="1"/>
                  <a:pt x="3" y="0"/>
                  <a:pt x="3" y="0"/>
                </a:cubicBezTo>
                <a:cubicBezTo>
                  <a:pt x="167" y="0"/>
                  <a:pt x="167" y="0"/>
                  <a:pt x="167" y="0"/>
                </a:cubicBezTo>
                <a:cubicBezTo>
                  <a:pt x="168" y="0"/>
                  <a:pt x="168" y="1"/>
                  <a:pt x="169" y="1"/>
                </a:cubicBezTo>
                <a:cubicBezTo>
                  <a:pt x="169" y="2"/>
                  <a:pt x="170" y="3"/>
                  <a:pt x="170" y="3"/>
                </a:cubicBezTo>
                <a:close/>
                <a:moveTo>
                  <a:pt x="170" y="112"/>
                </a:moveTo>
                <a:cubicBezTo>
                  <a:pt x="170" y="130"/>
                  <a:pt x="170" y="130"/>
                  <a:pt x="170" y="130"/>
                </a:cubicBezTo>
                <a:cubicBezTo>
                  <a:pt x="170" y="131"/>
                  <a:pt x="169" y="132"/>
                  <a:pt x="169" y="133"/>
                </a:cubicBezTo>
                <a:cubicBezTo>
                  <a:pt x="168" y="133"/>
                  <a:pt x="168" y="133"/>
                  <a:pt x="167" y="133"/>
                </a:cubicBezTo>
                <a:cubicBezTo>
                  <a:pt x="3" y="133"/>
                  <a:pt x="3" y="133"/>
                  <a:pt x="3" y="133"/>
                </a:cubicBezTo>
                <a:cubicBezTo>
                  <a:pt x="3" y="133"/>
                  <a:pt x="2" y="133"/>
                  <a:pt x="1" y="133"/>
                </a:cubicBezTo>
                <a:cubicBezTo>
                  <a:pt x="1" y="132"/>
                  <a:pt x="0" y="131"/>
                  <a:pt x="0" y="130"/>
                </a:cubicBezTo>
                <a:cubicBezTo>
                  <a:pt x="0" y="112"/>
                  <a:pt x="0" y="112"/>
                  <a:pt x="0" y="112"/>
                </a:cubicBezTo>
                <a:cubicBezTo>
                  <a:pt x="0" y="111"/>
                  <a:pt x="1" y="111"/>
                  <a:pt x="1" y="110"/>
                </a:cubicBezTo>
                <a:cubicBezTo>
                  <a:pt x="2" y="110"/>
                  <a:pt x="3" y="109"/>
                  <a:pt x="3" y="109"/>
                </a:cubicBezTo>
                <a:cubicBezTo>
                  <a:pt x="167" y="109"/>
                  <a:pt x="167" y="109"/>
                  <a:pt x="167" y="109"/>
                </a:cubicBezTo>
                <a:cubicBezTo>
                  <a:pt x="168" y="109"/>
                  <a:pt x="168" y="110"/>
                  <a:pt x="169" y="110"/>
                </a:cubicBezTo>
                <a:cubicBezTo>
                  <a:pt x="169" y="111"/>
                  <a:pt x="170" y="111"/>
                  <a:pt x="170" y="112"/>
                </a:cubicBezTo>
                <a:close/>
                <a:moveTo>
                  <a:pt x="37" y="40"/>
                </a:moveTo>
                <a:cubicBezTo>
                  <a:pt x="37" y="94"/>
                  <a:pt x="37" y="94"/>
                  <a:pt x="37" y="94"/>
                </a:cubicBezTo>
                <a:cubicBezTo>
                  <a:pt x="37" y="95"/>
                  <a:pt x="36" y="96"/>
                  <a:pt x="36" y="96"/>
                </a:cubicBezTo>
                <a:cubicBezTo>
                  <a:pt x="35" y="97"/>
                  <a:pt x="34" y="97"/>
                  <a:pt x="34" y="97"/>
                </a:cubicBezTo>
                <a:cubicBezTo>
                  <a:pt x="33" y="97"/>
                  <a:pt x="32" y="97"/>
                  <a:pt x="31" y="96"/>
                </a:cubicBezTo>
                <a:cubicBezTo>
                  <a:pt x="4" y="69"/>
                  <a:pt x="4" y="69"/>
                  <a:pt x="4" y="69"/>
                </a:cubicBezTo>
                <a:cubicBezTo>
                  <a:pt x="4" y="69"/>
                  <a:pt x="3" y="68"/>
                  <a:pt x="3" y="67"/>
                </a:cubicBezTo>
                <a:cubicBezTo>
                  <a:pt x="3" y="66"/>
                  <a:pt x="4" y="65"/>
                  <a:pt x="4" y="65"/>
                </a:cubicBezTo>
                <a:cubicBezTo>
                  <a:pt x="31" y="38"/>
                  <a:pt x="31" y="38"/>
                  <a:pt x="31" y="38"/>
                </a:cubicBezTo>
                <a:cubicBezTo>
                  <a:pt x="32" y="37"/>
                  <a:pt x="33" y="37"/>
                  <a:pt x="34" y="37"/>
                </a:cubicBezTo>
                <a:cubicBezTo>
                  <a:pt x="34" y="37"/>
                  <a:pt x="35" y="37"/>
                  <a:pt x="36" y="38"/>
                </a:cubicBezTo>
                <a:cubicBezTo>
                  <a:pt x="36" y="38"/>
                  <a:pt x="37" y="39"/>
                  <a:pt x="37" y="40"/>
                </a:cubicBezTo>
                <a:close/>
                <a:moveTo>
                  <a:pt x="170" y="40"/>
                </a:moveTo>
                <a:cubicBezTo>
                  <a:pt x="170" y="58"/>
                  <a:pt x="170" y="58"/>
                  <a:pt x="170" y="58"/>
                </a:cubicBezTo>
                <a:cubicBezTo>
                  <a:pt x="170" y="59"/>
                  <a:pt x="169" y="59"/>
                  <a:pt x="169" y="60"/>
                </a:cubicBezTo>
                <a:cubicBezTo>
                  <a:pt x="168" y="61"/>
                  <a:pt x="168" y="61"/>
                  <a:pt x="167" y="61"/>
                </a:cubicBezTo>
                <a:cubicBezTo>
                  <a:pt x="64" y="61"/>
                  <a:pt x="64" y="61"/>
                  <a:pt x="64" y="61"/>
                </a:cubicBezTo>
                <a:cubicBezTo>
                  <a:pt x="63" y="61"/>
                  <a:pt x="62" y="61"/>
                  <a:pt x="62" y="60"/>
                </a:cubicBezTo>
                <a:cubicBezTo>
                  <a:pt x="61" y="59"/>
                  <a:pt x="61" y="59"/>
                  <a:pt x="61" y="58"/>
                </a:cubicBezTo>
                <a:cubicBezTo>
                  <a:pt x="61" y="40"/>
                  <a:pt x="61" y="40"/>
                  <a:pt x="61" y="40"/>
                </a:cubicBezTo>
                <a:cubicBezTo>
                  <a:pt x="61" y="39"/>
                  <a:pt x="61" y="38"/>
                  <a:pt x="62" y="38"/>
                </a:cubicBezTo>
                <a:cubicBezTo>
                  <a:pt x="62" y="37"/>
                  <a:pt x="63" y="37"/>
                  <a:pt x="64" y="37"/>
                </a:cubicBezTo>
                <a:cubicBezTo>
                  <a:pt x="167" y="37"/>
                  <a:pt x="167" y="37"/>
                  <a:pt x="167" y="37"/>
                </a:cubicBezTo>
                <a:cubicBezTo>
                  <a:pt x="168" y="37"/>
                  <a:pt x="168" y="37"/>
                  <a:pt x="169" y="38"/>
                </a:cubicBezTo>
                <a:cubicBezTo>
                  <a:pt x="169" y="38"/>
                  <a:pt x="170" y="39"/>
                  <a:pt x="170" y="40"/>
                </a:cubicBezTo>
                <a:close/>
                <a:moveTo>
                  <a:pt x="170" y="76"/>
                </a:moveTo>
                <a:cubicBezTo>
                  <a:pt x="170" y="94"/>
                  <a:pt x="170" y="94"/>
                  <a:pt x="170" y="94"/>
                </a:cubicBezTo>
                <a:cubicBezTo>
                  <a:pt x="170" y="95"/>
                  <a:pt x="169" y="96"/>
                  <a:pt x="169" y="96"/>
                </a:cubicBezTo>
                <a:cubicBezTo>
                  <a:pt x="168" y="97"/>
                  <a:pt x="168" y="97"/>
                  <a:pt x="167" y="97"/>
                </a:cubicBezTo>
                <a:cubicBezTo>
                  <a:pt x="64" y="97"/>
                  <a:pt x="64" y="97"/>
                  <a:pt x="64" y="97"/>
                </a:cubicBezTo>
                <a:cubicBezTo>
                  <a:pt x="63" y="97"/>
                  <a:pt x="62" y="97"/>
                  <a:pt x="62" y="96"/>
                </a:cubicBezTo>
                <a:cubicBezTo>
                  <a:pt x="61" y="96"/>
                  <a:pt x="61" y="95"/>
                  <a:pt x="61" y="94"/>
                </a:cubicBezTo>
                <a:cubicBezTo>
                  <a:pt x="61" y="76"/>
                  <a:pt x="61" y="76"/>
                  <a:pt x="61" y="76"/>
                </a:cubicBezTo>
                <a:cubicBezTo>
                  <a:pt x="61" y="75"/>
                  <a:pt x="61" y="74"/>
                  <a:pt x="62" y="74"/>
                </a:cubicBezTo>
                <a:cubicBezTo>
                  <a:pt x="62" y="73"/>
                  <a:pt x="63" y="73"/>
                  <a:pt x="64" y="73"/>
                </a:cubicBezTo>
                <a:cubicBezTo>
                  <a:pt x="167" y="73"/>
                  <a:pt x="167" y="73"/>
                  <a:pt x="167" y="73"/>
                </a:cubicBezTo>
                <a:cubicBezTo>
                  <a:pt x="168" y="73"/>
                  <a:pt x="168" y="73"/>
                  <a:pt x="169" y="74"/>
                </a:cubicBezTo>
                <a:cubicBezTo>
                  <a:pt x="169" y="74"/>
                  <a:pt x="170" y="75"/>
                  <a:pt x="170" y="7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65" name="Freeform 62"/>
          <p:cNvSpPr>
            <a:spLocks noEditPoints="1"/>
          </p:cNvSpPr>
          <p:nvPr/>
        </p:nvSpPr>
        <p:spPr bwMode="auto">
          <a:xfrm>
            <a:off x="6562689" y="2386800"/>
            <a:ext cx="257514" cy="200530"/>
          </a:xfrm>
          <a:custGeom>
            <a:avLst/>
            <a:gdLst>
              <a:gd name="T0" fmla="*/ 170 w 170"/>
              <a:gd name="T1" fmla="*/ 22 h 133"/>
              <a:gd name="T2" fmla="*/ 167 w 170"/>
              <a:gd name="T3" fmla="*/ 25 h 133"/>
              <a:gd name="T4" fmla="*/ 1 w 170"/>
              <a:gd name="T5" fmla="*/ 24 h 133"/>
              <a:gd name="T6" fmla="*/ 0 w 170"/>
              <a:gd name="T7" fmla="*/ 3 h 133"/>
              <a:gd name="T8" fmla="*/ 3 w 170"/>
              <a:gd name="T9" fmla="*/ 0 h 133"/>
              <a:gd name="T10" fmla="*/ 169 w 170"/>
              <a:gd name="T11" fmla="*/ 1 h 133"/>
              <a:gd name="T12" fmla="*/ 33 w 170"/>
              <a:gd name="T13" fmla="*/ 67 h 133"/>
              <a:gd name="T14" fmla="*/ 5 w 170"/>
              <a:gd name="T15" fmla="*/ 96 h 133"/>
              <a:gd name="T16" fmla="*/ 1 w 170"/>
              <a:gd name="T17" fmla="*/ 96 h 133"/>
              <a:gd name="T18" fmla="*/ 0 w 170"/>
              <a:gd name="T19" fmla="*/ 40 h 133"/>
              <a:gd name="T20" fmla="*/ 3 w 170"/>
              <a:gd name="T21" fmla="*/ 37 h 133"/>
              <a:gd name="T22" fmla="*/ 33 w 170"/>
              <a:gd name="T23" fmla="*/ 65 h 133"/>
              <a:gd name="T24" fmla="*/ 170 w 170"/>
              <a:gd name="T25" fmla="*/ 112 h 133"/>
              <a:gd name="T26" fmla="*/ 169 w 170"/>
              <a:gd name="T27" fmla="*/ 133 h 133"/>
              <a:gd name="T28" fmla="*/ 3 w 170"/>
              <a:gd name="T29" fmla="*/ 133 h 133"/>
              <a:gd name="T30" fmla="*/ 0 w 170"/>
              <a:gd name="T31" fmla="*/ 130 h 133"/>
              <a:gd name="T32" fmla="*/ 1 w 170"/>
              <a:gd name="T33" fmla="*/ 110 h 133"/>
              <a:gd name="T34" fmla="*/ 167 w 170"/>
              <a:gd name="T35" fmla="*/ 109 h 133"/>
              <a:gd name="T36" fmla="*/ 170 w 170"/>
              <a:gd name="T37" fmla="*/ 112 h 133"/>
              <a:gd name="T38" fmla="*/ 170 w 170"/>
              <a:gd name="T39" fmla="*/ 58 h 133"/>
              <a:gd name="T40" fmla="*/ 167 w 170"/>
              <a:gd name="T41" fmla="*/ 61 h 133"/>
              <a:gd name="T42" fmla="*/ 62 w 170"/>
              <a:gd name="T43" fmla="*/ 60 h 133"/>
              <a:gd name="T44" fmla="*/ 61 w 170"/>
              <a:gd name="T45" fmla="*/ 40 h 133"/>
              <a:gd name="T46" fmla="*/ 64 w 170"/>
              <a:gd name="T47" fmla="*/ 37 h 133"/>
              <a:gd name="T48" fmla="*/ 169 w 170"/>
              <a:gd name="T49" fmla="*/ 38 h 133"/>
              <a:gd name="T50" fmla="*/ 170 w 170"/>
              <a:gd name="T51" fmla="*/ 76 h 133"/>
              <a:gd name="T52" fmla="*/ 169 w 170"/>
              <a:gd name="T53" fmla="*/ 96 h 133"/>
              <a:gd name="T54" fmla="*/ 64 w 170"/>
              <a:gd name="T55" fmla="*/ 97 h 133"/>
              <a:gd name="T56" fmla="*/ 61 w 170"/>
              <a:gd name="T57" fmla="*/ 94 h 133"/>
              <a:gd name="T58" fmla="*/ 62 w 170"/>
              <a:gd name="T59" fmla="*/ 74 h 133"/>
              <a:gd name="T60" fmla="*/ 167 w 170"/>
              <a:gd name="T61" fmla="*/ 73 h 133"/>
              <a:gd name="T62" fmla="*/ 170 w 170"/>
              <a:gd name="T63" fmla="*/ 7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0" h="133">
                <a:moveTo>
                  <a:pt x="170" y="3"/>
                </a:moveTo>
                <a:cubicBezTo>
                  <a:pt x="170" y="22"/>
                  <a:pt x="170" y="22"/>
                  <a:pt x="170" y="22"/>
                </a:cubicBezTo>
                <a:cubicBezTo>
                  <a:pt x="170" y="22"/>
                  <a:pt x="169" y="23"/>
                  <a:pt x="169" y="24"/>
                </a:cubicBezTo>
                <a:cubicBezTo>
                  <a:pt x="168" y="24"/>
                  <a:pt x="167" y="25"/>
                  <a:pt x="167" y="25"/>
                </a:cubicBezTo>
                <a:cubicBezTo>
                  <a:pt x="3" y="25"/>
                  <a:pt x="3" y="25"/>
                  <a:pt x="3" y="25"/>
                </a:cubicBezTo>
                <a:cubicBezTo>
                  <a:pt x="2" y="25"/>
                  <a:pt x="2" y="24"/>
                  <a:pt x="1" y="24"/>
                </a:cubicBezTo>
                <a:cubicBezTo>
                  <a:pt x="0" y="23"/>
                  <a:pt x="0" y="22"/>
                  <a:pt x="0" y="22"/>
                </a:cubicBezTo>
                <a:cubicBezTo>
                  <a:pt x="0" y="3"/>
                  <a:pt x="0" y="3"/>
                  <a:pt x="0" y="3"/>
                </a:cubicBezTo>
                <a:cubicBezTo>
                  <a:pt x="0" y="3"/>
                  <a:pt x="0" y="2"/>
                  <a:pt x="1" y="1"/>
                </a:cubicBezTo>
                <a:cubicBezTo>
                  <a:pt x="2" y="1"/>
                  <a:pt x="2" y="0"/>
                  <a:pt x="3" y="0"/>
                </a:cubicBezTo>
                <a:cubicBezTo>
                  <a:pt x="167" y="0"/>
                  <a:pt x="167" y="0"/>
                  <a:pt x="167" y="0"/>
                </a:cubicBezTo>
                <a:cubicBezTo>
                  <a:pt x="167" y="0"/>
                  <a:pt x="168" y="1"/>
                  <a:pt x="169" y="1"/>
                </a:cubicBezTo>
                <a:cubicBezTo>
                  <a:pt x="169" y="2"/>
                  <a:pt x="170" y="3"/>
                  <a:pt x="170" y="3"/>
                </a:cubicBezTo>
                <a:close/>
                <a:moveTo>
                  <a:pt x="33" y="67"/>
                </a:moveTo>
                <a:cubicBezTo>
                  <a:pt x="33" y="68"/>
                  <a:pt x="33" y="69"/>
                  <a:pt x="33" y="69"/>
                </a:cubicBezTo>
                <a:cubicBezTo>
                  <a:pt x="5" y="96"/>
                  <a:pt x="5" y="96"/>
                  <a:pt x="5" y="96"/>
                </a:cubicBezTo>
                <a:cubicBezTo>
                  <a:pt x="5" y="97"/>
                  <a:pt x="4" y="97"/>
                  <a:pt x="3" y="97"/>
                </a:cubicBezTo>
                <a:cubicBezTo>
                  <a:pt x="2" y="97"/>
                  <a:pt x="2" y="97"/>
                  <a:pt x="1" y="96"/>
                </a:cubicBezTo>
                <a:cubicBezTo>
                  <a:pt x="0" y="96"/>
                  <a:pt x="0" y="95"/>
                  <a:pt x="0" y="94"/>
                </a:cubicBezTo>
                <a:cubicBezTo>
                  <a:pt x="0" y="40"/>
                  <a:pt x="0" y="40"/>
                  <a:pt x="0" y="40"/>
                </a:cubicBezTo>
                <a:cubicBezTo>
                  <a:pt x="0" y="39"/>
                  <a:pt x="0" y="38"/>
                  <a:pt x="1" y="38"/>
                </a:cubicBezTo>
                <a:cubicBezTo>
                  <a:pt x="2" y="37"/>
                  <a:pt x="2" y="37"/>
                  <a:pt x="3" y="37"/>
                </a:cubicBezTo>
                <a:cubicBezTo>
                  <a:pt x="4" y="37"/>
                  <a:pt x="5" y="37"/>
                  <a:pt x="5" y="38"/>
                </a:cubicBezTo>
                <a:cubicBezTo>
                  <a:pt x="33" y="65"/>
                  <a:pt x="33" y="65"/>
                  <a:pt x="33" y="65"/>
                </a:cubicBezTo>
                <a:cubicBezTo>
                  <a:pt x="33" y="65"/>
                  <a:pt x="33" y="66"/>
                  <a:pt x="33" y="67"/>
                </a:cubicBezTo>
                <a:close/>
                <a:moveTo>
                  <a:pt x="170" y="112"/>
                </a:moveTo>
                <a:cubicBezTo>
                  <a:pt x="170" y="130"/>
                  <a:pt x="170" y="130"/>
                  <a:pt x="170" y="130"/>
                </a:cubicBezTo>
                <a:cubicBezTo>
                  <a:pt x="170" y="131"/>
                  <a:pt x="169" y="132"/>
                  <a:pt x="169" y="133"/>
                </a:cubicBezTo>
                <a:cubicBezTo>
                  <a:pt x="168" y="133"/>
                  <a:pt x="167" y="133"/>
                  <a:pt x="167" y="133"/>
                </a:cubicBezTo>
                <a:cubicBezTo>
                  <a:pt x="3" y="133"/>
                  <a:pt x="3" y="133"/>
                  <a:pt x="3" y="133"/>
                </a:cubicBezTo>
                <a:cubicBezTo>
                  <a:pt x="2" y="133"/>
                  <a:pt x="2" y="133"/>
                  <a:pt x="1" y="133"/>
                </a:cubicBezTo>
                <a:cubicBezTo>
                  <a:pt x="0" y="132"/>
                  <a:pt x="0" y="131"/>
                  <a:pt x="0" y="130"/>
                </a:cubicBezTo>
                <a:cubicBezTo>
                  <a:pt x="0" y="112"/>
                  <a:pt x="0" y="112"/>
                  <a:pt x="0" y="112"/>
                </a:cubicBezTo>
                <a:cubicBezTo>
                  <a:pt x="0" y="111"/>
                  <a:pt x="0" y="111"/>
                  <a:pt x="1" y="110"/>
                </a:cubicBezTo>
                <a:cubicBezTo>
                  <a:pt x="2" y="110"/>
                  <a:pt x="2" y="109"/>
                  <a:pt x="3" y="109"/>
                </a:cubicBezTo>
                <a:cubicBezTo>
                  <a:pt x="167" y="109"/>
                  <a:pt x="167" y="109"/>
                  <a:pt x="167" y="109"/>
                </a:cubicBezTo>
                <a:cubicBezTo>
                  <a:pt x="167" y="109"/>
                  <a:pt x="168" y="110"/>
                  <a:pt x="169" y="110"/>
                </a:cubicBezTo>
                <a:cubicBezTo>
                  <a:pt x="169" y="111"/>
                  <a:pt x="170" y="111"/>
                  <a:pt x="170" y="112"/>
                </a:cubicBezTo>
                <a:close/>
                <a:moveTo>
                  <a:pt x="170" y="40"/>
                </a:moveTo>
                <a:cubicBezTo>
                  <a:pt x="170" y="58"/>
                  <a:pt x="170" y="58"/>
                  <a:pt x="170" y="58"/>
                </a:cubicBezTo>
                <a:cubicBezTo>
                  <a:pt x="170" y="59"/>
                  <a:pt x="169" y="59"/>
                  <a:pt x="169" y="60"/>
                </a:cubicBezTo>
                <a:cubicBezTo>
                  <a:pt x="168" y="61"/>
                  <a:pt x="167" y="61"/>
                  <a:pt x="167" y="61"/>
                </a:cubicBezTo>
                <a:cubicBezTo>
                  <a:pt x="64" y="61"/>
                  <a:pt x="64" y="61"/>
                  <a:pt x="64" y="61"/>
                </a:cubicBezTo>
                <a:cubicBezTo>
                  <a:pt x="63" y="61"/>
                  <a:pt x="62" y="61"/>
                  <a:pt x="62" y="60"/>
                </a:cubicBezTo>
                <a:cubicBezTo>
                  <a:pt x="61" y="59"/>
                  <a:pt x="61" y="59"/>
                  <a:pt x="61" y="58"/>
                </a:cubicBezTo>
                <a:cubicBezTo>
                  <a:pt x="61" y="40"/>
                  <a:pt x="61" y="40"/>
                  <a:pt x="61" y="40"/>
                </a:cubicBezTo>
                <a:cubicBezTo>
                  <a:pt x="61" y="39"/>
                  <a:pt x="61" y="38"/>
                  <a:pt x="62" y="38"/>
                </a:cubicBezTo>
                <a:cubicBezTo>
                  <a:pt x="62" y="37"/>
                  <a:pt x="63" y="37"/>
                  <a:pt x="64" y="37"/>
                </a:cubicBezTo>
                <a:cubicBezTo>
                  <a:pt x="167" y="37"/>
                  <a:pt x="167" y="37"/>
                  <a:pt x="167" y="37"/>
                </a:cubicBezTo>
                <a:cubicBezTo>
                  <a:pt x="167" y="37"/>
                  <a:pt x="168" y="37"/>
                  <a:pt x="169" y="38"/>
                </a:cubicBezTo>
                <a:cubicBezTo>
                  <a:pt x="169" y="38"/>
                  <a:pt x="170" y="39"/>
                  <a:pt x="170" y="40"/>
                </a:cubicBezTo>
                <a:close/>
                <a:moveTo>
                  <a:pt x="170" y="76"/>
                </a:moveTo>
                <a:cubicBezTo>
                  <a:pt x="170" y="94"/>
                  <a:pt x="170" y="94"/>
                  <a:pt x="170" y="94"/>
                </a:cubicBezTo>
                <a:cubicBezTo>
                  <a:pt x="170" y="95"/>
                  <a:pt x="169" y="96"/>
                  <a:pt x="169" y="96"/>
                </a:cubicBezTo>
                <a:cubicBezTo>
                  <a:pt x="168" y="97"/>
                  <a:pt x="167" y="97"/>
                  <a:pt x="167" y="97"/>
                </a:cubicBezTo>
                <a:cubicBezTo>
                  <a:pt x="64" y="97"/>
                  <a:pt x="64" y="97"/>
                  <a:pt x="64" y="97"/>
                </a:cubicBezTo>
                <a:cubicBezTo>
                  <a:pt x="63" y="97"/>
                  <a:pt x="62" y="97"/>
                  <a:pt x="62" y="96"/>
                </a:cubicBezTo>
                <a:cubicBezTo>
                  <a:pt x="61" y="96"/>
                  <a:pt x="61" y="95"/>
                  <a:pt x="61" y="94"/>
                </a:cubicBezTo>
                <a:cubicBezTo>
                  <a:pt x="61" y="76"/>
                  <a:pt x="61" y="76"/>
                  <a:pt x="61" y="76"/>
                </a:cubicBezTo>
                <a:cubicBezTo>
                  <a:pt x="61" y="75"/>
                  <a:pt x="61" y="74"/>
                  <a:pt x="62" y="74"/>
                </a:cubicBezTo>
                <a:cubicBezTo>
                  <a:pt x="62" y="73"/>
                  <a:pt x="63" y="73"/>
                  <a:pt x="64" y="73"/>
                </a:cubicBezTo>
                <a:cubicBezTo>
                  <a:pt x="167" y="73"/>
                  <a:pt x="167" y="73"/>
                  <a:pt x="167" y="73"/>
                </a:cubicBezTo>
                <a:cubicBezTo>
                  <a:pt x="167" y="73"/>
                  <a:pt x="168" y="73"/>
                  <a:pt x="169" y="74"/>
                </a:cubicBezTo>
                <a:cubicBezTo>
                  <a:pt x="169" y="74"/>
                  <a:pt x="170" y="75"/>
                  <a:pt x="170" y="7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66" name="Freeform 63"/>
          <p:cNvSpPr/>
          <p:nvPr/>
        </p:nvSpPr>
        <p:spPr bwMode="auto">
          <a:xfrm>
            <a:off x="6884010" y="2405029"/>
            <a:ext cx="255233" cy="182299"/>
          </a:xfrm>
          <a:custGeom>
            <a:avLst/>
            <a:gdLst>
              <a:gd name="T0" fmla="*/ 169 w 169"/>
              <a:gd name="T1" fmla="*/ 10 h 121"/>
              <a:gd name="T2" fmla="*/ 169 w 169"/>
              <a:gd name="T3" fmla="*/ 112 h 121"/>
              <a:gd name="T4" fmla="*/ 166 w 169"/>
              <a:gd name="T5" fmla="*/ 118 h 121"/>
              <a:gd name="T6" fmla="*/ 163 w 169"/>
              <a:gd name="T7" fmla="*/ 118 h 121"/>
              <a:gd name="T8" fmla="*/ 159 w 169"/>
              <a:gd name="T9" fmla="*/ 117 h 121"/>
              <a:gd name="T10" fmla="*/ 121 w 169"/>
              <a:gd name="T11" fmla="*/ 79 h 121"/>
              <a:gd name="T12" fmla="*/ 121 w 169"/>
              <a:gd name="T13" fmla="*/ 94 h 121"/>
              <a:gd name="T14" fmla="*/ 113 w 169"/>
              <a:gd name="T15" fmla="*/ 113 h 121"/>
              <a:gd name="T16" fmla="*/ 94 w 169"/>
              <a:gd name="T17" fmla="*/ 121 h 121"/>
              <a:gd name="T18" fmla="*/ 27 w 169"/>
              <a:gd name="T19" fmla="*/ 121 h 121"/>
              <a:gd name="T20" fmla="*/ 8 w 169"/>
              <a:gd name="T21" fmla="*/ 113 h 121"/>
              <a:gd name="T22" fmla="*/ 0 w 169"/>
              <a:gd name="T23" fmla="*/ 94 h 121"/>
              <a:gd name="T24" fmla="*/ 0 w 169"/>
              <a:gd name="T25" fmla="*/ 28 h 121"/>
              <a:gd name="T26" fmla="*/ 8 w 169"/>
              <a:gd name="T27" fmla="*/ 8 h 121"/>
              <a:gd name="T28" fmla="*/ 27 w 169"/>
              <a:gd name="T29" fmla="*/ 0 h 121"/>
              <a:gd name="T30" fmla="*/ 94 w 169"/>
              <a:gd name="T31" fmla="*/ 0 h 121"/>
              <a:gd name="T32" fmla="*/ 113 w 169"/>
              <a:gd name="T33" fmla="*/ 8 h 121"/>
              <a:gd name="T34" fmla="*/ 121 w 169"/>
              <a:gd name="T35" fmla="*/ 28 h 121"/>
              <a:gd name="T36" fmla="*/ 121 w 169"/>
              <a:gd name="T37" fmla="*/ 43 h 121"/>
              <a:gd name="T38" fmla="*/ 159 w 169"/>
              <a:gd name="T39" fmla="*/ 5 h 121"/>
              <a:gd name="T40" fmla="*/ 163 w 169"/>
              <a:gd name="T41" fmla="*/ 3 h 121"/>
              <a:gd name="T42" fmla="*/ 166 w 169"/>
              <a:gd name="T43" fmla="*/ 4 h 121"/>
              <a:gd name="T44" fmla="*/ 169 w 169"/>
              <a:gd name="T45" fmla="*/ 1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21">
                <a:moveTo>
                  <a:pt x="169" y="10"/>
                </a:moveTo>
                <a:cubicBezTo>
                  <a:pt x="169" y="112"/>
                  <a:pt x="169" y="112"/>
                  <a:pt x="169" y="112"/>
                </a:cubicBezTo>
                <a:cubicBezTo>
                  <a:pt x="169" y="115"/>
                  <a:pt x="168" y="117"/>
                  <a:pt x="166" y="118"/>
                </a:cubicBezTo>
                <a:cubicBezTo>
                  <a:pt x="165" y="118"/>
                  <a:pt x="164" y="118"/>
                  <a:pt x="163" y="118"/>
                </a:cubicBezTo>
                <a:cubicBezTo>
                  <a:pt x="162" y="118"/>
                  <a:pt x="160" y="118"/>
                  <a:pt x="159" y="117"/>
                </a:cubicBezTo>
                <a:cubicBezTo>
                  <a:pt x="121" y="79"/>
                  <a:pt x="121" y="79"/>
                  <a:pt x="121" y="79"/>
                </a:cubicBezTo>
                <a:cubicBezTo>
                  <a:pt x="121" y="94"/>
                  <a:pt x="121" y="94"/>
                  <a:pt x="121" y="94"/>
                </a:cubicBezTo>
                <a:cubicBezTo>
                  <a:pt x="121" y="102"/>
                  <a:pt x="118" y="108"/>
                  <a:pt x="113" y="113"/>
                </a:cubicBezTo>
                <a:cubicBezTo>
                  <a:pt x="108" y="119"/>
                  <a:pt x="101" y="121"/>
                  <a:pt x="94" y="121"/>
                </a:cubicBezTo>
                <a:cubicBezTo>
                  <a:pt x="27" y="121"/>
                  <a:pt x="27" y="121"/>
                  <a:pt x="27" y="121"/>
                </a:cubicBezTo>
                <a:cubicBezTo>
                  <a:pt x="20" y="121"/>
                  <a:pt x="13" y="119"/>
                  <a:pt x="8" y="113"/>
                </a:cubicBezTo>
                <a:cubicBezTo>
                  <a:pt x="3" y="108"/>
                  <a:pt x="0" y="102"/>
                  <a:pt x="0" y="94"/>
                </a:cubicBezTo>
                <a:cubicBezTo>
                  <a:pt x="0" y="28"/>
                  <a:pt x="0" y="28"/>
                  <a:pt x="0" y="28"/>
                </a:cubicBezTo>
                <a:cubicBezTo>
                  <a:pt x="0" y="20"/>
                  <a:pt x="3" y="14"/>
                  <a:pt x="8" y="8"/>
                </a:cubicBezTo>
                <a:cubicBezTo>
                  <a:pt x="13" y="3"/>
                  <a:pt x="20" y="0"/>
                  <a:pt x="27" y="0"/>
                </a:cubicBezTo>
                <a:cubicBezTo>
                  <a:pt x="94" y="0"/>
                  <a:pt x="94" y="0"/>
                  <a:pt x="94" y="0"/>
                </a:cubicBezTo>
                <a:cubicBezTo>
                  <a:pt x="101" y="0"/>
                  <a:pt x="108" y="3"/>
                  <a:pt x="113" y="8"/>
                </a:cubicBezTo>
                <a:cubicBezTo>
                  <a:pt x="118" y="14"/>
                  <a:pt x="121" y="20"/>
                  <a:pt x="121" y="28"/>
                </a:cubicBezTo>
                <a:cubicBezTo>
                  <a:pt x="121" y="43"/>
                  <a:pt x="121" y="43"/>
                  <a:pt x="121" y="43"/>
                </a:cubicBezTo>
                <a:cubicBezTo>
                  <a:pt x="159" y="5"/>
                  <a:pt x="159" y="5"/>
                  <a:pt x="159" y="5"/>
                </a:cubicBezTo>
                <a:cubicBezTo>
                  <a:pt x="160" y="4"/>
                  <a:pt x="162" y="3"/>
                  <a:pt x="163" y="3"/>
                </a:cubicBezTo>
                <a:cubicBezTo>
                  <a:pt x="164" y="3"/>
                  <a:pt x="165" y="4"/>
                  <a:pt x="166" y="4"/>
                </a:cubicBezTo>
                <a:cubicBezTo>
                  <a:pt x="168" y="5"/>
                  <a:pt x="169" y="7"/>
                  <a:pt x="169" y="1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67" name="Freeform 64"/>
          <p:cNvSpPr>
            <a:spLocks noEditPoints="1"/>
          </p:cNvSpPr>
          <p:nvPr/>
        </p:nvSpPr>
        <p:spPr bwMode="auto">
          <a:xfrm>
            <a:off x="7207609" y="2386799"/>
            <a:ext cx="273465" cy="221039"/>
          </a:xfrm>
          <a:custGeom>
            <a:avLst/>
            <a:gdLst>
              <a:gd name="T0" fmla="*/ 181 w 181"/>
              <a:gd name="T1" fmla="*/ 15 h 146"/>
              <a:gd name="T2" fmla="*/ 181 w 181"/>
              <a:gd name="T3" fmla="*/ 130 h 146"/>
              <a:gd name="T4" fmla="*/ 177 w 181"/>
              <a:gd name="T5" fmla="*/ 141 h 146"/>
              <a:gd name="T6" fmla="*/ 166 w 181"/>
              <a:gd name="T7" fmla="*/ 146 h 146"/>
              <a:gd name="T8" fmla="*/ 15 w 181"/>
              <a:gd name="T9" fmla="*/ 146 h 146"/>
              <a:gd name="T10" fmla="*/ 4 w 181"/>
              <a:gd name="T11" fmla="*/ 141 h 146"/>
              <a:gd name="T12" fmla="*/ 0 w 181"/>
              <a:gd name="T13" fmla="*/ 130 h 146"/>
              <a:gd name="T14" fmla="*/ 0 w 181"/>
              <a:gd name="T15" fmla="*/ 15 h 146"/>
              <a:gd name="T16" fmla="*/ 4 w 181"/>
              <a:gd name="T17" fmla="*/ 5 h 146"/>
              <a:gd name="T18" fmla="*/ 15 w 181"/>
              <a:gd name="T19" fmla="*/ 0 h 146"/>
              <a:gd name="T20" fmla="*/ 166 w 181"/>
              <a:gd name="T21" fmla="*/ 0 h 146"/>
              <a:gd name="T22" fmla="*/ 177 w 181"/>
              <a:gd name="T23" fmla="*/ 5 h 146"/>
              <a:gd name="T24" fmla="*/ 181 w 181"/>
              <a:gd name="T25" fmla="*/ 15 h 146"/>
              <a:gd name="T26" fmla="*/ 166 w 181"/>
              <a:gd name="T27" fmla="*/ 12 h 146"/>
              <a:gd name="T28" fmla="*/ 15 w 181"/>
              <a:gd name="T29" fmla="*/ 12 h 146"/>
              <a:gd name="T30" fmla="*/ 13 w 181"/>
              <a:gd name="T31" fmla="*/ 13 h 146"/>
              <a:gd name="T32" fmla="*/ 12 w 181"/>
              <a:gd name="T33" fmla="*/ 15 h 146"/>
              <a:gd name="T34" fmla="*/ 12 w 181"/>
              <a:gd name="T35" fmla="*/ 130 h 146"/>
              <a:gd name="T36" fmla="*/ 13 w 181"/>
              <a:gd name="T37" fmla="*/ 133 h 146"/>
              <a:gd name="T38" fmla="*/ 15 w 181"/>
              <a:gd name="T39" fmla="*/ 133 h 146"/>
              <a:gd name="T40" fmla="*/ 166 w 181"/>
              <a:gd name="T41" fmla="*/ 133 h 146"/>
              <a:gd name="T42" fmla="*/ 168 w 181"/>
              <a:gd name="T43" fmla="*/ 133 h 146"/>
              <a:gd name="T44" fmla="*/ 169 w 181"/>
              <a:gd name="T45" fmla="*/ 130 h 146"/>
              <a:gd name="T46" fmla="*/ 169 w 181"/>
              <a:gd name="T47" fmla="*/ 15 h 146"/>
              <a:gd name="T48" fmla="*/ 168 w 181"/>
              <a:gd name="T49" fmla="*/ 13 h 146"/>
              <a:gd name="T50" fmla="*/ 166 w 181"/>
              <a:gd name="T51" fmla="*/ 12 h 146"/>
              <a:gd name="T52" fmla="*/ 55 w 181"/>
              <a:gd name="T53" fmla="*/ 30 h 146"/>
              <a:gd name="T54" fmla="*/ 60 w 181"/>
              <a:gd name="T55" fmla="*/ 43 h 146"/>
              <a:gd name="T56" fmla="*/ 55 w 181"/>
              <a:gd name="T57" fmla="*/ 56 h 146"/>
              <a:gd name="T58" fmla="*/ 42 w 181"/>
              <a:gd name="T59" fmla="*/ 61 h 146"/>
              <a:gd name="T60" fmla="*/ 29 w 181"/>
              <a:gd name="T61" fmla="*/ 56 h 146"/>
              <a:gd name="T62" fmla="*/ 24 w 181"/>
              <a:gd name="T63" fmla="*/ 43 h 146"/>
              <a:gd name="T64" fmla="*/ 29 w 181"/>
              <a:gd name="T65" fmla="*/ 30 h 146"/>
              <a:gd name="T66" fmla="*/ 42 w 181"/>
              <a:gd name="T67" fmla="*/ 25 h 146"/>
              <a:gd name="T68" fmla="*/ 55 w 181"/>
              <a:gd name="T69" fmla="*/ 30 h 146"/>
              <a:gd name="T70" fmla="*/ 157 w 181"/>
              <a:gd name="T71" fmla="*/ 79 h 146"/>
              <a:gd name="T72" fmla="*/ 157 w 181"/>
              <a:gd name="T73" fmla="*/ 121 h 146"/>
              <a:gd name="T74" fmla="*/ 24 w 181"/>
              <a:gd name="T75" fmla="*/ 121 h 146"/>
              <a:gd name="T76" fmla="*/ 24 w 181"/>
              <a:gd name="T77" fmla="*/ 103 h 146"/>
              <a:gd name="T78" fmla="*/ 54 w 181"/>
              <a:gd name="T79" fmla="*/ 73 h 146"/>
              <a:gd name="T80" fmla="*/ 69 w 181"/>
              <a:gd name="T81" fmla="*/ 88 h 146"/>
              <a:gd name="T82" fmla="*/ 118 w 181"/>
              <a:gd name="T83" fmla="*/ 40 h 146"/>
              <a:gd name="T84" fmla="*/ 157 w 181"/>
              <a:gd name="T85"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1" h="146">
                <a:moveTo>
                  <a:pt x="181" y="15"/>
                </a:moveTo>
                <a:cubicBezTo>
                  <a:pt x="181" y="130"/>
                  <a:pt x="181" y="130"/>
                  <a:pt x="181" y="130"/>
                </a:cubicBezTo>
                <a:cubicBezTo>
                  <a:pt x="181" y="135"/>
                  <a:pt x="180" y="138"/>
                  <a:pt x="177" y="141"/>
                </a:cubicBezTo>
                <a:cubicBezTo>
                  <a:pt x="174" y="144"/>
                  <a:pt x="170" y="146"/>
                  <a:pt x="166" y="146"/>
                </a:cubicBezTo>
                <a:cubicBezTo>
                  <a:pt x="15" y="146"/>
                  <a:pt x="15" y="146"/>
                  <a:pt x="15" y="146"/>
                </a:cubicBezTo>
                <a:cubicBezTo>
                  <a:pt x="11" y="146"/>
                  <a:pt x="7" y="144"/>
                  <a:pt x="4" y="141"/>
                </a:cubicBezTo>
                <a:cubicBezTo>
                  <a:pt x="1" y="138"/>
                  <a:pt x="0" y="135"/>
                  <a:pt x="0" y="130"/>
                </a:cubicBezTo>
                <a:cubicBezTo>
                  <a:pt x="0" y="15"/>
                  <a:pt x="0" y="15"/>
                  <a:pt x="0" y="15"/>
                </a:cubicBezTo>
                <a:cubicBezTo>
                  <a:pt x="0" y="11"/>
                  <a:pt x="1" y="8"/>
                  <a:pt x="4" y="5"/>
                </a:cubicBezTo>
                <a:cubicBezTo>
                  <a:pt x="7" y="2"/>
                  <a:pt x="11" y="0"/>
                  <a:pt x="15" y="0"/>
                </a:cubicBezTo>
                <a:cubicBezTo>
                  <a:pt x="166" y="0"/>
                  <a:pt x="166" y="0"/>
                  <a:pt x="166" y="0"/>
                </a:cubicBezTo>
                <a:cubicBezTo>
                  <a:pt x="170" y="0"/>
                  <a:pt x="174" y="2"/>
                  <a:pt x="177" y="5"/>
                </a:cubicBezTo>
                <a:cubicBezTo>
                  <a:pt x="180" y="8"/>
                  <a:pt x="181" y="11"/>
                  <a:pt x="181" y="15"/>
                </a:cubicBezTo>
                <a:close/>
                <a:moveTo>
                  <a:pt x="166" y="12"/>
                </a:moveTo>
                <a:cubicBezTo>
                  <a:pt x="15" y="12"/>
                  <a:pt x="15" y="12"/>
                  <a:pt x="15" y="12"/>
                </a:cubicBezTo>
                <a:cubicBezTo>
                  <a:pt x="14" y="12"/>
                  <a:pt x="13" y="13"/>
                  <a:pt x="13" y="13"/>
                </a:cubicBezTo>
                <a:cubicBezTo>
                  <a:pt x="12" y="14"/>
                  <a:pt x="12" y="15"/>
                  <a:pt x="12" y="15"/>
                </a:cubicBezTo>
                <a:cubicBezTo>
                  <a:pt x="12" y="130"/>
                  <a:pt x="12" y="130"/>
                  <a:pt x="12" y="130"/>
                </a:cubicBezTo>
                <a:cubicBezTo>
                  <a:pt x="12" y="131"/>
                  <a:pt x="12" y="132"/>
                  <a:pt x="13" y="133"/>
                </a:cubicBezTo>
                <a:cubicBezTo>
                  <a:pt x="13" y="133"/>
                  <a:pt x="14" y="133"/>
                  <a:pt x="15" y="133"/>
                </a:cubicBezTo>
                <a:cubicBezTo>
                  <a:pt x="166" y="133"/>
                  <a:pt x="166" y="133"/>
                  <a:pt x="166" y="133"/>
                </a:cubicBezTo>
                <a:cubicBezTo>
                  <a:pt x="167" y="133"/>
                  <a:pt x="168" y="133"/>
                  <a:pt x="168" y="133"/>
                </a:cubicBezTo>
                <a:cubicBezTo>
                  <a:pt x="169" y="132"/>
                  <a:pt x="169" y="131"/>
                  <a:pt x="169" y="130"/>
                </a:cubicBezTo>
                <a:cubicBezTo>
                  <a:pt x="169" y="15"/>
                  <a:pt x="169" y="15"/>
                  <a:pt x="169" y="15"/>
                </a:cubicBezTo>
                <a:cubicBezTo>
                  <a:pt x="169" y="15"/>
                  <a:pt x="169" y="14"/>
                  <a:pt x="168" y="13"/>
                </a:cubicBezTo>
                <a:cubicBezTo>
                  <a:pt x="168" y="13"/>
                  <a:pt x="167" y="12"/>
                  <a:pt x="166" y="12"/>
                </a:cubicBezTo>
                <a:close/>
                <a:moveTo>
                  <a:pt x="55" y="30"/>
                </a:moveTo>
                <a:cubicBezTo>
                  <a:pt x="58" y="33"/>
                  <a:pt x="60" y="38"/>
                  <a:pt x="60" y="43"/>
                </a:cubicBezTo>
                <a:cubicBezTo>
                  <a:pt x="60" y="48"/>
                  <a:pt x="58" y="52"/>
                  <a:pt x="55" y="56"/>
                </a:cubicBezTo>
                <a:cubicBezTo>
                  <a:pt x="51" y="59"/>
                  <a:pt x="47" y="61"/>
                  <a:pt x="42" y="61"/>
                </a:cubicBezTo>
                <a:cubicBezTo>
                  <a:pt x="37" y="61"/>
                  <a:pt x="33" y="59"/>
                  <a:pt x="29" y="56"/>
                </a:cubicBezTo>
                <a:cubicBezTo>
                  <a:pt x="26" y="52"/>
                  <a:pt x="24" y="48"/>
                  <a:pt x="24" y="43"/>
                </a:cubicBezTo>
                <a:cubicBezTo>
                  <a:pt x="24" y="38"/>
                  <a:pt x="26" y="33"/>
                  <a:pt x="29" y="30"/>
                </a:cubicBezTo>
                <a:cubicBezTo>
                  <a:pt x="33" y="26"/>
                  <a:pt x="37" y="25"/>
                  <a:pt x="42" y="25"/>
                </a:cubicBezTo>
                <a:cubicBezTo>
                  <a:pt x="47" y="25"/>
                  <a:pt x="51" y="26"/>
                  <a:pt x="55" y="30"/>
                </a:cubicBezTo>
                <a:close/>
                <a:moveTo>
                  <a:pt x="157" y="79"/>
                </a:moveTo>
                <a:cubicBezTo>
                  <a:pt x="157" y="121"/>
                  <a:pt x="157" y="121"/>
                  <a:pt x="157" y="121"/>
                </a:cubicBezTo>
                <a:cubicBezTo>
                  <a:pt x="24" y="121"/>
                  <a:pt x="24" y="121"/>
                  <a:pt x="24" y="121"/>
                </a:cubicBezTo>
                <a:cubicBezTo>
                  <a:pt x="24" y="103"/>
                  <a:pt x="24" y="103"/>
                  <a:pt x="24" y="103"/>
                </a:cubicBezTo>
                <a:cubicBezTo>
                  <a:pt x="54" y="73"/>
                  <a:pt x="54" y="73"/>
                  <a:pt x="54" y="73"/>
                </a:cubicBezTo>
                <a:cubicBezTo>
                  <a:pt x="69" y="88"/>
                  <a:pt x="69" y="88"/>
                  <a:pt x="69" y="88"/>
                </a:cubicBezTo>
                <a:cubicBezTo>
                  <a:pt x="118" y="40"/>
                  <a:pt x="118" y="40"/>
                  <a:pt x="118" y="40"/>
                </a:cubicBezTo>
                <a:lnTo>
                  <a:pt x="157" y="79"/>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68" name="Freeform 65"/>
          <p:cNvSpPr>
            <a:spLocks noEditPoints="1"/>
          </p:cNvSpPr>
          <p:nvPr/>
        </p:nvSpPr>
        <p:spPr bwMode="auto">
          <a:xfrm>
            <a:off x="7544882" y="2389078"/>
            <a:ext cx="218771" cy="218759"/>
          </a:xfrm>
          <a:custGeom>
            <a:avLst/>
            <a:gdLst>
              <a:gd name="T0" fmla="*/ 79 w 144"/>
              <a:gd name="T1" fmla="*/ 26 h 144"/>
              <a:gd name="T2" fmla="*/ 118 w 144"/>
              <a:gd name="T3" fmla="*/ 65 h 144"/>
              <a:gd name="T4" fmla="*/ 40 w 144"/>
              <a:gd name="T5" fmla="*/ 144 h 144"/>
              <a:gd name="T6" fmla="*/ 0 w 144"/>
              <a:gd name="T7" fmla="*/ 144 h 144"/>
              <a:gd name="T8" fmla="*/ 0 w 144"/>
              <a:gd name="T9" fmla="*/ 104 h 144"/>
              <a:gd name="T10" fmla="*/ 79 w 144"/>
              <a:gd name="T11" fmla="*/ 26 h 144"/>
              <a:gd name="T12" fmla="*/ 35 w 144"/>
              <a:gd name="T13" fmla="*/ 131 h 144"/>
              <a:gd name="T14" fmla="*/ 43 w 144"/>
              <a:gd name="T15" fmla="*/ 123 h 144"/>
              <a:gd name="T16" fmla="*/ 21 w 144"/>
              <a:gd name="T17" fmla="*/ 101 h 144"/>
              <a:gd name="T18" fmla="*/ 13 w 144"/>
              <a:gd name="T19" fmla="*/ 109 h 144"/>
              <a:gd name="T20" fmla="*/ 13 w 144"/>
              <a:gd name="T21" fmla="*/ 119 h 144"/>
              <a:gd name="T22" fmla="*/ 25 w 144"/>
              <a:gd name="T23" fmla="*/ 119 h 144"/>
              <a:gd name="T24" fmla="*/ 25 w 144"/>
              <a:gd name="T25" fmla="*/ 131 h 144"/>
              <a:gd name="T26" fmla="*/ 35 w 144"/>
              <a:gd name="T27" fmla="*/ 131 h 144"/>
              <a:gd name="T28" fmla="*/ 84 w 144"/>
              <a:gd name="T29" fmla="*/ 44 h 144"/>
              <a:gd name="T30" fmla="*/ 82 w 144"/>
              <a:gd name="T31" fmla="*/ 42 h 144"/>
              <a:gd name="T32" fmla="*/ 81 w 144"/>
              <a:gd name="T33" fmla="*/ 42 h 144"/>
              <a:gd name="T34" fmla="*/ 29 w 144"/>
              <a:gd name="T35" fmla="*/ 94 h 144"/>
              <a:gd name="T36" fmla="*/ 29 w 144"/>
              <a:gd name="T37" fmla="*/ 95 h 144"/>
              <a:gd name="T38" fmla="*/ 31 w 144"/>
              <a:gd name="T39" fmla="*/ 97 h 144"/>
              <a:gd name="T40" fmla="*/ 32 w 144"/>
              <a:gd name="T41" fmla="*/ 97 h 144"/>
              <a:gd name="T42" fmla="*/ 84 w 144"/>
              <a:gd name="T43" fmla="*/ 45 h 144"/>
              <a:gd name="T44" fmla="*/ 84 w 144"/>
              <a:gd name="T45" fmla="*/ 44 h 144"/>
              <a:gd name="T46" fmla="*/ 144 w 144"/>
              <a:gd name="T47" fmla="*/ 35 h 144"/>
              <a:gd name="T48" fmla="*/ 140 w 144"/>
              <a:gd name="T49" fmla="*/ 43 h 144"/>
              <a:gd name="T50" fmla="*/ 125 w 144"/>
              <a:gd name="T51" fmla="*/ 59 h 144"/>
              <a:gd name="T52" fmla="*/ 85 w 144"/>
              <a:gd name="T53" fmla="*/ 20 h 144"/>
              <a:gd name="T54" fmla="*/ 101 w 144"/>
              <a:gd name="T55" fmla="*/ 4 h 144"/>
              <a:gd name="T56" fmla="*/ 109 w 144"/>
              <a:gd name="T57" fmla="*/ 0 h 144"/>
              <a:gd name="T58" fmla="*/ 118 w 144"/>
              <a:gd name="T59" fmla="*/ 4 h 144"/>
              <a:gd name="T60" fmla="*/ 140 w 144"/>
              <a:gd name="T61" fmla="*/ 26 h 144"/>
              <a:gd name="T62" fmla="*/ 144 w 144"/>
              <a:gd name="T63" fmla="*/ 3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44">
                <a:moveTo>
                  <a:pt x="79" y="26"/>
                </a:moveTo>
                <a:cubicBezTo>
                  <a:pt x="118" y="65"/>
                  <a:pt x="118" y="65"/>
                  <a:pt x="118" y="65"/>
                </a:cubicBezTo>
                <a:cubicBezTo>
                  <a:pt x="40" y="144"/>
                  <a:pt x="40" y="144"/>
                  <a:pt x="40" y="144"/>
                </a:cubicBezTo>
                <a:cubicBezTo>
                  <a:pt x="0" y="144"/>
                  <a:pt x="0" y="144"/>
                  <a:pt x="0" y="144"/>
                </a:cubicBezTo>
                <a:cubicBezTo>
                  <a:pt x="0" y="104"/>
                  <a:pt x="0" y="104"/>
                  <a:pt x="0" y="104"/>
                </a:cubicBezTo>
                <a:lnTo>
                  <a:pt x="79" y="26"/>
                </a:lnTo>
                <a:close/>
                <a:moveTo>
                  <a:pt x="35" y="131"/>
                </a:moveTo>
                <a:cubicBezTo>
                  <a:pt x="43" y="123"/>
                  <a:pt x="43" y="123"/>
                  <a:pt x="43" y="123"/>
                </a:cubicBezTo>
                <a:cubicBezTo>
                  <a:pt x="21" y="101"/>
                  <a:pt x="21" y="101"/>
                  <a:pt x="21" y="101"/>
                </a:cubicBezTo>
                <a:cubicBezTo>
                  <a:pt x="13" y="109"/>
                  <a:pt x="13" y="109"/>
                  <a:pt x="13" y="109"/>
                </a:cubicBezTo>
                <a:cubicBezTo>
                  <a:pt x="13" y="119"/>
                  <a:pt x="13" y="119"/>
                  <a:pt x="13" y="119"/>
                </a:cubicBezTo>
                <a:cubicBezTo>
                  <a:pt x="25" y="119"/>
                  <a:pt x="25" y="119"/>
                  <a:pt x="25" y="119"/>
                </a:cubicBezTo>
                <a:cubicBezTo>
                  <a:pt x="25" y="131"/>
                  <a:pt x="25" y="131"/>
                  <a:pt x="25" y="131"/>
                </a:cubicBezTo>
                <a:lnTo>
                  <a:pt x="35" y="131"/>
                </a:lnTo>
                <a:close/>
                <a:moveTo>
                  <a:pt x="84" y="44"/>
                </a:moveTo>
                <a:cubicBezTo>
                  <a:pt x="84" y="42"/>
                  <a:pt x="84" y="42"/>
                  <a:pt x="82" y="42"/>
                </a:cubicBezTo>
                <a:cubicBezTo>
                  <a:pt x="82" y="42"/>
                  <a:pt x="81" y="42"/>
                  <a:pt x="81" y="42"/>
                </a:cubicBezTo>
                <a:cubicBezTo>
                  <a:pt x="29" y="94"/>
                  <a:pt x="29" y="94"/>
                  <a:pt x="29" y="94"/>
                </a:cubicBezTo>
                <a:cubicBezTo>
                  <a:pt x="29" y="94"/>
                  <a:pt x="29" y="95"/>
                  <a:pt x="29" y="95"/>
                </a:cubicBezTo>
                <a:cubicBezTo>
                  <a:pt x="29" y="97"/>
                  <a:pt x="29" y="97"/>
                  <a:pt x="31" y="97"/>
                </a:cubicBezTo>
                <a:cubicBezTo>
                  <a:pt x="31" y="97"/>
                  <a:pt x="32" y="97"/>
                  <a:pt x="32" y="97"/>
                </a:cubicBezTo>
                <a:cubicBezTo>
                  <a:pt x="84" y="45"/>
                  <a:pt x="84" y="45"/>
                  <a:pt x="84" y="45"/>
                </a:cubicBezTo>
                <a:cubicBezTo>
                  <a:pt x="84" y="45"/>
                  <a:pt x="84" y="44"/>
                  <a:pt x="84" y="44"/>
                </a:cubicBezTo>
                <a:close/>
                <a:moveTo>
                  <a:pt x="144" y="35"/>
                </a:moveTo>
                <a:cubicBezTo>
                  <a:pt x="144" y="38"/>
                  <a:pt x="143" y="41"/>
                  <a:pt x="140" y="43"/>
                </a:cubicBezTo>
                <a:cubicBezTo>
                  <a:pt x="125" y="59"/>
                  <a:pt x="125" y="59"/>
                  <a:pt x="125" y="59"/>
                </a:cubicBezTo>
                <a:cubicBezTo>
                  <a:pt x="85" y="20"/>
                  <a:pt x="85" y="20"/>
                  <a:pt x="85" y="20"/>
                </a:cubicBezTo>
                <a:cubicBezTo>
                  <a:pt x="101" y="4"/>
                  <a:pt x="101" y="4"/>
                  <a:pt x="101" y="4"/>
                </a:cubicBezTo>
                <a:cubicBezTo>
                  <a:pt x="103" y="2"/>
                  <a:pt x="106" y="0"/>
                  <a:pt x="109" y="0"/>
                </a:cubicBezTo>
                <a:cubicBezTo>
                  <a:pt x="113" y="0"/>
                  <a:pt x="116" y="2"/>
                  <a:pt x="118" y="4"/>
                </a:cubicBezTo>
                <a:cubicBezTo>
                  <a:pt x="140" y="26"/>
                  <a:pt x="140" y="26"/>
                  <a:pt x="140" y="26"/>
                </a:cubicBezTo>
                <a:cubicBezTo>
                  <a:pt x="143" y="29"/>
                  <a:pt x="144" y="31"/>
                  <a:pt x="144" y="35"/>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69" name="Freeform 66"/>
          <p:cNvSpPr>
            <a:spLocks noEditPoints="1"/>
          </p:cNvSpPr>
          <p:nvPr/>
        </p:nvSpPr>
        <p:spPr bwMode="auto">
          <a:xfrm>
            <a:off x="7829740" y="2386799"/>
            <a:ext cx="148127" cy="221039"/>
          </a:xfrm>
          <a:custGeom>
            <a:avLst/>
            <a:gdLst>
              <a:gd name="T0" fmla="*/ 97 w 97"/>
              <a:gd name="T1" fmla="*/ 49 h 146"/>
              <a:gd name="T2" fmla="*/ 94 w 97"/>
              <a:gd name="T3" fmla="*/ 66 h 146"/>
              <a:gd name="T4" fmla="*/ 59 w 97"/>
              <a:gd name="T5" fmla="*/ 139 h 146"/>
              <a:gd name="T6" fmla="*/ 55 w 97"/>
              <a:gd name="T7" fmla="*/ 144 h 146"/>
              <a:gd name="T8" fmla="*/ 48 w 97"/>
              <a:gd name="T9" fmla="*/ 146 h 146"/>
              <a:gd name="T10" fmla="*/ 42 w 97"/>
              <a:gd name="T11" fmla="*/ 144 h 146"/>
              <a:gd name="T12" fmla="*/ 38 w 97"/>
              <a:gd name="T13" fmla="*/ 139 h 146"/>
              <a:gd name="T14" fmla="*/ 3 w 97"/>
              <a:gd name="T15" fmla="*/ 66 h 146"/>
              <a:gd name="T16" fmla="*/ 0 w 97"/>
              <a:gd name="T17" fmla="*/ 49 h 146"/>
              <a:gd name="T18" fmla="*/ 14 w 97"/>
              <a:gd name="T19" fmla="*/ 15 h 146"/>
              <a:gd name="T20" fmla="*/ 48 w 97"/>
              <a:gd name="T21" fmla="*/ 0 h 146"/>
              <a:gd name="T22" fmla="*/ 83 w 97"/>
              <a:gd name="T23" fmla="*/ 15 h 146"/>
              <a:gd name="T24" fmla="*/ 97 w 97"/>
              <a:gd name="T25" fmla="*/ 49 h 146"/>
              <a:gd name="T26" fmla="*/ 66 w 97"/>
              <a:gd name="T27" fmla="*/ 66 h 146"/>
              <a:gd name="T28" fmla="*/ 73 w 97"/>
              <a:gd name="T29" fmla="*/ 49 h 146"/>
              <a:gd name="T30" fmla="*/ 66 w 97"/>
              <a:gd name="T31" fmla="*/ 32 h 146"/>
              <a:gd name="T32" fmla="*/ 48 w 97"/>
              <a:gd name="T33" fmla="*/ 25 h 146"/>
              <a:gd name="T34" fmla="*/ 31 w 97"/>
              <a:gd name="T35" fmla="*/ 32 h 146"/>
              <a:gd name="T36" fmla="*/ 24 w 97"/>
              <a:gd name="T37" fmla="*/ 49 h 146"/>
              <a:gd name="T38" fmla="*/ 31 w 97"/>
              <a:gd name="T39" fmla="*/ 66 h 146"/>
              <a:gd name="T40" fmla="*/ 48 w 97"/>
              <a:gd name="T41" fmla="*/ 73 h 146"/>
              <a:gd name="T42" fmla="*/ 66 w 97"/>
              <a:gd name="T43" fmla="*/ 6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46">
                <a:moveTo>
                  <a:pt x="97" y="49"/>
                </a:moveTo>
                <a:cubicBezTo>
                  <a:pt x="97" y="56"/>
                  <a:pt x="96" y="61"/>
                  <a:pt x="94" y="66"/>
                </a:cubicBezTo>
                <a:cubicBezTo>
                  <a:pt x="59" y="139"/>
                  <a:pt x="59" y="139"/>
                  <a:pt x="59" y="139"/>
                </a:cubicBezTo>
                <a:cubicBezTo>
                  <a:pt x="58" y="141"/>
                  <a:pt x="57" y="143"/>
                  <a:pt x="55" y="144"/>
                </a:cubicBezTo>
                <a:cubicBezTo>
                  <a:pt x="53" y="145"/>
                  <a:pt x="51" y="146"/>
                  <a:pt x="48" y="146"/>
                </a:cubicBezTo>
                <a:cubicBezTo>
                  <a:pt x="46" y="146"/>
                  <a:pt x="44" y="145"/>
                  <a:pt x="42" y="144"/>
                </a:cubicBezTo>
                <a:cubicBezTo>
                  <a:pt x="40" y="143"/>
                  <a:pt x="39" y="141"/>
                  <a:pt x="38" y="139"/>
                </a:cubicBezTo>
                <a:cubicBezTo>
                  <a:pt x="3" y="66"/>
                  <a:pt x="3" y="66"/>
                  <a:pt x="3" y="66"/>
                </a:cubicBezTo>
                <a:cubicBezTo>
                  <a:pt x="1" y="61"/>
                  <a:pt x="0" y="56"/>
                  <a:pt x="0" y="49"/>
                </a:cubicBezTo>
                <a:cubicBezTo>
                  <a:pt x="0" y="35"/>
                  <a:pt x="5" y="24"/>
                  <a:pt x="14" y="15"/>
                </a:cubicBezTo>
                <a:cubicBezTo>
                  <a:pt x="24" y="5"/>
                  <a:pt x="35" y="0"/>
                  <a:pt x="48" y="0"/>
                </a:cubicBezTo>
                <a:cubicBezTo>
                  <a:pt x="62" y="0"/>
                  <a:pt x="73" y="5"/>
                  <a:pt x="83" y="15"/>
                </a:cubicBezTo>
                <a:cubicBezTo>
                  <a:pt x="92" y="24"/>
                  <a:pt x="97" y="35"/>
                  <a:pt x="97" y="49"/>
                </a:cubicBezTo>
                <a:close/>
                <a:moveTo>
                  <a:pt x="66" y="66"/>
                </a:moveTo>
                <a:cubicBezTo>
                  <a:pt x="70" y="61"/>
                  <a:pt x="73" y="55"/>
                  <a:pt x="73" y="49"/>
                </a:cubicBezTo>
                <a:cubicBezTo>
                  <a:pt x="73" y="42"/>
                  <a:pt x="70" y="36"/>
                  <a:pt x="66" y="32"/>
                </a:cubicBezTo>
                <a:cubicBezTo>
                  <a:pt x="61" y="27"/>
                  <a:pt x="55" y="25"/>
                  <a:pt x="48" y="25"/>
                </a:cubicBezTo>
                <a:cubicBezTo>
                  <a:pt x="42" y="25"/>
                  <a:pt x="36" y="27"/>
                  <a:pt x="31" y="32"/>
                </a:cubicBezTo>
                <a:cubicBezTo>
                  <a:pt x="27" y="36"/>
                  <a:pt x="24" y="42"/>
                  <a:pt x="24" y="49"/>
                </a:cubicBezTo>
                <a:cubicBezTo>
                  <a:pt x="24" y="55"/>
                  <a:pt x="27" y="61"/>
                  <a:pt x="31" y="66"/>
                </a:cubicBezTo>
                <a:cubicBezTo>
                  <a:pt x="36" y="71"/>
                  <a:pt x="42" y="73"/>
                  <a:pt x="48" y="73"/>
                </a:cubicBezTo>
                <a:cubicBezTo>
                  <a:pt x="55" y="73"/>
                  <a:pt x="61" y="71"/>
                  <a:pt x="66" y="6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70" name="Freeform 67"/>
          <p:cNvSpPr>
            <a:spLocks noEditPoints="1"/>
          </p:cNvSpPr>
          <p:nvPr/>
        </p:nvSpPr>
        <p:spPr bwMode="auto">
          <a:xfrm>
            <a:off x="8041675" y="2386799"/>
            <a:ext cx="218771" cy="221039"/>
          </a:xfrm>
          <a:custGeom>
            <a:avLst/>
            <a:gdLst>
              <a:gd name="T0" fmla="*/ 136 w 145"/>
              <a:gd name="T1" fmla="*/ 37 h 146"/>
              <a:gd name="T2" fmla="*/ 145 w 145"/>
              <a:gd name="T3" fmla="*/ 73 h 146"/>
              <a:gd name="T4" fmla="*/ 136 w 145"/>
              <a:gd name="T5" fmla="*/ 109 h 146"/>
              <a:gd name="T6" fmla="*/ 109 w 145"/>
              <a:gd name="T7" fmla="*/ 136 h 146"/>
              <a:gd name="T8" fmla="*/ 73 w 145"/>
              <a:gd name="T9" fmla="*/ 146 h 146"/>
              <a:gd name="T10" fmla="*/ 36 w 145"/>
              <a:gd name="T11" fmla="*/ 136 h 146"/>
              <a:gd name="T12" fmla="*/ 10 w 145"/>
              <a:gd name="T13" fmla="*/ 109 h 146"/>
              <a:gd name="T14" fmla="*/ 0 w 145"/>
              <a:gd name="T15" fmla="*/ 73 h 146"/>
              <a:gd name="T16" fmla="*/ 10 w 145"/>
              <a:gd name="T17" fmla="*/ 37 h 146"/>
              <a:gd name="T18" fmla="*/ 36 w 145"/>
              <a:gd name="T19" fmla="*/ 10 h 146"/>
              <a:gd name="T20" fmla="*/ 73 w 145"/>
              <a:gd name="T21" fmla="*/ 0 h 146"/>
              <a:gd name="T22" fmla="*/ 109 w 145"/>
              <a:gd name="T23" fmla="*/ 10 h 146"/>
              <a:gd name="T24" fmla="*/ 136 w 145"/>
              <a:gd name="T25" fmla="*/ 37 h 146"/>
              <a:gd name="T26" fmla="*/ 73 w 145"/>
              <a:gd name="T27" fmla="*/ 124 h 146"/>
              <a:gd name="T28" fmla="*/ 73 w 145"/>
              <a:gd name="T29" fmla="*/ 22 h 146"/>
              <a:gd name="T30" fmla="*/ 47 w 145"/>
              <a:gd name="T31" fmla="*/ 28 h 146"/>
              <a:gd name="T32" fmla="*/ 28 w 145"/>
              <a:gd name="T33" fmla="*/ 47 h 146"/>
              <a:gd name="T34" fmla="*/ 21 w 145"/>
              <a:gd name="T35" fmla="*/ 73 h 146"/>
              <a:gd name="T36" fmla="*/ 28 w 145"/>
              <a:gd name="T37" fmla="*/ 99 h 146"/>
              <a:gd name="T38" fmla="*/ 47 w 145"/>
              <a:gd name="T39" fmla="*/ 117 h 146"/>
              <a:gd name="T40" fmla="*/ 73 w 145"/>
              <a:gd name="T41" fmla="*/ 1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146">
                <a:moveTo>
                  <a:pt x="136" y="37"/>
                </a:moveTo>
                <a:cubicBezTo>
                  <a:pt x="142" y="48"/>
                  <a:pt x="145" y="60"/>
                  <a:pt x="145" y="73"/>
                </a:cubicBezTo>
                <a:cubicBezTo>
                  <a:pt x="145" y="86"/>
                  <a:pt x="142" y="98"/>
                  <a:pt x="136" y="109"/>
                </a:cubicBezTo>
                <a:cubicBezTo>
                  <a:pt x="129" y="121"/>
                  <a:pt x="120" y="129"/>
                  <a:pt x="109" y="136"/>
                </a:cubicBezTo>
                <a:cubicBezTo>
                  <a:pt x="98" y="142"/>
                  <a:pt x="86" y="146"/>
                  <a:pt x="73" y="146"/>
                </a:cubicBezTo>
                <a:cubicBezTo>
                  <a:pt x="60" y="146"/>
                  <a:pt x="47" y="142"/>
                  <a:pt x="36" y="136"/>
                </a:cubicBezTo>
                <a:cubicBezTo>
                  <a:pt x="25" y="129"/>
                  <a:pt x="16" y="121"/>
                  <a:pt x="10" y="109"/>
                </a:cubicBezTo>
                <a:cubicBezTo>
                  <a:pt x="3" y="98"/>
                  <a:pt x="0" y="86"/>
                  <a:pt x="0" y="73"/>
                </a:cubicBezTo>
                <a:cubicBezTo>
                  <a:pt x="0" y="60"/>
                  <a:pt x="3" y="48"/>
                  <a:pt x="10" y="37"/>
                </a:cubicBezTo>
                <a:cubicBezTo>
                  <a:pt x="16" y="25"/>
                  <a:pt x="25" y="17"/>
                  <a:pt x="36" y="10"/>
                </a:cubicBezTo>
                <a:cubicBezTo>
                  <a:pt x="47" y="4"/>
                  <a:pt x="60" y="0"/>
                  <a:pt x="73" y="0"/>
                </a:cubicBezTo>
                <a:cubicBezTo>
                  <a:pt x="86" y="0"/>
                  <a:pt x="98" y="4"/>
                  <a:pt x="109" y="10"/>
                </a:cubicBezTo>
                <a:cubicBezTo>
                  <a:pt x="120" y="17"/>
                  <a:pt x="129" y="25"/>
                  <a:pt x="136" y="37"/>
                </a:cubicBezTo>
                <a:close/>
                <a:moveTo>
                  <a:pt x="73" y="124"/>
                </a:moveTo>
                <a:cubicBezTo>
                  <a:pt x="73" y="22"/>
                  <a:pt x="73" y="22"/>
                  <a:pt x="73" y="22"/>
                </a:cubicBezTo>
                <a:cubicBezTo>
                  <a:pt x="63" y="22"/>
                  <a:pt x="55" y="24"/>
                  <a:pt x="47" y="28"/>
                </a:cubicBezTo>
                <a:cubicBezTo>
                  <a:pt x="39" y="33"/>
                  <a:pt x="33" y="39"/>
                  <a:pt x="28" y="47"/>
                </a:cubicBezTo>
                <a:cubicBezTo>
                  <a:pt x="24" y="55"/>
                  <a:pt x="21" y="64"/>
                  <a:pt x="21" y="73"/>
                </a:cubicBezTo>
                <a:cubicBezTo>
                  <a:pt x="21" y="82"/>
                  <a:pt x="24" y="91"/>
                  <a:pt x="28" y="99"/>
                </a:cubicBezTo>
                <a:cubicBezTo>
                  <a:pt x="33" y="107"/>
                  <a:pt x="39" y="113"/>
                  <a:pt x="47" y="117"/>
                </a:cubicBezTo>
                <a:cubicBezTo>
                  <a:pt x="55" y="122"/>
                  <a:pt x="63" y="124"/>
                  <a:pt x="73" y="124"/>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71" name="Freeform 68"/>
          <p:cNvSpPr>
            <a:spLocks noEditPoints="1"/>
          </p:cNvSpPr>
          <p:nvPr/>
        </p:nvSpPr>
        <p:spPr bwMode="auto">
          <a:xfrm>
            <a:off x="8328813" y="2377684"/>
            <a:ext cx="145849" cy="209643"/>
          </a:xfrm>
          <a:custGeom>
            <a:avLst/>
            <a:gdLst>
              <a:gd name="T0" fmla="*/ 97 w 97"/>
              <a:gd name="T1" fmla="*/ 91 h 139"/>
              <a:gd name="T2" fmla="*/ 82 w 97"/>
              <a:gd name="T3" fmla="*/ 125 h 139"/>
              <a:gd name="T4" fmla="*/ 48 w 97"/>
              <a:gd name="T5" fmla="*/ 139 h 139"/>
              <a:gd name="T6" fmla="*/ 14 w 97"/>
              <a:gd name="T7" fmla="*/ 125 h 139"/>
              <a:gd name="T8" fmla="*/ 0 w 97"/>
              <a:gd name="T9" fmla="*/ 91 h 139"/>
              <a:gd name="T10" fmla="*/ 7 w 97"/>
              <a:gd name="T11" fmla="*/ 65 h 139"/>
              <a:gd name="T12" fmla="*/ 13 w 97"/>
              <a:gd name="T13" fmla="*/ 57 h 139"/>
              <a:gd name="T14" fmla="*/ 23 w 97"/>
              <a:gd name="T15" fmla="*/ 42 h 139"/>
              <a:gd name="T16" fmla="*/ 32 w 97"/>
              <a:gd name="T17" fmla="*/ 25 h 139"/>
              <a:gd name="T18" fmla="*/ 40 w 97"/>
              <a:gd name="T19" fmla="*/ 6 h 139"/>
              <a:gd name="T20" fmla="*/ 43 w 97"/>
              <a:gd name="T21" fmla="*/ 2 h 139"/>
              <a:gd name="T22" fmla="*/ 48 w 97"/>
              <a:gd name="T23" fmla="*/ 0 h 139"/>
              <a:gd name="T24" fmla="*/ 53 w 97"/>
              <a:gd name="T25" fmla="*/ 2 h 139"/>
              <a:gd name="T26" fmla="*/ 56 w 97"/>
              <a:gd name="T27" fmla="*/ 6 h 139"/>
              <a:gd name="T28" fmla="*/ 64 w 97"/>
              <a:gd name="T29" fmla="*/ 25 h 139"/>
              <a:gd name="T30" fmla="*/ 73 w 97"/>
              <a:gd name="T31" fmla="*/ 42 h 139"/>
              <a:gd name="T32" fmla="*/ 83 w 97"/>
              <a:gd name="T33" fmla="*/ 57 h 139"/>
              <a:gd name="T34" fmla="*/ 89 w 97"/>
              <a:gd name="T35" fmla="*/ 65 h 139"/>
              <a:gd name="T36" fmla="*/ 97 w 97"/>
              <a:gd name="T37" fmla="*/ 91 h 139"/>
              <a:gd name="T38" fmla="*/ 48 w 97"/>
              <a:gd name="T39" fmla="*/ 103 h 139"/>
              <a:gd name="T40" fmla="*/ 46 w 97"/>
              <a:gd name="T41" fmla="*/ 97 h 139"/>
              <a:gd name="T42" fmla="*/ 45 w 97"/>
              <a:gd name="T43" fmla="*/ 95 h 139"/>
              <a:gd name="T44" fmla="*/ 42 w 97"/>
              <a:gd name="T45" fmla="*/ 91 h 139"/>
              <a:gd name="T46" fmla="*/ 40 w 97"/>
              <a:gd name="T47" fmla="*/ 87 h 139"/>
              <a:gd name="T48" fmla="*/ 38 w 97"/>
              <a:gd name="T49" fmla="*/ 82 h 139"/>
              <a:gd name="T50" fmla="*/ 36 w 97"/>
              <a:gd name="T51" fmla="*/ 80 h 139"/>
              <a:gd name="T52" fmla="*/ 34 w 97"/>
              <a:gd name="T53" fmla="*/ 82 h 139"/>
              <a:gd name="T54" fmla="*/ 32 w 97"/>
              <a:gd name="T55" fmla="*/ 87 h 139"/>
              <a:gd name="T56" fmla="*/ 30 w 97"/>
              <a:gd name="T57" fmla="*/ 91 h 139"/>
              <a:gd name="T58" fmla="*/ 27 w 97"/>
              <a:gd name="T59" fmla="*/ 95 h 139"/>
              <a:gd name="T60" fmla="*/ 26 w 97"/>
              <a:gd name="T61" fmla="*/ 97 h 139"/>
              <a:gd name="T62" fmla="*/ 24 w 97"/>
              <a:gd name="T63" fmla="*/ 103 h 139"/>
              <a:gd name="T64" fmla="*/ 27 w 97"/>
              <a:gd name="T65" fmla="*/ 112 h 139"/>
              <a:gd name="T66" fmla="*/ 36 w 97"/>
              <a:gd name="T67" fmla="*/ 115 h 139"/>
              <a:gd name="T68" fmla="*/ 45 w 97"/>
              <a:gd name="T69" fmla="*/ 112 h 139"/>
              <a:gd name="T70" fmla="*/ 48 w 97"/>
              <a:gd name="T71" fmla="*/ 10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39">
                <a:moveTo>
                  <a:pt x="97" y="91"/>
                </a:moveTo>
                <a:cubicBezTo>
                  <a:pt x="97" y="104"/>
                  <a:pt x="92" y="116"/>
                  <a:pt x="82" y="125"/>
                </a:cubicBezTo>
                <a:cubicBezTo>
                  <a:pt x="73" y="135"/>
                  <a:pt x="61" y="139"/>
                  <a:pt x="48" y="139"/>
                </a:cubicBezTo>
                <a:cubicBezTo>
                  <a:pt x="35" y="139"/>
                  <a:pt x="23" y="135"/>
                  <a:pt x="14" y="125"/>
                </a:cubicBezTo>
                <a:cubicBezTo>
                  <a:pt x="4" y="116"/>
                  <a:pt x="0" y="104"/>
                  <a:pt x="0" y="91"/>
                </a:cubicBezTo>
                <a:cubicBezTo>
                  <a:pt x="0" y="82"/>
                  <a:pt x="2" y="73"/>
                  <a:pt x="7" y="65"/>
                </a:cubicBezTo>
                <a:cubicBezTo>
                  <a:pt x="8" y="64"/>
                  <a:pt x="10" y="62"/>
                  <a:pt x="13" y="57"/>
                </a:cubicBezTo>
                <a:cubicBezTo>
                  <a:pt x="17" y="51"/>
                  <a:pt x="20" y="47"/>
                  <a:pt x="23" y="42"/>
                </a:cubicBezTo>
                <a:cubicBezTo>
                  <a:pt x="26" y="38"/>
                  <a:pt x="29" y="32"/>
                  <a:pt x="32" y="25"/>
                </a:cubicBezTo>
                <a:cubicBezTo>
                  <a:pt x="36" y="19"/>
                  <a:pt x="38" y="12"/>
                  <a:pt x="40" y="6"/>
                </a:cubicBezTo>
                <a:cubicBezTo>
                  <a:pt x="41" y="4"/>
                  <a:pt x="42" y="3"/>
                  <a:pt x="43" y="2"/>
                </a:cubicBezTo>
                <a:cubicBezTo>
                  <a:pt x="45" y="1"/>
                  <a:pt x="46" y="0"/>
                  <a:pt x="48" y="0"/>
                </a:cubicBezTo>
                <a:cubicBezTo>
                  <a:pt x="50" y="0"/>
                  <a:pt x="51" y="1"/>
                  <a:pt x="53" y="2"/>
                </a:cubicBezTo>
                <a:cubicBezTo>
                  <a:pt x="55" y="3"/>
                  <a:pt x="56" y="4"/>
                  <a:pt x="56" y="6"/>
                </a:cubicBezTo>
                <a:cubicBezTo>
                  <a:pt x="58" y="12"/>
                  <a:pt x="61" y="19"/>
                  <a:pt x="64" y="25"/>
                </a:cubicBezTo>
                <a:cubicBezTo>
                  <a:pt x="67" y="32"/>
                  <a:pt x="71" y="38"/>
                  <a:pt x="73" y="42"/>
                </a:cubicBezTo>
                <a:cubicBezTo>
                  <a:pt x="76" y="47"/>
                  <a:pt x="79" y="51"/>
                  <a:pt x="83" y="57"/>
                </a:cubicBezTo>
                <a:cubicBezTo>
                  <a:pt x="87" y="62"/>
                  <a:pt x="88" y="64"/>
                  <a:pt x="89" y="65"/>
                </a:cubicBezTo>
                <a:cubicBezTo>
                  <a:pt x="94" y="73"/>
                  <a:pt x="97" y="82"/>
                  <a:pt x="97" y="91"/>
                </a:cubicBezTo>
                <a:close/>
                <a:moveTo>
                  <a:pt x="48" y="103"/>
                </a:moveTo>
                <a:cubicBezTo>
                  <a:pt x="48" y="101"/>
                  <a:pt x="47" y="99"/>
                  <a:pt x="46" y="97"/>
                </a:cubicBezTo>
                <a:cubicBezTo>
                  <a:pt x="46" y="97"/>
                  <a:pt x="46" y="96"/>
                  <a:pt x="45" y="95"/>
                </a:cubicBezTo>
                <a:cubicBezTo>
                  <a:pt x="44" y="93"/>
                  <a:pt x="43" y="92"/>
                  <a:pt x="42" y="91"/>
                </a:cubicBezTo>
                <a:cubicBezTo>
                  <a:pt x="42" y="90"/>
                  <a:pt x="41" y="88"/>
                  <a:pt x="40" y="87"/>
                </a:cubicBezTo>
                <a:cubicBezTo>
                  <a:pt x="39" y="85"/>
                  <a:pt x="38" y="83"/>
                  <a:pt x="38" y="82"/>
                </a:cubicBezTo>
                <a:cubicBezTo>
                  <a:pt x="38" y="81"/>
                  <a:pt x="37" y="80"/>
                  <a:pt x="36" y="80"/>
                </a:cubicBezTo>
                <a:cubicBezTo>
                  <a:pt x="35" y="80"/>
                  <a:pt x="34" y="81"/>
                  <a:pt x="34" y="82"/>
                </a:cubicBezTo>
                <a:cubicBezTo>
                  <a:pt x="34" y="83"/>
                  <a:pt x="33" y="85"/>
                  <a:pt x="32" y="87"/>
                </a:cubicBezTo>
                <a:cubicBezTo>
                  <a:pt x="31" y="88"/>
                  <a:pt x="30" y="90"/>
                  <a:pt x="30" y="91"/>
                </a:cubicBezTo>
                <a:cubicBezTo>
                  <a:pt x="29" y="92"/>
                  <a:pt x="28" y="93"/>
                  <a:pt x="27" y="95"/>
                </a:cubicBezTo>
                <a:cubicBezTo>
                  <a:pt x="26" y="96"/>
                  <a:pt x="26" y="97"/>
                  <a:pt x="26" y="97"/>
                </a:cubicBezTo>
                <a:cubicBezTo>
                  <a:pt x="25" y="99"/>
                  <a:pt x="24" y="101"/>
                  <a:pt x="24" y="103"/>
                </a:cubicBezTo>
                <a:cubicBezTo>
                  <a:pt x="24" y="107"/>
                  <a:pt x="25" y="109"/>
                  <a:pt x="27" y="112"/>
                </a:cubicBezTo>
                <a:cubicBezTo>
                  <a:pt x="30" y="114"/>
                  <a:pt x="33" y="115"/>
                  <a:pt x="36" y="115"/>
                </a:cubicBezTo>
                <a:cubicBezTo>
                  <a:pt x="39" y="115"/>
                  <a:pt x="42" y="114"/>
                  <a:pt x="45" y="112"/>
                </a:cubicBezTo>
                <a:cubicBezTo>
                  <a:pt x="47" y="109"/>
                  <a:pt x="48" y="107"/>
                  <a:pt x="48" y="10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72" name="Freeform 69"/>
          <p:cNvSpPr>
            <a:spLocks noEditPoints="1"/>
          </p:cNvSpPr>
          <p:nvPr/>
        </p:nvSpPr>
        <p:spPr bwMode="auto">
          <a:xfrm>
            <a:off x="8538470" y="2386800"/>
            <a:ext cx="257514" cy="200530"/>
          </a:xfrm>
          <a:custGeom>
            <a:avLst/>
            <a:gdLst>
              <a:gd name="T0" fmla="*/ 133 w 169"/>
              <a:gd name="T1" fmla="*/ 88 h 133"/>
              <a:gd name="T2" fmla="*/ 133 w 169"/>
              <a:gd name="T3" fmla="*/ 106 h 133"/>
              <a:gd name="T4" fmla="*/ 125 w 169"/>
              <a:gd name="T5" fmla="*/ 125 h 133"/>
              <a:gd name="T6" fmla="*/ 106 w 169"/>
              <a:gd name="T7" fmla="*/ 133 h 133"/>
              <a:gd name="T8" fmla="*/ 27 w 169"/>
              <a:gd name="T9" fmla="*/ 133 h 133"/>
              <a:gd name="T10" fmla="*/ 8 w 169"/>
              <a:gd name="T11" fmla="*/ 125 h 133"/>
              <a:gd name="T12" fmla="*/ 0 w 169"/>
              <a:gd name="T13" fmla="*/ 106 h 133"/>
              <a:gd name="T14" fmla="*/ 0 w 169"/>
              <a:gd name="T15" fmla="*/ 28 h 133"/>
              <a:gd name="T16" fmla="*/ 8 w 169"/>
              <a:gd name="T17" fmla="*/ 8 h 133"/>
              <a:gd name="T18" fmla="*/ 27 w 169"/>
              <a:gd name="T19" fmla="*/ 0 h 133"/>
              <a:gd name="T20" fmla="*/ 106 w 169"/>
              <a:gd name="T21" fmla="*/ 0 h 133"/>
              <a:gd name="T22" fmla="*/ 117 w 169"/>
              <a:gd name="T23" fmla="*/ 3 h 133"/>
              <a:gd name="T24" fmla="*/ 118 w 169"/>
              <a:gd name="T25" fmla="*/ 5 h 133"/>
              <a:gd name="T26" fmla="*/ 118 w 169"/>
              <a:gd name="T27" fmla="*/ 8 h 133"/>
              <a:gd name="T28" fmla="*/ 113 w 169"/>
              <a:gd name="T29" fmla="*/ 12 h 133"/>
              <a:gd name="T30" fmla="*/ 110 w 169"/>
              <a:gd name="T31" fmla="*/ 13 h 133"/>
              <a:gd name="T32" fmla="*/ 106 w 169"/>
              <a:gd name="T33" fmla="*/ 12 h 133"/>
              <a:gd name="T34" fmla="*/ 27 w 169"/>
              <a:gd name="T35" fmla="*/ 12 h 133"/>
              <a:gd name="T36" fmla="*/ 16 w 169"/>
              <a:gd name="T37" fmla="*/ 17 h 133"/>
              <a:gd name="T38" fmla="*/ 12 w 169"/>
              <a:gd name="T39" fmla="*/ 28 h 133"/>
              <a:gd name="T40" fmla="*/ 12 w 169"/>
              <a:gd name="T41" fmla="*/ 106 h 133"/>
              <a:gd name="T42" fmla="*/ 16 w 169"/>
              <a:gd name="T43" fmla="*/ 117 h 133"/>
              <a:gd name="T44" fmla="*/ 27 w 169"/>
              <a:gd name="T45" fmla="*/ 121 h 133"/>
              <a:gd name="T46" fmla="*/ 106 w 169"/>
              <a:gd name="T47" fmla="*/ 121 h 133"/>
              <a:gd name="T48" fmla="*/ 116 w 169"/>
              <a:gd name="T49" fmla="*/ 117 h 133"/>
              <a:gd name="T50" fmla="*/ 121 w 169"/>
              <a:gd name="T51" fmla="*/ 106 h 133"/>
              <a:gd name="T52" fmla="*/ 121 w 169"/>
              <a:gd name="T53" fmla="*/ 94 h 133"/>
              <a:gd name="T54" fmla="*/ 122 w 169"/>
              <a:gd name="T55" fmla="*/ 92 h 133"/>
              <a:gd name="T56" fmla="*/ 128 w 169"/>
              <a:gd name="T57" fmla="*/ 86 h 133"/>
              <a:gd name="T58" fmla="*/ 131 w 169"/>
              <a:gd name="T59" fmla="*/ 86 h 133"/>
              <a:gd name="T60" fmla="*/ 133 w 169"/>
              <a:gd name="T61" fmla="*/ 88 h 133"/>
              <a:gd name="T62" fmla="*/ 124 w 169"/>
              <a:gd name="T63" fmla="*/ 19 h 133"/>
              <a:gd name="T64" fmla="*/ 151 w 169"/>
              <a:gd name="T65" fmla="*/ 46 h 133"/>
              <a:gd name="T66" fmla="*/ 88 w 169"/>
              <a:gd name="T67" fmla="*/ 109 h 133"/>
              <a:gd name="T68" fmla="*/ 60 w 169"/>
              <a:gd name="T69" fmla="*/ 109 h 133"/>
              <a:gd name="T70" fmla="*/ 60 w 169"/>
              <a:gd name="T71" fmla="*/ 82 h 133"/>
              <a:gd name="T72" fmla="*/ 124 w 169"/>
              <a:gd name="T73" fmla="*/ 19 h 133"/>
              <a:gd name="T74" fmla="*/ 84 w 169"/>
              <a:gd name="T75" fmla="*/ 100 h 133"/>
              <a:gd name="T76" fmla="*/ 95 w 169"/>
              <a:gd name="T77" fmla="*/ 89 h 133"/>
              <a:gd name="T78" fmla="*/ 80 w 169"/>
              <a:gd name="T79" fmla="*/ 75 h 133"/>
              <a:gd name="T80" fmla="*/ 69 w 169"/>
              <a:gd name="T81" fmla="*/ 86 h 133"/>
              <a:gd name="T82" fmla="*/ 69 w 169"/>
              <a:gd name="T83" fmla="*/ 91 h 133"/>
              <a:gd name="T84" fmla="*/ 78 w 169"/>
              <a:gd name="T85" fmla="*/ 91 h 133"/>
              <a:gd name="T86" fmla="*/ 78 w 169"/>
              <a:gd name="T87" fmla="*/ 100 h 133"/>
              <a:gd name="T88" fmla="*/ 84 w 169"/>
              <a:gd name="T89" fmla="*/ 100 h 133"/>
              <a:gd name="T90" fmla="*/ 125 w 169"/>
              <a:gd name="T91" fmla="*/ 32 h 133"/>
              <a:gd name="T92" fmla="*/ 122 w 169"/>
              <a:gd name="T93" fmla="*/ 32 h 133"/>
              <a:gd name="T94" fmla="*/ 89 w 169"/>
              <a:gd name="T95" fmla="*/ 65 h 133"/>
              <a:gd name="T96" fmla="*/ 89 w 169"/>
              <a:gd name="T97" fmla="*/ 68 h 133"/>
              <a:gd name="T98" fmla="*/ 92 w 169"/>
              <a:gd name="T99" fmla="*/ 68 h 133"/>
              <a:gd name="T100" fmla="*/ 125 w 169"/>
              <a:gd name="T101" fmla="*/ 35 h 133"/>
              <a:gd name="T102" fmla="*/ 125 w 169"/>
              <a:gd name="T103" fmla="*/ 32 h 133"/>
              <a:gd name="T104" fmla="*/ 166 w 169"/>
              <a:gd name="T105" fmla="*/ 31 h 133"/>
              <a:gd name="T106" fmla="*/ 157 w 169"/>
              <a:gd name="T107" fmla="*/ 40 h 133"/>
              <a:gd name="T108" fmla="*/ 130 w 169"/>
              <a:gd name="T109" fmla="*/ 12 h 133"/>
              <a:gd name="T110" fmla="*/ 139 w 169"/>
              <a:gd name="T111" fmla="*/ 4 h 133"/>
              <a:gd name="T112" fmla="*/ 145 w 169"/>
              <a:gd name="T113" fmla="*/ 1 h 133"/>
              <a:gd name="T114" fmla="*/ 151 w 169"/>
              <a:gd name="T115" fmla="*/ 4 h 133"/>
              <a:gd name="T116" fmla="*/ 166 w 169"/>
              <a:gd name="T117" fmla="*/ 18 h 133"/>
              <a:gd name="T118" fmla="*/ 169 w 169"/>
              <a:gd name="T119" fmla="*/ 25 h 133"/>
              <a:gd name="T120" fmla="*/ 166 w 169"/>
              <a:gd name="T121" fmla="*/ 3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9" h="133">
                <a:moveTo>
                  <a:pt x="133" y="88"/>
                </a:moveTo>
                <a:cubicBezTo>
                  <a:pt x="133" y="106"/>
                  <a:pt x="133" y="106"/>
                  <a:pt x="133" y="106"/>
                </a:cubicBezTo>
                <a:cubicBezTo>
                  <a:pt x="133" y="114"/>
                  <a:pt x="130" y="120"/>
                  <a:pt x="125" y="125"/>
                </a:cubicBezTo>
                <a:cubicBezTo>
                  <a:pt x="120" y="131"/>
                  <a:pt x="113" y="133"/>
                  <a:pt x="106" y="133"/>
                </a:cubicBezTo>
                <a:cubicBezTo>
                  <a:pt x="27" y="133"/>
                  <a:pt x="27" y="133"/>
                  <a:pt x="27" y="133"/>
                </a:cubicBezTo>
                <a:cubicBezTo>
                  <a:pt x="20" y="133"/>
                  <a:pt x="13" y="131"/>
                  <a:pt x="8" y="125"/>
                </a:cubicBezTo>
                <a:cubicBezTo>
                  <a:pt x="3" y="120"/>
                  <a:pt x="0" y="114"/>
                  <a:pt x="0" y="106"/>
                </a:cubicBezTo>
                <a:cubicBezTo>
                  <a:pt x="0" y="28"/>
                  <a:pt x="0" y="28"/>
                  <a:pt x="0" y="28"/>
                </a:cubicBezTo>
                <a:cubicBezTo>
                  <a:pt x="0" y="20"/>
                  <a:pt x="3" y="14"/>
                  <a:pt x="8" y="8"/>
                </a:cubicBezTo>
                <a:cubicBezTo>
                  <a:pt x="13" y="3"/>
                  <a:pt x="20" y="0"/>
                  <a:pt x="27" y="0"/>
                </a:cubicBezTo>
                <a:cubicBezTo>
                  <a:pt x="106" y="0"/>
                  <a:pt x="106" y="0"/>
                  <a:pt x="106" y="0"/>
                </a:cubicBezTo>
                <a:cubicBezTo>
                  <a:pt x="110" y="0"/>
                  <a:pt x="113" y="1"/>
                  <a:pt x="117" y="3"/>
                </a:cubicBezTo>
                <a:cubicBezTo>
                  <a:pt x="118" y="3"/>
                  <a:pt x="118" y="4"/>
                  <a:pt x="118" y="5"/>
                </a:cubicBezTo>
                <a:cubicBezTo>
                  <a:pt x="119" y="6"/>
                  <a:pt x="118" y="7"/>
                  <a:pt x="118" y="8"/>
                </a:cubicBezTo>
                <a:cubicBezTo>
                  <a:pt x="113" y="12"/>
                  <a:pt x="113" y="12"/>
                  <a:pt x="113" y="12"/>
                </a:cubicBezTo>
                <a:cubicBezTo>
                  <a:pt x="112" y="13"/>
                  <a:pt x="111" y="13"/>
                  <a:pt x="110" y="13"/>
                </a:cubicBezTo>
                <a:cubicBezTo>
                  <a:pt x="109" y="13"/>
                  <a:pt x="107" y="12"/>
                  <a:pt x="106" y="12"/>
                </a:cubicBezTo>
                <a:cubicBezTo>
                  <a:pt x="27" y="12"/>
                  <a:pt x="27" y="12"/>
                  <a:pt x="27" y="12"/>
                </a:cubicBezTo>
                <a:cubicBezTo>
                  <a:pt x="23" y="12"/>
                  <a:pt x="19" y="14"/>
                  <a:pt x="16" y="17"/>
                </a:cubicBezTo>
                <a:cubicBezTo>
                  <a:pt x="13" y="20"/>
                  <a:pt x="12" y="23"/>
                  <a:pt x="12" y="28"/>
                </a:cubicBezTo>
                <a:cubicBezTo>
                  <a:pt x="12" y="106"/>
                  <a:pt x="12" y="106"/>
                  <a:pt x="12" y="106"/>
                </a:cubicBezTo>
                <a:cubicBezTo>
                  <a:pt x="12" y="110"/>
                  <a:pt x="13" y="114"/>
                  <a:pt x="16" y="117"/>
                </a:cubicBezTo>
                <a:cubicBezTo>
                  <a:pt x="19" y="120"/>
                  <a:pt x="23" y="121"/>
                  <a:pt x="27" y="121"/>
                </a:cubicBezTo>
                <a:cubicBezTo>
                  <a:pt x="106" y="121"/>
                  <a:pt x="106" y="121"/>
                  <a:pt x="106" y="121"/>
                </a:cubicBezTo>
                <a:cubicBezTo>
                  <a:pt x="110" y="121"/>
                  <a:pt x="113" y="120"/>
                  <a:pt x="116" y="117"/>
                </a:cubicBezTo>
                <a:cubicBezTo>
                  <a:pt x="119" y="114"/>
                  <a:pt x="121" y="110"/>
                  <a:pt x="121" y="106"/>
                </a:cubicBezTo>
                <a:cubicBezTo>
                  <a:pt x="121" y="94"/>
                  <a:pt x="121" y="94"/>
                  <a:pt x="121" y="94"/>
                </a:cubicBezTo>
                <a:cubicBezTo>
                  <a:pt x="121" y="94"/>
                  <a:pt x="121" y="93"/>
                  <a:pt x="122" y="92"/>
                </a:cubicBezTo>
                <a:cubicBezTo>
                  <a:pt x="128" y="86"/>
                  <a:pt x="128" y="86"/>
                  <a:pt x="128" y="86"/>
                </a:cubicBezTo>
                <a:cubicBezTo>
                  <a:pt x="129" y="85"/>
                  <a:pt x="130" y="85"/>
                  <a:pt x="131" y="86"/>
                </a:cubicBezTo>
                <a:cubicBezTo>
                  <a:pt x="132" y="86"/>
                  <a:pt x="133" y="87"/>
                  <a:pt x="133" y="88"/>
                </a:cubicBezTo>
                <a:close/>
                <a:moveTo>
                  <a:pt x="124" y="19"/>
                </a:moveTo>
                <a:cubicBezTo>
                  <a:pt x="151" y="46"/>
                  <a:pt x="151" y="46"/>
                  <a:pt x="151" y="46"/>
                </a:cubicBezTo>
                <a:cubicBezTo>
                  <a:pt x="88" y="109"/>
                  <a:pt x="88" y="109"/>
                  <a:pt x="88" y="109"/>
                </a:cubicBezTo>
                <a:cubicBezTo>
                  <a:pt x="60" y="109"/>
                  <a:pt x="60" y="109"/>
                  <a:pt x="60" y="109"/>
                </a:cubicBezTo>
                <a:cubicBezTo>
                  <a:pt x="60" y="82"/>
                  <a:pt x="60" y="82"/>
                  <a:pt x="60" y="82"/>
                </a:cubicBezTo>
                <a:lnTo>
                  <a:pt x="124" y="19"/>
                </a:lnTo>
                <a:close/>
                <a:moveTo>
                  <a:pt x="84" y="100"/>
                </a:moveTo>
                <a:cubicBezTo>
                  <a:pt x="95" y="89"/>
                  <a:pt x="95" y="89"/>
                  <a:pt x="95" y="89"/>
                </a:cubicBezTo>
                <a:cubicBezTo>
                  <a:pt x="80" y="75"/>
                  <a:pt x="80" y="75"/>
                  <a:pt x="80" y="75"/>
                </a:cubicBezTo>
                <a:cubicBezTo>
                  <a:pt x="69" y="86"/>
                  <a:pt x="69" y="86"/>
                  <a:pt x="69" y="86"/>
                </a:cubicBezTo>
                <a:cubicBezTo>
                  <a:pt x="69" y="91"/>
                  <a:pt x="69" y="91"/>
                  <a:pt x="69" y="91"/>
                </a:cubicBezTo>
                <a:cubicBezTo>
                  <a:pt x="78" y="91"/>
                  <a:pt x="78" y="91"/>
                  <a:pt x="78" y="91"/>
                </a:cubicBezTo>
                <a:cubicBezTo>
                  <a:pt x="78" y="100"/>
                  <a:pt x="78" y="100"/>
                  <a:pt x="78" y="100"/>
                </a:cubicBezTo>
                <a:lnTo>
                  <a:pt x="84" y="100"/>
                </a:lnTo>
                <a:close/>
                <a:moveTo>
                  <a:pt x="125" y="32"/>
                </a:moveTo>
                <a:cubicBezTo>
                  <a:pt x="124" y="31"/>
                  <a:pt x="123" y="31"/>
                  <a:pt x="122" y="32"/>
                </a:cubicBezTo>
                <a:cubicBezTo>
                  <a:pt x="89" y="65"/>
                  <a:pt x="89" y="65"/>
                  <a:pt x="89" y="65"/>
                </a:cubicBezTo>
                <a:cubicBezTo>
                  <a:pt x="88" y="66"/>
                  <a:pt x="88" y="67"/>
                  <a:pt x="89" y="68"/>
                </a:cubicBezTo>
                <a:cubicBezTo>
                  <a:pt x="90" y="69"/>
                  <a:pt x="91" y="69"/>
                  <a:pt x="92" y="68"/>
                </a:cubicBezTo>
                <a:cubicBezTo>
                  <a:pt x="125" y="35"/>
                  <a:pt x="125" y="35"/>
                  <a:pt x="125" y="35"/>
                </a:cubicBezTo>
                <a:cubicBezTo>
                  <a:pt x="126" y="34"/>
                  <a:pt x="126" y="33"/>
                  <a:pt x="125" y="32"/>
                </a:cubicBezTo>
                <a:close/>
                <a:moveTo>
                  <a:pt x="166" y="31"/>
                </a:moveTo>
                <a:cubicBezTo>
                  <a:pt x="157" y="40"/>
                  <a:pt x="157" y="40"/>
                  <a:pt x="157" y="40"/>
                </a:cubicBezTo>
                <a:cubicBezTo>
                  <a:pt x="130" y="12"/>
                  <a:pt x="130" y="12"/>
                  <a:pt x="130" y="12"/>
                </a:cubicBezTo>
                <a:cubicBezTo>
                  <a:pt x="139" y="4"/>
                  <a:pt x="139" y="4"/>
                  <a:pt x="139" y="4"/>
                </a:cubicBezTo>
                <a:cubicBezTo>
                  <a:pt x="140" y="2"/>
                  <a:pt x="143" y="1"/>
                  <a:pt x="145" y="1"/>
                </a:cubicBezTo>
                <a:cubicBezTo>
                  <a:pt x="148" y="1"/>
                  <a:pt x="150" y="2"/>
                  <a:pt x="151" y="4"/>
                </a:cubicBezTo>
                <a:cubicBezTo>
                  <a:pt x="166" y="18"/>
                  <a:pt x="166" y="18"/>
                  <a:pt x="166" y="18"/>
                </a:cubicBezTo>
                <a:cubicBezTo>
                  <a:pt x="168" y="20"/>
                  <a:pt x="169" y="22"/>
                  <a:pt x="169" y="25"/>
                </a:cubicBezTo>
                <a:cubicBezTo>
                  <a:pt x="169" y="27"/>
                  <a:pt x="168" y="29"/>
                  <a:pt x="166" y="3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73" name="Freeform 70"/>
          <p:cNvSpPr>
            <a:spLocks noEditPoints="1"/>
          </p:cNvSpPr>
          <p:nvPr/>
        </p:nvSpPr>
        <p:spPr bwMode="auto">
          <a:xfrm>
            <a:off x="8862070" y="2368570"/>
            <a:ext cx="237003" cy="218759"/>
          </a:xfrm>
          <a:custGeom>
            <a:avLst/>
            <a:gdLst>
              <a:gd name="T0" fmla="*/ 133 w 157"/>
              <a:gd name="T1" fmla="*/ 118 h 145"/>
              <a:gd name="T2" fmla="*/ 105 w 157"/>
              <a:gd name="T3" fmla="*/ 145 h 145"/>
              <a:gd name="T4" fmla="*/ 8 w 157"/>
              <a:gd name="T5" fmla="*/ 137 h 145"/>
              <a:gd name="T6" fmla="*/ 0 w 157"/>
              <a:gd name="T7" fmla="*/ 40 h 145"/>
              <a:gd name="T8" fmla="*/ 27 w 157"/>
              <a:gd name="T9" fmla="*/ 12 h 145"/>
              <a:gd name="T10" fmla="*/ 53 w 157"/>
              <a:gd name="T11" fmla="*/ 13 h 145"/>
              <a:gd name="T12" fmla="*/ 51 w 157"/>
              <a:gd name="T13" fmla="*/ 18 h 145"/>
              <a:gd name="T14" fmla="*/ 37 w 157"/>
              <a:gd name="T15" fmla="*/ 24 h 145"/>
              <a:gd name="T16" fmla="*/ 16 w 157"/>
              <a:gd name="T17" fmla="*/ 29 h 145"/>
              <a:gd name="T18" fmla="*/ 12 w 157"/>
              <a:gd name="T19" fmla="*/ 118 h 145"/>
              <a:gd name="T20" fmla="*/ 27 w 157"/>
              <a:gd name="T21" fmla="*/ 133 h 145"/>
              <a:gd name="T22" fmla="*/ 116 w 157"/>
              <a:gd name="T23" fmla="*/ 129 h 145"/>
              <a:gd name="T24" fmla="*/ 121 w 157"/>
              <a:gd name="T25" fmla="*/ 98 h 145"/>
              <a:gd name="T26" fmla="*/ 127 w 157"/>
              <a:gd name="T27" fmla="*/ 92 h 145"/>
              <a:gd name="T28" fmla="*/ 133 w 157"/>
              <a:gd name="T29" fmla="*/ 94 h 145"/>
              <a:gd name="T30" fmla="*/ 119 w 157"/>
              <a:gd name="T31" fmla="*/ 83 h 145"/>
              <a:gd name="T32" fmla="*/ 112 w 157"/>
              <a:gd name="T33" fmla="*/ 84 h 145"/>
              <a:gd name="T34" fmla="*/ 109 w 157"/>
              <a:gd name="T35" fmla="*/ 61 h 145"/>
              <a:gd name="T36" fmla="*/ 52 w 157"/>
              <a:gd name="T37" fmla="*/ 73 h 145"/>
              <a:gd name="T38" fmla="*/ 43 w 157"/>
              <a:gd name="T39" fmla="*/ 121 h 145"/>
              <a:gd name="T40" fmla="*/ 39 w 157"/>
              <a:gd name="T41" fmla="*/ 120 h 145"/>
              <a:gd name="T42" fmla="*/ 34 w 157"/>
              <a:gd name="T43" fmla="*/ 111 h 145"/>
              <a:gd name="T44" fmla="*/ 25 w 157"/>
              <a:gd name="T45" fmla="*/ 90 h 145"/>
              <a:gd name="T46" fmla="*/ 24 w 157"/>
              <a:gd name="T47" fmla="*/ 70 h 145"/>
              <a:gd name="T48" fmla="*/ 28 w 157"/>
              <a:gd name="T49" fmla="*/ 53 h 145"/>
              <a:gd name="T50" fmla="*/ 39 w 157"/>
              <a:gd name="T51" fmla="*/ 39 h 145"/>
              <a:gd name="T52" fmla="*/ 60 w 157"/>
              <a:gd name="T53" fmla="*/ 28 h 145"/>
              <a:gd name="T54" fmla="*/ 93 w 157"/>
              <a:gd name="T55" fmla="*/ 24 h 145"/>
              <a:gd name="T56" fmla="*/ 109 w 157"/>
              <a:gd name="T57" fmla="*/ 6 h 145"/>
              <a:gd name="T58" fmla="*/ 115 w 157"/>
              <a:gd name="T59" fmla="*/ 0 h 145"/>
              <a:gd name="T60" fmla="*/ 155 w 157"/>
              <a:gd name="T61" fmla="*/ 38 h 145"/>
              <a:gd name="T62" fmla="*/ 155 w 157"/>
              <a:gd name="T63" fmla="*/ 4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7" h="145">
                <a:moveTo>
                  <a:pt x="133" y="94"/>
                </a:moveTo>
                <a:cubicBezTo>
                  <a:pt x="133" y="118"/>
                  <a:pt x="133" y="118"/>
                  <a:pt x="133" y="118"/>
                </a:cubicBezTo>
                <a:cubicBezTo>
                  <a:pt x="133" y="126"/>
                  <a:pt x="130" y="132"/>
                  <a:pt x="125" y="137"/>
                </a:cubicBezTo>
                <a:cubicBezTo>
                  <a:pt x="119" y="143"/>
                  <a:pt x="113" y="145"/>
                  <a:pt x="105" y="145"/>
                </a:cubicBezTo>
                <a:cubicBezTo>
                  <a:pt x="27" y="145"/>
                  <a:pt x="27" y="145"/>
                  <a:pt x="27" y="145"/>
                </a:cubicBezTo>
                <a:cubicBezTo>
                  <a:pt x="19" y="145"/>
                  <a:pt x="13" y="143"/>
                  <a:pt x="8" y="137"/>
                </a:cubicBezTo>
                <a:cubicBezTo>
                  <a:pt x="2" y="132"/>
                  <a:pt x="0" y="126"/>
                  <a:pt x="0" y="118"/>
                </a:cubicBezTo>
                <a:cubicBezTo>
                  <a:pt x="0" y="40"/>
                  <a:pt x="0" y="40"/>
                  <a:pt x="0" y="40"/>
                </a:cubicBezTo>
                <a:cubicBezTo>
                  <a:pt x="0" y="32"/>
                  <a:pt x="2" y="26"/>
                  <a:pt x="8" y="20"/>
                </a:cubicBezTo>
                <a:cubicBezTo>
                  <a:pt x="13" y="15"/>
                  <a:pt x="19" y="12"/>
                  <a:pt x="27" y="12"/>
                </a:cubicBezTo>
                <a:cubicBezTo>
                  <a:pt x="51" y="12"/>
                  <a:pt x="51" y="12"/>
                  <a:pt x="51" y="12"/>
                </a:cubicBezTo>
                <a:cubicBezTo>
                  <a:pt x="52" y="12"/>
                  <a:pt x="52" y="13"/>
                  <a:pt x="53" y="13"/>
                </a:cubicBezTo>
                <a:cubicBezTo>
                  <a:pt x="54" y="14"/>
                  <a:pt x="54" y="15"/>
                  <a:pt x="54" y="15"/>
                </a:cubicBezTo>
                <a:cubicBezTo>
                  <a:pt x="54" y="17"/>
                  <a:pt x="53" y="18"/>
                  <a:pt x="51" y="18"/>
                </a:cubicBezTo>
                <a:cubicBezTo>
                  <a:pt x="47" y="20"/>
                  <a:pt x="42" y="22"/>
                  <a:pt x="39" y="24"/>
                </a:cubicBezTo>
                <a:cubicBezTo>
                  <a:pt x="38" y="24"/>
                  <a:pt x="38" y="24"/>
                  <a:pt x="37" y="24"/>
                </a:cubicBezTo>
                <a:cubicBezTo>
                  <a:pt x="27" y="24"/>
                  <a:pt x="27" y="24"/>
                  <a:pt x="27" y="24"/>
                </a:cubicBezTo>
                <a:cubicBezTo>
                  <a:pt x="23" y="24"/>
                  <a:pt x="19" y="26"/>
                  <a:pt x="16" y="29"/>
                </a:cubicBezTo>
                <a:cubicBezTo>
                  <a:pt x="13" y="32"/>
                  <a:pt x="12" y="35"/>
                  <a:pt x="12" y="40"/>
                </a:cubicBezTo>
                <a:cubicBezTo>
                  <a:pt x="12" y="118"/>
                  <a:pt x="12" y="118"/>
                  <a:pt x="12" y="118"/>
                </a:cubicBezTo>
                <a:cubicBezTo>
                  <a:pt x="12" y="122"/>
                  <a:pt x="13" y="126"/>
                  <a:pt x="16" y="129"/>
                </a:cubicBezTo>
                <a:cubicBezTo>
                  <a:pt x="19" y="132"/>
                  <a:pt x="23" y="133"/>
                  <a:pt x="27" y="133"/>
                </a:cubicBezTo>
                <a:cubicBezTo>
                  <a:pt x="105" y="133"/>
                  <a:pt x="105" y="133"/>
                  <a:pt x="105" y="133"/>
                </a:cubicBezTo>
                <a:cubicBezTo>
                  <a:pt x="110" y="133"/>
                  <a:pt x="113" y="132"/>
                  <a:pt x="116" y="129"/>
                </a:cubicBezTo>
                <a:cubicBezTo>
                  <a:pt x="119" y="126"/>
                  <a:pt x="121" y="122"/>
                  <a:pt x="121" y="118"/>
                </a:cubicBezTo>
                <a:cubicBezTo>
                  <a:pt x="121" y="98"/>
                  <a:pt x="121" y="98"/>
                  <a:pt x="121" y="98"/>
                </a:cubicBezTo>
                <a:cubicBezTo>
                  <a:pt x="121" y="97"/>
                  <a:pt x="121" y="96"/>
                  <a:pt x="122" y="95"/>
                </a:cubicBezTo>
                <a:cubicBezTo>
                  <a:pt x="124" y="94"/>
                  <a:pt x="126" y="93"/>
                  <a:pt x="127" y="92"/>
                </a:cubicBezTo>
                <a:cubicBezTo>
                  <a:pt x="128" y="91"/>
                  <a:pt x="130" y="91"/>
                  <a:pt x="131" y="91"/>
                </a:cubicBezTo>
                <a:cubicBezTo>
                  <a:pt x="132" y="92"/>
                  <a:pt x="133" y="92"/>
                  <a:pt x="133" y="94"/>
                </a:cubicBezTo>
                <a:close/>
                <a:moveTo>
                  <a:pt x="155" y="47"/>
                </a:moveTo>
                <a:cubicBezTo>
                  <a:pt x="119" y="83"/>
                  <a:pt x="119" y="83"/>
                  <a:pt x="119" y="83"/>
                </a:cubicBezTo>
                <a:cubicBezTo>
                  <a:pt x="118" y="84"/>
                  <a:pt x="116" y="85"/>
                  <a:pt x="115" y="85"/>
                </a:cubicBezTo>
                <a:cubicBezTo>
                  <a:pt x="114" y="85"/>
                  <a:pt x="113" y="85"/>
                  <a:pt x="112" y="84"/>
                </a:cubicBezTo>
                <a:cubicBezTo>
                  <a:pt x="110" y="83"/>
                  <a:pt x="109" y="82"/>
                  <a:pt x="109" y="79"/>
                </a:cubicBezTo>
                <a:cubicBezTo>
                  <a:pt x="109" y="61"/>
                  <a:pt x="109" y="61"/>
                  <a:pt x="109" y="61"/>
                </a:cubicBezTo>
                <a:cubicBezTo>
                  <a:pt x="93" y="61"/>
                  <a:pt x="93" y="61"/>
                  <a:pt x="93" y="61"/>
                </a:cubicBezTo>
                <a:cubicBezTo>
                  <a:pt x="73" y="61"/>
                  <a:pt x="59" y="65"/>
                  <a:pt x="52" y="73"/>
                </a:cubicBezTo>
                <a:cubicBezTo>
                  <a:pt x="44" y="82"/>
                  <a:pt x="42" y="97"/>
                  <a:pt x="45" y="118"/>
                </a:cubicBezTo>
                <a:cubicBezTo>
                  <a:pt x="45" y="119"/>
                  <a:pt x="45" y="120"/>
                  <a:pt x="43" y="121"/>
                </a:cubicBezTo>
                <a:cubicBezTo>
                  <a:pt x="43" y="121"/>
                  <a:pt x="42" y="121"/>
                  <a:pt x="42" y="121"/>
                </a:cubicBezTo>
                <a:cubicBezTo>
                  <a:pt x="41" y="121"/>
                  <a:pt x="40" y="121"/>
                  <a:pt x="39" y="120"/>
                </a:cubicBezTo>
                <a:cubicBezTo>
                  <a:pt x="39" y="119"/>
                  <a:pt x="38" y="118"/>
                  <a:pt x="37" y="117"/>
                </a:cubicBezTo>
                <a:cubicBezTo>
                  <a:pt x="37" y="116"/>
                  <a:pt x="36" y="114"/>
                  <a:pt x="34" y="111"/>
                </a:cubicBezTo>
                <a:cubicBezTo>
                  <a:pt x="32" y="107"/>
                  <a:pt x="30" y="104"/>
                  <a:pt x="29" y="101"/>
                </a:cubicBezTo>
                <a:cubicBezTo>
                  <a:pt x="28" y="98"/>
                  <a:pt x="27" y="95"/>
                  <a:pt x="25" y="90"/>
                </a:cubicBezTo>
                <a:cubicBezTo>
                  <a:pt x="24" y="86"/>
                  <a:pt x="24" y="82"/>
                  <a:pt x="24" y="79"/>
                </a:cubicBezTo>
                <a:cubicBezTo>
                  <a:pt x="24" y="76"/>
                  <a:pt x="24" y="73"/>
                  <a:pt x="24" y="70"/>
                </a:cubicBezTo>
                <a:cubicBezTo>
                  <a:pt x="24" y="68"/>
                  <a:pt x="25" y="65"/>
                  <a:pt x="25" y="62"/>
                </a:cubicBezTo>
                <a:cubicBezTo>
                  <a:pt x="26" y="59"/>
                  <a:pt x="27" y="56"/>
                  <a:pt x="28" y="53"/>
                </a:cubicBezTo>
                <a:cubicBezTo>
                  <a:pt x="29" y="51"/>
                  <a:pt x="31" y="48"/>
                  <a:pt x="33" y="46"/>
                </a:cubicBezTo>
                <a:cubicBezTo>
                  <a:pt x="34" y="43"/>
                  <a:pt x="37" y="41"/>
                  <a:pt x="39" y="39"/>
                </a:cubicBezTo>
                <a:cubicBezTo>
                  <a:pt x="41" y="37"/>
                  <a:pt x="44" y="35"/>
                  <a:pt x="48" y="33"/>
                </a:cubicBezTo>
                <a:cubicBezTo>
                  <a:pt x="51" y="31"/>
                  <a:pt x="55" y="30"/>
                  <a:pt x="60" y="28"/>
                </a:cubicBezTo>
                <a:cubicBezTo>
                  <a:pt x="64" y="27"/>
                  <a:pt x="69" y="26"/>
                  <a:pt x="75" y="25"/>
                </a:cubicBezTo>
                <a:cubicBezTo>
                  <a:pt x="81" y="25"/>
                  <a:pt x="87" y="24"/>
                  <a:pt x="93" y="24"/>
                </a:cubicBezTo>
                <a:cubicBezTo>
                  <a:pt x="109" y="24"/>
                  <a:pt x="109" y="24"/>
                  <a:pt x="109" y="24"/>
                </a:cubicBezTo>
                <a:cubicBezTo>
                  <a:pt x="109" y="6"/>
                  <a:pt x="109" y="6"/>
                  <a:pt x="109" y="6"/>
                </a:cubicBezTo>
                <a:cubicBezTo>
                  <a:pt x="109" y="4"/>
                  <a:pt x="110" y="2"/>
                  <a:pt x="112" y="1"/>
                </a:cubicBezTo>
                <a:cubicBezTo>
                  <a:pt x="113" y="0"/>
                  <a:pt x="114" y="0"/>
                  <a:pt x="115" y="0"/>
                </a:cubicBezTo>
                <a:cubicBezTo>
                  <a:pt x="116" y="0"/>
                  <a:pt x="118" y="1"/>
                  <a:pt x="119" y="2"/>
                </a:cubicBezTo>
                <a:cubicBezTo>
                  <a:pt x="155" y="38"/>
                  <a:pt x="155" y="38"/>
                  <a:pt x="155" y="38"/>
                </a:cubicBezTo>
                <a:cubicBezTo>
                  <a:pt x="156" y="40"/>
                  <a:pt x="157" y="41"/>
                  <a:pt x="157" y="43"/>
                </a:cubicBezTo>
                <a:cubicBezTo>
                  <a:pt x="157" y="44"/>
                  <a:pt x="156" y="46"/>
                  <a:pt x="155" y="47"/>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74" name="Freeform 71"/>
          <p:cNvSpPr>
            <a:spLocks noEditPoints="1"/>
          </p:cNvSpPr>
          <p:nvPr/>
        </p:nvSpPr>
        <p:spPr bwMode="auto">
          <a:xfrm>
            <a:off x="9162879" y="2386800"/>
            <a:ext cx="237003" cy="200530"/>
          </a:xfrm>
          <a:custGeom>
            <a:avLst/>
            <a:gdLst>
              <a:gd name="T0" fmla="*/ 133 w 157"/>
              <a:gd name="T1" fmla="*/ 76 h 133"/>
              <a:gd name="T2" fmla="*/ 133 w 157"/>
              <a:gd name="T3" fmla="*/ 106 h 133"/>
              <a:gd name="T4" fmla="*/ 125 w 157"/>
              <a:gd name="T5" fmla="*/ 125 h 133"/>
              <a:gd name="T6" fmla="*/ 106 w 157"/>
              <a:gd name="T7" fmla="*/ 133 h 133"/>
              <a:gd name="T8" fmla="*/ 27 w 157"/>
              <a:gd name="T9" fmla="*/ 133 h 133"/>
              <a:gd name="T10" fmla="*/ 8 w 157"/>
              <a:gd name="T11" fmla="*/ 125 h 133"/>
              <a:gd name="T12" fmla="*/ 0 w 157"/>
              <a:gd name="T13" fmla="*/ 106 h 133"/>
              <a:gd name="T14" fmla="*/ 0 w 157"/>
              <a:gd name="T15" fmla="*/ 28 h 133"/>
              <a:gd name="T16" fmla="*/ 8 w 157"/>
              <a:gd name="T17" fmla="*/ 8 h 133"/>
              <a:gd name="T18" fmla="*/ 27 w 157"/>
              <a:gd name="T19" fmla="*/ 0 h 133"/>
              <a:gd name="T20" fmla="*/ 106 w 157"/>
              <a:gd name="T21" fmla="*/ 0 h 133"/>
              <a:gd name="T22" fmla="*/ 117 w 157"/>
              <a:gd name="T23" fmla="*/ 3 h 133"/>
              <a:gd name="T24" fmla="*/ 119 w 157"/>
              <a:gd name="T25" fmla="*/ 5 h 133"/>
              <a:gd name="T26" fmla="*/ 118 w 157"/>
              <a:gd name="T27" fmla="*/ 8 h 133"/>
              <a:gd name="T28" fmla="*/ 113 w 157"/>
              <a:gd name="T29" fmla="*/ 12 h 133"/>
              <a:gd name="T30" fmla="*/ 111 w 157"/>
              <a:gd name="T31" fmla="*/ 13 h 133"/>
              <a:gd name="T32" fmla="*/ 110 w 157"/>
              <a:gd name="T33" fmla="*/ 13 h 133"/>
              <a:gd name="T34" fmla="*/ 106 w 157"/>
              <a:gd name="T35" fmla="*/ 12 h 133"/>
              <a:gd name="T36" fmla="*/ 27 w 157"/>
              <a:gd name="T37" fmla="*/ 12 h 133"/>
              <a:gd name="T38" fmla="*/ 17 w 157"/>
              <a:gd name="T39" fmla="*/ 17 h 133"/>
              <a:gd name="T40" fmla="*/ 12 w 157"/>
              <a:gd name="T41" fmla="*/ 28 h 133"/>
              <a:gd name="T42" fmla="*/ 12 w 157"/>
              <a:gd name="T43" fmla="*/ 106 h 133"/>
              <a:gd name="T44" fmla="*/ 17 w 157"/>
              <a:gd name="T45" fmla="*/ 117 h 133"/>
              <a:gd name="T46" fmla="*/ 27 w 157"/>
              <a:gd name="T47" fmla="*/ 121 h 133"/>
              <a:gd name="T48" fmla="*/ 106 w 157"/>
              <a:gd name="T49" fmla="*/ 121 h 133"/>
              <a:gd name="T50" fmla="*/ 117 w 157"/>
              <a:gd name="T51" fmla="*/ 117 h 133"/>
              <a:gd name="T52" fmla="*/ 121 w 157"/>
              <a:gd name="T53" fmla="*/ 106 h 133"/>
              <a:gd name="T54" fmla="*/ 121 w 157"/>
              <a:gd name="T55" fmla="*/ 82 h 133"/>
              <a:gd name="T56" fmla="*/ 122 w 157"/>
              <a:gd name="T57" fmla="*/ 80 h 133"/>
              <a:gd name="T58" fmla="*/ 128 w 157"/>
              <a:gd name="T59" fmla="*/ 74 h 133"/>
              <a:gd name="T60" fmla="*/ 130 w 157"/>
              <a:gd name="T61" fmla="*/ 73 h 133"/>
              <a:gd name="T62" fmla="*/ 131 w 157"/>
              <a:gd name="T63" fmla="*/ 73 h 133"/>
              <a:gd name="T64" fmla="*/ 133 w 157"/>
              <a:gd name="T65" fmla="*/ 76 h 133"/>
              <a:gd name="T66" fmla="*/ 155 w 157"/>
              <a:gd name="T67" fmla="*/ 30 h 133"/>
              <a:gd name="T68" fmla="*/ 78 w 157"/>
              <a:gd name="T69" fmla="*/ 107 h 133"/>
              <a:gd name="T70" fmla="*/ 73 w 157"/>
              <a:gd name="T71" fmla="*/ 109 h 133"/>
              <a:gd name="T72" fmla="*/ 67 w 157"/>
              <a:gd name="T73" fmla="*/ 107 h 133"/>
              <a:gd name="T74" fmla="*/ 27 w 157"/>
              <a:gd name="T75" fmla="*/ 66 h 133"/>
              <a:gd name="T76" fmla="*/ 25 w 157"/>
              <a:gd name="T77" fmla="*/ 61 h 133"/>
              <a:gd name="T78" fmla="*/ 27 w 157"/>
              <a:gd name="T79" fmla="*/ 55 h 133"/>
              <a:gd name="T80" fmla="*/ 37 w 157"/>
              <a:gd name="T81" fmla="*/ 45 h 133"/>
              <a:gd name="T82" fmla="*/ 43 w 157"/>
              <a:gd name="T83" fmla="*/ 43 h 133"/>
              <a:gd name="T84" fmla="*/ 48 w 157"/>
              <a:gd name="T85" fmla="*/ 45 h 133"/>
              <a:gd name="T86" fmla="*/ 73 w 157"/>
              <a:gd name="T87" fmla="*/ 70 h 133"/>
              <a:gd name="T88" fmla="*/ 134 w 157"/>
              <a:gd name="T89" fmla="*/ 9 h 133"/>
              <a:gd name="T90" fmla="*/ 139 w 157"/>
              <a:gd name="T91" fmla="*/ 6 h 133"/>
              <a:gd name="T92" fmla="*/ 145 w 157"/>
              <a:gd name="T93" fmla="*/ 9 h 133"/>
              <a:gd name="T94" fmla="*/ 155 w 157"/>
              <a:gd name="T95" fmla="*/ 19 h 133"/>
              <a:gd name="T96" fmla="*/ 157 w 157"/>
              <a:gd name="T97" fmla="*/ 25 h 133"/>
              <a:gd name="T98" fmla="*/ 155 w 157"/>
              <a:gd name="T99" fmla="*/ 3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7" h="133">
                <a:moveTo>
                  <a:pt x="133" y="76"/>
                </a:moveTo>
                <a:cubicBezTo>
                  <a:pt x="133" y="106"/>
                  <a:pt x="133" y="106"/>
                  <a:pt x="133" y="106"/>
                </a:cubicBezTo>
                <a:cubicBezTo>
                  <a:pt x="133" y="114"/>
                  <a:pt x="131" y="120"/>
                  <a:pt x="125" y="125"/>
                </a:cubicBezTo>
                <a:cubicBezTo>
                  <a:pt x="120" y="131"/>
                  <a:pt x="114" y="133"/>
                  <a:pt x="106" y="133"/>
                </a:cubicBezTo>
                <a:cubicBezTo>
                  <a:pt x="27" y="133"/>
                  <a:pt x="27" y="133"/>
                  <a:pt x="27" y="133"/>
                </a:cubicBezTo>
                <a:cubicBezTo>
                  <a:pt x="20" y="133"/>
                  <a:pt x="14" y="131"/>
                  <a:pt x="8" y="125"/>
                </a:cubicBezTo>
                <a:cubicBezTo>
                  <a:pt x="3" y="120"/>
                  <a:pt x="0" y="114"/>
                  <a:pt x="0" y="106"/>
                </a:cubicBezTo>
                <a:cubicBezTo>
                  <a:pt x="0" y="28"/>
                  <a:pt x="0" y="28"/>
                  <a:pt x="0" y="28"/>
                </a:cubicBezTo>
                <a:cubicBezTo>
                  <a:pt x="0" y="20"/>
                  <a:pt x="3" y="14"/>
                  <a:pt x="8" y="8"/>
                </a:cubicBezTo>
                <a:cubicBezTo>
                  <a:pt x="14" y="3"/>
                  <a:pt x="20" y="0"/>
                  <a:pt x="27" y="0"/>
                </a:cubicBezTo>
                <a:cubicBezTo>
                  <a:pt x="106" y="0"/>
                  <a:pt x="106" y="0"/>
                  <a:pt x="106" y="0"/>
                </a:cubicBezTo>
                <a:cubicBezTo>
                  <a:pt x="110" y="0"/>
                  <a:pt x="114" y="1"/>
                  <a:pt x="117" y="3"/>
                </a:cubicBezTo>
                <a:cubicBezTo>
                  <a:pt x="118" y="3"/>
                  <a:pt x="119" y="4"/>
                  <a:pt x="119" y="5"/>
                </a:cubicBezTo>
                <a:cubicBezTo>
                  <a:pt x="119" y="6"/>
                  <a:pt x="119" y="7"/>
                  <a:pt x="118" y="8"/>
                </a:cubicBezTo>
                <a:cubicBezTo>
                  <a:pt x="113" y="12"/>
                  <a:pt x="113" y="12"/>
                  <a:pt x="113" y="12"/>
                </a:cubicBezTo>
                <a:cubicBezTo>
                  <a:pt x="113" y="13"/>
                  <a:pt x="112" y="13"/>
                  <a:pt x="111" y="13"/>
                </a:cubicBezTo>
                <a:cubicBezTo>
                  <a:pt x="111" y="13"/>
                  <a:pt x="111" y="13"/>
                  <a:pt x="110" y="13"/>
                </a:cubicBezTo>
                <a:cubicBezTo>
                  <a:pt x="109" y="13"/>
                  <a:pt x="108" y="12"/>
                  <a:pt x="106" y="12"/>
                </a:cubicBezTo>
                <a:cubicBezTo>
                  <a:pt x="27" y="12"/>
                  <a:pt x="27" y="12"/>
                  <a:pt x="27" y="12"/>
                </a:cubicBezTo>
                <a:cubicBezTo>
                  <a:pt x="23" y="12"/>
                  <a:pt x="20" y="14"/>
                  <a:pt x="17" y="17"/>
                </a:cubicBezTo>
                <a:cubicBezTo>
                  <a:pt x="14" y="20"/>
                  <a:pt x="12" y="23"/>
                  <a:pt x="12" y="28"/>
                </a:cubicBezTo>
                <a:cubicBezTo>
                  <a:pt x="12" y="106"/>
                  <a:pt x="12" y="106"/>
                  <a:pt x="12" y="106"/>
                </a:cubicBezTo>
                <a:cubicBezTo>
                  <a:pt x="12" y="110"/>
                  <a:pt x="14" y="114"/>
                  <a:pt x="17" y="117"/>
                </a:cubicBezTo>
                <a:cubicBezTo>
                  <a:pt x="20" y="120"/>
                  <a:pt x="23" y="121"/>
                  <a:pt x="27" y="121"/>
                </a:cubicBezTo>
                <a:cubicBezTo>
                  <a:pt x="106" y="121"/>
                  <a:pt x="106" y="121"/>
                  <a:pt x="106" y="121"/>
                </a:cubicBezTo>
                <a:cubicBezTo>
                  <a:pt x="110" y="121"/>
                  <a:pt x="114" y="120"/>
                  <a:pt x="117" y="117"/>
                </a:cubicBezTo>
                <a:cubicBezTo>
                  <a:pt x="120" y="114"/>
                  <a:pt x="121" y="110"/>
                  <a:pt x="121" y="106"/>
                </a:cubicBezTo>
                <a:cubicBezTo>
                  <a:pt x="121" y="82"/>
                  <a:pt x="121" y="82"/>
                  <a:pt x="121" y="82"/>
                </a:cubicBezTo>
                <a:cubicBezTo>
                  <a:pt x="121" y="81"/>
                  <a:pt x="122" y="81"/>
                  <a:pt x="122" y="80"/>
                </a:cubicBezTo>
                <a:cubicBezTo>
                  <a:pt x="128" y="74"/>
                  <a:pt x="128" y="74"/>
                  <a:pt x="128" y="74"/>
                </a:cubicBezTo>
                <a:cubicBezTo>
                  <a:pt x="129" y="73"/>
                  <a:pt x="130" y="73"/>
                  <a:pt x="130" y="73"/>
                </a:cubicBezTo>
                <a:cubicBezTo>
                  <a:pt x="131" y="73"/>
                  <a:pt x="131" y="73"/>
                  <a:pt x="131" y="73"/>
                </a:cubicBezTo>
                <a:cubicBezTo>
                  <a:pt x="133" y="74"/>
                  <a:pt x="133" y="75"/>
                  <a:pt x="133" y="76"/>
                </a:cubicBezTo>
                <a:close/>
                <a:moveTo>
                  <a:pt x="155" y="30"/>
                </a:moveTo>
                <a:cubicBezTo>
                  <a:pt x="78" y="107"/>
                  <a:pt x="78" y="107"/>
                  <a:pt x="78" y="107"/>
                </a:cubicBezTo>
                <a:cubicBezTo>
                  <a:pt x="77" y="108"/>
                  <a:pt x="75" y="109"/>
                  <a:pt x="73" y="109"/>
                </a:cubicBezTo>
                <a:cubicBezTo>
                  <a:pt x="71" y="109"/>
                  <a:pt x="69" y="108"/>
                  <a:pt x="67" y="107"/>
                </a:cubicBezTo>
                <a:cubicBezTo>
                  <a:pt x="27" y="66"/>
                  <a:pt x="27" y="66"/>
                  <a:pt x="27" y="66"/>
                </a:cubicBezTo>
                <a:cubicBezTo>
                  <a:pt x="25" y="65"/>
                  <a:pt x="25" y="63"/>
                  <a:pt x="25" y="61"/>
                </a:cubicBezTo>
                <a:cubicBezTo>
                  <a:pt x="25" y="59"/>
                  <a:pt x="25" y="57"/>
                  <a:pt x="27" y="55"/>
                </a:cubicBezTo>
                <a:cubicBezTo>
                  <a:pt x="37" y="45"/>
                  <a:pt x="37" y="45"/>
                  <a:pt x="37" y="45"/>
                </a:cubicBezTo>
                <a:cubicBezTo>
                  <a:pt x="39" y="44"/>
                  <a:pt x="41" y="43"/>
                  <a:pt x="43" y="43"/>
                </a:cubicBezTo>
                <a:cubicBezTo>
                  <a:pt x="45" y="43"/>
                  <a:pt x="46" y="44"/>
                  <a:pt x="48" y="45"/>
                </a:cubicBezTo>
                <a:cubicBezTo>
                  <a:pt x="73" y="70"/>
                  <a:pt x="73" y="70"/>
                  <a:pt x="73" y="70"/>
                </a:cubicBezTo>
                <a:cubicBezTo>
                  <a:pt x="134" y="9"/>
                  <a:pt x="134" y="9"/>
                  <a:pt x="134" y="9"/>
                </a:cubicBezTo>
                <a:cubicBezTo>
                  <a:pt x="136" y="7"/>
                  <a:pt x="137" y="6"/>
                  <a:pt x="139" y="6"/>
                </a:cubicBezTo>
                <a:cubicBezTo>
                  <a:pt x="141" y="6"/>
                  <a:pt x="143" y="7"/>
                  <a:pt x="145" y="9"/>
                </a:cubicBezTo>
                <a:cubicBezTo>
                  <a:pt x="155" y="19"/>
                  <a:pt x="155" y="19"/>
                  <a:pt x="155" y="19"/>
                </a:cubicBezTo>
                <a:cubicBezTo>
                  <a:pt x="157" y="21"/>
                  <a:pt x="157" y="22"/>
                  <a:pt x="157" y="25"/>
                </a:cubicBezTo>
                <a:cubicBezTo>
                  <a:pt x="157" y="27"/>
                  <a:pt x="157" y="28"/>
                  <a:pt x="155" y="3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75" name="Freeform 72"/>
          <p:cNvSpPr/>
          <p:nvPr/>
        </p:nvSpPr>
        <p:spPr bwMode="auto">
          <a:xfrm>
            <a:off x="9468249" y="2368570"/>
            <a:ext cx="255233" cy="257499"/>
          </a:xfrm>
          <a:custGeom>
            <a:avLst/>
            <a:gdLst>
              <a:gd name="T0" fmla="*/ 169 w 169"/>
              <a:gd name="T1" fmla="*/ 85 h 170"/>
              <a:gd name="T2" fmla="*/ 168 w 169"/>
              <a:gd name="T3" fmla="*/ 89 h 170"/>
              <a:gd name="T4" fmla="*/ 143 w 169"/>
              <a:gd name="T5" fmla="*/ 113 h 170"/>
              <a:gd name="T6" fmla="*/ 139 w 169"/>
              <a:gd name="T7" fmla="*/ 115 h 170"/>
              <a:gd name="T8" fmla="*/ 135 w 169"/>
              <a:gd name="T9" fmla="*/ 113 h 170"/>
              <a:gd name="T10" fmla="*/ 133 w 169"/>
              <a:gd name="T11" fmla="*/ 109 h 170"/>
              <a:gd name="T12" fmla="*/ 133 w 169"/>
              <a:gd name="T13" fmla="*/ 97 h 170"/>
              <a:gd name="T14" fmla="*/ 97 w 169"/>
              <a:gd name="T15" fmla="*/ 97 h 170"/>
              <a:gd name="T16" fmla="*/ 97 w 169"/>
              <a:gd name="T17" fmla="*/ 133 h 170"/>
              <a:gd name="T18" fmla="*/ 109 w 169"/>
              <a:gd name="T19" fmla="*/ 133 h 170"/>
              <a:gd name="T20" fmla="*/ 113 w 169"/>
              <a:gd name="T21" fmla="*/ 135 h 170"/>
              <a:gd name="T22" fmla="*/ 115 w 169"/>
              <a:gd name="T23" fmla="*/ 139 h 170"/>
              <a:gd name="T24" fmla="*/ 113 w 169"/>
              <a:gd name="T25" fmla="*/ 144 h 170"/>
              <a:gd name="T26" fmla="*/ 89 w 169"/>
              <a:gd name="T27" fmla="*/ 168 h 170"/>
              <a:gd name="T28" fmla="*/ 85 w 169"/>
              <a:gd name="T29" fmla="*/ 170 h 170"/>
              <a:gd name="T30" fmla="*/ 80 w 169"/>
              <a:gd name="T31" fmla="*/ 168 h 170"/>
              <a:gd name="T32" fmla="*/ 56 w 169"/>
              <a:gd name="T33" fmla="*/ 144 h 170"/>
              <a:gd name="T34" fmla="*/ 54 w 169"/>
              <a:gd name="T35" fmla="*/ 139 h 170"/>
              <a:gd name="T36" fmla="*/ 56 w 169"/>
              <a:gd name="T37" fmla="*/ 135 h 170"/>
              <a:gd name="T38" fmla="*/ 60 w 169"/>
              <a:gd name="T39" fmla="*/ 133 h 170"/>
              <a:gd name="T40" fmla="*/ 73 w 169"/>
              <a:gd name="T41" fmla="*/ 133 h 170"/>
              <a:gd name="T42" fmla="*/ 73 w 169"/>
              <a:gd name="T43" fmla="*/ 97 h 170"/>
              <a:gd name="T44" fmla="*/ 36 w 169"/>
              <a:gd name="T45" fmla="*/ 97 h 170"/>
              <a:gd name="T46" fmla="*/ 36 w 169"/>
              <a:gd name="T47" fmla="*/ 109 h 170"/>
              <a:gd name="T48" fmla="*/ 34 w 169"/>
              <a:gd name="T49" fmla="*/ 113 h 170"/>
              <a:gd name="T50" fmla="*/ 30 w 169"/>
              <a:gd name="T51" fmla="*/ 115 h 170"/>
              <a:gd name="T52" fmla="*/ 26 w 169"/>
              <a:gd name="T53" fmla="*/ 113 h 170"/>
              <a:gd name="T54" fmla="*/ 2 w 169"/>
              <a:gd name="T55" fmla="*/ 89 h 170"/>
              <a:gd name="T56" fmla="*/ 0 w 169"/>
              <a:gd name="T57" fmla="*/ 85 h 170"/>
              <a:gd name="T58" fmla="*/ 2 w 169"/>
              <a:gd name="T59" fmla="*/ 81 h 170"/>
              <a:gd name="T60" fmla="*/ 26 w 169"/>
              <a:gd name="T61" fmla="*/ 57 h 170"/>
              <a:gd name="T62" fmla="*/ 30 w 169"/>
              <a:gd name="T63" fmla="*/ 55 h 170"/>
              <a:gd name="T64" fmla="*/ 34 w 169"/>
              <a:gd name="T65" fmla="*/ 57 h 170"/>
              <a:gd name="T66" fmla="*/ 36 w 169"/>
              <a:gd name="T67" fmla="*/ 61 h 170"/>
              <a:gd name="T68" fmla="*/ 36 w 169"/>
              <a:gd name="T69" fmla="*/ 73 h 170"/>
              <a:gd name="T70" fmla="*/ 73 w 169"/>
              <a:gd name="T71" fmla="*/ 73 h 170"/>
              <a:gd name="T72" fmla="*/ 73 w 169"/>
              <a:gd name="T73" fmla="*/ 37 h 170"/>
              <a:gd name="T74" fmla="*/ 60 w 169"/>
              <a:gd name="T75" fmla="*/ 37 h 170"/>
              <a:gd name="T76" fmla="*/ 56 w 169"/>
              <a:gd name="T77" fmla="*/ 35 h 170"/>
              <a:gd name="T78" fmla="*/ 54 w 169"/>
              <a:gd name="T79" fmla="*/ 31 h 170"/>
              <a:gd name="T80" fmla="*/ 56 w 169"/>
              <a:gd name="T81" fmla="*/ 26 h 170"/>
              <a:gd name="T82" fmla="*/ 80 w 169"/>
              <a:gd name="T83" fmla="*/ 2 h 170"/>
              <a:gd name="T84" fmla="*/ 85 w 169"/>
              <a:gd name="T85" fmla="*/ 0 h 170"/>
              <a:gd name="T86" fmla="*/ 89 w 169"/>
              <a:gd name="T87" fmla="*/ 2 h 170"/>
              <a:gd name="T88" fmla="*/ 113 w 169"/>
              <a:gd name="T89" fmla="*/ 26 h 170"/>
              <a:gd name="T90" fmla="*/ 115 w 169"/>
              <a:gd name="T91" fmla="*/ 31 h 170"/>
              <a:gd name="T92" fmla="*/ 113 w 169"/>
              <a:gd name="T93" fmla="*/ 35 h 170"/>
              <a:gd name="T94" fmla="*/ 109 w 169"/>
              <a:gd name="T95" fmla="*/ 37 h 170"/>
              <a:gd name="T96" fmla="*/ 97 w 169"/>
              <a:gd name="T97" fmla="*/ 37 h 170"/>
              <a:gd name="T98" fmla="*/ 97 w 169"/>
              <a:gd name="T99" fmla="*/ 73 h 170"/>
              <a:gd name="T100" fmla="*/ 133 w 169"/>
              <a:gd name="T101" fmla="*/ 73 h 170"/>
              <a:gd name="T102" fmla="*/ 133 w 169"/>
              <a:gd name="T103" fmla="*/ 61 h 170"/>
              <a:gd name="T104" fmla="*/ 135 w 169"/>
              <a:gd name="T105" fmla="*/ 57 h 170"/>
              <a:gd name="T106" fmla="*/ 139 w 169"/>
              <a:gd name="T107" fmla="*/ 55 h 170"/>
              <a:gd name="T108" fmla="*/ 143 w 169"/>
              <a:gd name="T109" fmla="*/ 57 h 170"/>
              <a:gd name="T110" fmla="*/ 168 w 169"/>
              <a:gd name="T111" fmla="*/ 81 h 170"/>
              <a:gd name="T112" fmla="*/ 169 w 169"/>
              <a:gd name="T113" fmla="*/ 8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9" h="170">
                <a:moveTo>
                  <a:pt x="169" y="85"/>
                </a:moveTo>
                <a:cubicBezTo>
                  <a:pt x="169" y="87"/>
                  <a:pt x="169" y="88"/>
                  <a:pt x="168" y="89"/>
                </a:cubicBezTo>
                <a:cubicBezTo>
                  <a:pt x="143" y="113"/>
                  <a:pt x="143" y="113"/>
                  <a:pt x="143" y="113"/>
                </a:cubicBezTo>
                <a:cubicBezTo>
                  <a:pt x="142" y="115"/>
                  <a:pt x="141" y="115"/>
                  <a:pt x="139" y="115"/>
                </a:cubicBezTo>
                <a:cubicBezTo>
                  <a:pt x="137" y="115"/>
                  <a:pt x="136" y="115"/>
                  <a:pt x="135" y="113"/>
                </a:cubicBezTo>
                <a:cubicBezTo>
                  <a:pt x="134" y="112"/>
                  <a:pt x="133" y="111"/>
                  <a:pt x="133" y="109"/>
                </a:cubicBezTo>
                <a:cubicBezTo>
                  <a:pt x="133" y="97"/>
                  <a:pt x="133" y="97"/>
                  <a:pt x="133" y="97"/>
                </a:cubicBezTo>
                <a:cubicBezTo>
                  <a:pt x="97" y="97"/>
                  <a:pt x="97" y="97"/>
                  <a:pt x="97" y="97"/>
                </a:cubicBezTo>
                <a:cubicBezTo>
                  <a:pt x="97" y="133"/>
                  <a:pt x="97" y="133"/>
                  <a:pt x="97" y="133"/>
                </a:cubicBezTo>
                <a:cubicBezTo>
                  <a:pt x="109" y="133"/>
                  <a:pt x="109" y="133"/>
                  <a:pt x="109" y="133"/>
                </a:cubicBezTo>
                <a:cubicBezTo>
                  <a:pt x="110" y="133"/>
                  <a:pt x="112" y="134"/>
                  <a:pt x="113" y="135"/>
                </a:cubicBezTo>
                <a:cubicBezTo>
                  <a:pt x="114" y="136"/>
                  <a:pt x="115" y="138"/>
                  <a:pt x="115" y="139"/>
                </a:cubicBezTo>
                <a:cubicBezTo>
                  <a:pt x="115" y="141"/>
                  <a:pt x="114" y="142"/>
                  <a:pt x="113" y="144"/>
                </a:cubicBezTo>
                <a:cubicBezTo>
                  <a:pt x="89" y="168"/>
                  <a:pt x="89" y="168"/>
                  <a:pt x="89" y="168"/>
                </a:cubicBezTo>
                <a:cubicBezTo>
                  <a:pt x="88" y="169"/>
                  <a:pt x="86" y="170"/>
                  <a:pt x="85" y="170"/>
                </a:cubicBezTo>
                <a:cubicBezTo>
                  <a:pt x="83" y="170"/>
                  <a:pt x="82" y="169"/>
                  <a:pt x="80" y="168"/>
                </a:cubicBezTo>
                <a:cubicBezTo>
                  <a:pt x="56" y="144"/>
                  <a:pt x="56" y="144"/>
                  <a:pt x="56" y="144"/>
                </a:cubicBezTo>
                <a:cubicBezTo>
                  <a:pt x="55" y="142"/>
                  <a:pt x="54" y="141"/>
                  <a:pt x="54" y="139"/>
                </a:cubicBezTo>
                <a:cubicBezTo>
                  <a:pt x="54" y="138"/>
                  <a:pt x="55" y="136"/>
                  <a:pt x="56" y="135"/>
                </a:cubicBezTo>
                <a:cubicBezTo>
                  <a:pt x="57" y="134"/>
                  <a:pt x="59" y="133"/>
                  <a:pt x="60" y="133"/>
                </a:cubicBezTo>
                <a:cubicBezTo>
                  <a:pt x="73" y="133"/>
                  <a:pt x="73" y="133"/>
                  <a:pt x="73" y="133"/>
                </a:cubicBezTo>
                <a:cubicBezTo>
                  <a:pt x="73" y="97"/>
                  <a:pt x="73" y="97"/>
                  <a:pt x="73" y="97"/>
                </a:cubicBezTo>
                <a:cubicBezTo>
                  <a:pt x="36" y="97"/>
                  <a:pt x="36" y="97"/>
                  <a:pt x="36" y="97"/>
                </a:cubicBezTo>
                <a:cubicBezTo>
                  <a:pt x="36" y="109"/>
                  <a:pt x="36" y="109"/>
                  <a:pt x="36" y="109"/>
                </a:cubicBezTo>
                <a:cubicBezTo>
                  <a:pt x="36" y="111"/>
                  <a:pt x="36" y="112"/>
                  <a:pt x="34" y="113"/>
                </a:cubicBezTo>
                <a:cubicBezTo>
                  <a:pt x="33" y="115"/>
                  <a:pt x="32" y="115"/>
                  <a:pt x="30" y="115"/>
                </a:cubicBezTo>
                <a:cubicBezTo>
                  <a:pt x="28" y="115"/>
                  <a:pt x="27" y="115"/>
                  <a:pt x="26" y="113"/>
                </a:cubicBezTo>
                <a:cubicBezTo>
                  <a:pt x="2" y="89"/>
                  <a:pt x="2" y="89"/>
                  <a:pt x="2" y="89"/>
                </a:cubicBezTo>
                <a:cubicBezTo>
                  <a:pt x="0" y="88"/>
                  <a:pt x="0" y="87"/>
                  <a:pt x="0" y="85"/>
                </a:cubicBezTo>
                <a:cubicBezTo>
                  <a:pt x="0" y="83"/>
                  <a:pt x="0" y="82"/>
                  <a:pt x="2" y="81"/>
                </a:cubicBezTo>
                <a:cubicBezTo>
                  <a:pt x="26" y="57"/>
                  <a:pt x="26" y="57"/>
                  <a:pt x="26" y="57"/>
                </a:cubicBezTo>
                <a:cubicBezTo>
                  <a:pt x="27" y="55"/>
                  <a:pt x="28" y="55"/>
                  <a:pt x="30" y="55"/>
                </a:cubicBezTo>
                <a:cubicBezTo>
                  <a:pt x="32" y="55"/>
                  <a:pt x="33" y="55"/>
                  <a:pt x="34" y="57"/>
                </a:cubicBezTo>
                <a:cubicBezTo>
                  <a:pt x="36" y="58"/>
                  <a:pt x="36" y="59"/>
                  <a:pt x="36" y="61"/>
                </a:cubicBezTo>
                <a:cubicBezTo>
                  <a:pt x="36" y="73"/>
                  <a:pt x="36" y="73"/>
                  <a:pt x="36" y="73"/>
                </a:cubicBezTo>
                <a:cubicBezTo>
                  <a:pt x="73" y="73"/>
                  <a:pt x="73" y="73"/>
                  <a:pt x="73" y="73"/>
                </a:cubicBezTo>
                <a:cubicBezTo>
                  <a:pt x="73" y="37"/>
                  <a:pt x="73" y="37"/>
                  <a:pt x="73" y="37"/>
                </a:cubicBezTo>
                <a:cubicBezTo>
                  <a:pt x="60" y="37"/>
                  <a:pt x="60" y="37"/>
                  <a:pt x="60" y="37"/>
                </a:cubicBezTo>
                <a:cubicBezTo>
                  <a:pt x="59" y="37"/>
                  <a:pt x="57" y="36"/>
                  <a:pt x="56" y="35"/>
                </a:cubicBezTo>
                <a:cubicBezTo>
                  <a:pt x="55" y="34"/>
                  <a:pt x="54" y="32"/>
                  <a:pt x="54" y="31"/>
                </a:cubicBezTo>
                <a:cubicBezTo>
                  <a:pt x="54" y="29"/>
                  <a:pt x="55" y="27"/>
                  <a:pt x="56" y="26"/>
                </a:cubicBezTo>
                <a:cubicBezTo>
                  <a:pt x="80" y="2"/>
                  <a:pt x="80" y="2"/>
                  <a:pt x="80" y="2"/>
                </a:cubicBezTo>
                <a:cubicBezTo>
                  <a:pt x="82" y="1"/>
                  <a:pt x="83" y="0"/>
                  <a:pt x="85" y="0"/>
                </a:cubicBezTo>
                <a:cubicBezTo>
                  <a:pt x="86" y="0"/>
                  <a:pt x="88" y="1"/>
                  <a:pt x="89" y="2"/>
                </a:cubicBezTo>
                <a:cubicBezTo>
                  <a:pt x="113" y="26"/>
                  <a:pt x="113" y="26"/>
                  <a:pt x="113" y="26"/>
                </a:cubicBezTo>
                <a:cubicBezTo>
                  <a:pt x="114" y="27"/>
                  <a:pt x="115" y="29"/>
                  <a:pt x="115" y="31"/>
                </a:cubicBezTo>
                <a:cubicBezTo>
                  <a:pt x="115" y="32"/>
                  <a:pt x="114" y="34"/>
                  <a:pt x="113" y="35"/>
                </a:cubicBezTo>
                <a:cubicBezTo>
                  <a:pt x="112" y="36"/>
                  <a:pt x="110" y="37"/>
                  <a:pt x="109" y="37"/>
                </a:cubicBezTo>
                <a:cubicBezTo>
                  <a:pt x="97" y="37"/>
                  <a:pt x="97" y="37"/>
                  <a:pt x="97" y="37"/>
                </a:cubicBezTo>
                <a:cubicBezTo>
                  <a:pt x="97" y="73"/>
                  <a:pt x="97" y="73"/>
                  <a:pt x="97" y="73"/>
                </a:cubicBezTo>
                <a:cubicBezTo>
                  <a:pt x="133" y="73"/>
                  <a:pt x="133" y="73"/>
                  <a:pt x="133" y="73"/>
                </a:cubicBezTo>
                <a:cubicBezTo>
                  <a:pt x="133" y="61"/>
                  <a:pt x="133" y="61"/>
                  <a:pt x="133" y="61"/>
                </a:cubicBezTo>
                <a:cubicBezTo>
                  <a:pt x="133" y="59"/>
                  <a:pt x="134" y="58"/>
                  <a:pt x="135" y="57"/>
                </a:cubicBezTo>
                <a:cubicBezTo>
                  <a:pt x="136" y="55"/>
                  <a:pt x="137" y="55"/>
                  <a:pt x="139" y="55"/>
                </a:cubicBezTo>
                <a:cubicBezTo>
                  <a:pt x="141" y="55"/>
                  <a:pt x="142" y="55"/>
                  <a:pt x="143" y="57"/>
                </a:cubicBezTo>
                <a:cubicBezTo>
                  <a:pt x="168" y="81"/>
                  <a:pt x="168" y="81"/>
                  <a:pt x="168" y="81"/>
                </a:cubicBezTo>
                <a:cubicBezTo>
                  <a:pt x="169" y="82"/>
                  <a:pt x="169" y="83"/>
                  <a:pt x="169" y="85"/>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76" name="Freeform 73"/>
          <p:cNvSpPr/>
          <p:nvPr/>
        </p:nvSpPr>
        <p:spPr bwMode="auto">
          <a:xfrm>
            <a:off x="9789569" y="2386799"/>
            <a:ext cx="145849" cy="221039"/>
          </a:xfrm>
          <a:custGeom>
            <a:avLst/>
            <a:gdLst>
              <a:gd name="T0" fmla="*/ 92 w 96"/>
              <a:gd name="T1" fmla="*/ 2 h 146"/>
              <a:gd name="T2" fmla="*/ 95 w 96"/>
              <a:gd name="T3" fmla="*/ 0 h 146"/>
              <a:gd name="T4" fmla="*/ 96 w 96"/>
              <a:gd name="T5" fmla="*/ 3 h 146"/>
              <a:gd name="T6" fmla="*/ 96 w 96"/>
              <a:gd name="T7" fmla="*/ 143 h 146"/>
              <a:gd name="T8" fmla="*/ 95 w 96"/>
              <a:gd name="T9" fmla="*/ 146 h 146"/>
              <a:gd name="T10" fmla="*/ 92 w 96"/>
              <a:gd name="T11" fmla="*/ 144 h 146"/>
              <a:gd name="T12" fmla="*/ 25 w 96"/>
              <a:gd name="T13" fmla="*/ 77 h 146"/>
              <a:gd name="T14" fmla="*/ 24 w 96"/>
              <a:gd name="T15" fmla="*/ 75 h 146"/>
              <a:gd name="T16" fmla="*/ 24 w 96"/>
              <a:gd name="T17" fmla="*/ 140 h 146"/>
              <a:gd name="T18" fmla="*/ 22 w 96"/>
              <a:gd name="T19" fmla="*/ 144 h 146"/>
              <a:gd name="T20" fmla="*/ 18 w 96"/>
              <a:gd name="T21" fmla="*/ 146 h 146"/>
              <a:gd name="T22" fmla="*/ 6 w 96"/>
              <a:gd name="T23" fmla="*/ 146 h 146"/>
              <a:gd name="T24" fmla="*/ 1 w 96"/>
              <a:gd name="T25" fmla="*/ 144 h 146"/>
              <a:gd name="T26" fmla="*/ 0 w 96"/>
              <a:gd name="T27" fmla="*/ 140 h 146"/>
              <a:gd name="T28" fmla="*/ 0 w 96"/>
              <a:gd name="T29" fmla="*/ 6 h 146"/>
              <a:gd name="T30" fmla="*/ 1 w 96"/>
              <a:gd name="T31" fmla="*/ 2 h 146"/>
              <a:gd name="T32" fmla="*/ 6 w 96"/>
              <a:gd name="T33" fmla="*/ 0 h 146"/>
              <a:gd name="T34" fmla="*/ 18 w 96"/>
              <a:gd name="T35" fmla="*/ 0 h 146"/>
              <a:gd name="T36" fmla="*/ 22 w 96"/>
              <a:gd name="T37" fmla="*/ 2 h 146"/>
              <a:gd name="T38" fmla="*/ 24 w 96"/>
              <a:gd name="T39" fmla="*/ 6 h 146"/>
              <a:gd name="T40" fmla="*/ 24 w 96"/>
              <a:gd name="T41" fmla="*/ 71 h 146"/>
              <a:gd name="T42" fmla="*/ 25 w 96"/>
              <a:gd name="T43" fmla="*/ 69 h 146"/>
              <a:gd name="T44" fmla="*/ 92 w 96"/>
              <a:gd name="T45" fmla="*/ 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146">
                <a:moveTo>
                  <a:pt x="92" y="2"/>
                </a:moveTo>
                <a:cubicBezTo>
                  <a:pt x="93" y="0"/>
                  <a:pt x="94" y="0"/>
                  <a:pt x="95" y="0"/>
                </a:cubicBezTo>
                <a:cubicBezTo>
                  <a:pt x="96" y="1"/>
                  <a:pt x="96" y="2"/>
                  <a:pt x="96" y="3"/>
                </a:cubicBezTo>
                <a:cubicBezTo>
                  <a:pt x="96" y="143"/>
                  <a:pt x="96" y="143"/>
                  <a:pt x="96" y="143"/>
                </a:cubicBezTo>
                <a:cubicBezTo>
                  <a:pt x="96" y="144"/>
                  <a:pt x="96" y="145"/>
                  <a:pt x="95" y="146"/>
                </a:cubicBezTo>
                <a:cubicBezTo>
                  <a:pt x="94" y="146"/>
                  <a:pt x="93" y="146"/>
                  <a:pt x="92" y="144"/>
                </a:cubicBezTo>
                <a:cubicBezTo>
                  <a:pt x="25" y="77"/>
                  <a:pt x="25" y="77"/>
                  <a:pt x="25" y="77"/>
                </a:cubicBezTo>
                <a:cubicBezTo>
                  <a:pt x="25" y="77"/>
                  <a:pt x="24" y="76"/>
                  <a:pt x="24" y="75"/>
                </a:cubicBezTo>
                <a:cubicBezTo>
                  <a:pt x="24" y="140"/>
                  <a:pt x="24" y="140"/>
                  <a:pt x="24" y="140"/>
                </a:cubicBezTo>
                <a:cubicBezTo>
                  <a:pt x="24" y="141"/>
                  <a:pt x="23" y="143"/>
                  <a:pt x="22" y="144"/>
                </a:cubicBezTo>
                <a:cubicBezTo>
                  <a:pt x="21" y="145"/>
                  <a:pt x="19" y="146"/>
                  <a:pt x="18" y="146"/>
                </a:cubicBezTo>
                <a:cubicBezTo>
                  <a:pt x="6" y="146"/>
                  <a:pt x="6" y="146"/>
                  <a:pt x="6" y="146"/>
                </a:cubicBezTo>
                <a:cubicBezTo>
                  <a:pt x="4" y="146"/>
                  <a:pt x="3" y="145"/>
                  <a:pt x="1" y="144"/>
                </a:cubicBezTo>
                <a:cubicBezTo>
                  <a:pt x="0" y="143"/>
                  <a:pt x="0" y="141"/>
                  <a:pt x="0" y="140"/>
                </a:cubicBezTo>
                <a:cubicBezTo>
                  <a:pt x="0" y="6"/>
                  <a:pt x="0" y="6"/>
                  <a:pt x="0" y="6"/>
                </a:cubicBezTo>
                <a:cubicBezTo>
                  <a:pt x="0" y="5"/>
                  <a:pt x="0" y="3"/>
                  <a:pt x="1" y="2"/>
                </a:cubicBezTo>
                <a:cubicBezTo>
                  <a:pt x="3" y="1"/>
                  <a:pt x="4" y="0"/>
                  <a:pt x="6" y="0"/>
                </a:cubicBezTo>
                <a:cubicBezTo>
                  <a:pt x="18" y="0"/>
                  <a:pt x="18" y="0"/>
                  <a:pt x="18" y="0"/>
                </a:cubicBezTo>
                <a:cubicBezTo>
                  <a:pt x="19" y="0"/>
                  <a:pt x="21" y="1"/>
                  <a:pt x="22" y="2"/>
                </a:cubicBezTo>
                <a:cubicBezTo>
                  <a:pt x="23" y="3"/>
                  <a:pt x="24" y="5"/>
                  <a:pt x="24" y="6"/>
                </a:cubicBezTo>
                <a:cubicBezTo>
                  <a:pt x="24" y="71"/>
                  <a:pt x="24" y="71"/>
                  <a:pt x="24" y="71"/>
                </a:cubicBezTo>
                <a:cubicBezTo>
                  <a:pt x="24" y="70"/>
                  <a:pt x="25" y="69"/>
                  <a:pt x="25" y="69"/>
                </a:cubicBezTo>
                <a:lnTo>
                  <a:pt x="92" y="2"/>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77" name="Freeform 74"/>
          <p:cNvSpPr/>
          <p:nvPr/>
        </p:nvSpPr>
        <p:spPr bwMode="auto">
          <a:xfrm>
            <a:off x="10001504" y="2386799"/>
            <a:ext cx="255233" cy="221039"/>
          </a:xfrm>
          <a:custGeom>
            <a:avLst/>
            <a:gdLst>
              <a:gd name="T0" fmla="*/ 165 w 169"/>
              <a:gd name="T1" fmla="*/ 2 h 146"/>
              <a:gd name="T2" fmla="*/ 168 w 169"/>
              <a:gd name="T3" fmla="*/ 0 h 146"/>
              <a:gd name="T4" fmla="*/ 169 w 169"/>
              <a:gd name="T5" fmla="*/ 3 h 146"/>
              <a:gd name="T6" fmla="*/ 169 w 169"/>
              <a:gd name="T7" fmla="*/ 143 h 146"/>
              <a:gd name="T8" fmla="*/ 168 w 169"/>
              <a:gd name="T9" fmla="*/ 146 h 146"/>
              <a:gd name="T10" fmla="*/ 165 w 169"/>
              <a:gd name="T11" fmla="*/ 144 h 146"/>
              <a:gd name="T12" fmla="*/ 98 w 169"/>
              <a:gd name="T13" fmla="*/ 77 h 146"/>
              <a:gd name="T14" fmla="*/ 97 w 169"/>
              <a:gd name="T15" fmla="*/ 75 h 146"/>
              <a:gd name="T16" fmla="*/ 97 w 169"/>
              <a:gd name="T17" fmla="*/ 143 h 146"/>
              <a:gd name="T18" fmla="*/ 95 w 169"/>
              <a:gd name="T19" fmla="*/ 146 h 146"/>
              <a:gd name="T20" fmla="*/ 92 w 169"/>
              <a:gd name="T21" fmla="*/ 144 h 146"/>
              <a:gd name="T22" fmla="*/ 25 w 169"/>
              <a:gd name="T23" fmla="*/ 77 h 146"/>
              <a:gd name="T24" fmla="*/ 24 w 169"/>
              <a:gd name="T25" fmla="*/ 75 h 146"/>
              <a:gd name="T26" fmla="*/ 24 w 169"/>
              <a:gd name="T27" fmla="*/ 140 h 146"/>
              <a:gd name="T28" fmla="*/ 22 w 169"/>
              <a:gd name="T29" fmla="*/ 144 h 146"/>
              <a:gd name="T30" fmla="*/ 18 w 169"/>
              <a:gd name="T31" fmla="*/ 146 h 146"/>
              <a:gd name="T32" fmla="*/ 6 w 169"/>
              <a:gd name="T33" fmla="*/ 146 h 146"/>
              <a:gd name="T34" fmla="*/ 2 w 169"/>
              <a:gd name="T35" fmla="*/ 144 h 146"/>
              <a:gd name="T36" fmla="*/ 0 w 169"/>
              <a:gd name="T37" fmla="*/ 140 h 146"/>
              <a:gd name="T38" fmla="*/ 0 w 169"/>
              <a:gd name="T39" fmla="*/ 6 h 146"/>
              <a:gd name="T40" fmla="*/ 2 w 169"/>
              <a:gd name="T41" fmla="*/ 2 h 146"/>
              <a:gd name="T42" fmla="*/ 6 w 169"/>
              <a:gd name="T43" fmla="*/ 0 h 146"/>
              <a:gd name="T44" fmla="*/ 18 w 169"/>
              <a:gd name="T45" fmla="*/ 0 h 146"/>
              <a:gd name="T46" fmla="*/ 22 w 169"/>
              <a:gd name="T47" fmla="*/ 2 h 146"/>
              <a:gd name="T48" fmla="*/ 24 w 169"/>
              <a:gd name="T49" fmla="*/ 6 h 146"/>
              <a:gd name="T50" fmla="*/ 24 w 169"/>
              <a:gd name="T51" fmla="*/ 71 h 146"/>
              <a:gd name="T52" fmla="*/ 25 w 169"/>
              <a:gd name="T53" fmla="*/ 69 h 146"/>
              <a:gd name="T54" fmla="*/ 92 w 169"/>
              <a:gd name="T55" fmla="*/ 2 h 146"/>
              <a:gd name="T56" fmla="*/ 95 w 169"/>
              <a:gd name="T57" fmla="*/ 0 h 146"/>
              <a:gd name="T58" fmla="*/ 97 w 169"/>
              <a:gd name="T59" fmla="*/ 3 h 146"/>
              <a:gd name="T60" fmla="*/ 97 w 169"/>
              <a:gd name="T61" fmla="*/ 71 h 146"/>
              <a:gd name="T62" fmla="*/ 98 w 169"/>
              <a:gd name="T63" fmla="*/ 69 h 146"/>
              <a:gd name="T64" fmla="*/ 165 w 169"/>
              <a:gd name="T65" fmla="*/ 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9" h="146">
                <a:moveTo>
                  <a:pt x="165" y="2"/>
                </a:moveTo>
                <a:cubicBezTo>
                  <a:pt x="166" y="0"/>
                  <a:pt x="167" y="0"/>
                  <a:pt x="168" y="0"/>
                </a:cubicBezTo>
                <a:cubicBezTo>
                  <a:pt x="169" y="1"/>
                  <a:pt x="169" y="2"/>
                  <a:pt x="169" y="3"/>
                </a:cubicBezTo>
                <a:cubicBezTo>
                  <a:pt x="169" y="143"/>
                  <a:pt x="169" y="143"/>
                  <a:pt x="169" y="143"/>
                </a:cubicBezTo>
                <a:cubicBezTo>
                  <a:pt x="169" y="144"/>
                  <a:pt x="169" y="145"/>
                  <a:pt x="168" y="146"/>
                </a:cubicBezTo>
                <a:cubicBezTo>
                  <a:pt x="167" y="146"/>
                  <a:pt x="166" y="146"/>
                  <a:pt x="165" y="144"/>
                </a:cubicBezTo>
                <a:cubicBezTo>
                  <a:pt x="98" y="77"/>
                  <a:pt x="98" y="77"/>
                  <a:pt x="98" y="77"/>
                </a:cubicBezTo>
                <a:cubicBezTo>
                  <a:pt x="97" y="77"/>
                  <a:pt x="97" y="76"/>
                  <a:pt x="97" y="75"/>
                </a:cubicBezTo>
                <a:cubicBezTo>
                  <a:pt x="97" y="143"/>
                  <a:pt x="97" y="143"/>
                  <a:pt x="97" y="143"/>
                </a:cubicBezTo>
                <a:cubicBezTo>
                  <a:pt x="97" y="144"/>
                  <a:pt x="96" y="145"/>
                  <a:pt x="95" y="146"/>
                </a:cubicBezTo>
                <a:cubicBezTo>
                  <a:pt x="95" y="146"/>
                  <a:pt x="94" y="146"/>
                  <a:pt x="92" y="144"/>
                </a:cubicBezTo>
                <a:cubicBezTo>
                  <a:pt x="25" y="77"/>
                  <a:pt x="25" y="77"/>
                  <a:pt x="25" y="77"/>
                </a:cubicBezTo>
                <a:cubicBezTo>
                  <a:pt x="25" y="77"/>
                  <a:pt x="24" y="76"/>
                  <a:pt x="24" y="75"/>
                </a:cubicBezTo>
                <a:cubicBezTo>
                  <a:pt x="24" y="140"/>
                  <a:pt x="24" y="140"/>
                  <a:pt x="24" y="140"/>
                </a:cubicBezTo>
                <a:cubicBezTo>
                  <a:pt x="24" y="141"/>
                  <a:pt x="23" y="143"/>
                  <a:pt x="22" y="144"/>
                </a:cubicBezTo>
                <a:cubicBezTo>
                  <a:pt x="21" y="145"/>
                  <a:pt x="20" y="146"/>
                  <a:pt x="18" y="146"/>
                </a:cubicBezTo>
                <a:cubicBezTo>
                  <a:pt x="6" y="146"/>
                  <a:pt x="6" y="146"/>
                  <a:pt x="6" y="146"/>
                </a:cubicBezTo>
                <a:cubicBezTo>
                  <a:pt x="4" y="146"/>
                  <a:pt x="3" y="145"/>
                  <a:pt x="2" y="144"/>
                </a:cubicBezTo>
                <a:cubicBezTo>
                  <a:pt x="0" y="143"/>
                  <a:pt x="0" y="141"/>
                  <a:pt x="0" y="140"/>
                </a:cubicBezTo>
                <a:cubicBezTo>
                  <a:pt x="0" y="6"/>
                  <a:pt x="0" y="6"/>
                  <a:pt x="0" y="6"/>
                </a:cubicBezTo>
                <a:cubicBezTo>
                  <a:pt x="0" y="5"/>
                  <a:pt x="0" y="3"/>
                  <a:pt x="2" y="2"/>
                </a:cubicBezTo>
                <a:cubicBezTo>
                  <a:pt x="3" y="1"/>
                  <a:pt x="4" y="0"/>
                  <a:pt x="6" y="0"/>
                </a:cubicBezTo>
                <a:cubicBezTo>
                  <a:pt x="18" y="0"/>
                  <a:pt x="18" y="0"/>
                  <a:pt x="18" y="0"/>
                </a:cubicBezTo>
                <a:cubicBezTo>
                  <a:pt x="20" y="0"/>
                  <a:pt x="21" y="1"/>
                  <a:pt x="22" y="2"/>
                </a:cubicBezTo>
                <a:cubicBezTo>
                  <a:pt x="23" y="3"/>
                  <a:pt x="24" y="5"/>
                  <a:pt x="24" y="6"/>
                </a:cubicBezTo>
                <a:cubicBezTo>
                  <a:pt x="24" y="71"/>
                  <a:pt x="24" y="71"/>
                  <a:pt x="24" y="71"/>
                </a:cubicBezTo>
                <a:cubicBezTo>
                  <a:pt x="24" y="70"/>
                  <a:pt x="25" y="69"/>
                  <a:pt x="25" y="69"/>
                </a:cubicBezTo>
                <a:cubicBezTo>
                  <a:pt x="92" y="2"/>
                  <a:pt x="92" y="2"/>
                  <a:pt x="92" y="2"/>
                </a:cubicBezTo>
                <a:cubicBezTo>
                  <a:pt x="94" y="0"/>
                  <a:pt x="95" y="0"/>
                  <a:pt x="95" y="0"/>
                </a:cubicBezTo>
                <a:cubicBezTo>
                  <a:pt x="96" y="1"/>
                  <a:pt x="97" y="2"/>
                  <a:pt x="97" y="3"/>
                </a:cubicBezTo>
                <a:cubicBezTo>
                  <a:pt x="97" y="71"/>
                  <a:pt x="97" y="71"/>
                  <a:pt x="97" y="71"/>
                </a:cubicBezTo>
                <a:cubicBezTo>
                  <a:pt x="97" y="70"/>
                  <a:pt x="97" y="69"/>
                  <a:pt x="98" y="69"/>
                </a:cubicBezTo>
                <a:lnTo>
                  <a:pt x="165" y="2"/>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78" name="Freeform 75"/>
          <p:cNvSpPr/>
          <p:nvPr/>
        </p:nvSpPr>
        <p:spPr bwMode="auto">
          <a:xfrm>
            <a:off x="10338778" y="2386799"/>
            <a:ext cx="221051" cy="221039"/>
          </a:xfrm>
          <a:custGeom>
            <a:avLst/>
            <a:gdLst>
              <a:gd name="T0" fmla="*/ 142 w 146"/>
              <a:gd name="T1" fmla="*/ 2 h 146"/>
              <a:gd name="T2" fmla="*/ 145 w 146"/>
              <a:gd name="T3" fmla="*/ 0 h 146"/>
              <a:gd name="T4" fmla="*/ 146 w 146"/>
              <a:gd name="T5" fmla="*/ 3 h 146"/>
              <a:gd name="T6" fmla="*/ 146 w 146"/>
              <a:gd name="T7" fmla="*/ 143 h 146"/>
              <a:gd name="T8" fmla="*/ 145 w 146"/>
              <a:gd name="T9" fmla="*/ 146 h 146"/>
              <a:gd name="T10" fmla="*/ 142 w 146"/>
              <a:gd name="T11" fmla="*/ 144 h 146"/>
              <a:gd name="T12" fmla="*/ 74 w 146"/>
              <a:gd name="T13" fmla="*/ 77 h 146"/>
              <a:gd name="T14" fmla="*/ 73 w 146"/>
              <a:gd name="T15" fmla="*/ 75 h 146"/>
              <a:gd name="T16" fmla="*/ 73 w 146"/>
              <a:gd name="T17" fmla="*/ 143 h 146"/>
              <a:gd name="T18" fmla="*/ 72 w 146"/>
              <a:gd name="T19" fmla="*/ 146 h 146"/>
              <a:gd name="T20" fmla="*/ 69 w 146"/>
              <a:gd name="T21" fmla="*/ 144 h 146"/>
              <a:gd name="T22" fmla="*/ 2 w 146"/>
              <a:gd name="T23" fmla="*/ 77 h 146"/>
              <a:gd name="T24" fmla="*/ 0 w 146"/>
              <a:gd name="T25" fmla="*/ 73 h 146"/>
              <a:gd name="T26" fmla="*/ 2 w 146"/>
              <a:gd name="T27" fmla="*/ 69 h 146"/>
              <a:gd name="T28" fmla="*/ 69 w 146"/>
              <a:gd name="T29" fmla="*/ 2 h 146"/>
              <a:gd name="T30" fmla="*/ 72 w 146"/>
              <a:gd name="T31" fmla="*/ 0 h 146"/>
              <a:gd name="T32" fmla="*/ 73 w 146"/>
              <a:gd name="T33" fmla="*/ 3 h 146"/>
              <a:gd name="T34" fmla="*/ 73 w 146"/>
              <a:gd name="T35" fmla="*/ 71 h 146"/>
              <a:gd name="T36" fmla="*/ 74 w 146"/>
              <a:gd name="T37" fmla="*/ 69 h 146"/>
              <a:gd name="T38" fmla="*/ 142 w 146"/>
              <a:gd name="T39" fmla="*/ 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6" h="146">
                <a:moveTo>
                  <a:pt x="142" y="2"/>
                </a:moveTo>
                <a:cubicBezTo>
                  <a:pt x="143" y="0"/>
                  <a:pt x="144" y="0"/>
                  <a:pt x="145" y="0"/>
                </a:cubicBezTo>
                <a:cubicBezTo>
                  <a:pt x="145" y="1"/>
                  <a:pt x="146" y="2"/>
                  <a:pt x="146" y="3"/>
                </a:cubicBezTo>
                <a:cubicBezTo>
                  <a:pt x="146" y="143"/>
                  <a:pt x="146" y="143"/>
                  <a:pt x="146" y="143"/>
                </a:cubicBezTo>
                <a:cubicBezTo>
                  <a:pt x="146" y="144"/>
                  <a:pt x="145" y="145"/>
                  <a:pt x="145" y="146"/>
                </a:cubicBezTo>
                <a:cubicBezTo>
                  <a:pt x="144" y="146"/>
                  <a:pt x="143" y="146"/>
                  <a:pt x="142" y="144"/>
                </a:cubicBezTo>
                <a:cubicBezTo>
                  <a:pt x="74" y="77"/>
                  <a:pt x="74" y="77"/>
                  <a:pt x="74" y="77"/>
                </a:cubicBezTo>
                <a:cubicBezTo>
                  <a:pt x="74" y="77"/>
                  <a:pt x="74" y="76"/>
                  <a:pt x="73" y="75"/>
                </a:cubicBezTo>
                <a:cubicBezTo>
                  <a:pt x="73" y="143"/>
                  <a:pt x="73" y="143"/>
                  <a:pt x="73" y="143"/>
                </a:cubicBezTo>
                <a:cubicBezTo>
                  <a:pt x="73" y="144"/>
                  <a:pt x="73" y="145"/>
                  <a:pt x="72" y="146"/>
                </a:cubicBezTo>
                <a:cubicBezTo>
                  <a:pt x="71" y="146"/>
                  <a:pt x="70" y="146"/>
                  <a:pt x="69" y="144"/>
                </a:cubicBezTo>
                <a:cubicBezTo>
                  <a:pt x="2" y="77"/>
                  <a:pt x="2" y="77"/>
                  <a:pt x="2" y="77"/>
                </a:cubicBezTo>
                <a:cubicBezTo>
                  <a:pt x="1" y="76"/>
                  <a:pt x="0" y="75"/>
                  <a:pt x="0" y="73"/>
                </a:cubicBezTo>
                <a:cubicBezTo>
                  <a:pt x="0" y="71"/>
                  <a:pt x="1" y="70"/>
                  <a:pt x="2" y="69"/>
                </a:cubicBezTo>
                <a:cubicBezTo>
                  <a:pt x="69" y="2"/>
                  <a:pt x="69" y="2"/>
                  <a:pt x="69" y="2"/>
                </a:cubicBezTo>
                <a:cubicBezTo>
                  <a:pt x="70" y="0"/>
                  <a:pt x="71" y="0"/>
                  <a:pt x="72" y="0"/>
                </a:cubicBezTo>
                <a:cubicBezTo>
                  <a:pt x="73" y="1"/>
                  <a:pt x="73" y="2"/>
                  <a:pt x="73" y="3"/>
                </a:cubicBezTo>
                <a:cubicBezTo>
                  <a:pt x="73" y="71"/>
                  <a:pt x="73" y="71"/>
                  <a:pt x="73" y="71"/>
                </a:cubicBezTo>
                <a:cubicBezTo>
                  <a:pt x="74" y="70"/>
                  <a:pt x="74" y="69"/>
                  <a:pt x="74" y="69"/>
                </a:cubicBezTo>
                <a:lnTo>
                  <a:pt x="142" y="2"/>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79" name="Freeform 76"/>
          <p:cNvSpPr/>
          <p:nvPr/>
        </p:nvSpPr>
        <p:spPr bwMode="auto">
          <a:xfrm>
            <a:off x="10625915" y="2384520"/>
            <a:ext cx="200541" cy="223317"/>
          </a:xfrm>
          <a:custGeom>
            <a:avLst/>
            <a:gdLst>
              <a:gd name="T0" fmla="*/ 131 w 133"/>
              <a:gd name="T1" fmla="*/ 77 h 148"/>
              <a:gd name="T2" fmla="*/ 5 w 133"/>
              <a:gd name="T3" fmla="*/ 147 h 148"/>
              <a:gd name="T4" fmla="*/ 2 w 133"/>
              <a:gd name="T5" fmla="*/ 147 h 148"/>
              <a:gd name="T6" fmla="*/ 0 w 133"/>
              <a:gd name="T7" fmla="*/ 144 h 148"/>
              <a:gd name="T8" fmla="*/ 0 w 133"/>
              <a:gd name="T9" fmla="*/ 4 h 148"/>
              <a:gd name="T10" fmla="*/ 2 w 133"/>
              <a:gd name="T11" fmla="*/ 1 h 148"/>
              <a:gd name="T12" fmla="*/ 5 w 133"/>
              <a:gd name="T13" fmla="*/ 1 h 148"/>
              <a:gd name="T14" fmla="*/ 131 w 133"/>
              <a:gd name="T15" fmla="*/ 71 h 148"/>
              <a:gd name="T16" fmla="*/ 133 w 133"/>
              <a:gd name="T17" fmla="*/ 74 h 148"/>
              <a:gd name="T18" fmla="*/ 131 w 133"/>
              <a:gd name="T19" fmla="*/ 7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48">
                <a:moveTo>
                  <a:pt x="131" y="77"/>
                </a:moveTo>
                <a:cubicBezTo>
                  <a:pt x="5" y="147"/>
                  <a:pt x="5" y="147"/>
                  <a:pt x="5" y="147"/>
                </a:cubicBezTo>
                <a:cubicBezTo>
                  <a:pt x="4" y="147"/>
                  <a:pt x="3" y="148"/>
                  <a:pt x="2" y="147"/>
                </a:cubicBezTo>
                <a:cubicBezTo>
                  <a:pt x="1" y="146"/>
                  <a:pt x="0" y="145"/>
                  <a:pt x="0" y="144"/>
                </a:cubicBezTo>
                <a:cubicBezTo>
                  <a:pt x="0" y="4"/>
                  <a:pt x="0" y="4"/>
                  <a:pt x="0" y="4"/>
                </a:cubicBezTo>
                <a:cubicBezTo>
                  <a:pt x="0" y="3"/>
                  <a:pt x="1" y="2"/>
                  <a:pt x="2" y="1"/>
                </a:cubicBezTo>
                <a:cubicBezTo>
                  <a:pt x="3" y="0"/>
                  <a:pt x="4" y="0"/>
                  <a:pt x="5" y="1"/>
                </a:cubicBezTo>
                <a:cubicBezTo>
                  <a:pt x="131" y="71"/>
                  <a:pt x="131" y="71"/>
                  <a:pt x="131" y="71"/>
                </a:cubicBezTo>
                <a:cubicBezTo>
                  <a:pt x="132" y="72"/>
                  <a:pt x="133" y="73"/>
                  <a:pt x="133" y="74"/>
                </a:cubicBezTo>
                <a:cubicBezTo>
                  <a:pt x="133" y="75"/>
                  <a:pt x="132" y="76"/>
                  <a:pt x="131" y="77"/>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80" name="Freeform 77"/>
          <p:cNvSpPr>
            <a:spLocks noEditPoints="1"/>
          </p:cNvSpPr>
          <p:nvPr/>
        </p:nvSpPr>
        <p:spPr bwMode="auto">
          <a:xfrm>
            <a:off x="10892543" y="2386799"/>
            <a:ext cx="218771" cy="221039"/>
          </a:xfrm>
          <a:custGeom>
            <a:avLst/>
            <a:gdLst>
              <a:gd name="T0" fmla="*/ 60 w 145"/>
              <a:gd name="T1" fmla="*/ 6 h 146"/>
              <a:gd name="T2" fmla="*/ 60 w 145"/>
              <a:gd name="T3" fmla="*/ 140 h 146"/>
              <a:gd name="T4" fmla="*/ 58 w 145"/>
              <a:gd name="T5" fmla="*/ 144 h 146"/>
              <a:gd name="T6" fmla="*/ 54 w 145"/>
              <a:gd name="T7" fmla="*/ 146 h 146"/>
              <a:gd name="T8" fmla="*/ 6 w 145"/>
              <a:gd name="T9" fmla="*/ 146 h 146"/>
              <a:gd name="T10" fmla="*/ 1 w 145"/>
              <a:gd name="T11" fmla="*/ 144 h 146"/>
              <a:gd name="T12" fmla="*/ 0 w 145"/>
              <a:gd name="T13" fmla="*/ 140 h 146"/>
              <a:gd name="T14" fmla="*/ 0 w 145"/>
              <a:gd name="T15" fmla="*/ 6 h 146"/>
              <a:gd name="T16" fmla="*/ 1 w 145"/>
              <a:gd name="T17" fmla="*/ 2 h 146"/>
              <a:gd name="T18" fmla="*/ 6 w 145"/>
              <a:gd name="T19" fmla="*/ 0 h 146"/>
              <a:gd name="T20" fmla="*/ 54 w 145"/>
              <a:gd name="T21" fmla="*/ 0 h 146"/>
              <a:gd name="T22" fmla="*/ 58 w 145"/>
              <a:gd name="T23" fmla="*/ 2 h 146"/>
              <a:gd name="T24" fmla="*/ 60 w 145"/>
              <a:gd name="T25" fmla="*/ 6 h 146"/>
              <a:gd name="T26" fmla="*/ 145 w 145"/>
              <a:gd name="T27" fmla="*/ 6 h 146"/>
              <a:gd name="T28" fmla="*/ 145 w 145"/>
              <a:gd name="T29" fmla="*/ 140 h 146"/>
              <a:gd name="T30" fmla="*/ 143 w 145"/>
              <a:gd name="T31" fmla="*/ 144 h 146"/>
              <a:gd name="T32" fmla="*/ 139 w 145"/>
              <a:gd name="T33" fmla="*/ 146 h 146"/>
              <a:gd name="T34" fmla="*/ 90 w 145"/>
              <a:gd name="T35" fmla="*/ 146 h 146"/>
              <a:gd name="T36" fmla="*/ 86 w 145"/>
              <a:gd name="T37" fmla="*/ 144 h 146"/>
              <a:gd name="T38" fmla="*/ 84 w 145"/>
              <a:gd name="T39" fmla="*/ 140 h 146"/>
              <a:gd name="T40" fmla="*/ 84 w 145"/>
              <a:gd name="T41" fmla="*/ 6 h 146"/>
              <a:gd name="T42" fmla="*/ 86 w 145"/>
              <a:gd name="T43" fmla="*/ 2 h 146"/>
              <a:gd name="T44" fmla="*/ 90 w 145"/>
              <a:gd name="T45" fmla="*/ 0 h 146"/>
              <a:gd name="T46" fmla="*/ 139 w 145"/>
              <a:gd name="T47" fmla="*/ 0 h 146"/>
              <a:gd name="T48" fmla="*/ 143 w 145"/>
              <a:gd name="T49" fmla="*/ 2 h 146"/>
              <a:gd name="T50" fmla="*/ 145 w 145"/>
              <a:gd name="T51" fmla="*/ 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46">
                <a:moveTo>
                  <a:pt x="60" y="6"/>
                </a:moveTo>
                <a:cubicBezTo>
                  <a:pt x="60" y="140"/>
                  <a:pt x="60" y="140"/>
                  <a:pt x="60" y="140"/>
                </a:cubicBezTo>
                <a:cubicBezTo>
                  <a:pt x="60" y="141"/>
                  <a:pt x="60" y="143"/>
                  <a:pt x="58" y="144"/>
                </a:cubicBezTo>
                <a:cubicBezTo>
                  <a:pt x="57" y="145"/>
                  <a:pt x="56" y="146"/>
                  <a:pt x="54" y="146"/>
                </a:cubicBezTo>
                <a:cubicBezTo>
                  <a:pt x="6" y="146"/>
                  <a:pt x="6" y="146"/>
                  <a:pt x="6" y="146"/>
                </a:cubicBezTo>
                <a:cubicBezTo>
                  <a:pt x="4" y="146"/>
                  <a:pt x="3" y="145"/>
                  <a:pt x="1" y="144"/>
                </a:cubicBezTo>
                <a:cubicBezTo>
                  <a:pt x="0" y="143"/>
                  <a:pt x="0" y="141"/>
                  <a:pt x="0" y="140"/>
                </a:cubicBezTo>
                <a:cubicBezTo>
                  <a:pt x="0" y="6"/>
                  <a:pt x="0" y="6"/>
                  <a:pt x="0" y="6"/>
                </a:cubicBezTo>
                <a:cubicBezTo>
                  <a:pt x="0" y="5"/>
                  <a:pt x="0" y="3"/>
                  <a:pt x="1" y="2"/>
                </a:cubicBezTo>
                <a:cubicBezTo>
                  <a:pt x="3" y="1"/>
                  <a:pt x="4" y="0"/>
                  <a:pt x="6" y="0"/>
                </a:cubicBezTo>
                <a:cubicBezTo>
                  <a:pt x="54" y="0"/>
                  <a:pt x="54" y="0"/>
                  <a:pt x="54" y="0"/>
                </a:cubicBezTo>
                <a:cubicBezTo>
                  <a:pt x="56" y="0"/>
                  <a:pt x="57" y="1"/>
                  <a:pt x="58" y="2"/>
                </a:cubicBezTo>
                <a:cubicBezTo>
                  <a:pt x="60" y="3"/>
                  <a:pt x="60" y="5"/>
                  <a:pt x="60" y="6"/>
                </a:cubicBezTo>
                <a:close/>
                <a:moveTo>
                  <a:pt x="145" y="6"/>
                </a:moveTo>
                <a:cubicBezTo>
                  <a:pt x="145" y="140"/>
                  <a:pt x="145" y="140"/>
                  <a:pt x="145" y="140"/>
                </a:cubicBezTo>
                <a:cubicBezTo>
                  <a:pt x="145" y="141"/>
                  <a:pt x="144" y="143"/>
                  <a:pt x="143" y="144"/>
                </a:cubicBezTo>
                <a:cubicBezTo>
                  <a:pt x="142" y="145"/>
                  <a:pt x="140" y="146"/>
                  <a:pt x="139" y="146"/>
                </a:cubicBezTo>
                <a:cubicBezTo>
                  <a:pt x="90" y="146"/>
                  <a:pt x="90" y="146"/>
                  <a:pt x="90" y="146"/>
                </a:cubicBezTo>
                <a:cubicBezTo>
                  <a:pt x="89" y="146"/>
                  <a:pt x="87" y="145"/>
                  <a:pt x="86" y="144"/>
                </a:cubicBezTo>
                <a:cubicBezTo>
                  <a:pt x="85" y="143"/>
                  <a:pt x="84" y="141"/>
                  <a:pt x="84" y="140"/>
                </a:cubicBezTo>
                <a:cubicBezTo>
                  <a:pt x="84" y="6"/>
                  <a:pt x="84" y="6"/>
                  <a:pt x="84" y="6"/>
                </a:cubicBezTo>
                <a:cubicBezTo>
                  <a:pt x="84" y="5"/>
                  <a:pt x="85" y="3"/>
                  <a:pt x="86" y="2"/>
                </a:cubicBezTo>
                <a:cubicBezTo>
                  <a:pt x="87" y="1"/>
                  <a:pt x="89" y="0"/>
                  <a:pt x="90" y="0"/>
                </a:cubicBezTo>
                <a:cubicBezTo>
                  <a:pt x="139" y="0"/>
                  <a:pt x="139" y="0"/>
                  <a:pt x="139" y="0"/>
                </a:cubicBezTo>
                <a:cubicBezTo>
                  <a:pt x="140" y="0"/>
                  <a:pt x="142" y="1"/>
                  <a:pt x="143" y="2"/>
                </a:cubicBezTo>
                <a:cubicBezTo>
                  <a:pt x="144" y="3"/>
                  <a:pt x="145" y="5"/>
                  <a:pt x="145" y="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81" name="Freeform 78"/>
          <p:cNvSpPr/>
          <p:nvPr/>
        </p:nvSpPr>
        <p:spPr bwMode="auto">
          <a:xfrm>
            <a:off x="11177402" y="2386799"/>
            <a:ext cx="218771" cy="221039"/>
          </a:xfrm>
          <a:custGeom>
            <a:avLst/>
            <a:gdLst>
              <a:gd name="T0" fmla="*/ 145 w 145"/>
              <a:gd name="T1" fmla="*/ 6 h 146"/>
              <a:gd name="T2" fmla="*/ 145 w 145"/>
              <a:gd name="T3" fmla="*/ 140 h 146"/>
              <a:gd name="T4" fmla="*/ 144 w 145"/>
              <a:gd name="T5" fmla="*/ 144 h 146"/>
              <a:gd name="T6" fmla="*/ 139 w 145"/>
              <a:gd name="T7" fmla="*/ 146 h 146"/>
              <a:gd name="T8" fmla="*/ 6 w 145"/>
              <a:gd name="T9" fmla="*/ 146 h 146"/>
              <a:gd name="T10" fmla="*/ 2 w 145"/>
              <a:gd name="T11" fmla="*/ 144 h 146"/>
              <a:gd name="T12" fmla="*/ 0 w 145"/>
              <a:gd name="T13" fmla="*/ 140 h 146"/>
              <a:gd name="T14" fmla="*/ 0 w 145"/>
              <a:gd name="T15" fmla="*/ 6 h 146"/>
              <a:gd name="T16" fmla="*/ 2 w 145"/>
              <a:gd name="T17" fmla="*/ 2 h 146"/>
              <a:gd name="T18" fmla="*/ 6 w 145"/>
              <a:gd name="T19" fmla="*/ 0 h 146"/>
              <a:gd name="T20" fmla="*/ 139 w 145"/>
              <a:gd name="T21" fmla="*/ 0 h 146"/>
              <a:gd name="T22" fmla="*/ 144 w 145"/>
              <a:gd name="T23" fmla="*/ 2 h 146"/>
              <a:gd name="T24" fmla="*/ 145 w 145"/>
              <a:gd name="T25" fmla="*/ 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46">
                <a:moveTo>
                  <a:pt x="145" y="6"/>
                </a:moveTo>
                <a:cubicBezTo>
                  <a:pt x="145" y="140"/>
                  <a:pt x="145" y="140"/>
                  <a:pt x="145" y="140"/>
                </a:cubicBezTo>
                <a:cubicBezTo>
                  <a:pt x="145" y="141"/>
                  <a:pt x="145" y="143"/>
                  <a:pt x="144" y="144"/>
                </a:cubicBezTo>
                <a:cubicBezTo>
                  <a:pt x="142" y="145"/>
                  <a:pt x="141" y="146"/>
                  <a:pt x="139" y="146"/>
                </a:cubicBezTo>
                <a:cubicBezTo>
                  <a:pt x="6" y="146"/>
                  <a:pt x="6" y="146"/>
                  <a:pt x="6" y="146"/>
                </a:cubicBezTo>
                <a:cubicBezTo>
                  <a:pt x="5" y="146"/>
                  <a:pt x="3" y="145"/>
                  <a:pt x="2" y="144"/>
                </a:cubicBezTo>
                <a:cubicBezTo>
                  <a:pt x="1" y="143"/>
                  <a:pt x="0" y="141"/>
                  <a:pt x="0" y="140"/>
                </a:cubicBezTo>
                <a:cubicBezTo>
                  <a:pt x="0" y="6"/>
                  <a:pt x="0" y="6"/>
                  <a:pt x="0" y="6"/>
                </a:cubicBezTo>
                <a:cubicBezTo>
                  <a:pt x="0" y="5"/>
                  <a:pt x="1" y="3"/>
                  <a:pt x="2" y="2"/>
                </a:cubicBezTo>
                <a:cubicBezTo>
                  <a:pt x="3" y="1"/>
                  <a:pt x="5" y="0"/>
                  <a:pt x="6" y="0"/>
                </a:cubicBezTo>
                <a:cubicBezTo>
                  <a:pt x="139" y="0"/>
                  <a:pt x="139" y="0"/>
                  <a:pt x="139" y="0"/>
                </a:cubicBezTo>
                <a:cubicBezTo>
                  <a:pt x="141" y="0"/>
                  <a:pt x="142" y="1"/>
                  <a:pt x="144" y="2"/>
                </a:cubicBezTo>
                <a:cubicBezTo>
                  <a:pt x="145" y="3"/>
                  <a:pt x="145" y="5"/>
                  <a:pt x="145" y="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82" name="Freeform 79"/>
          <p:cNvSpPr/>
          <p:nvPr/>
        </p:nvSpPr>
        <p:spPr bwMode="auto">
          <a:xfrm>
            <a:off x="11462261" y="2386799"/>
            <a:ext cx="221051" cy="221039"/>
          </a:xfrm>
          <a:custGeom>
            <a:avLst/>
            <a:gdLst>
              <a:gd name="T0" fmla="*/ 4 w 146"/>
              <a:gd name="T1" fmla="*/ 144 h 146"/>
              <a:gd name="T2" fmla="*/ 1 w 146"/>
              <a:gd name="T3" fmla="*/ 146 h 146"/>
              <a:gd name="T4" fmla="*/ 0 w 146"/>
              <a:gd name="T5" fmla="*/ 143 h 146"/>
              <a:gd name="T6" fmla="*/ 0 w 146"/>
              <a:gd name="T7" fmla="*/ 3 h 146"/>
              <a:gd name="T8" fmla="*/ 1 w 146"/>
              <a:gd name="T9" fmla="*/ 0 h 146"/>
              <a:gd name="T10" fmla="*/ 4 w 146"/>
              <a:gd name="T11" fmla="*/ 2 h 146"/>
              <a:gd name="T12" fmla="*/ 71 w 146"/>
              <a:gd name="T13" fmla="*/ 69 h 146"/>
              <a:gd name="T14" fmla="*/ 72 w 146"/>
              <a:gd name="T15" fmla="*/ 71 h 146"/>
              <a:gd name="T16" fmla="*/ 72 w 146"/>
              <a:gd name="T17" fmla="*/ 3 h 146"/>
              <a:gd name="T18" fmla="*/ 74 w 146"/>
              <a:gd name="T19" fmla="*/ 0 h 146"/>
              <a:gd name="T20" fmla="*/ 77 w 146"/>
              <a:gd name="T21" fmla="*/ 2 h 146"/>
              <a:gd name="T22" fmla="*/ 144 w 146"/>
              <a:gd name="T23" fmla="*/ 69 h 146"/>
              <a:gd name="T24" fmla="*/ 146 w 146"/>
              <a:gd name="T25" fmla="*/ 73 h 146"/>
              <a:gd name="T26" fmla="*/ 144 w 146"/>
              <a:gd name="T27" fmla="*/ 77 h 146"/>
              <a:gd name="T28" fmla="*/ 77 w 146"/>
              <a:gd name="T29" fmla="*/ 144 h 146"/>
              <a:gd name="T30" fmla="*/ 74 w 146"/>
              <a:gd name="T31" fmla="*/ 146 h 146"/>
              <a:gd name="T32" fmla="*/ 72 w 146"/>
              <a:gd name="T33" fmla="*/ 143 h 146"/>
              <a:gd name="T34" fmla="*/ 72 w 146"/>
              <a:gd name="T35" fmla="*/ 75 h 146"/>
              <a:gd name="T36" fmla="*/ 71 w 146"/>
              <a:gd name="T37" fmla="*/ 77 h 146"/>
              <a:gd name="T38" fmla="*/ 4 w 146"/>
              <a:gd name="T39" fmla="*/ 14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6" h="146">
                <a:moveTo>
                  <a:pt x="4" y="144"/>
                </a:moveTo>
                <a:cubicBezTo>
                  <a:pt x="3" y="146"/>
                  <a:pt x="2" y="146"/>
                  <a:pt x="1" y="146"/>
                </a:cubicBezTo>
                <a:cubicBezTo>
                  <a:pt x="0" y="145"/>
                  <a:pt x="0" y="144"/>
                  <a:pt x="0" y="143"/>
                </a:cubicBezTo>
                <a:cubicBezTo>
                  <a:pt x="0" y="3"/>
                  <a:pt x="0" y="3"/>
                  <a:pt x="0" y="3"/>
                </a:cubicBezTo>
                <a:cubicBezTo>
                  <a:pt x="0" y="2"/>
                  <a:pt x="0" y="1"/>
                  <a:pt x="1" y="0"/>
                </a:cubicBezTo>
                <a:cubicBezTo>
                  <a:pt x="2" y="0"/>
                  <a:pt x="3" y="0"/>
                  <a:pt x="4" y="2"/>
                </a:cubicBezTo>
                <a:cubicBezTo>
                  <a:pt x="71" y="69"/>
                  <a:pt x="71" y="69"/>
                  <a:pt x="71" y="69"/>
                </a:cubicBezTo>
                <a:cubicBezTo>
                  <a:pt x="72" y="69"/>
                  <a:pt x="72" y="70"/>
                  <a:pt x="72" y="71"/>
                </a:cubicBezTo>
                <a:cubicBezTo>
                  <a:pt x="72" y="3"/>
                  <a:pt x="72" y="3"/>
                  <a:pt x="72" y="3"/>
                </a:cubicBezTo>
                <a:cubicBezTo>
                  <a:pt x="72" y="2"/>
                  <a:pt x="73" y="1"/>
                  <a:pt x="74" y="0"/>
                </a:cubicBezTo>
                <a:cubicBezTo>
                  <a:pt x="74" y="0"/>
                  <a:pt x="75" y="0"/>
                  <a:pt x="77" y="2"/>
                </a:cubicBezTo>
                <a:cubicBezTo>
                  <a:pt x="144" y="69"/>
                  <a:pt x="144" y="69"/>
                  <a:pt x="144" y="69"/>
                </a:cubicBezTo>
                <a:cubicBezTo>
                  <a:pt x="145" y="70"/>
                  <a:pt x="146" y="71"/>
                  <a:pt x="146" y="73"/>
                </a:cubicBezTo>
                <a:cubicBezTo>
                  <a:pt x="146" y="75"/>
                  <a:pt x="145" y="76"/>
                  <a:pt x="144" y="77"/>
                </a:cubicBezTo>
                <a:cubicBezTo>
                  <a:pt x="77" y="144"/>
                  <a:pt x="77" y="144"/>
                  <a:pt x="77" y="144"/>
                </a:cubicBezTo>
                <a:cubicBezTo>
                  <a:pt x="75" y="146"/>
                  <a:pt x="74" y="146"/>
                  <a:pt x="74" y="146"/>
                </a:cubicBezTo>
                <a:cubicBezTo>
                  <a:pt x="73" y="145"/>
                  <a:pt x="72" y="144"/>
                  <a:pt x="72" y="143"/>
                </a:cubicBezTo>
                <a:cubicBezTo>
                  <a:pt x="72" y="75"/>
                  <a:pt x="72" y="75"/>
                  <a:pt x="72" y="75"/>
                </a:cubicBezTo>
                <a:cubicBezTo>
                  <a:pt x="72" y="76"/>
                  <a:pt x="72" y="77"/>
                  <a:pt x="71" y="77"/>
                </a:cubicBezTo>
                <a:lnTo>
                  <a:pt x="4" y="144"/>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83" name="Freeform 80"/>
          <p:cNvSpPr/>
          <p:nvPr/>
        </p:nvSpPr>
        <p:spPr bwMode="auto">
          <a:xfrm>
            <a:off x="11765350" y="2386799"/>
            <a:ext cx="255233" cy="221039"/>
          </a:xfrm>
          <a:custGeom>
            <a:avLst/>
            <a:gdLst>
              <a:gd name="T0" fmla="*/ 5 w 170"/>
              <a:gd name="T1" fmla="*/ 144 h 146"/>
              <a:gd name="T2" fmla="*/ 2 w 170"/>
              <a:gd name="T3" fmla="*/ 146 h 146"/>
              <a:gd name="T4" fmla="*/ 0 w 170"/>
              <a:gd name="T5" fmla="*/ 143 h 146"/>
              <a:gd name="T6" fmla="*/ 0 w 170"/>
              <a:gd name="T7" fmla="*/ 3 h 146"/>
              <a:gd name="T8" fmla="*/ 2 w 170"/>
              <a:gd name="T9" fmla="*/ 0 h 146"/>
              <a:gd name="T10" fmla="*/ 5 w 170"/>
              <a:gd name="T11" fmla="*/ 2 h 146"/>
              <a:gd name="T12" fmla="*/ 72 w 170"/>
              <a:gd name="T13" fmla="*/ 69 h 146"/>
              <a:gd name="T14" fmla="*/ 73 w 170"/>
              <a:gd name="T15" fmla="*/ 71 h 146"/>
              <a:gd name="T16" fmla="*/ 73 w 170"/>
              <a:gd name="T17" fmla="*/ 3 h 146"/>
              <a:gd name="T18" fmla="*/ 74 w 170"/>
              <a:gd name="T19" fmla="*/ 0 h 146"/>
              <a:gd name="T20" fmla="*/ 77 w 170"/>
              <a:gd name="T21" fmla="*/ 2 h 146"/>
              <a:gd name="T22" fmla="*/ 144 w 170"/>
              <a:gd name="T23" fmla="*/ 69 h 146"/>
              <a:gd name="T24" fmla="*/ 146 w 170"/>
              <a:gd name="T25" fmla="*/ 71 h 146"/>
              <a:gd name="T26" fmla="*/ 146 w 170"/>
              <a:gd name="T27" fmla="*/ 6 h 146"/>
              <a:gd name="T28" fmla="*/ 147 w 170"/>
              <a:gd name="T29" fmla="*/ 2 h 146"/>
              <a:gd name="T30" fmla="*/ 152 w 170"/>
              <a:gd name="T31" fmla="*/ 0 h 146"/>
              <a:gd name="T32" fmla="*/ 164 w 170"/>
              <a:gd name="T33" fmla="*/ 0 h 146"/>
              <a:gd name="T34" fmla="*/ 168 w 170"/>
              <a:gd name="T35" fmla="*/ 2 h 146"/>
              <a:gd name="T36" fmla="*/ 170 w 170"/>
              <a:gd name="T37" fmla="*/ 6 h 146"/>
              <a:gd name="T38" fmla="*/ 170 w 170"/>
              <a:gd name="T39" fmla="*/ 140 h 146"/>
              <a:gd name="T40" fmla="*/ 168 w 170"/>
              <a:gd name="T41" fmla="*/ 144 h 146"/>
              <a:gd name="T42" fmla="*/ 164 w 170"/>
              <a:gd name="T43" fmla="*/ 146 h 146"/>
              <a:gd name="T44" fmla="*/ 152 w 170"/>
              <a:gd name="T45" fmla="*/ 146 h 146"/>
              <a:gd name="T46" fmla="*/ 147 w 170"/>
              <a:gd name="T47" fmla="*/ 144 h 146"/>
              <a:gd name="T48" fmla="*/ 146 w 170"/>
              <a:gd name="T49" fmla="*/ 140 h 146"/>
              <a:gd name="T50" fmla="*/ 146 w 170"/>
              <a:gd name="T51" fmla="*/ 75 h 146"/>
              <a:gd name="T52" fmla="*/ 144 w 170"/>
              <a:gd name="T53" fmla="*/ 77 h 146"/>
              <a:gd name="T54" fmla="*/ 77 w 170"/>
              <a:gd name="T55" fmla="*/ 144 h 146"/>
              <a:gd name="T56" fmla="*/ 74 w 170"/>
              <a:gd name="T57" fmla="*/ 146 h 146"/>
              <a:gd name="T58" fmla="*/ 73 w 170"/>
              <a:gd name="T59" fmla="*/ 143 h 146"/>
              <a:gd name="T60" fmla="*/ 73 w 170"/>
              <a:gd name="T61" fmla="*/ 75 h 146"/>
              <a:gd name="T62" fmla="*/ 72 w 170"/>
              <a:gd name="T63" fmla="*/ 77 h 146"/>
              <a:gd name="T64" fmla="*/ 5 w 170"/>
              <a:gd name="T65" fmla="*/ 14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0" h="146">
                <a:moveTo>
                  <a:pt x="5" y="144"/>
                </a:moveTo>
                <a:cubicBezTo>
                  <a:pt x="3" y="146"/>
                  <a:pt x="2" y="146"/>
                  <a:pt x="2" y="146"/>
                </a:cubicBezTo>
                <a:cubicBezTo>
                  <a:pt x="1" y="145"/>
                  <a:pt x="0" y="144"/>
                  <a:pt x="0" y="143"/>
                </a:cubicBezTo>
                <a:cubicBezTo>
                  <a:pt x="0" y="3"/>
                  <a:pt x="0" y="3"/>
                  <a:pt x="0" y="3"/>
                </a:cubicBezTo>
                <a:cubicBezTo>
                  <a:pt x="0" y="2"/>
                  <a:pt x="1" y="1"/>
                  <a:pt x="2" y="0"/>
                </a:cubicBezTo>
                <a:cubicBezTo>
                  <a:pt x="2" y="0"/>
                  <a:pt x="3" y="0"/>
                  <a:pt x="5" y="2"/>
                </a:cubicBezTo>
                <a:cubicBezTo>
                  <a:pt x="72" y="69"/>
                  <a:pt x="72" y="69"/>
                  <a:pt x="72" y="69"/>
                </a:cubicBezTo>
                <a:cubicBezTo>
                  <a:pt x="72" y="69"/>
                  <a:pt x="73" y="70"/>
                  <a:pt x="73" y="71"/>
                </a:cubicBezTo>
                <a:cubicBezTo>
                  <a:pt x="73" y="3"/>
                  <a:pt x="73" y="3"/>
                  <a:pt x="73" y="3"/>
                </a:cubicBezTo>
                <a:cubicBezTo>
                  <a:pt x="73" y="2"/>
                  <a:pt x="73" y="1"/>
                  <a:pt x="74" y="0"/>
                </a:cubicBezTo>
                <a:cubicBezTo>
                  <a:pt x="75" y="0"/>
                  <a:pt x="76" y="0"/>
                  <a:pt x="77" y="2"/>
                </a:cubicBezTo>
                <a:cubicBezTo>
                  <a:pt x="144" y="69"/>
                  <a:pt x="144" y="69"/>
                  <a:pt x="144" y="69"/>
                </a:cubicBezTo>
                <a:cubicBezTo>
                  <a:pt x="145" y="69"/>
                  <a:pt x="145" y="70"/>
                  <a:pt x="146" y="71"/>
                </a:cubicBezTo>
                <a:cubicBezTo>
                  <a:pt x="146" y="6"/>
                  <a:pt x="146" y="6"/>
                  <a:pt x="146" y="6"/>
                </a:cubicBezTo>
                <a:cubicBezTo>
                  <a:pt x="146" y="5"/>
                  <a:pt x="146" y="3"/>
                  <a:pt x="147" y="2"/>
                </a:cubicBezTo>
                <a:cubicBezTo>
                  <a:pt x="149" y="1"/>
                  <a:pt x="150" y="0"/>
                  <a:pt x="152" y="0"/>
                </a:cubicBezTo>
                <a:cubicBezTo>
                  <a:pt x="164" y="0"/>
                  <a:pt x="164" y="0"/>
                  <a:pt x="164" y="0"/>
                </a:cubicBezTo>
                <a:cubicBezTo>
                  <a:pt x="165" y="0"/>
                  <a:pt x="167" y="1"/>
                  <a:pt x="168" y="2"/>
                </a:cubicBezTo>
                <a:cubicBezTo>
                  <a:pt x="169" y="3"/>
                  <a:pt x="170" y="5"/>
                  <a:pt x="170" y="6"/>
                </a:cubicBezTo>
                <a:cubicBezTo>
                  <a:pt x="170" y="140"/>
                  <a:pt x="170" y="140"/>
                  <a:pt x="170" y="140"/>
                </a:cubicBezTo>
                <a:cubicBezTo>
                  <a:pt x="170" y="141"/>
                  <a:pt x="169" y="143"/>
                  <a:pt x="168" y="144"/>
                </a:cubicBezTo>
                <a:cubicBezTo>
                  <a:pt x="167" y="145"/>
                  <a:pt x="165" y="146"/>
                  <a:pt x="164" y="146"/>
                </a:cubicBezTo>
                <a:cubicBezTo>
                  <a:pt x="152" y="146"/>
                  <a:pt x="152" y="146"/>
                  <a:pt x="152" y="146"/>
                </a:cubicBezTo>
                <a:cubicBezTo>
                  <a:pt x="150" y="146"/>
                  <a:pt x="149" y="145"/>
                  <a:pt x="147" y="144"/>
                </a:cubicBezTo>
                <a:cubicBezTo>
                  <a:pt x="146" y="143"/>
                  <a:pt x="146" y="141"/>
                  <a:pt x="146" y="140"/>
                </a:cubicBezTo>
                <a:cubicBezTo>
                  <a:pt x="146" y="75"/>
                  <a:pt x="146" y="75"/>
                  <a:pt x="146" y="75"/>
                </a:cubicBezTo>
                <a:cubicBezTo>
                  <a:pt x="145" y="76"/>
                  <a:pt x="145" y="77"/>
                  <a:pt x="144" y="77"/>
                </a:cubicBezTo>
                <a:cubicBezTo>
                  <a:pt x="77" y="144"/>
                  <a:pt x="77" y="144"/>
                  <a:pt x="77" y="144"/>
                </a:cubicBezTo>
                <a:cubicBezTo>
                  <a:pt x="76" y="146"/>
                  <a:pt x="75" y="146"/>
                  <a:pt x="74" y="146"/>
                </a:cubicBezTo>
                <a:cubicBezTo>
                  <a:pt x="73" y="145"/>
                  <a:pt x="73" y="144"/>
                  <a:pt x="73" y="143"/>
                </a:cubicBezTo>
                <a:cubicBezTo>
                  <a:pt x="73" y="75"/>
                  <a:pt x="73" y="75"/>
                  <a:pt x="73" y="75"/>
                </a:cubicBezTo>
                <a:cubicBezTo>
                  <a:pt x="73" y="76"/>
                  <a:pt x="72" y="77"/>
                  <a:pt x="72" y="77"/>
                </a:cubicBezTo>
                <a:lnTo>
                  <a:pt x="5" y="144"/>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84" name="Freeform 81"/>
          <p:cNvSpPr/>
          <p:nvPr/>
        </p:nvSpPr>
        <p:spPr bwMode="auto">
          <a:xfrm>
            <a:off x="838166" y="2837991"/>
            <a:ext cx="145849" cy="221039"/>
          </a:xfrm>
          <a:custGeom>
            <a:avLst/>
            <a:gdLst>
              <a:gd name="T0" fmla="*/ 4 w 97"/>
              <a:gd name="T1" fmla="*/ 144 h 146"/>
              <a:gd name="T2" fmla="*/ 1 w 97"/>
              <a:gd name="T3" fmla="*/ 146 h 146"/>
              <a:gd name="T4" fmla="*/ 0 w 97"/>
              <a:gd name="T5" fmla="*/ 143 h 146"/>
              <a:gd name="T6" fmla="*/ 0 w 97"/>
              <a:gd name="T7" fmla="*/ 3 h 146"/>
              <a:gd name="T8" fmla="*/ 1 w 97"/>
              <a:gd name="T9" fmla="*/ 0 h 146"/>
              <a:gd name="T10" fmla="*/ 4 w 97"/>
              <a:gd name="T11" fmla="*/ 2 h 146"/>
              <a:gd name="T12" fmla="*/ 71 w 97"/>
              <a:gd name="T13" fmla="*/ 69 h 146"/>
              <a:gd name="T14" fmla="*/ 73 w 97"/>
              <a:gd name="T15" fmla="*/ 70 h 146"/>
              <a:gd name="T16" fmla="*/ 73 w 97"/>
              <a:gd name="T17" fmla="*/ 6 h 146"/>
              <a:gd name="T18" fmla="*/ 74 w 97"/>
              <a:gd name="T19" fmla="*/ 2 h 146"/>
              <a:gd name="T20" fmla="*/ 79 w 97"/>
              <a:gd name="T21" fmla="*/ 0 h 146"/>
              <a:gd name="T22" fmla="*/ 91 w 97"/>
              <a:gd name="T23" fmla="*/ 0 h 146"/>
              <a:gd name="T24" fmla="*/ 95 w 97"/>
              <a:gd name="T25" fmla="*/ 2 h 146"/>
              <a:gd name="T26" fmla="*/ 97 w 97"/>
              <a:gd name="T27" fmla="*/ 6 h 146"/>
              <a:gd name="T28" fmla="*/ 97 w 97"/>
              <a:gd name="T29" fmla="*/ 140 h 146"/>
              <a:gd name="T30" fmla="*/ 95 w 97"/>
              <a:gd name="T31" fmla="*/ 144 h 146"/>
              <a:gd name="T32" fmla="*/ 91 w 97"/>
              <a:gd name="T33" fmla="*/ 146 h 146"/>
              <a:gd name="T34" fmla="*/ 79 w 97"/>
              <a:gd name="T35" fmla="*/ 146 h 146"/>
              <a:gd name="T36" fmla="*/ 74 w 97"/>
              <a:gd name="T37" fmla="*/ 144 h 146"/>
              <a:gd name="T38" fmla="*/ 73 w 97"/>
              <a:gd name="T39" fmla="*/ 140 h 146"/>
              <a:gd name="T40" fmla="*/ 73 w 97"/>
              <a:gd name="T41" fmla="*/ 75 h 146"/>
              <a:gd name="T42" fmla="*/ 71 w 97"/>
              <a:gd name="T43" fmla="*/ 77 h 146"/>
              <a:gd name="T44" fmla="*/ 4 w 97"/>
              <a:gd name="T45" fmla="*/ 14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 h="146">
                <a:moveTo>
                  <a:pt x="4" y="144"/>
                </a:moveTo>
                <a:cubicBezTo>
                  <a:pt x="3" y="146"/>
                  <a:pt x="2" y="146"/>
                  <a:pt x="1" y="146"/>
                </a:cubicBezTo>
                <a:cubicBezTo>
                  <a:pt x="0" y="145"/>
                  <a:pt x="0" y="144"/>
                  <a:pt x="0" y="143"/>
                </a:cubicBezTo>
                <a:cubicBezTo>
                  <a:pt x="0" y="3"/>
                  <a:pt x="0" y="3"/>
                  <a:pt x="0" y="3"/>
                </a:cubicBezTo>
                <a:cubicBezTo>
                  <a:pt x="0" y="2"/>
                  <a:pt x="0" y="1"/>
                  <a:pt x="1" y="0"/>
                </a:cubicBezTo>
                <a:cubicBezTo>
                  <a:pt x="2" y="0"/>
                  <a:pt x="3" y="0"/>
                  <a:pt x="4" y="2"/>
                </a:cubicBezTo>
                <a:cubicBezTo>
                  <a:pt x="71" y="69"/>
                  <a:pt x="71" y="69"/>
                  <a:pt x="71" y="69"/>
                </a:cubicBezTo>
                <a:cubicBezTo>
                  <a:pt x="72" y="69"/>
                  <a:pt x="72" y="70"/>
                  <a:pt x="73" y="70"/>
                </a:cubicBezTo>
                <a:cubicBezTo>
                  <a:pt x="73" y="6"/>
                  <a:pt x="73" y="6"/>
                  <a:pt x="73" y="6"/>
                </a:cubicBezTo>
                <a:cubicBezTo>
                  <a:pt x="73" y="5"/>
                  <a:pt x="73" y="3"/>
                  <a:pt x="74" y="2"/>
                </a:cubicBezTo>
                <a:cubicBezTo>
                  <a:pt x="76" y="1"/>
                  <a:pt x="77" y="0"/>
                  <a:pt x="79" y="0"/>
                </a:cubicBezTo>
                <a:cubicBezTo>
                  <a:pt x="91" y="0"/>
                  <a:pt x="91" y="0"/>
                  <a:pt x="91" y="0"/>
                </a:cubicBezTo>
                <a:cubicBezTo>
                  <a:pt x="92" y="0"/>
                  <a:pt x="94" y="1"/>
                  <a:pt x="95" y="2"/>
                </a:cubicBezTo>
                <a:cubicBezTo>
                  <a:pt x="96" y="3"/>
                  <a:pt x="97" y="5"/>
                  <a:pt x="97" y="6"/>
                </a:cubicBezTo>
                <a:cubicBezTo>
                  <a:pt x="97" y="140"/>
                  <a:pt x="97" y="140"/>
                  <a:pt x="97" y="140"/>
                </a:cubicBezTo>
                <a:cubicBezTo>
                  <a:pt x="97" y="141"/>
                  <a:pt x="96" y="143"/>
                  <a:pt x="95" y="144"/>
                </a:cubicBezTo>
                <a:cubicBezTo>
                  <a:pt x="94" y="145"/>
                  <a:pt x="92" y="146"/>
                  <a:pt x="91" y="146"/>
                </a:cubicBezTo>
                <a:cubicBezTo>
                  <a:pt x="79" y="146"/>
                  <a:pt x="79" y="146"/>
                  <a:pt x="79" y="146"/>
                </a:cubicBezTo>
                <a:cubicBezTo>
                  <a:pt x="77" y="146"/>
                  <a:pt x="76" y="145"/>
                  <a:pt x="74" y="144"/>
                </a:cubicBezTo>
                <a:cubicBezTo>
                  <a:pt x="73" y="143"/>
                  <a:pt x="73" y="141"/>
                  <a:pt x="73" y="140"/>
                </a:cubicBezTo>
                <a:cubicBezTo>
                  <a:pt x="73" y="75"/>
                  <a:pt x="73" y="75"/>
                  <a:pt x="73" y="75"/>
                </a:cubicBezTo>
                <a:cubicBezTo>
                  <a:pt x="72" y="76"/>
                  <a:pt x="72" y="77"/>
                  <a:pt x="71" y="77"/>
                </a:cubicBezTo>
                <a:lnTo>
                  <a:pt x="4" y="144"/>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85" name="Freeform 82"/>
          <p:cNvSpPr>
            <a:spLocks noEditPoints="1"/>
          </p:cNvSpPr>
          <p:nvPr/>
        </p:nvSpPr>
        <p:spPr bwMode="auto">
          <a:xfrm>
            <a:off x="1047823" y="2856220"/>
            <a:ext cx="218771" cy="182299"/>
          </a:xfrm>
          <a:custGeom>
            <a:avLst/>
            <a:gdLst>
              <a:gd name="T0" fmla="*/ 2 w 146"/>
              <a:gd name="T1" fmla="*/ 69 h 121"/>
              <a:gd name="T2" fmla="*/ 69 w 146"/>
              <a:gd name="T3" fmla="*/ 2 h 121"/>
              <a:gd name="T4" fmla="*/ 73 w 146"/>
              <a:gd name="T5" fmla="*/ 0 h 121"/>
              <a:gd name="T6" fmla="*/ 77 w 146"/>
              <a:gd name="T7" fmla="*/ 2 h 121"/>
              <a:gd name="T8" fmla="*/ 144 w 146"/>
              <a:gd name="T9" fmla="*/ 69 h 121"/>
              <a:gd name="T10" fmla="*/ 146 w 146"/>
              <a:gd name="T11" fmla="*/ 72 h 121"/>
              <a:gd name="T12" fmla="*/ 143 w 146"/>
              <a:gd name="T13" fmla="*/ 73 h 121"/>
              <a:gd name="T14" fmla="*/ 3 w 146"/>
              <a:gd name="T15" fmla="*/ 73 h 121"/>
              <a:gd name="T16" fmla="*/ 0 w 146"/>
              <a:gd name="T17" fmla="*/ 72 h 121"/>
              <a:gd name="T18" fmla="*/ 2 w 146"/>
              <a:gd name="T19" fmla="*/ 69 h 121"/>
              <a:gd name="T20" fmla="*/ 140 w 146"/>
              <a:gd name="T21" fmla="*/ 121 h 121"/>
              <a:gd name="T22" fmla="*/ 6 w 146"/>
              <a:gd name="T23" fmla="*/ 121 h 121"/>
              <a:gd name="T24" fmla="*/ 2 w 146"/>
              <a:gd name="T25" fmla="*/ 120 h 121"/>
              <a:gd name="T26" fmla="*/ 0 w 146"/>
              <a:gd name="T27" fmla="*/ 115 h 121"/>
              <a:gd name="T28" fmla="*/ 0 w 146"/>
              <a:gd name="T29" fmla="*/ 91 h 121"/>
              <a:gd name="T30" fmla="*/ 2 w 146"/>
              <a:gd name="T31" fmla="*/ 87 h 121"/>
              <a:gd name="T32" fmla="*/ 6 w 146"/>
              <a:gd name="T33" fmla="*/ 85 h 121"/>
              <a:gd name="T34" fmla="*/ 140 w 146"/>
              <a:gd name="T35" fmla="*/ 85 h 121"/>
              <a:gd name="T36" fmla="*/ 144 w 146"/>
              <a:gd name="T37" fmla="*/ 87 h 121"/>
              <a:gd name="T38" fmla="*/ 146 w 146"/>
              <a:gd name="T39" fmla="*/ 91 h 121"/>
              <a:gd name="T40" fmla="*/ 146 w 146"/>
              <a:gd name="T41" fmla="*/ 115 h 121"/>
              <a:gd name="T42" fmla="*/ 144 w 146"/>
              <a:gd name="T43" fmla="*/ 120 h 121"/>
              <a:gd name="T44" fmla="*/ 140 w 146"/>
              <a:gd name="T45"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6" h="121">
                <a:moveTo>
                  <a:pt x="2" y="69"/>
                </a:moveTo>
                <a:cubicBezTo>
                  <a:pt x="69" y="2"/>
                  <a:pt x="69" y="2"/>
                  <a:pt x="69" y="2"/>
                </a:cubicBezTo>
                <a:cubicBezTo>
                  <a:pt x="70" y="0"/>
                  <a:pt x="71" y="0"/>
                  <a:pt x="73" y="0"/>
                </a:cubicBezTo>
                <a:cubicBezTo>
                  <a:pt x="75" y="0"/>
                  <a:pt x="76" y="0"/>
                  <a:pt x="77" y="2"/>
                </a:cubicBezTo>
                <a:cubicBezTo>
                  <a:pt x="144" y="69"/>
                  <a:pt x="144" y="69"/>
                  <a:pt x="144" y="69"/>
                </a:cubicBezTo>
                <a:cubicBezTo>
                  <a:pt x="146" y="70"/>
                  <a:pt x="146" y="71"/>
                  <a:pt x="146" y="72"/>
                </a:cubicBezTo>
                <a:cubicBezTo>
                  <a:pt x="145" y="73"/>
                  <a:pt x="144" y="73"/>
                  <a:pt x="143" y="73"/>
                </a:cubicBezTo>
                <a:cubicBezTo>
                  <a:pt x="3" y="73"/>
                  <a:pt x="3" y="73"/>
                  <a:pt x="3" y="73"/>
                </a:cubicBezTo>
                <a:cubicBezTo>
                  <a:pt x="2" y="73"/>
                  <a:pt x="1" y="73"/>
                  <a:pt x="0" y="72"/>
                </a:cubicBezTo>
                <a:cubicBezTo>
                  <a:pt x="0" y="71"/>
                  <a:pt x="0" y="70"/>
                  <a:pt x="2" y="69"/>
                </a:cubicBezTo>
                <a:close/>
                <a:moveTo>
                  <a:pt x="140" y="121"/>
                </a:moveTo>
                <a:cubicBezTo>
                  <a:pt x="6" y="121"/>
                  <a:pt x="6" y="121"/>
                  <a:pt x="6" y="121"/>
                </a:cubicBezTo>
                <a:cubicBezTo>
                  <a:pt x="5" y="121"/>
                  <a:pt x="3" y="121"/>
                  <a:pt x="2" y="120"/>
                </a:cubicBezTo>
                <a:cubicBezTo>
                  <a:pt x="1" y="118"/>
                  <a:pt x="0" y="117"/>
                  <a:pt x="0" y="115"/>
                </a:cubicBezTo>
                <a:cubicBezTo>
                  <a:pt x="0" y="91"/>
                  <a:pt x="0" y="91"/>
                  <a:pt x="0" y="91"/>
                </a:cubicBezTo>
                <a:cubicBezTo>
                  <a:pt x="0" y="90"/>
                  <a:pt x="1" y="88"/>
                  <a:pt x="2" y="87"/>
                </a:cubicBezTo>
                <a:cubicBezTo>
                  <a:pt x="3" y="86"/>
                  <a:pt x="5" y="85"/>
                  <a:pt x="6" y="85"/>
                </a:cubicBezTo>
                <a:cubicBezTo>
                  <a:pt x="140" y="85"/>
                  <a:pt x="140" y="85"/>
                  <a:pt x="140" y="85"/>
                </a:cubicBezTo>
                <a:cubicBezTo>
                  <a:pt x="141" y="85"/>
                  <a:pt x="143" y="86"/>
                  <a:pt x="144" y="87"/>
                </a:cubicBezTo>
                <a:cubicBezTo>
                  <a:pt x="145" y="88"/>
                  <a:pt x="146" y="90"/>
                  <a:pt x="146" y="91"/>
                </a:cubicBezTo>
                <a:cubicBezTo>
                  <a:pt x="146" y="115"/>
                  <a:pt x="146" y="115"/>
                  <a:pt x="146" y="115"/>
                </a:cubicBezTo>
                <a:cubicBezTo>
                  <a:pt x="146" y="117"/>
                  <a:pt x="145" y="118"/>
                  <a:pt x="144" y="120"/>
                </a:cubicBezTo>
                <a:cubicBezTo>
                  <a:pt x="143" y="121"/>
                  <a:pt x="141" y="121"/>
                  <a:pt x="140" y="12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86" name="Freeform 83"/>
          <p:cNvSpPr/>
          <p:nvPr/>
        </p:nvSpPr>
        <p:spPr bwMode="auto">
          <a:xfrm>
            <a:off x="1350912" y="2824317"/>
            <a:ext cx="148127" cy="230154"/>
          </a:xfrm>
          <a:custGeom>
            <a:avLst/>
            <a:gdLst>
              <a:gd name="T0" fmla="*/ 96 w 98"/>
              <a:gd name="T1" fmla="*/ 26 h 152"/>
              <a:gd name="T2" fmla="*/ 46 w 98"/>
              <a:gd name="T3" fmla="*/ 76 h 152"/>
              <a:gd name="T4" fmla="*/ 96 w 98"/>
              <a:gd name="T5" fmla="*/ 126 h 152"/>
              <a:gd name="T6" fmla="*/ 98 w 98"/>
              <a:gd name="T7" fmla="*/ 130 h 152"/>
              <a:gd name="T8" fmla="*/ 96 w 98"/>
              <a:gd name="T9" fmla="*/ 135 h 152"/>
              <a:gd name="T10" fmla="*/ 80 w 98"/>
              <a:gd name="T11" fmla="*/ 150 h 152"/>
              <a:gd name="T12" fmla="*/ 76 w 98"/>
              <a:gd name="T13" fmla="*/ 152 h 152"/>
              <a:gd name="T14" fmla="*/ 72 w 98"/>
              <a:gd name="T15" fmla="*/ 150 h 152"/>
              <a:gd name="T16" fmla="*/ 2 w 98"/>
              <a:gd name="T17" fmla="*/ 80 h 152"/>
              <a:gd name="T18" fmla="*/ 0 w 98"/>
              <a:gd name="T19" fmla="*/ 76 h 152"/>
              <a:gd name="T20" fmla="*/ 2 w 98"/>
              <a:gd name="T21" fmla="*/ 72 h 152"/>
              <a:gd name="T22" fmla="*/ 72 w 98"/>
              <a:gd name="T23" fmla="*/ 1 h 152"/>
              <a:gd name="T24" fmla="*/ 76 w 98"/>
              <a:gd name="T25" fmla="*/ 0 h 152"/>
              <a:gd name="T26" fmla="*/ 80 w 98"/>
              <a:gd name="T27" fmla="*/ 1 h 152"/>
              <a:gd name="T28" fmla="*/ 96 w 98"/>
              <a:gd name="T29" fmla="*/ 17 h 152"/>
              <a:gd name="T30" fmla="*/ 98 w 98"/>
              <a:gd name="T31" fmla="*/ 21 h 152"/>
              <a:gd name="T32" fmla="*/ 96 w 98"/>
              <a:gd name="T33"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52">
                <a:moveTo>
                  <a:pt x="96" y="26"/>
                </a:moveTo>
                <a:cubicBezTo>
                  <a:pt x="46" y="76"/>
                  <a:pt x="46" y="76"/>
                  <a:pt x="46" y="76"/>
                </a:cubicBezTo>
                <a:cubicBezTo>
                  <a:pt x="96" y="126"/>
                  <a:pt x="96" y="126"/>
                  <a:pt x="96" y="126"/>
                </a:cubicBezTo>
                <a:cubicBezTo>
                  <a:pt x="97" y="127"/>
                  <a:pt x="98" y="129"/>
                  <a:pt x="98" y="130"/>
                </a:cubicBezTo>
                <a:cubicBezTo>
                  <a:pt x="98" y="132"/>
                  <a:pt x="97" y="133"/>
                  <a:pt x="96" y="135"/>
                </a:cubicBezTo>
                <a:cubicBezTo>
                  <a:pt x="80" y="150"/>
                  <a:pt x="80" y="150"/>
                  <a:pt x="80" y="150"/>
                </a:cubicBezTo>
                <a:cubicBezTo>
                  <a:pt x="79" y="152"/>
                  <a:pt x="78" y="152"/>
                  <a:pt x="76" y="152"/>
                </a:cubicBezTo>
                <a:cubicBezTo>
                  <a:pt x="74" y="152"/>
                  <a:pt x="73" y="152"/>
                  <a:pt x="72" y="150"/>
                </a:cubicBezTo>
                <a:cubicBezTo>
                  <a:pt x="2" y="80"/>
                  <a:pt x="2" y="80"/>
                  <a:pt x="2" y="80"/>
                </a:cubicBezTo>
                <a:cubicBezTo>
                  <a:pt x="0" y="79"/>
                  <a:pt x="0" y="78"/>
                  <a:pt x="0" y="76"/>
                </a:cubicBezTo>
                <a:cubicBezTo>
                  <a:pt x="0" y="74"/>
                  <a:pt x="0" y="73"/>
                  <a:pt x="2" y="72"/>
                </a:cubicBezTo>
                <a:cubicBezTo>
                  <a:pt x="72" y="1"/>
                  <a:pt x="72" y="1"/>
                  <a:pt x="72" y="1"/>
                </a:cubicBezTo>
                <a:cubicBezTo>
                  <a:pt x="73" y="0"/>
                  <a:pt x="74" y="0"/>
                  <a:pt x="76" y="0"/>
                </a:cubicBezTo>
                <a:cubicBezTo>
                  <a:pt x="78" y="0"/>
                  <a:pt x="79" y="0"/>
                  <a:pt x="80" y="1"/>
                </a:cubicBezTo>
                <a:cubicBezTo>
                  <a:pt x="96" y="17"/>
                  <a:pt x="96" y="17"/>
                  <a:pt x="96" y="17"/>
                </a:cubicBezTo>
                <a:cubicBezTo>
                  <a:pt x="97" y="18"/>
                  <a:pt x="98" y="20"/>
                  <a:pt x="98" y="21"/>
                </a:cubicBezTo>
                <a:cubicBezTo>
                  <a:pt x="98" y="23"/>
                  <a:pt x="97" y="25"/>
                  <a:pt x="96" y="2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87" name="Freeform 84"/>
          <p:cNvSpPr/>
          <p:nvPr/>
        </p:nvSpPr>
        <p:spPr bwMode="auto">
          <a:xfrm>
            <a:off x="1587915" y="2824317"/>
            <a:ext cx="148127" cy="230154"/>
          </a:xfrm>
          <a:custGeom>
            <a:avLst/>
            <a:gdLst>
              <a:gd name="T0" fmla="*/ 96 w 98"/>
              <a:gd name="T1" fmla="*/ 80 h 152"/>
              <a:gd name="T2" fmla="*/ 26 w 98"/>
              <a:gd name="T3" fmla="*/ 150 h 152"/>
              <a:gd name="T4" fmla="*/ 22 w 98"/>
              <a:gd name="T5" fmla="*/ 152 h 152"/>
              <a:gd name="T6" fmla="*/ 18 w 98"/>
              <a:gd name="T7" fmla="*/ 150 h 152"/>
              <a:gd name="T8" fmla="*/ 2 w 98"/>
              <a:gd name="T9" fmla="*/ 135 h 152"/>
              <a:gd name="T10" fmla="*/ 0 w 98"/>
              <a:gd name="T11" fmla="*/ 130 h 152"/>
              <a:gd name="T12" fmla="*/ 2 w 98"/>
              <a:gd name="T13" fmla="*/ 126 h 152"/>
              <a:gd name="T14" fmla="*/ 52 w 98"/>
              <a:gd name="T15" fmla="*/ 76 h 152"/>
              <a:gd name="T16" fmla="*/ 2 w 98"/>
              <a:gd name="T17" fmla="*/ 26 h 152"/>
              <a:gd name="T18" fmla="*/ 0 w 98"/>
              <a:gd name="T19" fmla="*/ 21 h 152"/>
              <a:gd name="T20" fmla="*/ 2 w 98"/>
              <a:gd name="T21" fmla="*/ 17 h 152"/>
              <a:gd name="T22" fmla="*/ 18 w 98"/>
              <a:gd name="T23" fmla="*/ 1 h 152"/>
              <a:gd name="T24" fmla="*/ 22 w 98"/>
              <a:gd name="T25" fmla="*/ 0 h 152"/>
              <a:gd name="T26" fmla="*/ 26 w 98"/>
              <a:gd name="T27" fmla="*/ 1 h 152"/>
              <a:gd name="T28" fmla="*/ 96 w 98"/>
              <a:gd name="T29" fmla="*/ 72 h 152"/>
              <a:gd name="T30" fmla="*/ 98 w 98"/>
              <a:gd name="T31" fmla="*/ 76 h 152"/>
              <a:gd name="T32" fmla="*/ 96 w 98"/>
              <a:gd name="T33" fmla="*/ 8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52">
                <a:moveTo>
                  <a:pt x="96" y="80"/>
                </a:moveTo>
                <a:cubicBezTo>
                  <a:pt x="26" y="150"/>
                  <a:pt x="26" y="150"/>
                  <a:pt x="26" y="150"/>
                </a:cubicBezTo>
                <a:cubicBezTo>
                  <a:pt x="25" y="152"/>
                  <a:pt x="24" y="152"/>
                  <a:pt x="22" y="152"/>
                </a:cubicBezTo>
                <a:cubicBezTo>
                  <a:pt x="20" y="152"/>
                  <a:pt x="19" y="152"/>
                  <a:pt x="18" y="150"/>
                </a:cubicBezTo>
                <a:cubicBezTo>
                  <a:pt x="2" y="135"/>
                  <a:pt x="2" y="135"/>
                  <a:pt x="2" y="135"/>
                </a:cubicBezTo>
                <a:cubicBezTo>
                  <a:pt x="1" y="133"/>
                  <a:pt x="0" y="132"/>
                  <a:pt x="0" y="130"/>
                </a:cubicBezTo>
                <a:cubicBezTo>
                  <a:pt x="0" y="129"/>
                  <a:pt x="1" y="127"/>
                  <a:pt x="2" y="126"/>
                </a:cubicBezTo>
                <a:cubicBezTo>
                  <a:pt x="52" y="76"/>
                  <a:pt x="52" y="76"/>
                  <a:pt x="52" y="76"/>
                </a:cubicBezTo>
                <a:cubicBezTo>
                  <a:pt x="2" y="26"/>
                  <a:pt x="2" y="26"/>
                  <a:pt x="2" y="26"/>
                </a:cubicBezTo>
                <a:cubicBezTo>
                  <a:pt x="1" y="25"/>
                  <a:pt x="0" y="23"/>
                  <a:pt x="0" y="21"/>
                </a:cubicBezTo>
                <a:cubicBezTo>
                  <a:pt x="0" y="20"/>
                  <a:pt x="1" y="18"/>
                  <a:pt x="2" y="17"/>
                </a:cubicBezTo>
                <a:cubicBezTo>
                  <a:pt x="18" y="1"/>
                  <a:pt x="18" y="1"/>
                  <a:pt x="18" y="1"/>
                </a:cubicBezTo>
                <a:cubicBezTo>
                  <a:pt x="19" y="0"/>
                  <a:pt x="20" y="0"/>
                  <a:pt x="22" y="0"/>
                </a:cubicBezTo>
                <a:cubicBezTo>
                  <a:pt x="24" y="0"/>
                  <a:pt x="25" y="0"/>
                  <a:pt x="26" y="1"/>
                </a:cubicBezTo>
                <a:cubicBezTo>
                  <a:pt x="96" y="72"/>
                  <a:pt x="96" y="72"/>
                  <a:pt x="96" y="72"/>
                </a:cubicBezTo>
                <a:cubicBezTo>
                  <a:pt x="98" y="73"/>
                  <a:pt x="98" y="74"/>
                  <a:pt x="98" y="76"/>
                </a:cubicBezTo>
                <a:cubicBezTo>
                  <a:pt x="98" y="78"/>
                  <a:pt x="98" y="79"/>
                  <a:pt x="96" y="8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88" name="Freeform 85"/>
          <p:cNvSpPr>
            <a:spLocks noEditPoints="1"/>
          </p:cNvSpPr>
          <p:nvPr/>
        </p:nvSpPr>
        <p:spPr bwMode="auto">
          <a:xfrm>
            <a:off x="1820361" y="2837991"/>
            <a:ext cx="221051" cy="221039"/>
          </a:xfrm>
          <a:custGeom>
            <a:avLst/>
            <a:gdLst>
              <a:gd name="T0" fmla="*/ 136 w 146"/>
              <a:gd name="T1" fmla="*/ 37 h 146"/>
              <a:gd name="T2" fmla="*/ 146 w 146"/>
              <a:gd name="T3" fmla="*/ 73 h 146"/>
              <a:gd name="T4" fmla="*/ 136 w 146"/>
              <a:gd name="T5" fmla="*/ 109 h 146"/>
              <a:gd name="T6" fmla="*/ 109 w 146"/>
              <a:gd name="T7" fmla="*/ 136 h 146"/>
              <a:gd name="T8" fmla="*/ 73 w 146"/>
              <a:gd name="T9" fmla="*/ 146 h 146"/>
              <a:gd name="T10" fmla="*/ 37 w 146"/>
              <a:gd name="T11" fmla="*/ 136 h 146"/>
              <a:gd name="T12" fmla="*/ 10 w 146"/>
              <a:gd name="T13" fmla="*/ 109 h 146"/>
              <a:gd name="T14" fmla="*/ 0 w 146"/>
              <a:gd name="T15" fmla="*/ 73 h 146"/>
              <a:gd name="T16" fmla="*/ 10 w 146"/>
              <a:gd name="T17" fmla="*/ 37 h 146"/>
              <a:gd name="T18" fmla="*/ 37 w 146"/>
              <a:gd name="T19" fmla="*/ 10 h 146"/>
              <a:gd name="T20" fmla="*/ 73 w 146"/>
              <a:gd name="T21" fmla="*/ 0 h 146"/>
              <a:gd name="T22" fmla="*/ 109 w 146"/>
              <a:gd name="T23" fmla="*/ 10 h 146"/>
              <a:gd name="T24" fmla="*/ 136 w 146"/>
              <a:gd name="T25" fmla="*/ 37 h 146"/>
              <a:gd name="T26" fmla="*/ 115 w 146"/>
              <a:gd name="T27" fmla="*/ 79 h 146"/>
              <a:gd name="T28" fmla="*/ 115 w 146"/>
              <a:gd name="T29" fmla="*/ 67 h 146"/>
              <a:gd name="T30" fmla="*/ 114 w 146"/>
              <a:gd name="T31" fmla="*/ 63 h 146"/>
              <a:gd name="T32" fmla="*/ 109 w 146"/>
              <a:gd name="T33" fmla="*/ 61 h 146"/>
              <a:gd name="T34" fmla="*/ 85 w 146"/>
              <a:gd name="T35" fmla="*/ 61 h 146"/>
              <a:gd name="T36" fmla="*/ 85 w 146"/>
              <a:gd name="T37" fmla="*/ 37 h 146"/>
              <a:gd name="T38" fmla="*/ 83 w 146"/>
              <a:gd name="T39" fmla="*/ 32 h 146"/>
              <a:gd name="T40" fmla="*/ 79 w 146"/>
              <a:gd name="T41" fmla="*/ 31 h 146"/>
              <a:gd name="T42" fmla="*/ 67 w 146"/>
              <a:gd name="T43" fmla="*/ 31 h 146"/>
              <a:gd name="T44" fmla="*/ 63 w 146"/>
              <a:gd name="T45" fmla="*/ 32 h 146"/>
              <a:gd name="T46" fmla="*/ 61 w 146"/>
              <a:gd name="T47" fmla="*/ 37 h 146"/>
              <a:gd name="T48" fmla="*/ 61 w 146"/>
              <a:gd name="T49" fmla="*/ 61 h 146"/>
              <a:gd name="T50" fmla="*/ 37 w 146"/>
              <a:gd name="T51" fmla="*/ 61 h 146"/>
              <a:gd name="T52" fmla="*/ 32 w 146"/>
              <a:gd name="T53" fmla="*/ 63 h 146"/>
              <a:gd name="T54" fmla="*/ 31 w 146"/>
              <a:gd name="T55" fmla="*/ 67 h 146"/>
              <a:gd name="T56" fmla="*/ 31 w 146"/>
              <a:gd name="T57" fmla="*/ 79 h 146"/>
              <a:gd name="T58" fmla="*/ 32 w 146"/>
              <a:gd name="T59" fmla="*/ 83 h 146"/>
              <a:gd name="T60" fmla="*/ 37 w 146"/>
              <a:gd name="T61" fmla="*/ 85 h 146"/>
              <a:gd name="T62" fmla="*/ 61 w 146"/>
              <a:gd name="T63" fmla="*/ 85 h 146"/>
              <a:gd name="T64" fmla="*/ 61 w 146"/>
              <a:gd name="T65" fmla="*/ 109 h 146"/>
              <a:gd name="T66" fmla="*/ 63 w 146"/>
              <a:gd name="T67" fmla="*/ 114 h 146"/>
              <a:gd name="T68" fmla="*/ 67 w 146"/>
              <a:gd name="T69" fmla="*/ 115 h 146"/>
              <a:gd name="T70" fmla="*/ 79 w 146"/>
              <a:gd name="T71" fmla="*/ 115 h 146"/>
              <a:gd name="T72" fmla="*/ 83 w 146"/>
              <a:gd name="T73" fmla="*/ 114 h 146"/>
              <a:gd name="T74" fmla="*/ 85 w 146"/>
              <a:gd name="T75" fmla="*/ 109 h 146"/>
              <a:gd name="T76" fmla="*/ 85 w 146"/>
              <a:gd name="T77" fmla="*/ 85 h 146"/>
              <a:gd name="T78" fmla="*/ 109 w 146"/>
              <a:gd name="T79" fmla="*/ 85 h 146"/>
              <a:gd name="T80" fmla="*/ 114 w 146"/>
              <a:gd name="T81" fmla="*/ 83 h 146"/>
              <a:gd name="T82" fmla="*/ 115 w 146"/>
              <a:gd name="T83"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 h="146">
                <a:moveTo>
                  <a:pt x="136" y="37"/>
                </a:moveTo>
                <a:cubicBezTo>
                  <a:pt x="142" y="48"/>
                  <a:pt x="146" y="60"/>
                  <a:pt x="146" y="73"/>
                </a:cubicBezTo>
                <a:cubicBezTo>
                  <a:pt x="146" y="86"/>
                  <a:pt x="142" y="98"/>
                  <a:pt x="136" y="109"/>
                </a:cubicBezTo>
                <a:cubicBezTo>
                  <a:pt x="129" y="121"/>
                  <a:pt x="121" y="129"/>
                  <a:pt x="109" y="136"/>
                </a:cubicBezTo>
                <a:cubicBezTo>
                  <a:pt x="98" y="142"/>
                  <a:pt x="86" y="146"/>
                  <a:pt x="73" y="146"/>
                </a:cubicBezTo>
                <a:cubicBezTo>
                  <a:pt x="60" y="146"/>
                  <a:pt x="48" y="142"/>
                  <a:pt x="37" y="136"/>
                </a:cubicBezTo>
                <a:cubicBezTo>
                  <a:pt x="25" y="129"/>
                  <a:pt x="17" y="121"/>
                  <a:pt x="10" y="109"/>
                </a:cubicBezTo>
                <a:cubicBezTo>
                  <a:pt x="4" y="98"/>
                  <a:pt x="0" y="86"/>
                  <a:pt x="0" y="73"/>
                </a:cubicBezTo>
                <a:cubicBezTo>
                  <a:pt x="0" y="60"/>
                  <a:pt x="4" y="48"/>
                  <a:pt x="10" y="37"/>
                </a:cubicBezTo>
                <a:cubicBezTo>
                  <a:pt x="17" y="25"/>
                  <a:pt x="25" y="17"/>
                  <a:pt x="37" y="10"/>
                </a:cubicBezTo>
                <a:cubicBezTo>
                  <a:pt x="48" y="4"/>
                  <a:pt x="60" y="0"/>
                  <a:pt x="73" y="0"/>
                </a:cubicBezTo>
                <a:cubicBezTo>
                  <a:pt x="86" y="0"/>
                  <a:pt x="98" y="4"/>
                  <a:pt x="109" y="10"/>
                </a:cubicBezTo>
                <a:cubicBezTo>
                  <a:pt x="121" y="17"/>
                  <a:pt x="129" y="25"/>
                  <a:pt x="136" y="37"/>
                </a:cubicBezTo>
                <a:close/>
                <a:moveTo>
                  <a:pt x="115" y="79"/>
                </a:moveTo>
                <a:cubicBezTo>
                  <a:pt x="115" y="67"/>
                  <a:pt x="115" y="67"/>
                  <a:pt x="115" y="67"/>
                </a:cubicBezTo>
                <a:cubicBezTo>
                  <a:pt x="115" y="65"/>
                  <a:pt x="115" y="64"/>
                  <a:pt x="114" y="63"/>
                </a:cubicBezTo>
                <a:cubicBezTo>
                  <a:pt x="112" y="61"/>
                  <a:pt x="111" y="61"/>
                  <a:pt x="109" y="61"/>
                </a:cubicBezTo>
                <a:cubicBezTo>
                  <a:pt x="85" y="61"/>
                  <a:pt x="85" y="61"/>
                  <a:pt x="85" y="61"/>
                </a:cubicBezTo>
                <a:cubicBezTo>
                  <a:pt x="85" y="37"/>
                  <a:pt x="85" y="37"/>
                  <a:pt x="85" y="37"/>
                </a:cubicBezTo>
                <a:cubicBezTo>
                  <a:pt x="85" y="35"/>
                  <a:pt x="85" y="34"/>
                  <a:pt x="83" y="32"/>
                </a:cubicBezTo>
                <a:cubicBezTo>
                  <a:pt x="82" y="31"/>
                  <a:pt x="81" y="31"/>
                  <a:pt x="79" y="31"/>
                </a:cubicBezTo>
                <a:cubicBezTo>
                  <a:pt x="67" y="31"/>
                  <a:pt x="67" y="31"/>
                  <a:pt x="67" y="31"/>
                </a:cubicBezTo>
                <a:cubicBezTo>
                  <a:pt x="65" y="31"/>
                  <a:pt x="64" y="31"/>
                  <a:pt x="63" y="32"/>
                </a:cubicBezTo>
                <a:cubicBezTo>
                  <a:pt x="61" y="34"/>
                  <a:pt x="61" y="35"/>
                  <a:pt x="61" y="37"/>
                </a:cubicBezTo>
                <a:cubicBezTo>
                  <a:pt x="61" y="61"/>
                  <a:pt x="61" y="61"/>
                  <a:pt x="61" y="61"/>
                </a:cubicBezTo>
                <a:cubicBezTo>
                  <a:pt x="37" y="61"/>
                  <a:pt x="37" y="61"/>
                  <a:pt x="37" y="61"/>
                </a:cubicBezTo>
                <a:cubicBezTo>
                  <a:pt x="35" y="61"/>
                  <a:pt x="34" y="61"/>
                  <a:pt x="32" y="63"/>
                </a:cubicBezTo>
                <a:cubicBezTo>
                  <a:pt x="31" y="64"/>
                  <a:pt x="31" y="65"/>
                  <a:pt x="31" y="67"/>
                </a:cubicBezTo>
                <a:cubicBezTo>
                  <a:pt x="31" y="79"/>
                  <a:pt x="31" y="79"/>
                  <a:pt x="31" y="79"/>
                </a:cubicBezTo>
                <a:cubicBezTo>
                  <a:pt x="31" y="81"/>
                  <a:pt x="31" y="82"/>
                  <a:pt x="32" y="83"/>
                </a:cubicBezTo>
                <a:cubicBezTo>
                  <a:pt x="34" y="84"/>
                  <a:pt x="35" y="85"/>
                  <a:pt x="37" y="85"/>
                </a:cubicBezTo>
                <a:cubicBezTo>
                  <a:pt x="61" y="85"/>
                  <a:pt x="61" y="85"/>
                  <a:pt x="61" y="85"/>
                </a:cubicBezTo>
                <a:cubicBezTo>
                  <a:pt x="61" y="109"/>
                  <a:pt x="61" y="109"/>
                  <a:pt x="61" y="109"/>
                </a:cubicBezTo>
                <a:cubicBezTo>
                  <a:pt x="61" y="111"/>
                  <a:pt x="61" y="112"/>
                  <a:pt x="63" y="114"/>
                </a:cubicBezTo>
                <a:cubicBezTo>
                  <a:pt x="64" y="115"/>
                  <a:pt x="65" y="115"/>
                  <a:pt x="67" y="115"/>
                </a:cubicBezTo>
                <a:cubicBezTo>
                  <a:pt x="79" y="115"/>
                  <a:pt x="79" y="115"/>
                  <a:pt x="79" y="115"/>
                </a:cubicBezTo>
                <a:cubicBezTo>
                  <a:pt x="81" y="115"/>
                  <a:pt x="82" y="115"/>
                  <a:pt x="83" y="114"/>
                </a:cubicBezTo>
                <a:cubicBezTo>
                  <a:pt x="85" y="112"/>
                  <a:pt x="85" y="111"/>
                  <a:pt x="85" y="109"/>
                </a:cubicBezTo>
                <a:cubicBezTo>
                  <a:pt x="85" y="85"/>
                  <a:pt x="85" y="85"/>
                  <a:pt x="85" y="85"/>
                </a:cubicBezTo>
                <a:cubicBezTo>
                  <a:pt x="109" y="85"/>
                  <a:pt x="109" y="85"/>
                  <a:pt x="109" y="85"/>
                </a:cubicBezTo>
                <a:cubicBezTo>
                  <a:pt x="111" y="85"/>
                  <a:pt x="112" y="84"/>
                  <a:pt x="114" y="83"/>
                </a:cubicBezTo>
                <a:cubicBezTo>
                  <a:pt x="115" y="82"/>
                  <a:pt x="115" y="81"/>
                  <a:pt x="115" y="7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89" name="Freeform 86"/>
          <p:cNvSpPr>
            <a:spLocks noEditPoints="1"/>
          </p:cNvSpPr>
          <p:nvPr/>
        </p:nvSpPr>
        <p:spPr bwMode="auto">
          <a:xfrm>
            <a:off x="2102940" y="2837991"/>
            <a:ext cx="218771" cy="221039"/>
          </a:xfrm>
          <a:custGeom>
            <a:avLst/>
            <a:gdLst>
              <a:gd name="T0" fmla="*/ 136 w 145"/>
              <a:gd name="T1" fmla="*/ 37 h 146"/>
              <a:gd name="T2" fmla="*/ 145 w 145"/>
              <a:gd name="T3" fmla="*/ 73 h 146"/>
              <a:gd name="T4" fmla="*/ 136 w 145"/>
              <a:gd name="T5" fmla="*/ 109 h 146"/>
              <a:gd name="T6" fmla="*/ 109 w 145"/>
              <a:gd name="T7" fmla="*/ 136 h 146"/>
              <a:gd name="T8" fmla="*/ 73 w 145"/>
              <a:gd name="T9" fmla="*/ 146 h 146"/>
              <a:gd name="T10" fmla="*/ 36 w 145"/>
              <a:gd name="T11" fmla="*/ 136 h 146"/>
              <a:gd name="T12" fmla="*/ 10 w 145"/>
              <a:gd name="T13" fmla="*/ 109 h 146"/>
              <a:gd name="T14" fmla="*/ 0 w 145"/>
              <a:gd name="T15" fmla="*/ 73 h 146"/>
              <a:gd name="T16" fmla="*/ 10 w 145"/>
              <a:gd name="T17" fmla="*/ 37 h 146"/>
              <a:gd name="T18" fmla="*/ 36 w 145"/>
              <a:gd name="T19" fmla="*/ 10 h 146"/>
              <a:gd name="T20" fmla="*/ 73 w 145"/>
              <a:gd name="T21" fmla="*/ 0 h 146"/>
              <a:gd name="T22" fmla="*/ 109 w 145"/>
              <a:gd name="T23" fmla="*/ 10 h 146"/>
              <a:gd name="T24" fmla="*/ 136 w 145"/>
              <a:gd name="T25" fmla="*/ 37 h 146"/>
              <a:gd name="T26" fmla="*/ 115 w 145"/>
              <a:gd name="T27" fmla="*/ 79 h 146"/>
              <a:gd name="T28" fmla="*/ 115 w 145"/>
              <a:gd name="T29" fmla="*/ 67 h 146"/>
              <a:gd name="T30" fmla="*/ 113 w 145"/>
              <a:gd name="T31" fmla="*/ 63 h 146"/>
              <a:gd name="T32" fmla="*/ 109 w 145"/>
              <a:gd name="T33" fmla="*/ 61 h 146"/>
              <a:gd name="T34" fmla="*/ 36 w 145"/>
              <a:gd name="T35" fmla="*/ 61 h 146"/>
              <a:gd name="T36" fmla="*/ 32 w 145"/>
              <a:gd name="T37" fmla="*/ 63 h 146"/>
              <a:gd name="T38" fmla="*/ 30 w 145"/>
              <a:gd name="T39" fmla="*/ 67 h 146"/>
              <a:gd name="T40" fmla="*/ 30 w 145"/>
              <a:gd name="T41" fmla="*/ 79 h 146"/>
              <a:gd name="T42" fmla="*/ 32 w 145"/>
              <a:gd name="T43" fmla="*/ 83 h 146"/>
              <a:gd name="T44" fmla="*/ 36 w 145"/>
              <a:gd name="T45" fmla="*/ 85 h 146"/>
              <a:gd name="T46" fmla="*/ 109 w 145"/>
              <a:gd name="T47" fmla="*/ 85 h 146"/>
              <a:gd name="T48" fmla="*/ 113 w 145"/>
              <a:gd name="T49" fmla="*/ 83 h 146"/>
              <a:gd name="T50" fmla="*/ 115 w 145"/>
              <a:gd name="T51"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46">
                <a:moveTo>
                  <a:pt x="136" y="37"/>
                </a:moveTo>
                <a:cubicBezTo>
                  <a:pt x="142" y="48"/>
                  <a:pt x="145" y="60"/>
                  <a:pt x="145" y="73"/>
                </a:cubicBezTo>
                <a:cubicBezTo>
                  <a:pt x="145" y="86"/>
                  <a:pt x="142" y="98"/>
                  <a:pt x="136" y="109"/>
                </a:cubicBezTo>
                <a:cubicBezTo>
                  <a:pt x="129" y="121"/>
                  <a:pt x="120" y="129"/>
                  <a:pt x="109" y="136"/>
                </a:cubicBezTo>
                <a:cubicBezTo>
                  <a:pt x="98" y="142"/>
                  <a:pt x="86" y="146"/>
                  <a:pt x="73" y="146"/>
                </a:cubicBezTo>
                <a:cubicBezTo>
                  <a:pt x="60" y="146"/>
                  <a:pt x="47" y="142"/>
                  <a:pt x="36" y="136"/>
                </a:cubicBezTo>
                <a:cubicBezTo>
                  <a:pt x="25" y="129"/>
                  <a:pt x="16" y="121"/>
                  <a:pt x="10" y="109"/>
                </a:cubicBezTo>
                <a:cubicBezTo>
                  <a:pt x="3" y="98"/>
                  <a:pt x="0" y="86"/>
                  <a:pt x="0" y="73"/>
                </a:cubicBezTo>
                <a:cubicBezTo>
                  <a:pt x="0" y="60"/>
                  <a:pt x="3" y="48"/>
                  <a:pt x="10" y="37"/>
                </a:cubicBezTo>
                <a:cubicBezTo>
                  <a:pt x="16" y="25"/>
                  <a:pt x="25" y="17"/>
                  <a:pt x="36" y="10"/>
                </a:cubicBezTo>
                <a:cubicBezTo>
                  <a:pt x="47" y="4"/>
                  <a:pt x="60" y="0"/>
                  <a:pt x="73" y="0"/>
                </a:cubicBezTo>
                <a:cubicBezTo>
                  <a:pt x="86" y="0"/>
                  <a:pt x="98" y="4"/>
                  <a:pt x="109" y="10"/>
                </a:cubicBezTo>
                <a:cubicBezTo>
                  <a:pt x="120" y="17"/>
                  <a:pt x="129" y="25"/>
                  <a:pt x="136" y="37"/>
                </a:cubicBezTo>
                <a:close/>
                <a:moveTo>
                  <a:pt x="115" y="79"/>
                </a:moveTo>
                <a:cubicBezTo>
                  <a:pt x="115" y="67"/>
                  <a:pt x="115" y="67"/>
                  <a:pt x="115" y="67"/>
                </a:cubicBezTo>
                <a:cubicBezTo>
                  <a:pt x="115" y="65"/>
                  <a:pt x="115" y="64"/>
                  <a:pt x="113" y="63"/>
                </a:cubicBezTo>
                <a:cubicBezTo>
                  <a:pt x="112" y="61"/>
                  <a:pt x="111" y="61"/>
                  <a:pt x="109" y="61"/>
                </a:cubicBezTo>
                <a:cubicBezTo>
                  <a:pt x="36" y="61"/>
                  <a:pt x="36" y="61"/>
                  <a:pt x="36" y="61"/>
                </a:cubicBezTo>
                <a:cubicBezTo>
                  <a:pt x="35" y="61"/>
                  <a:pt x="33" y="61"/>
                  <a:pt x="32" y="63"/>
                </a:cubicBezTo>
                <a:cubicBezTo>
                  <a:pt x="31" y="64"/>
                  <a:pt x="30" y="65"/>
                  <a:pt x="30" y="67"/>
                </a:cubicBezTo>
                <a:cubicBezTo>
                  <a:pt x="30" y="79"/>
                  <a:pt x="30" y="79"/>
                  <a:pt x="30" y="79"/>
                </a:cubicBezTo>
                <a:cubicBezTo>
                  <a:pt x="30" y="81"/>
                  <a:pt x="31" y="82"/>
                  <a:pt x="32" y="83"/>
                </a:cubicBezTo>
                <a:cubicBezTo>
                  <a:pt x="33" y="84"/>
                  <a:pt x="35" y="85"/>
                  <a:pt x="36" y="85"/>
                </a:cubicBezTo>
                <a:cubicBezTo>
                  <a:pt x="109" y="85"/>
                  <a:pt x="109" y="85"/>
                  <a:pt x="109" y="85"/>
                </a:cubicBezTo>
                <a:cubicBezTo>
                  <a:pt x="111" y="85"/>
                  <a:pt x="112" y="84"/>
                  <a:pt x="113" y="83"/>
                </a:cubicBezTo>
                <a:cubicBezTo>
                  <a:pt x="115" y="82"/>
                  <a:pt x="115" y="81"/>
                  <a:pt x="115" y="7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90" name="Freeform 87"/>
          <p:cNvSpPr>
            <a:spLocks noEditPoints="1"/>
          </p:cNvSpPr>
          <p:nvPr/>
        </p:nvSpPr>
        <p:spPr bwMode="auto">
          <a:xfrm>
            <a:off x="2385520" y="2837991"/>
            <a:ext cx="218771" cy="221039"/>
          </a:xfrm>
          <a:custGeom>
            <a:avLst/>
            <a:gdLst>
              <a:gd name="T0" fmla="*/ 135 w 145"/>
              <a:gd name="T1" fmla="*/ 37 h 146"/>
              <a:gd name="T2" fmla="*/ 145 w 145"/>
              <a:gd name="T3" fmla="*/ 73 h 146"/>
              <a:gd name="T4" fmla="*/ 135 w 145"/>
              <a:gd name="T5" fmla="*/ 109 h 146"/>
              <a:gd name="T6" fmla="*/ 109 w 145"/>
              <a:gd name="T7" fmla="*/ 136 h 146"/>
              <a:gd name="T8" fmla="*/ 73 w 145"/>
              <a:gd name="T9" fmla="*/ 146 h 146"/>
              <a:gd name="T10" fmla="*/ 36 w 145"/>
              <a:gd name="T11" fmla="*/ 136 h 146"/>
              <a:gd name="T12" fmla="*/ 10 w 145"/>
              <a:gd name="T13" fmla="*/ 109 h 146"/>
              <a:gd name="T14" fmla="*/ 0 w 145"/>
              <a:gd name="T15" fmla="*/ 73 h 146"/>
              <a:gd name="T16" fmla="*/ 10 w 145"/>
              <a:gd name="T17" fmla="*/ 37 h 146"/>
              <a:gd name="T18" fmla="*/ 36 w 145"/>
              <a:gd name="T19" fmla="*/ 10 h 146"/>
              <a:gd name="T20" fmla="*/ 73 w 145"/>
              <a:gd name="T21" fmla="*/ 0 h 146"/>
              <a:gd name="T22" fmla="*/ 109 w 145"/>
              <a:gd name="T23" fmla="*/ 10 h 146"/>
              <a:gd name="T24" fmla="*/ 135 w 145"/>
              <a:gd name="T25" fmla="*/ 37 h 146"/>
              <a:gd name="T26" fmla="*/ 109 w 145"/>
              <a:gd name="T27" fmla="*/ 94 h 146"/>
              <a:gd name="T28" fmla="*/ 107 w 145"/>
              <a:gd name="T29" fmla="*/ 90 h 146"/>
              <a:gd name="T30" fmla="*/ 90 w 145"/>
              <a:gd name="T31" fmla="*/ 73 h 146"/>
              <a:gd name="T32" fmla="*/ 107 w 145"/>
              <a:gd name="T33" fmla="*/ 56 h 146"/>
              <a:gd name="T34" fmla="*/ 109 w 145"/>
              <a:gd name="T35" fmla="*/ 52 h 146"/>
              <a:gd name="T36" fmla="*/ 107 w 145"/>
              <a:gd name="T37" fmla="*/ 47 h 146"/>
              <a:gd name="T38" fmla="*/ 98 w 145"/>
              <a:gd name="T39" fmla="*/ 39 h 146"/>
              <a:gd name="T40" fmla="*/ 94 w 145"/>
              <a:gd name="T41" fmla="*/ 37 h 146"/>
              <a:gd name="T42" fmla="*/ 90 w 145"/>
              <a:gd name="T43" fmla="*/ 39 h 146"/>
              <a:gd name="T44" fmla="*/ 73 w 145"/>
              <a:gd name="T45" fmla="*/ 56 h 146"/>
              <a:gd name="T46" fmla="*/ 55 w 145"/>
              <a:gd name="T47" fmla="*/ 39 h 146"/>
              <a:gd name="T48" fmla="*/ 51 w 145"/>
              <a:gd name="T49" fmla="*/ 37 h 146"/>
              <a:gd name="T50" fmla="*/ 47 w 145"/>
              <a:gd name="T51" fmla="*/ 39 h 146"/>
              <a:gd name="T52" fmla="*/ 38 w 145"/>
              <a:gd name="T53" fmla="*/ 47 h 146"/>
              <a:gd name="T54" fmla="*/ 37 w 145"/>
              <a:gd name="T55" fmla="*/ 52 h 146"/>
              <a:gd name="T56" fmla="*/ 38 w 145"/>
              <a:gd name="T57" fmla="*/ 56 h 146"/>
              <a:gd name="T58" fmla="*/ 55 w 145"/>
              <a:gd name="T59" fmla="*/ 73 h 146"/>
              <a:gd name="T60" fmla="*/ 38 w 145"/>
              <a:gd name="T61" fmla="*/ 90 h 146"/>
              <a:gd name="T62" fmla="*/ 37 w 145"/>
              <a:gd name="T63" fmla="*/ 94 h 146"/>
              <a:gd name="T64" fmla="*/ 38 w 145"/>
              <a:gd name="T65" fmla="*/ 99 h 146"/>
              <a:gd name="T66" fmla="*/ 47 w 145"/>
              <a:gd name="T67" fmla="*/ 107 h 146"/>
              <a:gd name="T68" fmla="*/ 51 w 145"/>
              <a:gd name="T69" fmla="*/ 109 h 146"/>
              <a:gd name="T70" fmla="*/ 55 w 145"/>
              <a:gd name="T71" fmla="*/ 107 h 146"/>
              <a:gd name="T72" fmla="*/ 73 w 145"/>
              <a:gd name="T73" fmla="*/ 90 h 146"/>
              <a:gd name="T74" fmla="*/ 90 w 145"/>
              <a:gd name="T75" fmla="*/ 107 h 146"/>
              <a:gd name="T76" fmla="*/ 94 w 145"/>
              <a:gd name="T77" fmla="*/ 109 h 146"/>
              <a:gd name="T78" fmla="*/ 98 w 145"/>
              <a:gd name="T79" fmla="*/ 107 h 146"/>
              <a:gd name="T80" fmla="*/ 107 w 145"/>
              <a:gd name="T81" fmla="*/ 99 h 146"/>
              <a:gd name="T82" fmla="*/ 109 w 145"/>
              <a:gd name="T83" fmla="*/ 9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5" h="146">
                <a:moveTo>
                  <a:pt x="135" y="37"/>
                </a:moveTo>
                <a:cubicBezTo>
                  <a:pt x="142" y="48"/>
                  <a:pt x="145" y="60"/>
                  <a:pt x="145" y="73"/>
                </a:cubicBezTo>
                <a:cubicBezTo>
                  <a:pt x="145" y="86"/>
                  <a:pt x="142" y="98"/>
                  <a:pt x="135" y="109"/>
                </a:cubicBezTo>
                <a:cubicBezTo>
                  <a:pt x="129" y="121"/>
                  <a:pt x="120" y="129"/>
                  <a:pt x="109" y="136"/>
                </a:cubicBezTo>
                <a:cubicBezTo>
                  <a:pt x="98" y="142"/>
                  <a:pt x="86" y="146"/>
                  <a:pt x="73" y="146"/>
                </a:cubicBezTo>
                <a:cubicBezTo>
                  <a:pt x="59" y="146"/>
                  <a:pt x="47" y="142"/>
                  <a:pt x="36" y="136"/>
                </a:cubicBezTo>
                <a:cubicBezTo>
                  <a:pt x="25" y="129"/>
                  <a:pt x="16" y="121"/>
                  <a:pt x="10" y="109"/>
                </a:cubicBezTo>
                <a:cubicBezTo>
                  <a:pt x="3" y="98"/>
                  <a:pt x="0" y="86"/>
                  <a:pt x="0" y="73"/>
                </a:cubicBezTo>
                <a:cubicBezTo>
                  <a:pt x="0" y="60"/>
                  <a:pt x="3" y="48"/>
                  <a:pt x="10" y="37"/>
                </a:cubicBezTo>
                <a:cubicBezTo>
                  <a:pt x="16" y="25"/>
                  <a:pt x="25" y="17"/>
                  <a:pt x="36" y="10"/>
                </a:cubicBezTo>
                <a:cubicBezTo>
                  <a:pt x="47" y="4"/>
                  <a:pt x="59" y="0"/>
                  <a:pt x="73" y="0"/>
                </a:cubicBezTo>
                <a:cubicBezTo>
                  <a:pt x="86" y="0"/>
                  <a:pt x="98" y="4"/>
                  <a:pt x="109" y="10"/>
                </a:cubicBezTo>
                <a:cubicBezTo>
                  <a:pt x="120" y="17"/>
                  <a:pt x="129" y="25"/>
                  <a:pt x="135" y="37"/>
                </a:cubicBezTo>
                <a:close/>
                <a:moveTo>
                  <a:pt x="109" y="94"/>
                </a:moveTo>
                <a:cubicBezTo>
                  <a:pt x="109" y="93"/>
                  <a:pt x="108" y="91"/>
                  <a:pt x="107" y="90"/>
                </a:cubicBezTo>
                <a:cubicBezTo>
                  <a:pt x="90" y="73"/>
                  <a:pt x="90" y="73"/>
                  <a:pt x="90" y="73"/>
                </a:cubicBezTo>
                <a:cubicBezTo>
                  <a:pt x="107" y="56"/>
                  <a:pt x="107" y="56"/>
                  <a:pt x="107" y="56"/>
                </a:cubicBezTo>
                <a:cubicBezTo>
                  <a:pt x="108" y="55"/>
                  <a:pt x="109" y="53"/>
                  <a:pt x="109" y="52"/>
                </a:cubicBezTo>
                <a:cubicBezTo>
                  <a:pt x="109" y="50"/>
                  <a:pt x="108" y="48"/>
                  <a:pt x="107" y="47"/>
                </a:cubicBezTo>
                <a:cubicBezTo>
                  <a:pt x="98" y="39"/>
                  <a:pt x="98" y="39"/>
                  <a:pt x="98" y="39"/>
                </a:cubicBezTo>
                <a:cubicBezTo>
                  <a:pt x="97" y="38"/>
                  <a:pt x="96" y="37"/>
                  <a:pt x="94" y="37"/>
                </a:cubicBezTo>
                <a:cubicBezTo>
                  <a:pt x="92" y="37"/>
                  <a:pt x="91" y="38"/>
                  <a:pt x="90" y="39"/>
                </a:cubicBezTo>
                <a:cubicBezTo>
                  <a:pt x="73" y="56"/>
                  <a:pt x="73" y="56"/>
                  <a:pt x="73" y="56"/>
                </a:cubicBezTo>
                <a:cubicBezTo>
                  <a:pt x="55" y="39"/>
                  <a:pt x="55" y="39"/>
                  <a:pt x="55" y="39"/>
                </a:cubicBezTo>
                <a:cubicBezTo>
                  <a:pt x="54" y="38"/>
                  <a:pt x="53" y="37"/>
                  <a:pt x="51" y="37"/>
                </a:cubicBezTo>
                <a:cubicBezTo>
                  <a:pt x="49" y="37"/>
                  <a:pt x="48" y="38"/>
                  <a:pt x="47" y="39"/>
                </a:cubicBezTo>
                <a:cubicBezTo>
                  <a:pt x="38" y="47"/>
                  <a:pt x="38" y="47"/>
                  <a:pt x="38" y="47"/>
                </a:cubicBezTo>
                <a:cubicBezTo>
                  <a:pt x="37" y="48"/>
                  <a:pt x="37" y="50"/>
                  <a:pt x="37" y="52"/>
                </a:cubicBezTo>
                <a:cubicBezTo>
                  <a:pt x="37" y="53"/>
                  <a:pt x="37" y="55"/>
                  <a:pt x="38" y="56"/>
                </a:cubicBezTo>
                <a:cubicBezTo>
                  <a:pt x="55" y="73"/>
                  <a:pt x="55" y="73"/>
                  <a:pt x="55" y="73"/>
                </a:cubicBezTo>
                <a:cubicBezTo>
                  <a:pt x="38" y="90"/>
                  <a:pt x="38" y="90"/>
                  <a:pt x="38" y="90"/>
                </a:cubicBezTo>
                <a:cubicBezTo>
                  <a:pt x="37" y="91"/>
                  <a:pt x="37" y="93"/>
                  <a:pt x="37" y="94"/>
                </a:cubicBezTo>
                <a:cubicBezTo>
                  <a:pt x="37" y="96"/>
                  <a:pt x="37" y="97"/>
                  <a:pt x="38" y="99"/>
                </a:cubicBezTo>
                <a:cubicBezTo>
                  <a:pt x="47" y="107"/>
                  <a:pt x="47" y="107"/>
                  <a:pt x="47" y="107"/>
                </a:cubicBezTo>
                <a:cubicBezTo>
                  <a:pt x="48" y="108"/>
                  <a:pt x="49" y="109"/>
                  <a:pt x="51" y="109"/>
                </a:cubicBezTo>
                <a:cubicBezTo>
                  <a:pt x="53" y="109"/>
                  <a:pt x="54" y="108"/>
                  <a:pt x="55" y="107"/>
                </a:cubicBezTo>
                <a:cubicBezTo>
                  <a:pt x="73" y="90"/>
                  <a:pt x="73" y="90"/>
                  <a:pt x="73" y="90"/>
                </a:cubicBezTo>
                <a:cubicBezTo>
                  <a:pt x="90" y="107"/>
                  <a:pt x="90" y="107"/>
                  <a:pt x="90" y="107"/>
                </a:cubicBezTo>
                <a:cubicBezTo>
                  <a:pt x="91" y="108"/>
                  <a:pt x="92" y="109"/>
                  <a:pt x="94" y="109"/>
                </a:cubicBezTo>
                <a:cubicBezTo>
                  <a:pt x="96" y="109"/>
                  <a:pt x="97" y="108"/>
                  <a:pt x="98" y="107"/>
                </a:cubicBezTo>
                <a:cubicBezTo>
                  <a:pt x="107" y="99"/>
                  <a:pt x="107" y="99"/>
                  <a:pt x="107" y="99"/>
                </a:cubicBezTo>
                <a:cubicBezTo>
                  <a:pt x="108" y="97"/>
                  <a:pt x="109" y="96"/>
                  <a:pt x="109" y="94"/>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91" name="Freeform 88"/>
          <p:cNvSpPr>
            <a:spLocks noEditPoints="1"/>
          </p:cNvSpPr>
          <p:nvPr/>
        </p:nvSpPr>
        <p:spPr bwMode="auto">
          <a:xfrm>
            <a:off x="2668100" y="2837991"/>
            <a:ext cx="218771" cy="221039"/>
          </a:xfrm>
          <a:custGeom>
            <a:avLst/>
            <a:gdLst>
              <a:gd name="T0" fmla="*/ 135 w 145"/>
              <a:gd name="T1" fmla="*/ 37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7 h 146"/>
              <a:gd name="T18" fmla="*/ 36 w 145"/>
              <a:gd name="T19" fmla="*/ 10 h 146"/>
              <a:gd name="T20" fmla="*/ 72 w 145"/>
              <a:gd name="T21" fmla="*/ 0 h 146"/>
              <a:gd name="T22" fmla="*/ 109 w 145"/>
              <a:gd name="T23" fmla="*/ 10 h 146"/>
              <a:gd name="T24" fmla="*/ 135 w 145"/>
              <a:gd name="T25" fmla="*/ 37 h 146"/>
              <a:gd name="T26" fmla="*/ 121 w 145"/>
              <a:gd name="T27" fmla="*/ 58 h 146"/>
              <a:gd name="T28" fmla="*/ 119 w 145"/>
              <a:gd name="T29" fmla="*/ 53 h 146"/>
              <a:gd name="T30" fmla="*/ 111 w 145"/>
              <a:gd name="T31" fmla="*/ 45 h 146"/>
              <a:gd name="T32" fmla="*/ 107 w 145"/>
              <a:gd name="T33" fmla="*/ 43 h 146"/>
              <a:gd name="T34" fmla="*/ 102 w 145"/>
              <a:gd name="T35" fmla="*/ 45 h 146"/>
              <a:gd name="T36" fmla="*/ 64 w 145"/>
              <a:gd name="T37" fmla="*/ 83 h 146"/>
              <a:gd name="T38" fmla="*/ 42 w 145"/>
              <a:gd name="T39" fmla="*/ 62 h 146"/>
              <a:gd name="T40" fmla="*/ 38 w 145"/>
              <a:gd name="T41" fmla="*/ 60 h 146"/>
              <a:gd name="T42" fmla="*/ 34 w 145"/>
              <a:gd name="T43" fmla="*/ 62 h 146"/>
              <a:gd name="T44" fmla="*/ 25 w 145"/>
              <a:gd name="T45" fmla="*/ 70 h 146"/>
              <a:gd name="T46" fmla="*/ 24 w 145"/>
              <a:gd name="T47" fmla="*/ 75 h 146"/>
              <a:gd name="T48" fmla="*/ 25 w 145"/>
              <a:gd name="T49" fmla="*/ 79 h 146"/>
              <a:gd name="T50" fmla="*/ 59 w 145"/>
              <a:gd name="T51" fmla="*/ 113 h 146"/>
              <a:gd name="T52" fmla="*/ 64 w 145"/>
              <a:gd name="T53" fmla="*/ 115 h 146"/>
              <a:gd name="T54" fmla="*/ 68 w 145"/>
              <a:gd name="T55" fmla="*/ 113 h 146"/>
              <a:gd name="T56" fmla="*/ 119 w 145"/>
              <a:gd name="T57" fmla="*/ 62 h 146"/>
              <a:gd name="T58" fmla="*/ 121 w 145"/>
              <a:gd name="T59" fmla="*/ 5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46">
                <a:moveTo>
                  <a:pt x="135" y="37"/>
                </a:moveTo>
                <a:cubicBezTo>
                  <a:pt x="142" y="48"/>
                  <a:pt x="145" y="60"/>
                  <a:pt x="145" y="73"/>
                </a:cubicBezTo>
                <a:cubicBezTo>
                  <a:pt x="145" y="86"/>
                  <a:pt x="142" y="98"/>
                  <a:pt x="135" y="109"/>
                </a:cubicBezTo>
                <a:cubicBezTo>
                  <a:pt x="129" y="121"/>
                  <a:pt x="120" y="129"/>
                  <a:pt x="109" y="136"/>
                </a:cubicBezTo>
                <a:cubicBezTo>
                  <a:pt x="98" y="142"/>
                  <a:pt x="85" y="146"/>
                  <a:pt x="72" y="146"/>
                </a:cubicBezTo>
                <a:cubicBezTo>
                  <a:pt x="59" y="146"/>
                  <a:pt x="47" y="142"/>
                  <a:pt x="36" y="136"/>
                </a:cubicBezTo>
                <a:cubicBezTo>
                  <a:pt x="25" y="129"/>
                  <a:pt x="16" y="121"/>
                  <a:pt x="9" y="109"/>
                </a:cubicBezTo>
                <a:cubicBezTo>
                  <a:pt x="3" y="98"/>
                  <a:pt x="0" y="86"/>
                  <a:pt x="0" y="73"/>
                </a:cubicBezTo>
                <a:cubicBezTo>
                  <a:pt x="0" y="60"/>
                  <a:pt x="3" y="48"/>
                  <a:pt x="9" y="37"/>
                </a:cubicBezTo>
                <a:cubicBezTo>
                  <a:pt x="16" y="25"/>
                  <a:pt x="25" y="17"/>
                  <a:pt x="36" y="10"/>
                </a:cubicBezTo>
                <a:cubicBezTo>
                  <a:pt x="47" y="4"/>
                  <a:pt x="59" y="0"/>
                  <a:pt x="72" y="0"/>
                </a:cubicBezTo>
                <a:cubicBezTo>
                  <a:pt x="85" y="0"/>
                  <a:pt x="98" y="4"/>
                  <a:pt x="109" y="10"/>
                </a:cubicBezTo>
                <a:cubicBezTo>
                  <a:pt x="120" y="17"/>
                  <a:pt x="129" y="25"/>
                  <a:pt x="135" y="37"/>
                </a:cubicBezTo>
                <a:close/>
                <a:moveTo>
                  <a:pt x="121" y="58"/>
                </a:moveTo>
                <a:cubicBezTo>
                  <a:pt x="121" y="56"/>
                  <a:pt x="121" y="54"/>
                  <a:pt x="119" y="53"/>
                </a:cubicBezTo>
                <a:cubicBezTo>
                  <a:pt x="111" y="45"/>
                  <a:pt x="111" y="45"/>
                  <a:pt x="111" y="45"/>
                </a:cubicBezTo>
                <a:cubicBezTo>
                  <a:pt x="110" y="44"/>
                  <a:pt x="108" y="43"/>
                  <a:pt x="107" y="43"/>
                </a:cubicBezTo>
                <a:cubicBezTo>
                  <a:pt x="105" y="43"/>
                  <a:pt x="103" y="44"/>
                  <a:pt x="102" y="45"/>
                </a:cubicBezTo>
                <a:cubicBezTo>
                  <a:pt x="64" y="83"/>
                  <a:pt x="64" y="83"/>
                  <a:pt x="64" y="83"/>
                </a:cubicBezTo>
                <a:cubicBezTo>
                  <a:pt x="42" y="62"/>
                  <a:pt x="42" y="62"/>
                  <a:pt x="42" y="62"/>
                </a:cubicBezTo>
                <a:cubicBezTo>
                  <a:pt x="41" y="61"/>
                  <a:pt x="40" y="60"/>
                  <a:pt x="38" y="60"/>
                </a:cubicBezTo>
                <a:cubicBezTo>
                  <a:pt x="36" y="60"/>
                  <a:pt x="35" y="61"/>
                  <a:pt x="34" y="62"/>
                </a:cubicBezTo>
                <a:cubicBezTo>
                  <a:pt x="25" y="70"/>
                  <a:pt x="25" y="70"/>
                  <a:pt x="25" y="70"/>
                </a:cubicBezTo>
                <a:cubicBezTo>
                  <a:pt x="24" y="72"/>
                  <a:pt x="24" y="73"/>
                  <a:pt x="24" y="75"/>
                </a:cubicBezTo>
                <a:cubicBezTo>
                  <a:pt x="24" y="76"/>
                  <a:pt x="24" y="78"/>
                  <a:pt x="25" y="79"/>
                </a:cubicBezTo>
                <a:cubicBezTo>
                  <a:pt x="59" y="113"/>
                  <a:pt x="59" y="113"/>
                  <a:pt x="59" y="113"/>
                </a:cubicBezTo>
                <a:cubicBezTo>
                  <a:pt x="61" y="114"/>
                  <a:pt x="62" y="115"/>
                  <a:pt x="64" y="115"/>
                </a:cubicBezTo>
                <a:cubicBezTo>
                  <a:pt x="65" y="115"/>
                  <a:pt x="67" y="114"/>
                  <a:pt x="68" y="113"/>
                </a:cubicBezTo>
                <a:cubicBezTo>
                  <a:pt x="119" y="62"/>
                  <a:pt x="119" y="62"/>
                  <a:pt x="119" y="62"/>
                </a:cubicBezTo>
                <a:cubicBezTo>
                  <a:pt x="121" y="61"/>
                  <a:pt x="121" y="59"/>
                  <a:pt x="121" y="5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92" name="Freeform 89"/>
          <p:cNvSpPr>
            <a:spLocks noEditPoints="1"/>
          </p:cNvSpPr>
          <p:nvPr/>
        </p:nvSpPr>
        <p:spPr bwMode="auto">
          <a:xfrm>
            <a:off x="2948402" y="2837991"/>
            <a:ext cx="221051" cy="221039"/>
          </a:xfrm>
          <a:custGeom>
            <a:avLst/>
            <a:gdLst>
              <a:gd name="T0" fmla="*/ 136 w 146"/>
              <a:gd name="T1" fmla="*/ 37 h 146"/>
              <a:gd name="T2" fmla="*/ 146 w 146"/>
              <a:gd name="T3" fmla="*/ 73 h 146"/>
              <a:gd name="T4" fmla="*/ 136 w 146"/>
              <a:gd name="T5" fmla="*/ 109 h 146"/>
              <a:gd name="T6" fmla="*/ 110 w 146"/>
              <a:gd name="T7" fmla="*/ 136 h 146"/>
              <a:gd name="T8" fmla="*/ 73 w 146"/>
              <a:gd name="T9" fmla="*/ 146 h 146"/>
              <a:gd name="T10" fmla="*/ 37 w 146"/>
              <a:gd name="T11" fmla="*/ 136 h 146"/>
              <a:gd name="T12" fmla="*/ 10 w 146"/>
              <a:gd name="T13" fmla="*/ 109 h 146"/>
              <a:gd name="T14" fmla="*/ 0 w 146"/>
              <a:gd name="T15" fmla="*/ 73 h 146"/>
              <a:gd name="T16" fmla="*/ 10 w 146"/>
              <a:gd name="T17" fmla="*/ 37 h 146"/>
              <a:gd name="T18" fmla="*/ 37 w 146"/>
              <a:gd name="T19" fmla="*/ 10 h 146"/>
              <a:gd name="T20" fmla="*/ 73 w 146"/>
              <a:gd name="T21" fmla="*/ 0 h 146"/>
              <a:gd name="T22" fmla="*/ 110 w 146"/>
              <a:gd name="T23" fmla="*/ 10 h 146"/>
              <a:gd name="T24" fmla="*/ 136 w 146"/>
              <a:gd name="T25" fmla="*/ 37 h 146"/>
              <a:gd name="T26" fmla="*/ 109 w 146"/>
              <a:gd name="T27" fmla="*/ 55 h 146"/>
              <a:gd name="T28" fmla="*/ 104 w 146"/>
              <a:gd name="T29" fmla="*/ 39 h 146"/>
              <a:gd name="T30" fmla="*/ 91 w 146"/>
              <a:gd name="T31" fmla="*/ 28 h 146"/>
              <a:gd name="T32" fmla="*/ 75 w 146"/>
              <a:gd name="T33" fmla="*/ 25 h 146"/>
              <a:gd name="T34" fmla="*/ 40 w 146"/>
              <a:gd name="T35" fmla="*/ 45 h 146"/>
              <a:gd name="T36" fmla="*/ 41 w 146"/>
              <a:gd name="T37" fmla="*/ 49 h 146"/>
              <a:gd name="T38" fmla="*/ 53 w 146"/>
              <a:gd name="T39" fmla="*/ 58 h 146"/>
              <a:gd name="T40" fmla="*/ 55 w 146"/>
              <a:gd name="T41" fmla="*/ 59 h 146"/>
              <a:gd name="T42" fmla="*/ 57 w 146"/>
              <a:gd name="T43" fmla="*/ 58 h 146"/>
              <a:gd name="T44" fmla="*/ 65 w 146"/>
              <a:gd name="T45" fmla="*/ 49 h 146"/>
              <a:gd name="T46" fmla="*/ 74 w 146"/>
              <a:gd name="T47" fmla="*/ 47 h 146"/>
              <a:gd name="T48" fmla="*/ 82 w 146"/>
              <a:gd name="T49" fmla="*/ 49 h 146"/>
              <a:gd name="T50" fmla="*/ 85 w 146"/>
              <a:gd name="T51" fmla="*/ 55 h 146"/>
              <a:gd name="T52" fmla="*/ 83 w 146"/>
              <a:gd name="T53" fmla="*/ 60 h 146"/>
              <a:gd name="T54" fmla="*/ 77 w 146"/>
              <a:gd name="T55" fmla="*/ 65 h 146"/>
              <a:gd name="T56" fmla="*/ 66 w 146"/>
              <a:gd name="T57" fmla="*/ 73 h 146"/>
              <a:gd name="T58" fmla="*/ 61 w 146"/>
              <a:gd name="T59" fmla="*/ 85 h 146"/>
              <a:gd name="T60" fmla="*/ 61 w 146"/>
              <a:gd name="T61" fmla="*/ 88 h 146"/>
              <a:gd name="T62" fmla="*/ 62 w 146"/>
              <a:gd name="T63" fmla="*/ 90 h 146"/>
              <a:gd name="T64" fmla="*/ 64 w 146"/>
              <a:gd name="T65" fmla="*/ 91 h 146"/>
              <a:gd name="T66" fmla="*/ 82 w 146"/>
              <a:gd name="T67" fmla="*/ 91 h 146"/>
              <a:gd name="T68" fmla="*/ 84 w 146"/>
              <a:gd name="T69" fmla="*/ 90 h 146"/>
              <a:gd name="T70" fmla="*/ 85 w 146"/>
              <a:gd name="T71" fmla="*/ 88 h 146"/>
              <a:gd name="T72" fmla="*/ 87 w 146"/>
              <a:gd name="T73" fmla="*/ 83 h 146"/>
              <a:gd name="T74" fmla="*/ 92 w 146"/>
              <a:gd name="T75" fmla="*/ 79 h 146"/>
              <a:gd name="T76" fmla="*/ 97 w 146"/>
              <a:gd name="T77" fmla="*/ 76 h 146"/>
              <a:gd name="T78" fmla="*/ 101 w 146"/>
              <a:gd name="T79" fmla="*/ 73 h 146"/>
              <a:gd name="T80" fmla="*/ 106 w 146"/>
              <a:gd name="T81" fmla="*/ 68 h 146"/>
              <a:gd name="T82" fmla="*/ 108 w 146"/>
              <a:gd name="T83" fmla="*/ 62 h 146"/>
              <a:gd name="T84" fmla="*/ 109 w 146"/>
              <a:gd name="T85" fmla="*/ 55 h 146"/>
              <a:gd name="T86" fmla="*/ 85 w 146"/>
              <a:gd name="T87" fmla="*/ 118 h 146"/>
              <a:gd name="T88" fmla="*/ 85 w 146"/>
              <a:gd name="T89" fmla="*/ 100 h 146"/>
              <a:gd name="T90" fmla="*/ 84 w 146"/>
              <a:gd name="T91" fmla="*/ 98 h 146"/>
              <a:gd name="T92" fmla="*/ 82 w 146"/>
              <a:gd name="T93" fmla="*/ 97 h 146"/>
              <a:gd name="T94" fmla="*/ 64 w 146"/>
              <a:gd name="T95" fmla="*/ 97 h 146"/>
              <a:gd name="T96" fmla="*/ 62 w 146"/>
              <a:gd name="T97" fmla="*/ 98 h 146"/>
              <a:gd name="T98" fmla="*/ 61 w 146"/>
              <a:gd name="T99" fmla="*/ 100 h 146"/>
              <a:gd name="T100" fmla="*/ 61 w 146"/>
              <a:gd name="T101" fmla="*/ 118 h 146"/>
              <a:gd name="T102" fmla="*/ 62 w 146"/>
              <a:gd name="T103" fmla="*/ 121 h 146"/>
              <a:gd name="T104" fmla="*/ 64 w 146"/>
              <a:gd name="T105" fmla="*/ 121 h 146"/>
              <a:gd name="T106" fmla="*/ 82 w 146"/>
              <a:gd name="T107" fmla="*/ 121 h 146"/>
              <a:gd name="T108" fmla="*/ 84 w 146"/>
              <a:gd name="T109" fmla="*/ 121 h 146"/>
              <a:gd name="T110" fmla="*/ 85 w 146"/>
              <a:gd name="T111" fmla="*/ 11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6" h="146">
                <a:moveTo>
                  <a:pt x="136" y="37"/>
                </a:moveTo>
                <a:cubicBezTo>
                  <a:pt x="142" y="48"/>
                  <a:pt x="146" y="60"/>
                  <a:pt x="146" y="73"/>
                </a:cubicBezTo>
                <a:cubicBezTo>
                  <a:pt x="146" y="86"/>
                  <a:pt x="142" y="98"/>
                  <a:pt x="136" y="109"/>
                </a:cubicBezTo>
                <a:cubicBezTo>
                  <a:pt x="129" y="121"/>
                  <a:pt x="121" y="129"/>
                  <a:pt x="110" y="136"/>
                </a:cubicBezTo>
                <a:cubicBezTo>
                  <a:pt x="98" y="142"/>
                  <a:pt x="86" y="146"/>
                  <a:pt x="73" y="146"/>
                </a:cubicBezTo>
                <a:cubicBezTo>
                  <a:pt x="60" y="146"/>
                  <a:pt x="48" y="142"/>
                  <a:pt x="37" y="136"/>
                </a:cubicBezTo>
                <a:cubicBezTo>
                  <a:pt x="25" y="129"/>
                  <a:pt x="17" y="121"/>
                  <a:pt x="10" y="109"/>
                </a:cubicBezTo>
                <a:cubicBezTo>
                  <a:pt x="4" y="98"/>
                  <a:pt x="0" y="86"/>
                  <a:pt x="0" y="73"/>
                </a:cubicBezTo>
                <a:cubicBezTo>
                  <a:pt x="0" y="60"/>
                  <a:pt x="4" y="48"/>
                  <a:pt x="10" y="37"/>
                </a:cubicBezTo>
                <a:cubicBezTo>
                  <a:pt x="17" y="25"/>
                  <a:pt x="25" y="17"/>
                  <a:pt x="37" y="10"/>
                </a:cubicBezTo>
                <a:cubicBezTo>
                  <a:pt x="48" y="4"/>
                  <a:pt x="60" y="0"/>
                  <a:pt x="73" y="0"/>
                </a:cubicBezTo>
                <a:cubicBezTo>
                  <a:pt x="86" y="0"/>
                  <a:pt x="98" y="4"/>
                  <a:pt x="110" y="10"/>
                </a:cubicBezTo>
                <a:cubicBezTo>
                  <a:pt x="121" y="17"/>
                  <a:pt x="129" y="25"/>
                  <a:pt x="136" y="37"/>
                </a:cubicBezTo>
                <a:close/>
                <a:moveTo>
                  <a:pt x="109" y="55"/>
                </a:moveTo>
                <a:cubicBezTo>
                  <a:pt x="109" y="49"/>
                  <a:pt x="108" y="44"/>
                  <a:pt x="104" y="39"/>
                </a:cubicBezTo>
                <a:cubicBezTo>
                  <a:pt x="101" y="35"/>
                  <a:pt x="96" y="31"/>
                  <a:pt x="91" y="28"/>
                </a:cubicBezTo>
                <a:cubicBezTo>
                  <a:pt x="86" y="26"/>
                  <a:pt x="80" y="25"/>
                  <a:pt x="75" y="25"/>
                </a:cubicBezTo>
                <a:cubicBezTo>
                  <a:pt x="60" y="25"/>
                  <a:pt x="48" y="31"/>
                  <a:pt x="40" y="45"/>
                </a:cubicBezTo>
                <a:cubicBezTo>
                  <a:pt x="39" y="46"/>
                  <a:pt x="39" y="48"/>
                  <a:pt x="41" y="49"/>
                </a:cubicBezTo>
                <a:cubicBezTo>
                  <a:pt x="53" y="58"/>
                  <a:pt x="53" y="58"/>
                  <a:pt x="53" y="58"/>
                </a:cubicBezTo>
                <a:cubicBezTo>
                  <a:pt x="54" y="58"/>
                  <a:pt x="54" y="59"/>
                  <a:pt x="55" y="59"/>
                </a:cubicBezTo>
                <a:cubicBezTo>
                  <a:pt x="56" y="59"/>
                  <a:pt x="57" y="58"/>
                  <a:pt x="57" y="58"/>
                </a:cubicBezTo>
                <a:cubicBezTo>
                  <a:pt x="61" y="53"/>
                  <a:pt x="63" y="50"/>
                  <a:pt x="65" y="49"/>
                </a:cubicBezTo>
                <a:cubicBezTo>
                  <a:pt x="68" y="47"/>
                  <a:pt x="70" y="47"/>
                  <a:pt x="74" y="47"/>
                </a:cubicBezTo>
                <a:cubicBezTo>
                  <a:pt x="77" y="47"/>
                  <a:pt x="79" y="47"/>
                  <a:pt x="82" y="49"/>
                </a:cubicBezTo>
                <a:cubicBezTo>
                  <a:pt x="84" y="51"/>
                  <a:pt x="85" y="53"/>
                  <a:pt x="85" y="55"/>
                </a:cubicBezTo>
                <a:cubicBezTo>
                  <a:pt x="85" y="57"/>
                  <a:pt x="85" y="59"/>
                  <a:pt x="83" y="60"/>
                </a:cubicBezTo>
                <a:cubicBezTo>
                  <a:pt x="82" y="62"/>
                  <a:pt x="80" y="63"/>
                  <a:pt x="77" y="65"/>
                </a:cubicBezTo>
                <a:cubicBezTo>
                  <a:pt x="73" y="66"/>
                  <a:pt x="69" y="69"/>
                  <a:pt x="66" y="73"/>
                </a:cubicBezTo>
                <a:cubicBezTo>
                  <a:pt x="63" y="76"/>
                  <a:pt x="61" y="80"/>
                  <a:pt x="61" y="85"/>
                </a:cubicBezTo>
                <a:cubicBezTo>
                  <a:pt x="61" y="88"/>
                  <a:pt x="61" y="88"/>
                  <a:pt x="61" y="88"/>
                </a:cubicBezTo>
                <a:cubicBezTo>
                  <a:pt x="61" y="89"/>
                  <a:pt x="61" y="90"/>
                  <a:pt x="62" y="90"/>
                </a:cubicBezTo>
                <a:cubicBezTo>
                  <a:pt x="62" y="91"/>
                  <a:pt x="63" y="91"/>
                  <a:pt x="64" y="91"/>
                </a:cubicBezTo>
                <a:cubicBezTo>
                  <a:pt x="82" y="91"/>
                  <a:pt x="82" y="91"/>
                  <a:pt x="82" y="91"/>
                </a:cubicBezTo>
                <a:cubicBezTo>
                  <a:pt x="83" y="91"/>
                  <a:pt x="84" y="91"/>
                  <a:pt x="84" y="90"/>
                </a:cubicBezTo>
                <a:cubicBezTo>
                  <a:pt x="85" y="90"/>
                  <a:pt x="85" y="89"/>
                  <a:pt x="85" y="88"/>
                </a:cubicBezTo>
                <a:cubicBezTo>
                  <a:pt x="85" y="87"/>
                  <a:pt x="86" y="85"/>
                  <a:pt x="87" y="83"/>
                </a:cubicBezTo>
                <a:cubicBezTo>
                  <a:pt x="89" y="81"/>
                  <a:pt x="90" y="80"/>
                  <a:pt x="92" y="79"/>
                </a:cubicBezTo>
                <a:cubicBezTo>
                  <a:pt x="94" y="78"/>
                  <a:pt x="96" y="77"/>
                  <a:pt x="97" y="76"/>
                </a:cubicBezTo>
                <a:cubicBezTo>
                  <a:pt x="98" y="75"/>
                  <a:pt x="100" y="74"/>
                  <a:pt x="101" y="73"/>
                </a:cubicBezTo>
                <a:cubicBezTo>
                  <a:pt x="103" y="71"/>
                  <a:pt x="105" y="70"/>
                  <a:pt x="106" y="68"/>
                </a:cubicBezTo>
                <a:cubicBezTo>
                  <a:pt x="107" y="67"/>
                  <a:pt x="107" y="65"/>
                  <a:pt x="108" y="62"/>
                </a:cubicBezTo>
                <a:cubicBezTo>
                  <a:pt x="109" y="60"/>
                  <a:pt x="109" y="58"/>
                  <a:pt x="109" y="55"/>
                </a:cubicBezTo>
                <a:close/>
                <a:moveTo>
                  <a:pt x="85" y="118"/>
                </a:moveTo>
                <a:cubicBezTo>
                  <a:pt x="85" y="100"/>
                  <a:pt x="85" y="100"/>
                  <a:pt x="85" y="100"/>
                </a:cubicBezTo>
                <a:cubicBezTo>
                  <a:pt x="85" y="99"/>
                  <a:pt x="85" y="99"/>
                  <a:pt x="84" y="98"/>
                </a:cubicBezTo>
                <a:cubicBezTo>
                  <a:pt x="84" y="97"/>
                  <a:pt x="83" y="97"/>
                  <a:pt x="82" y="97"/>
                </a:cubicBezTo>
                <a:cubicBezTo>
                  <a:pt x="64" y="97"/>
                  <a:pt x="64" y="97"/>
                  <a:pt x="64" y="97"/>
                </a:cubicBezTo>
                <a:cubicBezTo>
                  <a:pt x="63" y="97"/>
                  <a:pt x="62" y="97"/>
                  <a:pt x="62" y="98"/>
                </a:cubicBezTo>
                <a:cubicBezTo>
                  <a:pt x="61" y="99"/>
                  <a:pt x="61" y="99"/>
                  <a:pt x="61" y="100"/>
                </a:cubicBezTo>
                <a:cubicBezTo>
                  <a:pt x="61" y="118"/>
                  <a:pt x="61" y="118"/>
                  <a:pt x="61" y="118"/>
                </a:cubicBezTo>
                <a:cubicBezTo>
                  <a:pt x="61" y="119"/>
                  <a:pt x="61" y="120"/>
                  <a:pt x="62" y="121"/>
                </a:cubicBezTo>
                <a:cubicBezTo>
                  <a:pt x="62" y="121"/>
                  <a:pt x="63" y="121"/>
                  <a:pt x="64" y="121"/>
                </a:cubicBezTo>
                <a:cubicBezTo>
                  <a:pt x="82" y="121"/>
                  <a:pt x="82" y="121"/>
                  <a:pt x="82" y="121"/>
                </a:cubicBezTo>
                <a:cubicBezTo>
                  <a:pt x="83" y="121"/>
                  <a:pt x="84" y="121"/>
                  <a:pt x="84" y="121"/>
                </a:cubicBezTo>
                <a:cubicBezTo>
                  <a:pt x="85" y="120"/>
                  <a:pt x="85" y="119"/>
                  <a:pt x="85" y="11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93" name="Freeform 90"/>
          <p:cNvSpPr>
            <a:spLocks noEditPoints="1"/>
          </p:cNvSpPr>
          <p:nvPr/>
        </p:nvSpPr>
        <p:spPr bwMode="auto">
          <a:xfrm>
            <a:off x="3230981" y="2837991"/>
            <a:ext cx="221051" cy="221039"/>
          </a:xfrm>
          <a:custGeom>
            <a:avLst/>
            <a:gdLst>
              <a:gd name="T0" fmla="*/ 136 w 145"/>
              <a:gd name="T1" fmla="*/ 37 h 146"/>
              <a:gd name="T2" fmla="*/ 145 w 145"/>
              <a:gd name="T3" fmla="*/ 73 h 146"/>
              <a:gd name="T4" fmla="*/ 136 w 145"/>
              <a:gd name="T5" fmla="*/ 109 h 146"/>
              <a:gd name="T6" fmla="*/ 109 w 145"/>
              <a:gd name="T7" fmla="*/ 136 h 146"/>
              <a:gd name="T8" fmla="*/ 73 w 145"/>
              <a:gd name="T9" fmla="*/ 146 h 146"/>
              <a:gd name="T10" fmla="*/ 36 w 145"/>
              <a:gd name="T11" fmla="*/ 136 h 146"/>
              <a:gd name="T12" fmla="*/ 10 w 145"/>
              <a:gd name="T13" fmla="*/ 109 h 146"/>
              <a:gd name="T14" fmla="*/ 0 w 145"/>
              <a:gd name="T15" fmla="*/ 73 h 146"/>
              <a:gd name="T16" fmla="*/ 10 w 145"/>
              <a:gd name="T17" fmla="*/ 37 h 146"/>
              <a:gd name="T18" fmla="*/ 36 w 145"/>
              <a:gd name="T19" fmla="*/ 10 h 146"/>
              <a:gd name="T20" fmla="*/ 73 w 145"/>
              <a:gd name="T21" fmla="*/ 0 h 146"/>
              <a:gd name="T22" fmla="*/ 109 w 145"/>
              <a:gd name="T23" fmla="*/ 10 h 146"/>
              <a:gd name="T24" fmla="*/ 136 w 145"/>
              <a:gd name="T25" fmla="*/ 37 h 146"/>
              <a:gd name="T26" fmla="*/ 97 w 145"/>
              <a:gd name="T27" fmla="*/ 118 h 146"/>
              <a:gd name="T28" fmla="*/ 97 w 145"/>
              <a:gd name="T29" fmla="*/ 103 h 146"/>
              <a:gd name="T30" fmla="*/ 96 w 145"/>
              <a:gd name="T31" fmla="*/ 101 h 146"/>
              <a:gd name="T32" fmla="*/ 94 w 145"/>
              <a:gd name="T33" fmla="*/ 100 h 146"/>
              <a:gd name="T34" fmla="*/ 85 w 145"/>
              <a:gd name="T35" fmla="*/ 100 h 146"/>
              <a:gd name="T36" fmla="*/ 85 w 145"/>
              <a:gd name="T37" fmla="*/ 52 h 146"/>
              <a:gd name="T38" fmla="*/ 84 w 145"/>
              <a:gd name="T39" fmla="*/ 50 h 146"/>
              <a:gd name="T40" fmla="*/ 82 w 145"/>
              <a:gd name="T41" fmla="*/ 49 h 146"/>
              <a:gd name="T42" fmla="*/ 52 w 145"/>
              <a:gd name="T43" fmla="*/ 49 h 146"/>
              <a:gd name="T44" fmla="*/ 49 w 145"/>
              <a:gd name="T45" fmla="*/ 50 h 146"/>
              <a:gd name="T46" fmla="*/ 49 w 145"/>
              <a:gd name="T47" fmla="*/ 52 h 146"/>
              <a:gd name="T48" fmla="*/ 49 w 145"/>
              <a:gd name="T49" fmla="*/ 67 h 146"/>
              <a:gd name="T50" fmla="*/ 49 w 145"/>
              <a:gd name="T51" fmla="*/ 69 h 146"/>
              <a:gd name="T52" fmla="*/ 52 w 145"/>
              <a:gd name="T53" fmla="*/ 70 h 146"/>
              <a:gd name="T54" fmla="*/ 61 w 145"/>
              <a:gd name="T55" fmla="*/ 70 h 146"/>
              <a:gd name="T56" fmla="*/ 61 w 145"/>
              <a:gd name="T57" fmla="*/ 100 h 146"/>
              <a:gd name="T58" fmla="*/ 52 w 145"/>
              <a:gd name="T59" fmla="*/ 100 h 146"/>
              <a:gd name="T60" fmla="*/ 49 w 145"/>
              <a:gd name="T61" fmla="*/ 101 h 146"/>
              <a:gd name="T62" fmla="*/ 49 w 145"/>
              <a:gd name="T63" fmla="*/ 103 h 146"/>
              <a:gd name="T64" fmla="*/ 49 w 145"/>
              <a:gd name="T65" fmla="*/ 118 h 146"/>
              <a:gd name="T66" fmla="*/ 49 w 145"/>
              <a:gd name="T67" fmla="*/ 121 h 146"/>
              <a:gd name="T68" fmla="*/ 52 w 145"/>
              <a:gd name="T69" fmla="*/ 121 h 146"/>
              <a:gd name="T70" fmla="*/ 94 w 145"/>
              <a:gd name="T71" fmla="*/ 121 h 146"/>
              <a:gd name="T72" fmla="*/ 96 w 145"/>
              <a:gd name="T73" fmla="*/ 121 h 146"/>
              <a:gd name="T74" fmla="*/ 97 w 145"/>
              <a:gd name="T75" fmla="*/ 118 h 146"/>
              <a:gd name="T76" fmla="*/ 85 w 145"/>
              <a:gd name="T77" fmla="*/ 34 h 146"/>
              <a:gd name="T78" fmla="*/ 85 w 145"/>
              <a:gd name="T79" fmla="*/ 18 h 146"/>
              <a:gd name="T80" fmla="*/ 84 w 145"/>
              <a:gd name="T81" fmla="*/ 16 h 146"/>
              <a:gd name="T82" fmla="*/ 82 w 145"/>
              <a:gd name="T83" fmla="*/ 15 h 146"/>
              <a:gd name="T84" fmla="*/ 64 w 145"/>
              <a:gd name="T85" fmla="*/ 15 h 146"/>
              <a:gd name="T86" fmla="*/ 62 w 145"/>
              <a:gd name="T87" fmla="*/ 16 h 146"/>
              <a:gd name="T88" fmla="*/ 61 w 145"/>
              <a:gd name="T89" fmla="*/ 18 h 146"/>
              <a:gd name="T90" fmla="*/ 61 w 145"/>
              <a:gd name="T91" fmla="*/ 34 h 146"/>
              <a:gd name="T92" fmla="*/ 62 w 145"/>
              <a:gd name="T93" fmla="*/ 36 h 146"/>
              <a:gd name="T94" fmla="*/ 64 w 145"/>
              <a:gd name="T95" fmla="*/ 37 h 146"/>
              <a:gd name="T96" fmla="*/ 82 w 145"/>
              <a:gd name="T97" fmla="*/ 37 h 146"/>
              <a:gd name="T98" fmla="*/ 84 w 145"/>
              <a:gd name="T99" fmla="*/ 36 h 146"/>
              <a:gd name="T100" fmla="*/ 85 w 145"/>
              <a:gd name="T101" fmla="*/ 3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5" h="146">
                <a:moveTo>
                  <a:pt x="136" y="37"/>
                </a:moveTo>
                <a:cubicBezTo>
                  <a:pt x="142" y="48"/>
                  <a:pt x="145" y="60"/>
                  <a:pt x="145" y="73"/>
                </a:cubicBezTo>
                <a:cubicBezTo>
                  <a:pt x="145" y="86"/>
                  <a:pt x="142" y="98"/>
                  <a:pt x="136" y="109"/>
                </a:cubicBezTo>
                <a:cubicBezTo>
                  <a:pt x="129" y="121"/>
                  <a:pt x="120" y="129"/>
                  <a:pt x="109" y="136"/>
                </a:cubicBezTo>
                <a:cubicBezTo>
                  <a:pt x="98" y="142"/>
                  <a:pt x="86" y="146"/>
                  <a:pt x="73" y="146"/>
                </a:cubicBezTo>
                <a:cubicBezTo>
                  <a:pt x="60" y="146"/>
                  <a:pt x="48" y="142"/>
                  <a:pt x="36" y="136"/>
                </a:cubicBezTo>
                <a:cubicBezTo>
                  <a:pt x="25" y="129"/>
                  <a:pt x="16" y="121"/>
                  <a:pt x="10" y="109"/>
                </a:cubicBezTo>
                <a:cubicBezTo>
                  <a:pt x="3" y="98"/>
                  <a:pt x="0" y="86"/>
                  <a:pt x="0" y="73"/>
                </a:cubicBezTo>
                <a:cubicBezTo>
                  <a:pt x="0" y="60"/>
                  <a:pt x="3" y="48"/>
                  <a:pt x="10" y="37"/>
                </a:cubicBezTo>
                <a:cubicBezTo>
                  <a:pt x="16" y="25"/>
                  <a:pt x="25" y="17"/>
                  <a:pt x="36" y="10"/>
                </a:cubicBezTo>
                <a:cubicBezTo>
                  <a:pt x="48" y="4"/>
                  <a:pt x="60" y="0"/>
                  <a:pt x="73" y="0"/>
                </a:cubicBezTo>
                <a:cubicBezTo>
                  <a:pt x="86" y="0"/>
                  <a:pt x="98" y="4"/>
                  <a:pt x="109" y="10"/>
                </a:cubicBezTo>
                <a:cubicBezTo>
                  <a:pt x="120" y="17"/>
                  <a:pt x="129" y="25"/>
                  <a:pt x="136" y="37"/>
                </a:cubicBezTo>
                <a:close/>
                <a:moveTo>
                  <a:pt x="97" y="118"/>
                </a:moveTo>
                <a:cubicBezTo>
                  <a:pt x="97" y="103"/>
                  <a:pt x="97" y="103"/>
                  <a:pt x="97" y="103"/>
                </a:cubicBezTo>
                <a:cubicBezTo>
                  <a:pt x="97" y="102"/>
                  <a:pt x="97" y="102"/>
                  <a:pt x="96" y="101"/>
                </a:cubicBezTo>
                <a:cubicBezTo>
                  <a:pt x="96" y="100"/>
                  <a:pt x="95" y="100"/>
                  <a:pt x="94" y="100"/>
                </a:cubicBezTo>
                <a:cubicBezTo>
                  <a:pt x="85" y="100"/>
                  <a:pt x="85" y="100"/>
                  <a:pt x="85" y="100"/>
                </a:cubicBezTo>
                <a:cubicBezTo>
                  <a:pt x="85" y="52"/>
                  <a:pt x="85" y="52"/>
                  <a:pt x="85" y="52"/>
                </a:cubicBezTo>
                <a:cubicBezTo>
                  <a:pt x="85" y="51"/>
                  <a:pt x="85" y="50"/>
                  <a:pt x="84" y="50"/>
                </a:cubicBezTo>
                <a:cubicBezTo>
                  <a:pt x="84" y="49"/>
                  <a:pt x="83" y="49"/>
                  <a:pt x="82" y="49"/>
                </a:cubicBezTo>
                <a:cubicBezTo>
                  <a:pt x="52" y="49"/>
                  <a:pt x="52" y="49"/>
                  <a:pt x="52" y="49"/>
                </a:cubicBezTo>
                <a:cubicBezTo>
                  <a:pt x="51" y="49"/>
                  <a:pt x="50" y="49"/>
                  <a:pt x="49" y="50"/>
                </a:cubicBezTo>
                <a:cubicBezTo>
                  <a:pt x="49" y="50"/>
                  <a:pt x="49" y="51"/>
                  <a:pt x="49" y="52"/>
                </a:cubicBezTo>
                <a:cubicBezTo>
                  <a:pt x="49" y="67"/>
                  <a:pt x="49" y="67"/>
                  <a:pt x="49" y="67"/>
                </a:cubicBezTo>
                <a:cubicBezTo>
                  <a:pt x="49" y="68"/>
                  <a:pt x="49" y="69"/>
                  <a:pt x="49" y="69"/>
                </a:cubicBezTo>
                <a:cubicBezTo>
                  <a:pt x="50" y="70"/>
                  <a:pt x="51" y="70"/>
                  <a:pt x="52" y="70"/>
                </a:cubicBezTo>
                <a:cubicBezTo>
                  <a:pt x="61" y="70"/>
                  <a:pt x="61" y="70"/>
                  <a:pt x="61" y="70"/>
                </a:cubicBezTo>
                <a:cubicBezTo>
                  <a:pt x="61" y="100"/>
                  <a:pt x="61" y="100"/>
                  <a:pt x="61" y="100"/>
                </a:cubicBezTo>
                <a:cubicBezTo>
                  <a:pt x="52" y="100"/>
                  <a:pt x="52" y="100"/>
                  <a:pt x="52" y="100"/>
                </a:cubicBezTo>
                <a:cubicBezTo>
                  <a:pt x="51" y="100"/>
                  <a:pt x="50" y="100"/>
                  <a:pt x="49" y="101"/>
                </a:cubicBezTo>
                <a:cubicBezTo>
                  <a:pt x="49" y="102"/>
                  <a:pt x="49" y="102"/>
                  <a:pt x="49" y="103"/>
                </a:cubicBezTo>
                <a:cubicBezTo>
                  <a:pt x="49" y="118"/>
                  <a:pt x="49" y="118"/>
                  <a:pt x="49" y="118"/>
                </a:cubicBezTo>
                <a:cubicBezTo>
                  <a:pt x="49" y="119"/>
                  <a:pt x="49" y="120"/>
                  <a:pt x="49" y="121"/>
                </a:cubicBezTo>
                <a:cubicBezTo>
                  <a:pt x="50" y="121"/>
                  <a:pt x="51" y="121"/>
                  <a:pt x="52" y="121"/>
                </a:cubicBezTo>
                <a:cubicBezTo>
                  <a:pt x="94" y="121"/>
                  <a:pt x="94" y="121"/>
                  <a:pt x="94" y="121"/>
                </a:cubicBezTo>
                <a:cubicBezTo>
                  <a:pt x="95" y="121"/>
                  <a:pt x="96" y="121"/>
                  <a:pt x="96" y="121"/>
                </a:cubicBezTo>
                <a:cubicBezTo>
                  <a:pt x="97" y="120"/>
                  <a:pt x="97" y="119"/>
                  <a:pt x="97" y="118"/>
                </a:cubicBezTo>
                <a:close/>
                <a:moveTo>
                  <a:pt x="85" y="34"/>
                </a:moveTo>
                <a:cubicBezTo>
                  <a:pt x="85" y="18"/>
                  <a:pt x="85" y="18"/>
                  <a:pt x="85" y="18"/>
                </a:cubicBezTo>
                <a:cubicBezTo>
                  <a:pt x="85" y="18"/>
                  <a:pt x="85" y="17"/>
                  <a:pt x="84" y="16"/>
                </a:cubicBezTo>
                <a:cubicBezTo>
                  <a:pt x="84" y="16"/>
                  <a:pt x="83" y="15"/>
                  <a:pt x="82" y="15"/>
                </a:cubicBezTo>
                <a:cubicBezTo>
                  <a:pt x="64" y="15"/>
                  <a:pt x="64" y="15"/>
                  <a:pt x="64" y="15"/>
                </a:cubicBezTo>
                <a:cubicBezTo>
                  <a:pt x="63" y="15"/>
                  <a:pt x="62" y="16"/>
                  <a:pt x="62" y="16"/>
                </a:cubicBezTo>
                <a:cubicBezTo>
                  <a:pt x="61" y="17"/>
                  <a:pt x="61" y="18"/>
                  <a:pt x="61" y="18"/>
                </a:cubicBezTo>
                <a:cubicBezTo>
                  <a:pt x="61" y="34"/>
                  <a:pt x="61" y="34"/>
                  <a:pt x="61" y="34"/>
                </a:cubicBezTo>
                <a:cubicBezTo>
                  <a:pt x="61" y="35"/>
                  <a:pt x="61" y="35"/>
                  <a:pt x="62" y="36"/>
                </a:cubicBezTo>
                <a:cubicBezTo>
                  <a:pt x="62" y="36"/>
                  <a:pt x="63" y="37"/>
                  <a:pt x="64" y="37"/>
                </a:cubicBezTo>
                <a:cubicBezTo>
                  <a:pt x="82" y="37"/>
                  <a:pt x="82" y="37"/>
                  <a:pt x="82" y="37"/>
                </a:cubicBezTo>
                <a:cubicBezTo>
                  <a:pt x="83" y="37"/>
                  <a:pt x="84" y="36"/>
                  <a:pt x="84" y="36"/>
                </a:cubicBezTo>
                <a:cubicBezTo>
                  <a:pt x="85" y="35"/>
                  <a:pt x="85" y="35"/>
                  <a:pt x="85" y="34"/>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94" name="Freeform 91"/>
          <p:cNvSpPr>
            <a:spLocks noEditPoints="1"/>
          </p:cNvSpPr>
          <p:nvPr/>
        </p:nvSpPr>
        <p:spPr bwMode="auto">
          <a:xfrm>
            <a:off x="3513561" y="2837991"/>
            <a:ext cx="221051" cy="221039"/>
          </a:xfrm>
          <a:custGeom>
            <a:avLst/>
            <a:gdLst>
              <a:gd name="T0" fmla="*/ 145 w 145"/>
              <a:gd name="T1" fmla="*/ 79 h 146"/>
              <a:gd name="T2" fmla="*/ 139 w 145"/>
              <a:gd name="T3" fmla="*/ 85 h 146"/>
              <a:gd name="T4" fmla="*/ 111 w 145"/>
              <a:gd name="T5" fmla="*/ 111 h 146"/>
              <a:gd name="T6" fmla="*/ 85 w 145"/>
              <a:gd name="T7" fmla="*/ 140 h 146"/>
              <a:gd name="T8" fmla="*/ 79 w 145"/>
              <a:gd name="T9" fmla="*/ 146 h 146"/>
              <a:gd name="T10" fmla="*/ 62 w 145"/>
              <a:gd name="T11" fmla="*/ 144 h 146"/>
              <a:gd name="T12" fmla="*/ 60 w 145"/>
              <a:gd name="T13" fmla="*/ 126 h 146"/>
              <a:gd name="T14" fmla="*/ 20 w 145"/>
              <a:gd name="T15" fmla="*/ 85 h 146"/>
              <a:gd name="T16" fmla="*/ 2 w 145"/>
              <a:gd name="T17" fmla="*/ 83 h 146"/>
              <a:gd name="T18" fmla="*/ 0 w 145"/>
              <a:gd name="T19" fmla="*/ 67 h 146"/>
              <a:gd name="T20" fmla="*/ 6 w 145"/>
              <a:gd name="T21" fmla="*/ 61 h 146"/>
              <a:gd name="T22" fmla="*/ 34 w 145"/>
              <a:gd name="T23" fmla="*/ 35 h 146"/>
              <a:gd name="T24" fmla="*/ 60 w 145"/>
              <a:gd name="T25" fmla="*/ 6 h 146"/>
              <a:gd name="T26" fmla="*/ 67 w 145"/>
              <a:gd name="T27" fmla="*/ 0 h 146"/>
              <a:gd name="T28" fmla="*/ 83 w 145"/>
              <a:gd name="T29" fmla="*/ 2 h 146"/>
              <a:gd name="T30" fmla="*/ 85 w 145"/>
              <a:gd name="T31" fmla="*/ 20 h 146"/>
              <a:gd name="T32" fmla="*/ 126 w 145"/>
              <a:gd name="T33" fmla="*/ 61 h 146"/>
              <a:gd name="T34" fmla="*/ 143 w 145"/>
              <a:gd name="T35" fmla="*/ 63 h 146"/>
              <a:gd name="T36" fmla="*/ 113 w 145"/>
              <a:gd name="T37" fmla="*/ 85 h 146"/>
              <a:gd name="T38" fmla="*/ 99 w 145"/>
              <a:gd name="T39" fmla="*/ 83 h 146"/>
              <a:gd name="T40" fmla="*/ 97 w 145"/>
              <a:gd name="T41" fmla="*/ 67 h 146"/>
              <a:gd name="T42" fmla="*/ 103 w 145"/>
              <a:gd name="T43" fmla="*/ 61 h 146"/>
              <a:gd name="T44" fmla="*/ 103 w 145"/>
              <a:gd name="T45" fmla="*/ 43 h 146"/>
              <a:gd name="T46" fmla="*/ 85 w 145"/>
              <a:gd name="T47" fmla="*/ 43 h 146"/>
              <a:gd name="T48" fmla="*/ 79 w 145"/>
              <a:gd name="T49" fmla="*/ 49 h 146"/>
              <a:gd name="T50" fmla="*/ 62 w 145"/>
              <a:gd name="T51" fmla="*/ 47 h 146"/>
              <a:gd name="T52" fmla="*/ 60 w 145"/>
              <a:gd name="T53" fmla="*/ 32 h 146"/>
              <a:gd name="T54" fmla="*/ 32 w 145"/>
              <a:gd name="T55" fmla="*/ 61 h 146"/>
              <a:gd name="T56" fmla="*/ 47 w 145"/>
              <a:gd name="T57" fmla="*/ 63 h 146"/>
              <a:gd name="T58" fmla="*/ 48 w 145"/>
              <a:gd name="T59" fmla="*/ 79 h 146"/>
              <a:gd name="T60" fmla="*/ 42 w 145"/>
              <a:gd name="T61" fmla="*/ 85 h 146"/>
              <a:gd name="T62" fmla="*/ 43 w 145"/>
              <a:gd name="T63" fmla="*/ 103 h 146"/>
              <a:gd name="T64" fmla="*/ 60 w 145"/>
              <a:gd name="T65" fmla="*/ 103 h 146"/>
              <a:gd name="T66" fmla="*/ 67 w 145"/>
              <a:gd name="T67" fmla="*/ 97 h 146"/>
              <a:gd name="T68" fmla="*/ 83 w 145"/>
              <a:gd name="T69" fmla="*/ 99 h 146"/>
              <a:gd name="T70" fmla="*/ 85 w 145"/>
              <a:gd name="T71" fmla="*/ 114 h 146"/>
              <a:gd name="T72" fmla="*/ 113 w 145"/>
              <a:gd name="T73" fmla="*/ 8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5" h="146">
                <a:moveTo>
                  <a:pt x="145" y="67"/>
                </a:moveTo>
                <a:cubicBezTo>
                  <a:pt x="145" y="79"/>
                  <a:pt x="145" y="79"/>
                  <a:pt x="145" y="79"/>
                </a:cubicBezTo>
                <a:cubicBezTo>
                  <a:pt x="145" y="81"/>
                  <a:pt x="145" y="82"/>
                  <a:pt x="143" y="83"/>
                </a:cubicBezTo>
                <a:cubicBezTo>
                  <a:pt x="142" y="84"/>
                  <a:pt x="141" y="85"/>
                  <a:pt x="139" y="85"/>
                </a:cubicBezTo>
                <a:cubicBezTo>
                  <a:pt x="126" y="85"/>
                  <a:pt x="126" y="85"/>
                  <a:pt x="126" y="85"/>
                </a:cubicBezTo>
                <a:cubicBezTo>
                  <a:pt x="123" y="95"/>
                  <a:pt x="118" y="104"/>
                  <a:pt x="111" y="111"/>
                </a:cubicBezTo>
                <a:cubicBezTo>
                  <a:pt x="104" y="119"/>
                  <a:pt x="95" y="124"/>
                  <a:pt x="85" y="126"/>
                </a:cubicBezTo>
                <a:cubicBezTo>
                  <a:pt x="85" y="140"/>
                  <a:pt x="85" y="140"/>
                  <a:pt x="85" y="140"/>
                </a:cubicBezTo>
                <a:cubicBezTo>
                  <a:pt x="85" y="141"/>
                  <a:pt x="84" y="143"/>
                  <a:pt x="83" y="144"/>
                </a:cubicBezTo>
                <a:cubicBezTo>
                  <a:pt x="82" y="145"/>
                  <a:pt x="80" y="146"/>
                  <a:pt x="79" y="146"/>
                </a:cubicBezTo>
                <a:cubicBezTo>
                  <a:pt x="67" y="146"/>
                  <a:pt x="67" y="146"/>
                  <a:pt x="67" y="146"/>
                </a:cubicBezTo>
                <a:cubicBezTo>
                  <a:pt x="65" y="146"/>
                  <a:pt x="63" y="145"/>
                  <a:pt x="62" y="144"/>
                </a:cubicBezTo>
                <a:cubicBezTo>
                  <a:pt x="61" y="143"/>
                  <a:pt x="60" y="141"/>
                  <a:pt x="60" y="140"/>
                </a:cubicBezTo>
                <a:cubicBezTo>
                  <a:pt x="60" y="126"/>
                  <a:pt x="60" y="126"/>
                  <a:pt x="60" y="126"/>
                </a:cubicBezTo>
                <a:cubicBezTo>
                  <a:pt x="50" y="124"/>
                  <a:pt x="42" y="119"/>
                  <a:pt x="34" y="111"/>
                </a:cubicBezTo>
                <a:cubicBezTo>
                  <a:pt x="27" y="104"/>
                  <a:pt x="22" y="95"/>
                  <a:pt x="20" y="85"/>
                </a:cubicBezTo>
                <a:cubicBezTo>
                  <a:pt x="6" y="85"/>
                  <a:pt x="6" y="85"/>
                  <a:pt x="6" y="85"/>
                </a:cubicBezTo>
                <a:cubicBezTo>
                  <a:pt x="4" y="85"/>
                  <a:pt x="3" y="84"/>
                  <a:pt x="2" y="83"/>
                </a:cubicBezTo>
                <a:cubicBezTo>
                  <a:pt x="1" y="82"/>
                  <a:pt x="0" y="81"/>
                  <a:pt x="0" y="79"/>
                </a:cubicBezTo>
                <a:cubicBezTo>
                  <a:pt x="0" y="67"/>
                  <a:pt x="0" y="67"/>
                  <a:pt x="0" y="67"/>
                </a:cubicBezTo>
                <a:cubicBezTo>
                  <a:pt x="0" y="65"/>
                  <a:pt x="1" y="64"/>
                  <a:pt x="2" y="63"/>
                </a:cubicBezTo>
                <a:cubicBezTo>
                  <a:pt x="3" y="61"/>
                  <a:pt x="4" y="61"/>
                  <a:pt x="6" y="61"/>
                </a:cubicBezTo>
                <a:cubicBezTo>
                  <a:pt x="20" y="61"/>
                  <a:pt x="20" y="61"/>
                  <a:pt x="20" y="61"/>
                </a:cubicBezTo>
                <a:cubicBezTo>
                  <a:pt x="22" y="51"/>
                  <a:pt x="27" y="42"/>
                  <a:pt x="34" y="35"/>
                </a:cubicBezTo>
                <a:cubicBezTo>
                  <a:pt x="42" y="27"/>
                  <a:pt x="50" y="22"/>
                  <a:pt x="60" y="20"/>
                </a:cubicBezTo>
                <a:cubicBezTo>
                  <a:pt x="60" y="6"/>
                  <a:pt x="60" y="6"/>
                  <a:pt x="60" y="6"/>
                </a:cubicBezTo>
                <a:cubicBezTo>
                  <a:pt x="60" y="5"/>
                  <a:pt x="61" y="3"/>
                  <a:pt x="62" y="2"/>
                </a:cubicBezTo>
                <a:cubicBezTo>
                  <a:pt x="63" y="1"/>
                  <a:pt x="65" y="0"/>
                  <a:pt x="67" y="0"/>
                </a:cubicBezTo>
                <a:cubicBezTo>
                  <a:pt x="79" y="0"/>
                  <a:pt x="79" y="0"/>
                  <a:pt x="79" y="0"/>
                </a:cubicBezTo>
                <a:cubicBezTo>
                  <a:pt x="80" y="0"/>
                  <a:pt x="82" y="1"/>
                  <a:pt x="83" y="2"/>
                </a:cubicBezTo>
                <a:cubicBezTo>
                  <a:pt x="84" y="3"/>
                  <a:pt x="85" y="5"/>
                  <a:pt x="85" y="6"/>
                </a:cubicBezTo>
                <a:cubicBezTo>
                  <a:pt x="85" y="20"/>
                  <a:pt x="85" y="20"/>
                  <a:pt x="85" y="20"/>
                </a:cubicBezTo>
                <a:cubicBezTo>
                  <a:pt x="95" y="22"/>
                  <a:pt x="104" y="27"/>
                  <a:pt x="111" y="35"/>
                </a:cubicBezTo>
                <a:cubicBezTo>
                  <a:pt x="118" y="42"/>
                  <a:pt x="123" y="51"/>
                  <a:pt x="126" y="61"/>
                </a:cubicBezTo>
                <a:cubicBezTo>
                  <a:pt x="139" y="61"/>
                  <a:pt x="139" y="61"/>
                  <a:pt x="139" y="61"/>
                </a:cubicBezTo>
                <a:cubicBezTo>
                  <a:pt x="141" y="61"/>
                  <a:pt x="142" y="61"/>
                  <a:pt x="143" y="63"/>
                </a:cubicBezTo>
                <a:cubicBezTo>
                  <a:pt x="145" y="64"/>
                  <a:pt x="145" y="65"/>
                  <a:pt x="145" y="67"/>
                </a:cubicBezTo>
                <a:close/>
                <a:moveTo>
                  <a:pt x="113" y="85"/>
                </a:moveTo>
                <a:cubicBezTo>
                  <a:pt x="103" y="85"/>
                  <a:pt x="103" y="85"/>
                  <a:pt x="103" y="85"/>
                </a:cubicBezTo>
                <a:cubicBezTo>
                  <a:pt x="101" y="85"/>
                  <a:pt x="100" y="84"/>
                  <a:pt x="99" y="83"/>
                </a:cubicBezTo>
                <a:cubicBezTo>
                  <a:pt x="97" y="82"/>
                  <a:pt x="97" y="81"/>
                  <a:pt x="97" y="79"/>
                </a:cubicBezTo>
                <a:cubicBezTo>
                  <a:pt x="97" y="67"/>
                  <a:pt x="97" y="67"/>
                  <a:pt x="97" y="67"/>
                </a:cubicBezTo>
                <a:cubicBezTo>
                  <a:pt x="97" y="65"/>
                  <a:pt x="97" y="64"/>
                  <a:pt x="99" y="63"/>
                </a:cubicBezTo>
                <a:cubicBezTo>
                  <a:pt x="100" y="61"/>
                  <a:pt x="101" y="61"/>
                  <a:pt x="103" y="61"/>
                </a:cubicBezTo>
                <a:cubicBezTo>
                  <a:pt x="113" y="61"/>
                  <a:pt x="113" y="61"/>
                  <a:pt x="113" y="61"/>
                </a:cubicBezTo>
                <a:cubicBezTo>
                  <a:pt x="111" y="54"/>
                  <a:pt x="108" y="48"/>
                  <a:pt x="103" y="43"/>
                </a:cubicBezTo>
                <a:cubicBezTo>
                  <a:pt x="97" y="38"/>
                  <a:pt x="91" y="34"/>
                  <a:pt x="85" y="32"/>
                </a:cubicBezTo>
                <a:cubicBezTo>
                  <a:pt x="85" y="43"/>
                  <a:pt x="85" y="43"/>
                  <a:pt x="85" y="43"/>
                </a:cubicBezTo>
                <a:cubicBezTo>
                  <a:pt x="85" y="44"/>
                  <a:pt x="84" y="46"/>
                  <a:pt x="83" y="47"/>
                </a:cubicBezTo>
                <a:cubicBezTo>
                  <a:pt x="82" y="48"/>
                  <a:pt x="80" y="49"/>
                  <a:pt x="79" y="49"/>
                </a:cubicBezTo>
                <a:cubicBezTo>
                  <a:pt x="67" y="49"/>
                  <a:pt x="67" y="49"/>
                  <a:pt x="67" y="49"/>
                </a:cubicBezTo>
                <a:cubicBezTo>
                  <a:pt x="65" y="49"/>
                  <a:pt x="63" y="48"/>
                  <a:pt x="62" y="47"/>
                </a:cubicBezTo>
                <a:cubicBezTo>
                  <a:pt x="61" y="46"/>
                  <a:pt x="60" y="44"/>
                  <a:pt x="60" y="43"/>
                </a:cubicBezTo>
                <a:cubicBezTo>
                  <a:pt x="60" y="32"/>
                  <a:pt x="60" y="32"/>
                  <a:pt x="60" y="32"/>
                </a:cubicBezTo>
                <a:cubicBezTo>
                  <a:pt x="54" y="34"/>
                  <a:pt x="48" y="38"/>
                  <a:pt x="43" y="43"/>
                </a:cubicBezTo>
                <a:cubicBezTo>
                  <a:pt x="38" y="48"/>
                  <a:pt x="34" y="54"/>
                  <a:pt x="32" y="61"/>
                </a:cubicBezTo>
                <a:cubicBezTo>
                  <a:pt x="42" y="61"/>
                  <a:pt x="42" y="61"/>
                  <a:pt x="42" y="61"/>
                </a:cubicBezTo>
                <a:cubicBezTo>
                  <a:pt x="44" y="61"/>
                  <a:pt x="45" y="61"/>
                  <a:pt x="47" y="63"/>
                </a:cubicBezTo>
                <a:cubicBezTo>
                  <a:pt x="48" y="64"/>
                  <a:pt x="48" y="65"/>
                  <a:pt x="48" y="67"/>
                </a:cubicBezTo>
                <a:cubicBezTo>
                  <a:pt x="48" y="79"/>
                  <a:pt x="48" y="79"/>
                  <a:pt x="48" y="79"/>
                </a:cubicBezTo>
                <a:cubicBezTo>
                  <a:pt x="48" y="81"/>
                  <a:pt x="48" y="82"/>
                  <a:pt x="47" y="83"/>
                </a:cubicBezTo>
                <a:cubicBezTo>
                  <a:pt x="45" y="84"/>
                  <a:pt x="44" y="85"/>
                  <a:pt x="42" y="85"/>
                </a:cubicBezTo>
                <a:cubicBezTo>
                  <a:pt x="32" y="85"/>
                  <a:pt x="32" y="85"/>
                  <a:pt x="32" y="85"/>
                </a:cubicBezTo>
                <a:cubicBezTo>
                  <a:pt x="34" y="92"/>
                  <a:pt x="38" y="98"/>
                  <a:pt x="43" y="103"/>
                </a:cubicBezTo>
                <a:cubicBezTo>
                  <a:pt x="48" y="108"/>
                  <a:pt x="54" y="111"/>
                  <a:pt x="60" y="114"/>
                </a:cubicBezTo>
                <a:cubicBezTo>
                  <a:pt x="60" y="103"/>
                  <a:pt x="60" y="103"/>
                  <a:pt x="60" y="103"/>
                </a:cubicBezTo>
                <a:cubicBezTo>
                  <a:pt x="60" y="102"/>
                  <a:pt x="61" y="100"/>
                  <a:pt x="62" y="99"/>
                </a:cubicBezTo>
                <a:cubicBezTo>
                  <a:pt x="63" y="98"/>
                  <a:pt x="65" y="97"/>
                  <a:pt x="67" y="97"/>
                </a:cubicBezTo>
                <a:cubicBezTo>
                  <a:pt x="79" y="97"/>
                  <a:pt x="79" y="97"/>
                  <a:pt x="79" y="97"/>
                </a:cubicBezTo>
                <a:cubicBezTo>
                  <a:pt x="80" y="97"/>
                  <a:pt x="82" y="98"/>
                  <a:pt x="83" y="99"/>
                </a:cubicBezTo>
                <a:cubicBezTo>
                  <a:pt x="84" y="100"/>
                  <a:pt x="85" y="102"/>
                  <a:pt x="85" y="103"/>
                </a:cubicBezTo>
                <a:cubicBezTo>
                  <a:pt x="85" y="114"/>
                  <a:pt x="85" y="114"/>
                  <a:pt x="85" y="114"/>
                </a:cubicBezTo>
                <a:cubicBezTo>
                  <a:pt x="91" y="111"/>
                  <a:pt x="97" y="108"/>
                  <a:pt x="103" y="103"/>
                </a:cubicBezTo>
                <a:cubicBezTo>
                  <a:pt x="108" y="98"/>
                  <a:pt x="111" y="92"/>
                  <a:pt x="113" y="85"/>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95" name="Freeform 92"/>
          <p:cNvSpPr>
            <a:spLocks noEditPoints="1"/>
          </p:cNvSpPr>
          <p:nvPr/>
        </p:nvSpPr>
        <p:spPr bwMode="auto">
          <a:xfrm>
            <a:off x="3796140" y="2837991"/>
            <a:ext cx="221051" cy="221039"/>
          </a:xfrm>
          <a:custGeom>
            <a:avLst/>
            <a:gdLst>
              <a:gd name="T0" fmla="*/ 135 w 145"/>
              <a:gd name="T1" fmla="*/ 37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7 h 146"/>
              <a:gd name="T18" fmla="*/ 36 w 145"/>
              <a:gd name="T19" fmla="*/ 10 h 146"/>
              <a:gd name="T20" fmla="*/ 72 w 145"/>
              <a:gd name="T21" fmla="*/ 0 h 146"/>
              <a:gd name="T22" fmla="*/ 109 w 145"/>
              <a:gd name="T23" fmla="*/ 10 h 146"/>
              <a:gd name="T24" fmla="*/ 135 w 145"/>
              <a:gd name="T25" fmla="*/ 37 h 146"/>
              <a:gd name="T26" fmla="*/ 117 w 145"/>
              <a:gd name="T27" fmla="*/ 99 h 146"/>
              <a:gd name="T28" fmla="*/ 124 w 145"/>
              <a:gd name="T29" fmla="*/ 73 h 146"/>
              <a:gd name="T30" fmla="*/ 117 w 145"/>
              <a:gd name="T31" fmla="*/ 47 h 146"/>
              <a:gd name="T32" fmla="*/ 98 w 145"/>
              <a:gd name="T33" fmla="*/ 28 h 146"/>
              <a:gd name="T34" fmla="*/ 72 w 145"/>
              <a:gd name="T35" fmla="*/ 22 h 146"/>
              <a:gd name="T36" fmla="*/ 47 w 145"/>
              <a:gd name="T37" fmla="*/ 28 h 146"/>
              <a:gd name="T38" fmla="*/ 28 w 145"/>
              <a:gd name="T39" fmla="*/ 47 h 146"/>
              <a:gd name="T40" fmla="*/ 21 w 145"/>
              <a:gd name="T41" fmla="*/ 73 h 146"/>
              <a:gd name="T42" fmla="*/ 28 w 145"/>
              <a:gd name="T43" fmla="*/ 99 h 146"/>
              <a:gd name="T44" fmla="*/ 47 w 145"/>
              <a:gd name="T45" fmla="*/ 117 h 146"/>
              <a:gd name="T46" fmla="*/ 72 w 145"/>
              <a:gd name="T47" fmla="*/ 124 h 146"/>
              <a:gd name="T48" fmla="*/ 98 w 145"/>
              <a:gd name="T49" fmla="*/ 117 h 146"/>
              <a:gd name="T50" fmla="*/ 117 w 145"/>
              <a:gd name="T51" fmla="*/ 99 h 146"/>
              <a:gd name="T52" fmla="*/ 103 w 145"/>
              <a:gd name="T53" fmla="*/ 90 h 146"/>
              <a:gd name="T54" fmla="*/ 90 w 145"/>
              <a:gd name="T55" fmla="*/ 104 h 146"/>
              <a:gd name="T56" fmla="*/ 87 w 145"/>
              <a:gd name="T57" fmla="*/ 105 h 146"/>
              <a:gd name="T58" fmla="*/ 85 w 145"/>
              <a:gd name="T59" fmla="*/ 104 h 146"/>
              <a:gd name="T60" fmla="*/ 72 w 145"/>
              <a:gd name="T61" fmla="*/ 91 h 146"/>
              <a:gd name="T62" fmla="*/ 59 w 145"/>
              <a:gd name="T63" fmla="*/ 104 h 146"/>
              <a:gd name="T64" fmla="*/ 57 w 145"/>
              <a:gd name="T65" fmla="*/ 105 h 146"/>
              <a:gd name="T66" fmla="*/ 55 w 145"/>
              <a:gd name="T67" fmla="*/ 104 h 146"/>
              <a:gd name="T68" fmla="*/ 41 w 145"/>
              <a:gd name="T69" fmla="*/ 90 h 146"/>
              <a:gd name="T70" fmla="*/ 40 w 145"/>
              <a:gd name="T71" fmla="*/ 88 h 146"/>
              <a:gd name="T72" fmla="*/ 41 w 145"/>
              <a:gd name="T73" fmla="*/ 86 h 146"/>
              <a:gd name="T74" fmla="*/ 54 w 145"/>
              <a:gd name="T75" fmla="*/ 73 h 146"/>
              <a:gd name="T76" fmla="*/ 41 w 145"/>
              <a:gd name="T77" fmla="*/ 60 h 146"/>
              <a:gd name="T78" fmla="*/ 40 w 145"/>
              <a:gd name="T79" fmla="*/ 58 h 146"/>
              <a:gd name="T80" fmla="*/ 41 w 145"/>
              <a:gd name="T81" fmla="*/ 56 h 146"/>
              <a:gd name="T82" fmla="*/ 55 w 145"/>
              <a:gd name="T83" fmla="*/ 42 h 146"/>
              <a:gd name="T84" fmla="*/ 57 w 145"/>
              <a:gd name="T85" fmla="*/ 41 h 146"/>
              <a:gd name="T86" fmla="*/ 59 w 145"/>
              <a:gd name="T87" fmla="*/ 42 h 146"/>
              <a:gd name="T88" fmla="*/ 72 w 145"/>
              <a:gd name="T89" fmla="*/ 55 h 146"/>
              <a:gd name="T90" fmla="*/ 85 w 145"/>
              <a:gd name="T91" fmla="*/ 42 h 146"/>
              <a:gd name="T92" fmla="*/ 87 w 145"/>
              <a:gd name="T93" fmla="*/ 41 h 146"/>
              <a:gd name="T94" fmla="*/ 90 w 145"/>
              <a:gd name="T95" fmla="*/ 42 h 146"/>
              <a:gd name="T96" fmla="*/ 103 w 145"/>
              <a:gd name="T97" fmla="*/ 56 h 146"/>
              <a:gd name="T98" fmla="*/ 104 w 145"/>
              <a:gd name="T99" fmla="*/ 58 h 146"/>
              <a:gd name="T100" fmla="*/ 103 w 145"/>
              <a:gd name="T101" fmla="*/ 60 h 146"/>
              <a:gd name="T102" fmla="*/ 91 w 145"/>
              <a:gd name="T103" fmla="*/ 73 h 146"/>
              <a:gd name="T104" fmla="*/ 103 w 145"/>
              <a:gd name="T105" fmla="*/ 86 h 146"/>
              <a:gd name="T106" fmla="*/ 104 w 145"/>
              <a:gd name="T107" fmla="*/ 88 h 146"/>
              <a:gd name="T108" fmla="*/ 103 w 145"/>
              <a:gd name="T109" fmla="*/ 9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5" h="146">
                <a:moveTo>
                  <a:pt x="135" y="37"/>
                </a:moveTo>
                <a:cubicBezTo>
                  <a:pt x="142" y="48"/>
                  <a:pt x="145" y="60"/>
                  <a:pt x="145" y="73"/>
                </a:cubicBezTo>
                <a:cubicBezTo>
                  <a:pt x="145" y="86"/>
                  <a:pt x="142" y="98"/>
                  <a:pt x="135" y="109"/>
                </a:cubicBezTo>
                <a:cubicBezTo>
                  <a:pt x="129" y="121"/>
                  <a:pt x="120" y="129"/>
                  <a:pt x="109" y="136"/>
                </a:cubicBezTo>
                <a:cubicBezTo>
                  <a:pt x="98" y="142"/>
                  <a:pt x="86" y="146"/>
                  <a:pt x="72" y="146"/>
                </a:cubicBezTo>
                <a:cubicBezTo>
                  <a:pt x="59" y="146"/>
                  <a:pt x="47" y="142"/>
                  <a:pt x="36" y="136"/>
                </a:cubicBezTo>
                <a:cubicBezTo>
                  <a:pt x="25" y="129"/>
                  <a:pt x="16" y="121"/>
                  <a:pt x="9" y="109"/>
                </a:cubicBezTo>
                <a:cubicBezTo>
                  <a:pt x="3" y="98"/>
                  <a:pt x="0" y="86"/>
                  <a:pt x="0" y="73"/>
                </a:cubicBezTo>
                <a:cubicBezTo>
                  <a:pt x="0" y="60"/>
                  <a:pt x="3" y="48"/>
                  <a:pt x="9" y="37"/>
                </a:cubicBezTo>
                <a:cubicBezTo>
                  <a:pt x="16" y="25"/>
                  <a:pt x="25" y="17"/>
                  <a:pt x="36" y="10"/>
                </a:cubicBezTo>
                <a:cubicBezTo>
                  <a:pt x="47" y="4"/>
                  <a:pt x="59" y="0"/>
                  <a:pt x="72" y="0"/>
                </a:cubicBezTo>
                <a:cubicBezTo>
                  <a:pt x="86" y="0"/>
                  <a:pt x="98" y="4"/>
                  <a:pt x="109" y="10"/>
                </a:cubicBezTo>
                <a:cubicBezTo>
                  <a:pt x="120" y="17"/>
                  <a:pt x="129" y="25"/>
                  <a:pt x="135" y="37"/>
                </a:cubicBezTo>
                <a:close/>
                <a:moveTo>
                  <a:pt x="117" y="99"/>
                </a:moveTo>
                <a:cubicBezTo>
                  <a:pt x="121" y="91"/>
                  <a:pt x="124" y="82"/>
                  <a:pt x="124" y="73"/>
                </a:cubicBezTo>
                <a:cubicBezTo>
                  <a:pt x="124" y="64"/>
                  <a:pt x="121" y="55"/>
                  <a:pt x="117" y="47"/>
                </a:cubicBezTo>
                <a:cubicBezTo>
                  <a:pt x="112" y="39"/>
                  <a:pt x="106" y="33"/>
                  <a:pt x="98" y="28"/>
                </a:cubicBezTo>
                <a:cubicBezTo>
                  <a:pt x="90" y="24"/>
                  <a:pt x="82" y="22"/>
                  <a:pt x="72" y="22"/>
                </a:cubicBezTo>
                <a:cubicBezTo>
                  <a:pt x="63" y="22"/>
                  <a:pt x="54" y="24"/>
                  <a:pt x="47" y="28"/>
                </a:cubicBezTo>
                <a:cubicBezTo>
                  <a:pt x="39" y="33"/>
                  <a:pt x="32" y="39"/>
                  <a:pt x="28" y="47"/>
                </a:cubicBezTo>
                <a:cubicBezTo>
                  <a:pt x="23" y="55"/>
                  <a:pt x="21" y="64"/>
                  <a:pt x="21" y="73"/>
                </a:cubicBezTo>
                <a:cubicBezTo>
                  <a:pt x="21" y="82"/>
                  <a:pt x="23" y="91"/>
                  <a:pt x="28" y="99"/>
                </a:cubicBezTo>
                <a:cubicBezTo>
                  <a:pt x="32" y="107"/>
                  <a:pt x="39" y="113"/>
                  <a:pt x="47" y="117"/>
                </a:cubicBezTo>
                <a:cubicBezTo>
                  <a:pt x="54" y="122"/>
                  <a:pt x="63" y="124"/>
                  <a:pt x="72" y="124"/>
                </a:cubicBezTo>
                <a:cubicBezTo>
                  <a:pt x="82" y="124"/>
                  <a:pt x="90" y="122"/>
                  <a:pt x="98" y="117"/>
                </a:cubicBezTo>
                <a:cubicBezTo>
                  <a:pt x="106" y="113"/>
                  <a:pt x="112" y="107"/>
                  <a:pt x="117" y="99"/>
                </a:cubicBezTo>
                <a:close/>
                <a:moveTo>
                  <a:pt x="103" y="90"/>
                </a:moveTo>
                <a:cubicBezTo>
                  <a:pt x="90" y="104"/>
                  <a:pt x="90" y="104"/>
                  <a:pt x="90" y="104"/>
                </a:cubicBezTo>
                <a:cubicBezTo>
                  <a:pt x="89" y="105"/>
                  <a:pt x="88" y="105"/>
                  <a:pt x="87" y="105"/>
                </a:cubicBezTo>
                <a:cubicBezTo>
                  <a:pt x="87" y="105"/>
                  <a:pt x="86" y="105"/>
                  <a:pt x="85" y="104"/>
                </a:cubicBezTo>
                <a:cubicBezTo>
                  <a:pt x="72" y="91"/>
                  <a:pt x="72" y="91"/>
                  <a:pt x="72" y="91"/>
                </a:cubicBezTo>
                <a:cubicBezTo>
                  <a:pt x="59" y="104"/>
                  <a:pt x="59" y="104"/>
                  <a:pt x="59" y="104"/>
                </a:cubicBezTo>
                <a:cubicBezTo>
                  <a:pt x="59" y="105"/>
                  <a:pt x="58" y="105"/>
                  <a:pt x="57" y="105"/>
                </a:cubicBezTo>
                <a:cubicBezTo>
                  <a:pt x="56" y="105"/>
                  <a:pt x="56" y="105"/>
                  <a:pt x="55" y="104"/>
                </a:cubicBezTo>
                <a:cubicBezTo>
                  <a:pt x="41" y="90"/>
                  <a:pt x="41" y="90"/>
                  <a:pt x="41" y="90"/>
                </a:cubicBezTo>
                <a:cubicBezTo>
                  <a:pt x="41" y="90"/>
                  <a:pt x="40" y="89"/>
                  <a:pt x="40" y="88"/>
                </a:cubicBezTo>
                <a:cubicBezTo>
                  <a:pt x="40" y="87"/>
                  <a:pt x="41" y="87"/>
                  <a:pt x="41" y="86"/>
                </a:cubicBezTo>
                <a:cubicBezTo>
                  <a:pt x="54" y="73"/>
                  <a:pt x="54" y="73"/>
                  <a:pt x="54" y="73"/>
                </a:cubicBezTo>
                <a:cubicBezTo>
                  <a:pt x="41" y="60"/>
                  <a:pt x="41" y="60"/>
                  <a:pt x="41" y="60"/>
                </a:cubicBezTo>
                <a:cubicBezTo>
                  <a:pt x="41" y="59"/>
                  <a:pt x="40" y="59"/>
                  <a:pt x="40" y="58"/>
                </a:cubicBezTo>
                <a:cubicBezTo>
                  <a:pt x="40" y="57"/>
                  <a:pt x="41" y="56"/>
                  <a:pt x="41" y="56"/>
                </a:cubicBezTo>
                <a:cubicBezTo>
                  <a:pt x="55" y="42"/>
                  <a:pt x="55" y="42"/>
                  <a:pt x="55" y="42"/>
                </a:cubicBezTo>
                <a:cubicBezTo>
                  <a:pt x="56" y="41"/>
                  <a:pt x="56" y="41"/>
                  <a:pt x="57" y="41"/>
                </a:cubicBezTo>
                <a:cubicBezTo>
                  <a:pt x="58" y="41"/>
                  <a:pt x="59" y="41"/>
                  <a:pt x="59" y="42"/>
                </a:cubicBezTo>
                <a:cubicBezTo>
                  <a:pt x="72" y="55"/>
                  <a:pt x="72" y="55"/>
                  <a:pt x="72" y="55"/>
                </a:cubicBezTo>
                <a:cubicBezTo>
                  <a:pt x="85" y="42"/>
                  <a:pt x="85" y="42"/>
                  <a:pt x="85" y="42"/>
                </a:cubicBezTo>
                <a:cubicBezTo>
                  <a:pt x="86" y="41"/>
                  <a:pt x="87" y="41"/>
                  <a:pt x="87" y="41"/>
                </a:cubicBezTo>
                <a:cubicBezTo>
                  <a:pt x="88" y="41"/>
                  <a:pt x="89" y="41"/>
                  <a:pt x="90" y="42"/>
                </a:cubicBezTo>
                <a:cubicBezTo>
                  <a:pt x="103" y="56"/>
                  <a:pt x="103" y="56"/>
                  <a:pt x="103" y="56"/>
                </a:cubicBezTo>
                <a:cubicBezTo>
                  <a:pt x="104" y="56"/>
                  <a:pt x="104" y="57"/>
                  <a:pt x="104" y="58"/>
                </a:cubicBezTo>
                <a:cubicBezTo>
                  <a:pt x="104" y="59"/>
                  <a:pt x="104" y="59"/>
                  <a:pt x="103" y="60"/>
                </a:cubicBezTo>
                <a:cubicBezTo>
                  <a:pt x="91" y="73"/>
                  <a:pt x="91" y="73"/>
                  <a:pt x="91" y="73"/>
                </a:cubicBezTo>
                <a:cubicBezTo>
                  <a:pt x="103" y="86"/>
                  <a:pt x="103" y="86"/>
                  <a:pt x="103" y="86"/>
                </a:cubicBezTo>
                <a:cubicBezTo>
                  <a:pt x="104" y="87"/>
                  <a:pt x="104" y="87"/>
                  <a:pt x="104" y="88"/>
                </a:cubicBezTo>
                <a:cubicBezTo>
                  <a:pt x="104" y="89"/>
                  <a:pt x="104" y="90"/>
                  <a:pt x="103" y="9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96" name="Freeform 93"/>
          <p:cNvSpPr>
            <a:spLocks noEditPoints="1"/>
          </p:cNvSpPr>
          <p:nvPr/>
        </p:nvSpPr>
        <p:spPr bwMode="auto">
          <a:xfrm>
            <a:off x="4078721" y="2837991"/>
            <a:ext cx="221051" cy="221039"/>
          </a:xfrm>
          <a:custGeom>
            <a:avLst/>
            <a:gdLst>
              <a:gd name="T0" fmla="*/ 135 w 145"/>
              <a:gd name="T1" fmla="*/ 37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7 h 146"/>
              <a:gd name="T18" fmla="*/ 36 w 145"/>
              <a:gd name="T19" fmla="*/ 10 h 146"/>
              <a:gd name="T20" fmla="*/ 72 w 145"/>
              <a:gd name="T21" fmla="*/ 0 h 146"/>
              <a:gd name="T22" fmla="*/ 109 w 145"/>
              <a:gd name="T23" fmla="*/ 10 h 146"/>
              <a:gd name="T24" fmla="*/ 135 w 145"/>
              <a:gd name="T25" fmla="*/ 37 h 146"/>
              <a:gd name="T26" fmla="*/ 117 w 145"/>
              <a:gd name="T27" fmla="*/ 99 h 146"/>
              <a:gd name="T28" fmla="*/ 124 w 145"/>
              <a:gd name="T29" fmla="*/ 73 h 146"/>
              <a:gd name="T30" fmla="*/ 117 w 145"/>
              <a:gd name="T31" fmla="*/ 47 h 146"/>
              <a:gd name="T32" fmla="*/ 98 w 145"/>
              <a:gd name="T33" fmla="*/ 28 h 146"/>
              <a:gd name="T34" fmla="*/ 72 w 145"/>
              <a:gd name="T35" fmla="*/ 22 h 146"/>
              <a:gd name="T36" fmla="*/ 46 w 145"/>
              <a:gd name="T37" fmla="*/ 28 h 146"/>
              <a:gd name="T38" fmla="*/ 28 w 145"/>
              <a:gd name="T39" fmla="*/ 47 h 146"/>
              <a:gd name="T40" fmla="*/ 21 w 145"/>
              <a:gd name="T41" fmla="*/ 73 h 146"/>
              <a:gd name="T42" fmla="*/ 28 w 145"/>
              <a:gd name="T43" fmla="*/ 99 h 146"/>
              <a:gd name="T44" fmla="*/ 46 w 145"/>
              <a:gd name="T45" fmla="*/ 117 h 146"/>
              <a:gd name="T46" fmla="*/ 72 w 145"/>
              <a:gd name="T47" fmla="*/ 124 h 146"/>
              <a:gd name="T48" fmla="*/ 98 w 145"/>
              <a:gd name="T49" fmla="*/ 117 h 146"/>
              <a:gd name="T50" fmla="*/ 117 w 145"/>
              <a:gd name="T51" fmla="*/ 99 h 146"/>
              <a:gd name="T52" fmla="*/ 110 w 145"/>
              <a:gd name="T53" fmla="*/ 65 h 146"/>
              <a:gd name="T54" fmla="*/ 70 w 145"/>
              <a:gd name="T55" fmla="*/ 105 h 146"/>
              <a:gd name="T56" fmla="*/ 66 w 145"/>
              <a:gd name="T57" fmla="*/ 107 h 146"/>
              <a:gd name="T58" fmla="*/ 62 w 145"/>
              <a:gd name="T59" fmla="*/ 105 h 146"/>
              <a:gd name="T60" fmla="*/ 34 w 145"/>
              <a:gd name="T61" fmla="*/ 77 h 146"/>
              <a:gd name="T62" fmla="*/ 32 w 145"/>
              <a:gd name="T63" fmla="*/ 73 h 146"/>
              <a:gd name="T64" fmla="*/ 34 w 145"/>
              <a:gd name="T65" fmla="*/ 69 h 146"/>
              <a:gd name="T66" fmla="*/ 44 w 145"/>
              <a:gd name="T67" fmla="*/ 59 h 146"/>
              <a:gd name="T68" fmla="*/ 48 w 145"/>
              <a:gd name="T69" fmla="*/ 57 h 146"/>
              <a:gd name="T70" fmla="*/ 52 w 145"/>
              <a:gd name="T71" fmla="*/ 59 h 146"/>
              <a:gd name="T72" fmla="*/ 66 w 145"/>
              <a:gd name="T73" fmla="*/ 73 h 146"/>
              <a:gd name="T74" fmla="*/ 92 w 145"/>
              <a:gd name="T75" fmla="*/ 47 h 146"/>
              <a:gd name="T76" fmla="*/ 96 w 145"/>
              <a:gd name="T77" fmla="*/ 45 h 146"/>
              <a:gd name="T78" fmla="*/ 101 w 145"/>
              <a:gd name="T79" fmla="*/ 47 h 146"/>
              <a:gd name="T80" fmla="*/ 110 w 145"/>
              <a:gd name="T81" fmla="*/ 57 h 146"/>
              <a:gd name="T82" fmla="*/ 112 w 145"/>
              <a:gd name="T83" fmla="*/ 61 h 146"/>
              <a:gd name="T84" fmla="*/ 110 w 145"/>
              <a:gd name="T85" fmla="*/ 6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5" h="146">
                <a:moveTo>
                  <a:pt x="135" y="37"/>
                </a:moveTo>
                <a:cubicBezTo>
                  <a:pt x="141" y="48"/>
                  <a:pt x="145" y="60"/>
                  <a:pt x="145" y="73"/>
                </a:cubicBezTo>
                <a:cubicBezTo>
                  <a:pt x="145" y="86"/>
                  <a:pt x="141" y="98"/>
                  <a:pt x="135" y="109"/>
                </a:cubicBezTo>
                <a:cubicBezTo>
                  <a:pt x="129" y="121"/>
                  <a:pt x="120" y="129"/>
                  <a:pt x="109" y="136"/>
                </a:cubicBezTo>
                <a:cubicBezTo>
                  <a:pt x="97" y="142"/>
                  <a:pt x="85" y="146"/>
                  <a:pt x="72" y="146"/>
                </a:cubicBezTo>
                <a:cubicBezTo>
                  <a:pt x="59" y="146"/>
                  <a:pt x="47" y="142"/>
                  <a:pt x="36" y="136"/>
                </a:cubicBezTo>
                <a:cubicBezTo>
                  <a:pt x="25" y="129"/>
                  <a:pt x="16" y="121"/>
                  <a:pt x="9" y="109"/>
                </a:cubicBezTo>
                <a:cubicBezTo>
                  <a:pt x="3" y="98"/>
                  <a:pt x="0" y="86"/>
                  <a:pt x="0" y="73"/>
                </a:cubicBezTo>
                <a:cubicBezTo>
                  <a:pt x="0" y="60"/>
                  <a:pt x="3" y="48"/>
                  <a:pt x="9" y="37"/>
                </a:cubicBezTo>
                <a:cubicBezTo>
                  <a:pt x="16" y="25"/>
                  <a:pt x="25" y="17"/>
                  <a:pt x="36" y="10"/>
                </a:cubicBezTo>
                <a:cubicBezTo>
                  <a:pt x="47" y="4"/>
                  <a:pt x="59" y="0"/>
                  <a:pt x="72" y="0"/>
                </a:cubicBezTo>
                <a:cubicBezTo>
                  <a:pt x="85" y="0"/>
                  <a:pt x="97" y="4"/>
                  <a:pt x="109" y="10"/>
                </a:cubicBezTo>
                <a:cubicBezTo>
                  <a:pt x="120" y="17"/>
                  <a:pt x="129" y="25"/>
                  <a:pt x="135" y="37"/>
                </a:cubicBezTo>
                <a:close/>
                <a:moveTo>
                  <a:pt x="117" y="99"/>
                </a:moveTo>
                <a:cubicBezTo>
                  <a:pt x="121" y="91"/>
                  <a:pt x="124" y="82"/>
                  <a:pt x="124" y="73"/>
                </a:cubicBezTo>
                <a:cubicBezTo>
                  <a:pt x="124" y="64"/>
                  <a:pt x="121" y="55"/>
                  <a:pt x="117" y="47"/>
                </a:cubicBezTo>
                <a:cubicBezTo>
                  <a:pt x="112" y="39"/>
                  <a:pt x="106" y="33"/>
                  <a:pt x="98" y="28"/>
                </a:cubicBezTo>
                <a:cubicBezTo>
                  <a:pt x="90" y="24"/>
                  <a:pt x="81" y="22"/>
                  <a:pt x="72" y="22"/>
                </a:cubicBezTo>
                <a:cubicBezTo>
                  <a:pt x="63" y="22"/>
                  <a:pt x="54" y="24"/>
                  <a:pt x="46" y="28"/>
                </a:cubicBezTo>
                <a:cubicBezTo>
                  <a:pt x="38" y="33"/>
                  <a:pt x="32" y="39"/>
                  <a:pt x="28" y="47"/>
                </a:cubicBezTo>
                <a:cubicBezTo>
                  <a:pt x="23" y="55"/>
                  <a:pt x="21" y="64"/>
                  <a:pt x="21" y="73"/>
                </a:cubicBezTo>
                <a:cubicBezTo>
                  <a:pt x="21" y="82"/>
                  <a:pt x="23" y="91"/>
                  <a:pt x="28" y="99"/>
                </a:cubicBezTo>
                <a:cubicBezTo>
                  <a:pt x="32" y="107"/>
                  <a:pt x="38" y="113"/>
                  <a:pt x="46" y="117"/>
                </a:cubicBezTo>
                <a:cubicBezTo>
                  <a:pt x="54" y="122"/>
                  <a:pt x="63" y="124"/>
                  <a:pt x="72" y="124"/>
                </a:cubicBezTo>
                <a:cubicBezTo>
                  <a:pt x="81" y="124"/>
                  <a:pt x="90" y="122"/>
                  <a:pt x="98" y="117"/>
                </a:cubicBezTo>
                <a:cubicBezTo>
                  <a:pt x="106" y="113"/>
                  <a:pt x="112" y="107"/>
                  <a:pt x="117" y="99"/>
                </a:cubicBezTo>
                <a:close/>
                <a:moveTo>
                  <a:pt x="110" y="65"/>
                </a:moveTo>
                <a:cubicBezTo>
                  <a:pt x="70" y="105"/>
                  <a:pt x="70" y="105"/>
                  <a:pt x="70" y="105"/>
                </a:cubicBezTo>
                <a:cubicBezTo>
                  <a:pt x="69" y="106"/>
                  <a:pt x="68" y="107"/>
                  <a:pt x="66" y="107"/>
                </a:cubicBezTo>
                <a:cubicBezTo>
                  <a:pt x="64" y="107"/>
                  <a:pt x="63" y="106"/>
                  <a:pt x="62" y="105"/>
                </a:cubicBezTo>
                <a:cubicBezTo>
                  <a:pt x="34" y="77"/>
                  <a:pt x="34" y="77"/>
                  <a:pt x="34" y="77"/>
                </a:cubicBezTo>
                <a:cubicBezTo>
                  <a:pt x="33" y="76"/>
                  <a:pt x="32" y="75"/>
                  <a:pt x="32" y="73"/>
                </a:cubicBezTo>
                <a:cubicBezTo>
                  <a:pt x="32" y="71"/>
                  <a:pt x="33" y="70"/>
                  <a:pt x="34" y="69"/>
                </a:cubicBezTo>
                <a:cubicBezTo>
                  <a:pt x="44" y="59"/>
                  <a:pt x="44" y="59"/>
                  <a:pt x="44" y="59"/>
                </a:cubicBezTo>
                <a:cubicBezTo>
                  <a:pt x="45" y="58"/>
                  <a:pt x="46" y="57"/>
                  <a:pt x="48" y="57"/>
                </a:cubicBezTo>
                <a:cubicBezTo>
                  <a:pt x="50" y="57"/>
                  <a:pt x="51" y="58"/>
                  <a:pt x="52" y="59"/>
                </a:cubicBezTo>
                <a:cubicBezTo>
                  <a:pt x="66" y="73"/>
                  <a:pt x="66" y="73"/>
                  <a:pt x="66" y="73"/>
                </a:cubicBezTo>
                <a:cubicBezTo>
                  <a:pt x="92" y="47"/>
                  <a:pt x="92" y="47"/>
                  <a:pt x="92" y="47"/>
                </a:cubicBezTo>
                <a:cubicBezTo>
                  <a:pt x="93" y="46"/>
                  <a:pt x="95" y="45"/>
                  <a:pt x="96" y="45"/>
                </a:cubicBezTo>
                <a:cubicBezTo>
                  <a:pt x="98" y="45"/>
                  <a:pt x="99" y="46"/>
                  <a:pt x="101" y="47"/>
                </a:cubicBezTo>
                <a:cubicBezTo>
                  <a:pt x="110" y="57"/>
                  <a:pt x="110" y="57"/>
                  <a:pt x="110" y="57"/>
                </a:cubicBezTo>
                <a:cubicBezTo>
                  <a:pt x="111" y="58"/>
                  <a:pt x="112" y="59"/>
                  <a:pt x="112" y="61"/>
                </a:cubicBezTo>
                <a:cubicBezTo>
                  <a:pt x="112" y="62"/>
                  <a:pt x="111" y="64"/>
                  <a:pt x="110" y="65"/>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97" name="Freeform 94"/>
          <p:cNvSpPr>
            <a:spLocks noEditPoints="1"/>
          </p:cNvSpPr>
          <p:nvPr/>
        </p:nvSpPr>
        <p:spPr bwMode="auto">
          <a:xfrm>
            <a:off x="4361300" y="2837991"/>
            <a:ext cx="221051" cy="221039"/>
          </a:xfrm>
          <a:custGeom>
            <a:avLst/>
            <a:gdLst>
              <a:gd name="T0" fmla="*/ 140 w 146"/>
              <a:gd name="T1" fmla="*/ 44 h 146"/>
              <a:gd name="T2" fmla="*/ 146 w 146"/>
              <a:gd name="T3" fmla="*/ 73 h 146"/>
              <a:gd name="T4" fmla="*/ 140 w 146"/>
              <a:gd name="T5" fmla="*/ 101 h 146"/>
              <a:gd name="T6" fmla="*/ 124 w 146"/>
              <a:gd name="T7" fmla="*/ 124 h 146"/>
              <a:gd name="T8" fmla="*/ 101 w 146"/>
              <a:gd name="T9" fmla="*/ 140 h 146"/>
              <a:gd name="T10" fmla="*/ 73 w 146"/>
              <a:gd name="T11" fmla="*/ 146 h 146"/>
              <a:gd name="T12" fmla="*/ 45 w 146"/>
              <a:gd name="T13" fmla="*/ 140 h 146"/>
              <a:gd name="T14" fmla="*/ 22 w 146"/>
              <a:gd name="T15" fmla="*/ 124 h 146"/>
              <a:gd name="T16" fmla="*/ 6 w 146"/>
              <a:gd name="T17" fmla="*/ 101 h 146"/>
              <a:gd name="T18" fmla="*/ 0 w 146"/>
              <a:gd name="T19" fmla="*/ 73 h 146"/>
              <a:gd name="T20" fmla="*/ 6 w 146"/>
              <a:gd name="T21" fmla="*/ 44 h 146"/>
              <a:gd name="T22" fmla="*/ 22 w 146"/>
              <a:gd name="T23" fmla="*/ 21 h 146"/>
              <a:gd name="T24" fmla="*/ 45 w 146"/>
              <a:gd name="T25" fmla="*/ 6 h 146"/>
              <a:gd name="T26" fmla="*/ 73 w 146"/>
              <a:gd name="T27" fmla="*/ 0 h 146"/>
              <a:gd name="T28" fmla="*/ 101 w 146"/>
              <a:gd name="T29" fmla="*/ 6 h 146"/>
              <a:gd name="T30" fmla="*/ 124 w 146"/>
              <a:gd name="T31" fmla="*/ 21 h 146"/>
              <a:gd name="T32" fmla="*/ 140 w 146"/>
              <a:gd name="T33" fmla="*/ 44 h 146"/>
              <a:gd name="T34" fmla="*/ 30 w 146"/>
              <a:gd name="T35" fmla="*/ 101 h 146"/>
              <a:gd name="T36" fmla="*/ 101 w 146"/>
              <a:gd name="T37" fmla="*/ 30 h 146"/>
              <a:gd name="T38" fmla="*/ 73 w 146"/>
              <a:gd name="T39" fmla="*/ 21 h 146"/>
              <a:gd name="T40" fmla="*/ 47 w 146"/>
              <a:gd name="T41" fmla="*/ 28 h 146"/>
              <a:gd name="T42" fmla="*/ 28 w 146"/>
              <a:gd name="T43" fmla="*/ 47 h 146"/>
              <a:gd name="T44" fmla="*/ 21 w 146"/>
              <a:gd name="T45" fmla="*/ 73 h 146"/>
              <a:gd name="T46" fmla="*/ 30 w 146"/>
              <a:gd name="T47" fmla="*/ 101 h 146"/>
              <a:gd name="T48" fmla="*/ 124 w 146"/>
              <a:gd name="T49" fmla="*/ 73 h 146"/>
              <a:gd name="T50" fmla="*/ 116 w 146"/>
              <a:gd name="T51" fmla="*/ 45 h 146"/>
              <a:gd name="T52" fmla="*/ 45 w 146"/>
              <a:gd name="T53" fmla="*/ 116 h 146"/>
              <a:gd name="T54" fmla="*/ 73 w 146"/>
              <a:gd name="T55" fmla="*/ 124 h 146"/>
              <a:gd name="T56" fmla="*/ 93 w 146"/>
              <a:gd name="T57" fmla="*/ 120 h 146"/>
              <a:gd name="T58" fmla="*/ 109 w 146"/>
              <a:gd name="T59" fmla="*/ 109 h 146"/>
              <a:gd name="T60" fmla="*/ 120 w 146"/>
              <a:gd name="T61" fmla="*/ 93 h 146"/>
              <a:gd name="T62" fmla="*/ 124 w 146"/>
              <a:gd name="T63"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6" h="146">
                <a:moveTo>
                  <a:pt x="140" y="44"/>
                </a:moveTo>
                <a:cubicBezTo>
                  <a:pt x="144" y="53"/>
                  <a:pt x="146" y="63"/>
                  <a:pt x="146" y="73"/>
                </a:cubicBezTo>
                <a:cubicBezTo>
                  <a:pt x="146" y="83"/>
                  <a:pt x="144" y="92"/>
                  <a:pt x="140" y="101"/>
                </a:cubicBezTo>
                <a:cubicBezTo>
                  <a:pt x="136" y="110"/>
                  <a:pt x="131" y="118"/>
                  <a:pt x="124" y="124"/>
                </a:cubicBezTo>
                <a:cubicBezTo>
                  <a:pt x="118" y="131"/>
                  <a:pt x="110" y="136"/>
                  <a:pt x="101" y="140"/>
                </a:cubicBezTo>
                <a:cubicBezTo>
                  <a:pt x="92" y="144"/>
                  <a:pt x="83" y="146"/>
                  <a:pt x="73" y="146"/>
                </a:cubicBezTo>
                <a:cubicBezTo>
                  <a:pt x="63" y="146"/>
                  <a:pt x="54" y="144"/>
                  <a:pt x="45" y="140"/>
                </a:cubicBezTo>
                <a:cubicBezTo>
                  <a:pt x="36" y="136"/>
                  <a:pt x="28" y="131"/>
                  <a:pt x="22" y="124"/>
                </a:cubicBezTo>
                <a:cubicBezTo>
                  <a:pt x="15" y="118"/>
                  <a:pt x="10" y="110"/>
                  <a:pt x="6" y="101"/>
                </a:cubicBezTo>
                <a:cubicBezTo>
                  <a:pt x="2" y="92"/>
                  <a:pt x="0" y="83"/>
                  <a:pt x="0" y="73"/>
                </a:cubicBezTo>
                <a:cubicBezTo>
                  <a:pt x="0" y="63"/>
                  <a:pt x="2" y="53"/>
                  <a:pt x="6" y="44"/>
                </a:cubicBezTo>
                <a:cubicBezTo>
                  <a:pt x="10" y="35"/>
                  <a:pt x="15" y="28"/>
                  <a:pt x="22" y="21"/>
                </a:cubicBezTo>
                <a:cubicBezTo>
                  <a:pt x="28" y="15"/>
                  <a:pt x="36" y="9"/>
                  <a:pt x="45" y="6"/>
                </a:cubicBezTo>
                <a:cubicBezTo>
                  <a:pt x="54" y="2"/>
                  <a:pt x="63" y="0"/>
                  <a:pt x="73" y="0"/>
                </a:cubicBezTo>
                <a:cubicBezTo>
                  <a:pt x="83" y="0"/>
                  <a:pt x="92" y="2"/>
                  <a:pt x="101" y="6"/>
                </a:cubicBezTo>
                <a:cubicBezTo>
                  <a:pt x="110" y="9"/>
                  <a:pt x="118" y="15"/>
                  <a:pt x="124" y="21"/>
                </a:cubicBezTo>
                <a:cubicBezTo>
                  <a:pt x="131" y="28"/>
                  <a:pt x="136" y="35"/>
                  <a:pt x="140" y="44"/>
                </a:cubicBezTo>
                <a:close/>
                <a:moveTo>
                  <a:pt x="30" y="101"/>
                </a:moveTo>
                <a:cubicBezTo>
                  <a:pt x="101" y="30"/>
                  <a:pt x="101" y="30"/>
                  <a:pt x="101" y="30"/>
                </a:cubicBezTo>
                <a:cubicBezTo>
                  <a:pt x="93" y="24"/>
                  <a:pt x="83" y="21"/>
                  <a:pt x="73" y="21"/>
                </a:cubicBezTo>
                <a:cubicBezTo>
                  <a:pt x="64" y="21"/>
                  <a:pt x="55" y="23"/>
                  <a:pt x="47" y="28"/>
                </a:cubicBezTo>
                <a:cubicBezTo>
                  <a:pt x="39" y="33"/>
                  <a:pt x="33" y="39"/>
                  <a:pt x="28" y="47"/>
                </a:cubicBezTo>
                <a:cubicBezTo>
                  <a:pt x="24" y="55"/>
                  <a:pt x="21" y="63"/>
                  <a:pt x="21" y="73"/>
                </a:cubicBezTo>
                <a:cubicBezTo>
                  <a:pt x="21" y="83"/>
                  <a:pt x="24" y="92"/>
                  <a:pt x="30" y="101"/>
                </a:cubicBezTo>
                <a:close/>
                <a:moveTo>
                  <a:pt x="124" y="73"/>
                </a:moveTo>
                <a:cubicBezTo>
                  <a:pt x="124" y="63"/>
                  <a:pt x="122" y="53"/>
                  <a:pt x="116" y="45"/>
                </a:cubicBezTo>
                <a:cubicBezTo>
                  <a:pt x="45" y="116"/>
                  <a:pt x="45" y="116"/>
                  <a:pt x="45" y="116"/>
                </a:cubicBezTo>
                <a:cubicBezTo>
                  <a:pt x="53" y="122"/>
                  <a:pt x="63" y="124"/>
                  <a:pt x="73" y="124"/>
                </a:cubicBezTo>
                <a:cubicBezTo>
                  <a:pt x="80" y="124"/>
                  <a:pt x="87" y="123"/>
                  <a:pt x="93" y="120"/>
                </a:cubicBezTo>
                <a:cubicBezTo>
                  <a:pt x="99" y="118"/>
                  <a:pt x="105" y="114"/>
                  <a:pt x="109" y="109"/>
                </a:cubicBezTo>
                <a:cubicBezTo>
                  <a:pt x="114" y="105"/>
                  <a:pt x="118" y="99"/>
                  <a:pt x="120" y="93"/>
                </a:cubicBezTo>
                <a:cubicBezTo>
                  <a:pt x="123" y="86"/>
                  <a:pt x="124" y="80"/>
                  <a:pt x="124" y="7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98" name="Freeform 95"/>
          <p:cNvSpPr/>
          <p:nvPr/>
        </p:nvSpPr>
        <p:spPr bwMode="auto">
          <a:xfrm>
            <a:off x="4652995" y="2844826"/>
            <a:ext cx="209655" cy="225595"/>
          </a:xfrm>
          <a:custGeom>
            <a:avLst/>
            <a:gdLst>
              <a:gd name="T0" fmla="*/ 139 w 139"/>
              <a:gd name="T1" fmla="*/ 68 h 148"/>
              <a:gd name="T2" fmla="*/ 139 w 139"/>
              <a:gd name="T3" fmla="*/ 80 h 148"/>
              <a:gd name="T4" fmla="*/ 136 w 139"/>
              <a:gd name="T5" fmla="*/ 89 h 148"/>
              <a:gd name="T6" fmla="*/ 128 w 139"/>
              <a:gd name="T7" fmla="*/ 92 h 148"/>
              <a:gd name="T8" fmla="*/ 62 w 139"/>
              <a:gd name="T9" fmla="*/ 92 h 148"/>
              <a:gd name="T10" fmla="*/ 89 w 139"/>
              <a:gd name="T11" fmla="*/ 120 h 148"/>
              <a:gd name="T12" fmla="*/ 93 w 139"/>
              <a:gd name="T13" fmla="*/ 128 h 148"/>
              <a:gd name="T14" fmla="*/ 89 w 139"/>
              <a:gd name="T15" fmla="*/ 137 h 148"/>
              <a:gd name="T16" fmla="*/ 82 w 139"/>
              <a:gd name="T17" fmla="*/ 144 h 148"/>
              <a:gd name="T18" fmla="*/ 74 w 139"/>
              <a:gd name="T19" fmla="*/ 148 h 148"/>
              <a:gd name="T20" fmla="*/ 65 w 139"/>
              <a:gd name="T21" fmla="*/ 144 h 148"/>
              <a:gd name="T22" fmla="*/ 4 w 139"/>
              <a:gd name="T23" fmla="*/ 83 h 148"/>
              <a:gd name="T24" fmla="*/ 0 w 139"/>
              <a:gd name="T25" fmla="*/ 74 h 148"/>
              <a:gd name="T26" fmla="*/ 4 w 139"/>
              <a:gd name="T27" fmla="*/ 65 h 148"/>
              <a:gd name="T28" fmla="*/ 65 w 139"/>
              <a:gd name="T29" fmla="*/ 4 h 148"/>
              <a:gd name="T30" fmla="*/ 74 w 139"/>
              <a:gd name="T31" fmla="*/ 0 h 148"/>
              <a:gd name="T32" fmla="*/ 82 w 139"/>
              <a:gd name="T33" fmla="*/ 4 h 148"/>
              <a:gd name="T34" fmla="*/ 89 w 139"/>
              <a:gd name="T35" fmla="*/ 11 h 148"/>
              <a:gd name="T36" fmla="*/ 93 w 139"/>
              <a:gd name="T37" fmla="*/ 20 h 148"/>
              <a:gd name="T38" fmla="*/ 89 w 139"/>
              <a:gd name="T39" fmla="*/ 28 h 148"/>
              <a:gd name="T40" fmla="*/ 62 w 139"/>
              <a:gd name="T41" fmla="*/ 56 h 148"/>
              <a:gd name="T42" fmla="*/ 128 w 139"/>
              <a:gd name="T43" fmla="*/ 56 h 148"/>
              <a:gd name="T44" fmla="*/ 136 w 139"/>
              <a:gd name="T45" fmla="*/ 59 h 148"/>
              <a:gd name="T46" fmla="*/ 139 w 139"/>
              <a:gd name="T47" fmla="*/ 6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9" h="148">
                <a:moveTo>
                  <a:pt x="139" y="68"/>
                </a:moveTo>
                <a:cubicBezTo>
                  <a:pt x="139" y="80"/>
                  <a:pt x="139" y="80"/>
                  <a:pt x="139" y="80"/>
                </a:cubicBezTo>
                <a:cubicBezTo>
                  <a:pt x="139" y="83"/>
                  <a:pt x="138" y="86"/>
                  <a:pt x="136" y="89"/>
                </a:cubicBezTo>
                <a:cubicBezTo>
                  <a:pt x="134" y="91"/>
                  <a:pt x="131" y="92"/>
                  <a:pt x="128" y="92"/>
                </a:cubicBezTo>
                <a:cubicBezTo>
                  <a:pt x="62" y="92"/>
                  <a:pt x="62" y="92"/>
                  <a:pt x="62" y="92"/>
                </a:cubicBezTo>
                <a:cubicBezTo>
                  <a:pt x="89" y="120"/>
                  <a:pt x="89" y="120"/>
                  <a:pt x="89" y="120"/>
                </a:cubicBezTo>
                <a:cubicBezTo>
                  <a:pt x="92" y="122"/>
                  <a:pt x="93" y="125"/>
                  <a:pt x="93" y="128"/>
                </a:cubicBezTo>
                <a:cubicBezTo>
                  <a:pt x="93" y="132"/>
                  <a:pt x="92" y="135"/>
                  <a:pt x="89" y="137"/>
                </a:cubicBezTo>
                <a:cubicBezTo>
                  <a:pt x="82" y="144"/>
                  <a:pt x="82" y="144"/>
                  <a:pt x="82" y="144"/>
                </a:cubicBezTo>
                <a:cubicBezTo>
                  <a:pt x="80" y="146"/>
                  <a:pt x="77" y="148"/>
                  <a:pt x="74" y="148"/>
                </a:cubicBezTo>
                <a:cubicBezTo>
                  <a:pt x="70" y="148"/>
                  <a:pt x="68" y="146"/>
                  <a:pt x="65" y="144"/>
                </a:cubicBezTo>
                <a:cubicBezTo>
                  <a:pt x="4" y="83"/>
                  <a:pt x="4" y="83"/>
                  <a:pt x="4" y="83"/>
                </a:cubicBezTo>
                <a:cubicBezTo>
                  <a:pt x="1" y="80"/>
                  <a:pt x="0" y="77"/>
                  <a:pt x="0" y="74"/>
                </a:cubicBezTo>
                <a:cubicBezTo>
                  <a:pt x="0" y="71"/>
                  <a:pt x="1" y="68"/>
                  <a:pt x="4" y="65"/>
                </a:cubicBezTo>
                <a:cubicBezTo>
                  <a:pt x="65" y="4"/>
                  <a:pt x="65" y="4"/>
                  <a:pt x="65" y="4"/>
                </a:cubicBezTo>
                <a:cubicBezTo>
                  <a:pt x="68" y="2"/>
                  <a:pt x="70" y="0"/>
                  <a:pt x="74" y="0"/>
                </a:cubicBezTo>
                <a:cubicBezTo>
                  <a:pt x="77" y="0"/>
                  <a:pt x="80" y="2"/>
                  <a:pt x="82" y="4"/>
                </a:cubicBezTo>
                <a:cubicBezTo>
                  <a:pt x="89" y="11"/>
                  <a:pt x="89" y="11"/>
                  <a:pt x="89" y="11"/>
                </a:cubicBezTo>
                <a:cubicBezTo>
                  <a:pt x="92" y="13"/>
                  <a:pt x="93" y="16"/>
                  <a:pt x="93" y="20"/>
                </a:cubicBezTo>
                <a:cubicBezTo>
                  <a:pt x="93" y="23"/>
                  <a:pt x="92" y="26"/>
                  <a:pt x="89" y="28"/>
                </a:cubicBezTo>
                <a:cubicBezTo>
                  <a:pt x="62" y="56"/>
                  <a:pt x="62" y="56"/>
                  <a:pt x="62" y="56"/>
                </a:cubicBezTo>
                <a:cubicBezTo>
                  <a:pt x="128" y="56"/>
                  <a:pt x="128" y="56"/>
                  <a:pt x="128" y="56"/>
                </a:cubicBezTo>
                <a:cubicBezTo>
                  <a:pt x="131" y="56"/>
                  <a:pt x="134" y="57"/>
                  <a:pt x="136" y="59"/>
                </a:cubicBezTo>
                <a:cubicBezTo>
                  <a:pt x="138" y="62"/>
                  <a:pt x="139" y="65"/>
                  <a:pt x="139" y="6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99" name="Freeform 96"/>
          <p:cNvSpPr/>
          <p:nvPr/>
        </p:nvSpPr>
        <p:spPr bwMode="auto">
          <a:xfrm>
            <a:off x="4926460" y="2844826"/>
            <a:ext cx="209655" cy="225595"/>
          </a:xfrm>
          <a:custGeom>
            <a:avLst/>
            <a:gdLst>
              <a:gd name="T0" fmla="*/ 139 w 139"/>
              <a:gd name="T1" fmla="*/ 74 h 148"/>
              <a:gd name="T2" fmla="*/ 135 w 139"/>
              <a:gd name="T3" fmla="*/ 83 h 148"/>
              <a:gd name="T4" fmla="*/ 74 w 139"/>
              <a:gd name="T5" fmla="*/ 144 h 148"/>
              <a:gd name="T6" fmla="*/ 65 w 139"/>
              <a:gd name="T7" fmla="*/ 148 h 148"/>
              <a:gd name="T8" fmla="*/ 57 w 139"/>
              <a:gd name="T9" fmla="*/ 144 h 148"/>
              <a:gd name="T10" fmla="*/ 50 w 139"/>
              <a:gd name="T11" fmla="*/ 137 h 148"/>
              <a:gd name="T12" fmla="*/ 46 w 139"/>
              <a:gd name="T13" fmla="*/ 128 h 148"/>
              <a:gd name="T14" fmla="*/ 50 w 139"/>
              <a:gd name="T15" fmla="*/ 120 h 148"/>
              <a:gd name="T16" fmla="*/ 77 w 139"/>
              <a:gd name="T17" fmla="*/ 92 h 148"/>
              <a:gd name="T18" fmla="*/ 11 w 139"/>
              <a:gd name="T19" fmla="*/ 92 h 148"/>
              <a:gd name="T20" fmla="*/ 3 w 139"/>
              <a:gd name="T21" fmla="*/ 89 h 148"/>
              <a:gd name="T22" fmla="*/ 0 w 139"/>
              <a:gd name="T23" fmla="*/ 80 h 148"/>
              <a:gd name="T24" fmla="*/ 0 w 139"/>
              <a:gd name="T25" fmla="*/ 68 h 148"/>
              <a:gd name="T26" fmla="*/ 3 w 139"/>
              <a:gd name="T27" fmla="*/ 59 h 148"/>
              <a:gd name="T28" fmla="*/ 11 w 139"/>
              <a:gd name="T29" fmla="*/ 56 h 148"/>
              <a:gd name="T30" fmla="*/ 77 w 139"/>
              <a:gd name="T31" fmla="*/ 56 h 148"/>
              <a:gd name="T32" fmla="*/ 50 w 139"/>
              <a:gd name="T33" fmla="*/ 28 h 148"/>
              <a:gd name="T34" fmla="*/ 46 w 139"/>
              <a:gd name="T35" fmla="*/ 20 h 148"/>
              <a:gd name="T36" fmla="*/ 50 w 139"/>
              <a:gd name="T37" fmla="*/ 11 h 148"/>
              <a:gd name="T38" fmla="*/ 57 w 139"/>
              <a:gd name="T39" fmla="*/ 4 h 148"/>
              <a:gd name="T40" fmla="*/ 65 w 139"/>
              <a:gd name="T41" fmla="*/ 0 h 148"/>
              <a:gd name="T42" fmla="*/ 74 w 139"/>
              <a:gd name="T43" fmla="*/ 4 h 148"/>
              <a:gd name="T44" fmla="*/ 135 w 139"/>
              <a:gd name="T45" fmla="*/ 65 h 148"/>
              <a:gd name="T46" fmla="*/ 139 w 139"/>
              <a:gd name="T47"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9" h="148">
                <a:moveTo>
                  <a:pt x="139" y="74"/>
                </a:moveTo>
                <a:cubicBezTo>
                  <a:pt x="139" y="77"/>
                  <a:pt x="138" y="80"/>
                  <a:pt x="135" y="83"/>
                </a:cubicBezTo>
                <a:cubicBezTo>
                  <a:pt x="74" y="144"/>
                  <a:pt x="74" y="144"/>
                  <a:pt x="74" y="144"/>
                </a:cubicBezTo>
                <a:cubicBezTo>
                  <a:pt x="71" y="146"/>
                  <a:pt x="69" y="148"/>
                  <a:pt x="65" y="148"/>
                </a:cubicBezTo>
                <a:cubicBezTo>
                  <a:pt x="62" y="148"/>
                  <a:pt x="59" y="146"/>
                  <a:pt x="57" y="144"/>
                </a:cubicBezTo>
                <a:cubicBezTo>
                  <a:pt x="50" y="137"/>
                  <a:pt x="50" y="137"/>
                  <a:pt x="50" y="137"/>
                </a:cubicBezTo>
                <a:cubicBezTo>
                  <a:pt x="47" y="135"/>
                  <a:pt x="46" y="132"/>
                  <a:pt x="46" y="128"/>
                </a:cubicBezTo>
                <a:cubicBezTo>
                  <a:pt x="46" y="125"/>
                  <a:pt x="47" y="122"/>
                  <a:pt x="50" y="120"/>
                </a:cubicBezTo>
                <a:cubicBezTo>
                  <a:pt x="77" y="92"/>
                  <a:pt x="77" y="92"/>
                  <a:pt x="77" y="92"/>
                </a:cubicBezTo>
                <a:cubicBezTo>
                  <a:pt x="11" y="92"/>
                  <a:pt x="11" y="92"/>
                  <a:pt x="11" y="92"/>
                </a:cubicBezTo>
                <a:cubicBezTo>
                  <a:pt x="8" y="92"/>
                  <a:pt x="5" y="91"/>
                  <a:pt x="3" y="89"/>
                </a:cubicBezTo>
                <a:cubicBezTo>
                  <a:pt x="1" y="86"/>
                  <a:pt x="0" y="83"/>
                  <a:pt x="0" y="80"/>
                </a:cubicBezTo>
                <a:cubicBezTo>
                  <a:pt x="0" y="68"/>
                  <a:pt x="0" y="68"/>
                  <a:pt x="0" y="68"/>
                </a:cubicBezTo>
                <a:cubicBezTo>
                  <a:pt x="0" y="65"/>
                  <a:pt x="1" y="62"/>
                  <a:pt x="3" y="59"/>
                </a:cubicBezTo>
                <a:cubicBezTo>
                  <a:pt x="5" y="57"/>
                  <a:pt x="8" y="56"/>
                  <a:pt x="11" y="56"/>
                </a:cubicBezTo>
                <a:cubicBezTo>
                  <a:pt x="77" y="56"/>
                  <a:pt x="77" y="56"/>
                  <a:pt x="77" y="56"/>
                </a:cubicBezTo>
                <a:cubicBezTo>
                  <a:pt x="50" y="28"/>
                  <a:pt x="50" y="28"/>
                  <a:pt x="50" y="28"/>
                </a:cubicBezTo>
                <a:cubicBezTo>
                  <a:pt x="47" y="26"/>
                  <a:pt x="46" y="23"/>
                  <a:pt x="46" y="20"/>
                </a:cubicBezTo>
                <a:cubicBezTo>
                  <a:pt x="46" y="16"/>
                  <a:pt x="47" y="13"/>
                  <a:pt x="50" y="11"/>
                </a:cubicBezTo>
                <a:cubicBezTo>
                  <a:pt x="57" y="4"/>
                  <a:pt x="57" y="4"/>
                  <a:pt x="57" y="4"/>
                </a:cubicBezTo>
                <a:cubicBezTo>
                  <a:pt x="59" y="2"/>
                  <a:pt x="62" y="0"/>
                  <a:pt x="65" y="0"/>
                </a:cubicBezTo>
                <a:cubicBezTo>
                  <a:pt x="69" y="0"/>
                  <a:pt x="72" y="2"/>
                  <a:pt x="74" y="4"/>
                </a:cubicBezTo>
                <a:cubicBezTo>
                  <a:pt x="135" y="65"/>
                  <a:pt x="135" y="65"/>
                  <a:pt x="135" y="65"/>
                </a:cubicBezTo>
                <a:cubicBezTo>
                  <a:pt x="138" y="68"/>
                  <a:pt x="139" y="71"/>
                  <a:pt x="139" y="74"/>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00" name="Freeform 97"/>
          <p:cNvSpPr/>
          <p:nvPr/>
        </p:nvSpPr>
        <p:spPr bwMode="auto">
          <a:xfrm>
            <a:off x="5215877" y="2847105"/>
            <a:ext cx="223329" cy="211921"/>
          </a:xfrm>
          <a:custGeom>
            <a:avLst/>
            <a:gdLst>
              <a:gd name="T0" fmla="*/ 147 w 147"/>
              <a:gd name="T1" fmla="*/ 74 h 140"/>
              <a:gd name="T2" fmla="*/ 143 w 147"/>
              <a:gd name="T3" fmla="*/ 83 h 140"/>
              <a:gd name="T4" fmla="*/ 136 w 147"/>
              <a:gd name="T5" fmla="*/ 90 h 140"/>
              <a:gd name="T6" fmla="*/ 128 w 147"/>
              <a:gd name="T7" fmla="*/ 93 h 140"/>
              <a:gd name="T8" fmla="*/ 119 w 147"/>
              <a:gd name="T9" fmla="*/ 90 h 140"/>
              <a:gd name="T10" fmla="*/ 91 w 147"/>
              <a:gd name="T11" fmla="*/ 62 h 140"/>
              <a:gd name="T12" fmla="*/ 91 w 147"/>
              <a:gd name="T13" fmla="*/ 129 h 140"/>
              <a:gd name="T14" fmla="*/ 88 w 147"/>
              <a:gd name="T15" fmla="*/ 136 h 140"/>
              <a:gd name="T16" fmla="*/ 79 w 147"/>
              <a:gd name="T17" fmla="*/ 140 h 140"/>
              <a:gd name="T18" fmla="*/ 67 w 147"/>
              <a:gd name="T19" fmla="*/ 140 h 140"/>
              <a:gd name="T20" fmla="*/ 59 w 147"/>
              <a:gd name="T21" fmla="*/ 136 h 140"/>
              <a:gd name="T22" fmla="*/ 55 w 147"/>
              <a:gd name="T23" fmla="*/ 129 h 140"/>
              <a:gd name="T24" fmla="*/ 55 w 147"/>
              <a:gd name="T25" fmla="*/ 62 h 140"/>
              <a:gd name="T26" fmla="*/ 27 w 147"/>
              <a:gd name="T27" fmla="*/ 90 h 140"/>
              <a:gd name="T28" fmla="*/ 19 w 147"/>
              <a:gd name="T29" fmla="*/ 93 h 140"/>
              <a:gd name="T30" fmla="*/ 10 w 147"/>
              <a:gd name="T31" fmla="*/ 90 h 140"/>
              <a:gd name="T32" fmla="*/ 3 w 147"/>
              <a:gd name="T33" fmla="*/ 83 h 140"/>
              <a:gd name="T34" fmla="*/ 0 w 147"/>
              <a:gd name="T35" fmla="*/ 74 h 140"/>
              <a:gd name="T36" fmla="*/ 3 w 147"/>
              <a:gd name="T37" fmla="*/ 65 h 140"/>
              <a:gd name="T38" fmla="*/ 65 w 147"/>
              <a:gd name="T39" fmla="*/ 4 h 140"/>
              <a:gd name="T40" fmla="*/ 73 w 147"/>
              <a:gd name="T41" fmla="*/ 0 h 140"/>
              <a:gd name="T42" fmla="*/ 82 w 147"/>
              <a:gd name="T43" fmla="*/ 4 h 140"/>
              <a:gd name="T44" fmla="*/ 143 w 147"/>
              <a:gd name="T45" fmla="*/ 65 h 140"/>
              <a:gd name="T46" fmla="*/ 147 w 147"/>
              <a:gd name="T47" fmla="*/ 7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7" h="140">
                <a:moveTo>
                  <a:pt x="147" y="74"/>
                </a:moveTo>
                <a:cubicBezTo>
                  <a:pt x="147" y="77"/>
                  <a:pt x="146" y="80"/>
                  <a:pt x="143" y="83"/>
                </a:cubicBezTo>
                <a:cubicBezTo>
                  <a:pt x="136" y="90"/>
                  <a:pt x="136" y="90"/>
                  <a:pt x="136" y="90"/>
                </a:cubicBezTo>
                <a:cubicBezTo>
                  <a:pt x="134" y="92"/>
                  <a:pt x="131" y="93"/>
                  <a:pt x="128" y="93"/>
                </a:cubicBezTo>
                <a:cubicBezTo>
                  <a:pt x="124" y="93"/>
                  <a:pt x="121" y="92"/>
                  <a:pt x="119" y="90"/>
                </a:cubicBezTo>
                <a:cubicBezTo>
                  <a:pt x="91" y="62"/>
                  <a:pt x="91" y="62"/>
                  <a:pt x="91" y="62"/>
                </a:cubicBezTo>
                <a:cubicBezTo>
                  <a:pt x="91" y="129"/>
                  <a:pt x="91" y="129"/>
                  <a:pt x="91" y="129"/>
                </a:cubicBezTo>
                <a:cubicBezTo>
                  <a:pt x="91" y="132"/>
                  <a:pt x="90" y="134"/>
                  <a:pt x="88" y="136"/>
                </a:cubicBezTo>
                <a:cubicBezTo>
                  <a:pt x="85" y="139"/>
                  <a:pt x="83" y="140"/>
                  <a:pt x="79" y="140"/>
                </a:cubicBezTo>
                <a:cubicBezTo>
                  <a:pt x="67" y="140"/>
                  <a:pt x="67" y="140"/>
                  <a:pt x="67" y="140"/>
                </a:cubicBezTo>
                <a:cubicBezTo>
                  <a:pt x="64" y="140"/>
                  <a:pt x="61" y="139"/>
                  <a:pt x="59" y="136"/>
                </a:cubicBezTo>
                <a:cubicBezTo>
                  <a:pt x="56" y="134"/>
                  <a:pt x="55" y="132"/>
                  <a:pt x="55" y="129"/>
                </a:cubicBezTo>
                <a:cubicBezTo>
                  <a:pt x="55" y="62"/>
                  <a:pt x="55" y="62"/>
                  <a:pt x="55" y="62"/>
                </a:cubicBezTo>
                <a:cubicBezTo>
                  <a:pt x="27" y="90"/>
                  <a:pt x="27" y="90"/>
                  <a:pt x="27" y="90"/>
                </a:cubicBezTo>
                <a:cubicBezTo>
                  <a:pt x="25" y="92"/>
                  <a:pt x="22" y="93"/>
                  <a:pt x="19" y="93"/>
                </a:cubicBezTo>
                <a:cubicBezTo>
                  <a:pt x="15" y="93"/>
                  <a:pt x="13" y="92"/>
                  <a:pt x="10" y="90"/>
                </a:cubicBezTo>
                <a:cubicBezTo>
                  <a:pt x="3" y="83"/>
                  <a:pt x="3" y="83"/>
                  <a:pt x="3" y="83"/>
                </a:cubicBezTo>
                <a:cubicBezTo>
                  <a:pt x="1" y="80"/>
                  <a:pt x="0" y="77"/>
                  <a:pt x="0" y="74"/>
                </a:cubicBezTo>
                <a:cubicBezTo>
                  <a:pt x="0" y="71"/>
                  <a:pt x="1" y="68"/>
                  <a:pt x="3" y="65"/>
                </a:cubicBezTo>
                <a:cubicBezTo>
                  <a:pt x="65" y="4"/>
                  <a:pt x="65" y="4"/>
                  <a:pt x="65" y="4"/>
                </a:cubicBezTo>
                <a:cubicBezTo>
                  <a:pt x="67" y="2"/>
                  <a:pt x="70" y="0"/>
                  <a:pt x="73" y="0"/>
                </a:cubicBezTo>
                <a:cubicBezTo>
                  <a:pt x="77" y="0"/>
                  <a:pt x="80" y="2"/>
                  <a:pt x="82" y="4"/>
                </a:cubicBezTo>
                <a:cubicBezTo>
                  <a:pt x="143" y="65"/>
                  <a:pt x="143" y="65"/>
                  <a:pt x="143" y="65"/>
                </a:cubicBezTo>
                <a:cubicBezTo>
                  <a:pt x="146" y="68"/>
                  <a:pt x="147" y="71"/>
                  <a:pt x="147" y="74"/>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01" name="Freeform 98"/>
          <p:cNvSpPr/>
          <p:nvPr/>
        </p:nvSpPr>
        <p:spPr bwMode="auto">
          <a:xfrm>
            <a:off x="5514409" y="2837991"/>
            <a:ext cx="225607" cy="214203"/>
          </a:xfrm>
          <a:custGeom>
            <a:avLst/>
            <a:gdLst>
              <a:gd name="T0" fmla="*/ 148 w 148"/>
              <a:gd name="T1" fmla="*/ 67 h 141"/>
              <a:gd name="T2" fmla="*/ 144 w 148"/>
              <a:gd name="T3" fmla="*/ 75 h 141"/>
              <a:gd name="T4" fmla="*/ 83 w 148"/>
              <a:gd name="T5" fmla="*/ 137 h 141"/>
              <a:gd name="T6" fmla="*/ 74 w 148"/>
              <a:gd name="T7" fmla="*/ 141 h 141"/>
              <a:gd name="T8" fmla="*/ 66 w 148"/>
              <a:gd name="T9" fmla="*/ 137 h 141"/>
              <a:gd name="T10" fmla="*/ 4 w 148"/>
              <a:gd name="T11" fmla="*/ 75 h 141"/>
              <a:gd name="T12" fmla="*/ 0 w 148"/>
              <a:gd name="T13" fmla="*/ 67 h 141"/>
              <a:gd name="T14" fmla="*/ 4 w 148"/>
              <a:gd name="T15" fmla="*/ 58 h 141"/>
              <a:gd name="T16" fmla="*/ 11 w 148"/>
              <a:gd name="T17" fmla="*/ 51 h 141"/>
              <a:gd name="T18" fmla="*/ 20 w 148"/>
              <a:gd name="T19" fmla="*/ 48 h 141"/>
              <a:gd name="T20" fmla="*/ 28 w 148"/>
              <a:gd name="T21" fmla="*/ 51 h 141"/>
              <a:gd name="T22" fmla="*/ 56 w 148"/>
              <a:gd name="T23" fmla="*/ 79 h 141"/>
              <a:gd name="T24" fmla="*/ 56 w 148"/>
              <a:gd name="T25" fmla="*/ 12 h 141"/>
              <a:gd name="T26" fmla="*/ 60 w 148"/>
              <a:gd name="T27" fmla="*/ 4 h 141"/>
              <a:gd name="T28" fmla="*/ 68 w 148"/>
              <a:gd name="T29" fmla="*/ 0 h 141"/>
              <a:gd name="T30" fmla="*/ 80 w 148"/>
              <a:gd name="T31" fmla="*/ 0 h 141"/>
              <a:gd name="T32" fmla="*/ 89 w 148"/>
              <a:gd name="T33" fmla="*/ 4 h 141"/>
              <a:gd name="T34" fmla="*/ 92 w 148"/>
              <a:gd name="T35" fmla="*/ 12 h 141"/>
              <a:gd name="T36" fmla="*/ 92 w 148"/>
              <a:gd name="T37" fmla="*/ 79 h 141"/>
              <a:gd name="T38" fmla="*/ 120 w 148"/>
              <a:gd name="T39" fmla="*/ 51 h 141"/>
              <a:gd name="T40" fmla="*/ 129 w 148"/>
              <a:gd name="T41" fmla="*/ 48 h 141"/>
              <a:gd name="T42" fmla="*/ 137 w 148"/>
              <a:gd name="T43" fmla="*/ 51 h 141"/>
              <a:gd name="T44" fmla="*/ 144 w 148"/>
              <a:gd name="T45" fmla="*/ 58 h 141"/>
              <a:gd name="T46" fmla="*/ 148 w 148"/>
              <a:gd name="T47" fmla="*/ 6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141">
                <a:moveTo>
                  <a:pt x="148" y="67"/>
                </a:moveTo>
                <a:cubicBezTo>
                  <a:pt x="148" y="70"/>
                  <a:pt x="147" y="73"/>
                  <a:pt x="144" y="75"/>
                </a:cubicBezTo>
                <a:cubicBezTo>
                  <a:pt x="83" y="137"/>
                  <a:pt x="83" y="137"/>
                  <a:pt x="83" y="137"/>
                </a:cubicBezTo>
                <a:cubicBezTo>
                  <a:pt x="80" y="139"/>
                  <a:pt x="77" y="141"/>
                  <a:pt x="74" y="141"/>
                </a:cubicBezTo>
                <a:cubicBezTo>
                  <a:pt x="71" y="141"/>
                  <a:pt x="68" y="139"/>
                  <a:pt x="66" y="137"/>
                </a:cubicBezTo>
                <a:cubicBezTo>
                  <a:pt x="4" y="75"/>
                  <a:pt x="4" y="75"/>
                  <a:pt x="4" y="75"/>
                </a:cubicBezTo>
                <a:cubicBezTo>
                  <a:pt x="2" y="73"/>
                  <a:pt x="0" y="70"/>
                  <a:pt x="0" y="67"/>
                </a:cubicBezTo>
                <a:cubicBezTo>
                  <a:pt x="0" y="64"/>
                  <a:pt x="2" y="61"/>
                  <a:pt x="4" y="58"/>
                </a:cubicBezTo>
                <a:cubicBezTo>
                  <a:pt x="11" y="51"/>
                  <a:pt x="11" y="51"/>
                  <a:pt x="11" y="51"/>
                </a:cubicBezTo>
                <a:cubicBezTo>
                  <a:pt x="14" y="49"/>
                  <a:pt x="16" y="48"/>
                  <a:pt x="20" y="48"/>
                </a:cubicBezTo>
                <a:cubicBezTo>
                  <a:pt x="23" y="48"/>
                  <a:pt x="26" y="49"/>
                  <a:pt x="28" y="51"/>
                </a:cubicBezTo>
                <a:cubicBezTo>
                  <a:pt x="56" y="79"/>
                  <a:pt x="56" y="79"/>
                  <a:pt x="56" y="79"/>
                </a:cubicBezTo>
                <a:cubicBezTo>
                  <a:pt x="56" y="12"/>
                  <a:pt x="56" y="12"/>
                  <a:pt x="56" y="12"/>
                </a:cubicBezTo>
                <a:cubicBezTo>
                  <a:pt x="56" y="9"/>
                  <a:pt x="57" y="6"/>
                  <a:pt x="60" y="4"/>
                </a:cubicBezTo>
                <a:cubicBezTo>
                  <a:pt x="62" y="2"/>
                  <a:pt x="65" y="0"/>
                  <a:pt x="68" y="0"/>
                </a:cubicBezTo>
                <a:cubicBezTo>
                  <a:pt x="80" y="0"/>
                  <a:pt x="80" y="0"/>
                  <a:pt x="80" y="0"/>
                </a:cubicBezTo>
                <a:cubicBezTo>
                  <a:pt x="83" y="0"/>
                  <a:pt x="86" y="2"/>
                  <a:pt x="89" y="4"/>
                </a:cubicBezTo>
                <a:cubicBezTo>
                  <a:pt x="91" y="6"/>
                  <a:pt x="92" y="9"/>
                  <a:pt x="92" y="12"/>
                </a:cubicBezTo>
                <a:cubicBezTo>
                  <a:pt x="92" y="79"/>
                  <a:pt x="92" y="79"/>
                  <a:pt x="92" y="79"/>
                </a:cubicBezTo>
                <a:cubicBezTo>
                  <a:pt x="120" y="51"/>
                  <a:pt x="120" y="51"/>
                  <a:pt x="120" y="51"/>
                </a:cubicBezTo>
                <a:cubicBezTo>
                  <a:pt x="122" y="49"/>
                  <a:pt x="125" y="48"/>
                  <a:pt x="129" y="48"/>
                </a:cubicBezTo>
                <a:cubicBezTo>
                  <a:pt x="132" y="48"/>
                  <a:pt x="135" y="49"/>
                  <a:pt x="137" y="51"/>
                </a:cubicBezTo>
                <a:cubicBezTo>
                  <a:pt x="144" y="58"/>
                  <a:pt x="144" y="58"/>
                  <a:pt x="144" y="58"/>
                </a:cubicBezTo>
                <a:cubicBezTo>
                  <a:pt x="147" y="61"/>
                  <a:pt x="148" y="64"/>
                  <a:pt x="148" y="67"/>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02" name="Freeform 99"/>
          <p:cNvSpPr/>
          <p:nvPr/>
        </p:nvSpPr>
        <p:spPr bwMode="auto">
          <a:xfrm>
            <a:off x="5808384" y="2828875"/>
            <a:ext cx="257514" cy="230154"/>
          </a:xfrm>
          <a:custGeom>
            <a:avLst/>
            <a:gdLst>
              <a:gd name="T0" fmla="*/ 170 w 170"/>
              <a:gd name="T1" fmla="*/ 55 h 152"/>
              <a:gd name="T2" fmla="*/ 168 w 170"/>
              <a:gd name="T3" fmla="*/ 59 h 152"/>
              <a:gd name="T4" fmla="*/ 120 w 170"/>
              <a:gd name="T5" fmla="*/ 107 h 152"/>
              <a:gd name="T6" fmla="*/ 115 w 170"/>
              <a:gd name="T7" fmla="*/ 109 h 152"/>
              <a:gd name="T8" fmla="*/ 111 w 170"/>
              <a:gd name="T9" fmla="*/ 107 h 152"/>
              <a:gd name="T10" fmla="*/ 109 w 170"/>
              <a:gd name="T11" fmla="*/ 103 h 152"/>
              <a:gd name="T12" fmla="*/ 109 w 170"/>
              <a:gd name="T13" fmla="*/ 79 h 152"/>
              <a:gd name="T14" fmla="*/ 88 w 170"/>
              <a:gd name="T15" fmla="*/ 79 h 152"/>
              <a:gd name="T16" fmla="*/ 71 w 170"/>
              <a:gd name="T17" fmla="*/ 80 h 152"/>
              <a:gd name="T18" fmla="*/ 57 w 170"/>
              <a:gd name="T19" fmla="*/ 82 h 152"/>
              <a:gd name="T20" fmla="*/ 44 w 170"/>
              <a:gd name="T21" fmla="*/ 86 h 152"/>
              <a:gd name="T22" fmla="*/ 34 w 170"/>
              <a:gd name="T23" fmla="*/ 92 h 152"/>
              <a:gd name="T24" fmla="*/ 27 w 170"/>
              <a:gd name="T25" fmla="*/ 102 h 152"/>
              <a:gd name="T26" fmla="*/ 22 w 170"/>
              <a:gd name="T27" fmla="*/ 115 h 152"/>
              <a:gd name="T28" fmla="*/ 21 w 170"/>
              <a:gd name="T29" fmla="*/ 132 h 152"/>
              <a:gd name="T30" fmla="*/ 21 w 170"/>
              <a:gd name="T31" fmla="*/ 144 h 152"/>
              <a:gd name="T32" fmla="*/ 21 w 170"/>
              <a:gd name="T33" fmla="*/ 146 h 152"/>
              <a:gd name="T34" fmla="*/ 21 w 170"/>
              <a:gd name="T35" fmla="*/ 148 h 152"/>
              <a:gd name="T36" fmla="*/ 21 w 170"/>
              <a:gd name="T37" fmla="*/ 151 h 152"/>
              <a:gd name="T38" fmla="*/ 18 w 170"/>
              <a:gd name="T39" fmla="*/ 152 h 152"/>
              <a:gd name="T40" fmla="*/ 16 w 170"/>
              <a:gd name="T41" fmla="*/ 150 h 152"/>
              <a:gd name="T42" fmla="*/ 15 w 170"/>
              <a:gd name="T43" fmla="*/ 148 h 152"/>
              <a:gd name="T44" fmla="*/ 13 w 170"/>
              <a:gd name="T45" fmla="*/ 145 h 152"/>
              <a:gd name="T46" fmla="*/ 12 w 170"/>
              <a:gd name="T47" fmla="*/ 143 h 152"/>
              <a:gd name="T48" fmla="*/ 0 w 170"/>
              <a:gd name="T49" fmla="*/ 100 h 152"/>
              <a:gd name="T50" fmla="*/ 5 w 170"/>
              <a:gd name="T51" fmla="*/ 69 h 152"/>
              <a:gd name="T52" fmla="*/ 88 w 170"/>
              <a:gd name="T53" fmla="*/ 31 h 152"/>
              <a:gd name="T54" fmla="*/ 109 w 170"/>
              <a:gd name="T55" fmla="*/ 31 h 152"/>
              <a:gd name="T56" fmla="*/ 109 w 170"/>
              <a:gd name="T57" fmla="*/ 6 h 152"/>
              <a:gd name="T58" fmla="*/ 111 w 170"/>
              <a:gd name="T59" fmla="*/ 2 h 152"/>
              <a:gd name="T60" fmla="*/ 115 w 170"/>
              <a:gd name="T61" fmla="*/ 0 h 152"/>
              <a:gd name="T62" fmla="*/ 120 w 170"/>
              <a:gd name="T63" fmla="*/ 2 h 152"/>
              <a:gd name="T64" fmla="*/ 168 w 170"/>
              <a:gd name="T65" fmla="*/ 50 h 152"/>
              <a:gd name="T66" fmla="*/ 170 w 170"/>
              <a:gd name="T67" fmla="*/ 5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152">
                <a:moveTo>
                  <a:pt x="170" y="55"/>
                </a:moveTo>
                <a:cubicBezTo>
                  <a:pt x="170" y="56"/>
                  <a:pt x="169" y="58"/>
                  <a:pt x="168" y="59"/>
                </a:cubicBezTo>
                <a:cubicBezTo>
                  <a:pt x="120" y="107"/>
                  <a:pt x="120" y="107"/>
                  <a:pt x="120" y="107"/>
                </a:cubicBezTo>
                <a:cubicBezTo>
                  <a:pt x="118" y="109"/>
                  <a:pt x="117" y="109"/>
                  <a:pt x="115" y="109"/>
                </a:cubicBezTo>
                <a:cubicBezTo>
                  <a:pt x="114" y="109"/>
                  <a:pt x="112" y="109"/>
                  <a:pt x="111" y="107"/>
                </a:cubicBezTo>
                <a:cubicBezTo>
                  <a:pt x="110" y="106"/>
                  <a:pt x="109" y="105"/>
                  <a:pt x="109" y="103"/>
                </a:cubicBezTo>
                <a:cubicBezTo>
                  <a:pt x="109" y="79"/>
                  <a:pt x="109" y="79"/>
                  <a:pt x="109" y="79"/>
                </a:cubicBezTo>
                <a:cubicBezTo>
                  <a:pt x="88" y="79"/>
                  <a:pt x="88" y="79"/>
                  <a:pt x="88" y="79"/>
                </a:cubicBezTo>
                <a:cubicBezTo>
                  <a:pt x="82" y="79"/>
                  <a:pt x="76" y="79"/>
                  <a:pt x="71" y="80"/>
                </a:cubicBezTo>
                <a:cubicBezTo>
                  <a:pt x="67" y="80"/>
                  <a:pt x="62" y="81"/>
                  <a:pt x="57" y="82"/>
                </a:cubicBezTo>
                <a:cubicBezTo>
                  <a:pt x="52" y="83"/>
                  <a:pt x="48" y="84"/>
                  <a:pt x="44" y="86"/>
                </a:cubicBezTo>
                <a:cubicBezTo>
                  <a:pt x="41" y="87"/>
                  <a:pt x="37" y="89"/>
                  <a:pt x="34" y="92"/>
                </a:cubicBezTo>
                <a:cubicBezTo>
                  <a:pt x="31" y="95"/>
                  <a:pt x="29" y="98"/>
                  <a:pt x="27" y="102"/>
                </a:cubicBezTo>
                <a:cubicBezTo>
                  <a:pt x="25" y="105"/>
                  <a:pt x="23" y="110"/>
                  <a:pt x="22" y="115"/>
                </a:cubicBezTo>
                <a:cubicBezTo>
                  <a:pt x="21" y="120"/>
                  <a:pt x="21" y="126"/>
                  <a:pt x="21" y="132"/>
                </a:cubicBezTo>
                <a:cubicBezTo>
                  <a:pt x="21" y="135"/>
                  <a:pt x="21" y="139"/>
                  <a:pt x="21" y="144"/>
                </a:cubicBezTo>
                <a:cubicBezTo>
                  <a:pt x="21" y="144"/>
                  <a:pt x="21" y="145"/>
                  <a:pt x="21" y="146"/>
                </a:cubicBezTo>
                <a:cubicBezTo>
                  <a:pt x="21" y="147"/>
                  <a:pt x="21" y="148"/>
                  <a:pt x="21" y="148"/>
                </a:cubicBezTo>
                <a:cubicBezTo>
                  <a:pt x="21" y="149"/>
                  <a:pt x="21" y="150"/>
                  <a:pt x="21" y="151"/>
                </a:cubicBezTo>
                <a:cubicBezTo>
                  <a:pt x="20" y="151"/>
                  <a:pt x="19" y="152"/>
                  <a:pt x="18" y="152"/>
                </a:cubicBezTo>
                <a:cubicBezTo>
                  <a:pt x="17" y="152"/>
                  <a:pt x="17" y="151"/>
                  <a:pt x="16" y="150"/>
                </a:cubicBezTo>
                <a:cubicBezTo>
                  <a:pt x="15" y="149"/>
                  <a:pt x="15" y="149"/>
                  <a:pt x="15" y="148"/>
                </a:cubicBezTo>
                <a:cubicBezTo>
                  <a:pt x="14" y="147"/>
                  <a:pt x="14" y="146"/>
                  <a:pt x="13" y="145"/>
                </a:cubicBezTo>
                <a:cubicBezTo>
                  <a:pt x="13" y="144"/>
                  <a:pt x="13" y="143"/>
                  <a:pt x="12" y="143"/>
                </a:cubicBezTo>
                <a:cubicBezTo>
                  <a:pt x="4" y="125"/>
                  <a:pt x="0" y="111"/>
                  <a:pt x="0" y="100"/>
                </a:cubicBezTo>
                <a:cubicBezTo>
                  <a:pt x="0" y="88"/>
                  <a:pt x="2" y="77"/>
                  <a:pt x="5" y="69"/>
                </a:cubicBezTo>
                <a:cubicBezTo>
                  <a:pt x="16" y="43"/>
                  <a:pt x="43" y="31"/>
                  <a:pt x="88" y="31"/>
                </a:cubicBezTo>
                <a:cubicBezTo>
                  <a:pt x="109" y="31"/>
                  <a:pt x="109" y="31"/>
                  <a:pt x="109" y="31"/>
                </a:cubicBezTo>
                <a:cubicBezTo>
                  <a:pt x="109" y="6"/>
                  <a:pt x="109" y="6"/>
                  <a:pt x="109" y="6"/>
                </a:cubicBezTo>
                <a:cubicBezTo>
                  <a:pt x="109" y="5"/>
                  <a:pt x="110" y="3"/>
                  <a:pt x="111" y="2"/>
                </a:cubicBezTo>
                <a:cubicBezTo>
                  <a:pt x="112" y="1"/>
                  <a:pt x="114" y="0"/>
                  <a:pt x="115" y="0"/>
                </a:cubicBezTo>
                <a:cubicBezTo>
                  <a:pt x="117" y="0"/>
                  <a:pt x="118" y="1"/>
                  <a:pt x="120" y="2"/>
                </a:cubicBezTo>
                <a:cubicBezTo>
                  <a:pt x="168" y="50"/>
                  <a:pt x="168" y="50"/>
                  <a:pt x="168" y="50"/>
                </a:cubicBezTo>
                <a:cubicBezTo>
                  <a:pt x="169" y="52"/>
                  <a:pt x="170" y="53"/>
                  <a:pt x="170" y="55"/>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03" name="Freeform 100"/>
          <p:cNvSpPr>
            <a:spLocks noEditPoints="1"/>
          </p:cNvSpPr>
          <p:nvPr/>
        </p:nvSpPr>
        <p:spPr bwMode="auto">
          <a:xfrm>
            <a:off x="6127425" y="2837991"/>
            <a:ext cx="221051" cy="221039"/>
          </a:xfrm>
          <a:custGeom>
            <a:avLst/>
            <a:gdLst>
              <a:gd name="T0" fmla="*/ 72 w 146"/>
              <a:gd name="T1" fmla="*/ 88 h 146"/>
              <a:gd name="T2" fmla="*/ 71 w 146"/>
              <a:gd name="T3" fmla="*/ 90 h 146"/>
              <a:gd name="T4" fmla="*/ 39 w 146"/>
              <a:gd name="T5" fmla="*/ 122 h 146"/>
              <a:gd name="T6" fmla="*/ 53 w 146"/>
              <a:gd name="T7" fmla="*/ 135 h 146"/>
              <a:gd name="T8" fmla="*/ 55 w 146"/>
              <a:gd name="T9" fmla="*/ 140 h 146"/>
              <a:gd name="T10" fmla="*/ 53 w 146"/>
              <a:gd name="T11" fmla="*/ 144 h 146"/>
              <a:gd name="T12" fmla="*/ 49 w 146"/>
              <a:gd name="T13" fmla="*/ 146 h 146"/>
              <a:gd name="T14" fmla="*/ 6 w 146"/>
              <a:gd name="T15" fmla="*/ 146 h 146"/>
              <a:gd name="T16" fmla="*/ 2 w 146"/>
              <a:gd name="T17" fmla="*/ 144 h 146"/>
              <a:gd name="T18" fmla="*/ 0 w 146"/>
              <a:gd name="T19" fmla="*/ 140 h 146"/>
              <a:gd name="T20" fmla="*/ 0 w 146"/>
              <a:gd name="T21" fmla="*/ 97 h 146"/>
              <a:gd name="T22" fmla="*/ 2 w 146"/>
              <a:gd name="T23" fmla="*/ 93 h 146"/>
              <a:gd name="T24" fmla="*/ 6 w 146"/>
              <a:gd name="T25" fmla="*/ 91 h 146"/>
              <a:gd name="T26" fmla="*/ 11 w 146"/>
              <a:gd name="T27" fmla="*/ 93 h 146"/>
              <a:gd name="T28" fmla="*/ 24 w 146"/>
              <a:gd name="T29" fmla="*/ 107 h 146"/>
              <a:gd name="T30" fmla="*/ 56 w 146"/>
              <a:gd name="T31" fmla="*/ 75 h 146"/>
              <a:gd name="T32" fmla="*/ 58 w 146"/>
              <a:gd name="T33" fmla="*/ 74 h 146"/>
              <a:gd name="T34" fmla="*/ 60 w 146"/>
              <a:gd name="T35" fmla="*/ 75 h 146"/>
              <a:gd name="T36" fmla="*/ 71 w 146"/>
              <a:gd name="T37" fmla="*/ 86 h 146"/>
              <a:gd name="T38" fmla="*/ 72 w 146"/>
              <a:gd name="T39" fmla="*/ 88 h 146"/>
              <a:gd name="T40" fmla="*/ 146 w 146"/>
              <a:gd name="T41" fmla="*/ 6 h 146"/>
              <a:gd name="T42" fmla="*/ 146 w 146"/>
              <a:gd name="T43" fmla="*/ 49 h 146"/>
              <a:gd name="T44" fmla="*/ 144 w 146"/>
              <a:gd name="T45" fmla="*/ 53 h 146"/>
              <a:gd name="T46" fmla="*/ 139 w 146"/>
              <a:gd name="T47" fmla="*/ 55 h 146"/>
              <a:gd name="T48" fmla="*/ 135 w 146"/>
              <a:gd name="T49" fmla="*/ 53 h 146"/>
              <a:gd name="T50" fmla="*/ 122 w 146"/>
              <a:gd name="T51" fmla="*/ 39 h 146"/>
              <a:gd name="T52" fmla="*/ 90 w 146"/>
              <a:gd name="T53" fmla="*/ 71 h 146"/>
              <a:gd name="T54" fmla="*/ 88 w 146"/>
              <a:gd name="T55" fmla="*/ 72 h 146"/>
              <a:gd name="T56" fmla="*/ 86 w 146"/>
              <a:gd name="T57" fmla="*/ 71 h 146"/>
              <a:gd name="T58" fmla="*/ 75 w 146"/>
              <a:gd name="T59" fmla="*/ 60 h 146"/>
              <a:gd name="T60" fmla="*/ 74 w 146"/>
              <a:gd name="T61" fmla="*/ 58 h 146"/>
              <a:gd name="T62" fmla="*/ 75 w 146"/>
              <a:gd name="T63" fmla="*/ 56 h 146"/>
              <a:gd name="T64" fmla="*/ 106 w 146"/>
              <a:gd name="T65" fmla="*/ 24 h 146"/>
              <a:gd name="T66" fmla="*/ 93 w 146"/>
              <a:gd name="T67" fmla="*/ 11 h 146"/>
              <a:gd name="T68" fmla="*/ 91 w 146"/>
              <a:gd name="T69" fmla="*/ 6 h 146"/>
              <a:gd name="T70" fmla="*/ 93 w 146"/>
              <a:gd name="T71" fmla="*/ 2 h 146"/>
              <a:gd name="T72" fmla="*/ 97 w 146"/>
              <a:gd name="T73" fmla="*/ 0 h 146"/>
              <a:gd name="T74" fmla="*/ 139 w 146"/>
              <a:gd name="T75" fmla="*/ 0 h 146"/>
              <a:gd name="T76" fmla="*/ 144 w 146"/>
              <a:gd name="T77" fmla="*/ 2 h 146"/>
              <a:gd name="T78" fmla="*/ 146 w 146"/>
              <a:gd name="T79" fmla="*/ 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146">
                <a:moveTo>
                  <a:pt x="72" y="88"/>
                </a:moveTo>
                <a:cubicBezTo>
                  <a:pt x="72" y="89"/>
                  <a:pt x="71" y="90"/>
                  <a:pt x="71" y="90"/>
                </a:cubicBezTo>
                <a:cubicBezTo>
                  <a:pt x="39" y="122"/>
                  <a:pt x="39" y="122"/>
                  <a:pt x="39" y="122"/>
                </a:cubicBezTo>
                <a:cubicBezTo>
                  <a:pt x="53" y="135"/>
                  <a:pt x="53" y="135"/>
                  <a:pt x="53" y="135"/>
                </a:cubicBezTo>
                <a:cubicBezTo>
                  <a:pt x="54" y="136"/>
                  <a:pt x="55" y="138"/>
                  <a:pt x="55" y="140"/>
                </a:cubicBezTo>
                <a:cubicBezTo>
                  <a:pt x="55" y="141"/>
                  <a:pt x="54" y="143"/>
                  <a:pt x="53" y="144"/>
                </a:cubicBezTo>
                <a:cubicBezTo>
                  <a:pt x="52" y="145"/>
                  <a:pt x="50" y="146"/>
                  <a:pt x="49" y="146"/>
                </a:cubicBezTo>
                <a:cubicBezTo>
                  <a:pt x="6" y="146"/>
                  <a:pt x="6" y="146"/>
                  <a:pt x="6" y="146"/>
                </a:cubicBezTo>
                <a:cubicBezTo>
                  <a:pt x="5" y="146"/>
                  <a:pt x="3" y="145"/>
                  <a:pt x="2" y="144"/>
                </a:cubicBezTo>
                <a:cubicBezTo>
                  <a:pt x="1" y="143"/>
                  <a:pt x="0" y="141"/>
                  <a:pt x="0" y="140"/>
                </a:cubicBezTo>
                <a:cubicBezTo>
                  <a:pt x="0" y="97"/>
                  <a:pt x="0" y="97"/>
                  <a:pt x="0" y="97"/>
                </a:cubicBezTo>
                <a:cubicBezTo>
                  <a:pt x="0" y="96"/>
                  <a:pt x="1" y="94"/>
                  <a:pt x="2" y="93"/>
                </a:cubicBezTo>
                <a:cubicBezTo>
                  <a:pt x="3" y="92"/>
                  <a:pt x="5" y="91"/>
                  <a:pt x="6" y="91"/>
                </a:cubicBezTo>
                <a:cubicBezTo>
                  <a:pt x="8" y="91"/>
                  <a:pt x="9" y="92"/>
                  <a:pt x="11" y="93"/>
                </a:cubicBezTo>
                <a:cubicBezTo>
                  <a:pt x="24" y="107"/>
                  <a:pt x="24" y="107"/>
                  <a:pt x="24" y="107"/>
                </a:cubicBezTo>
                <a:cubicBezTo>
                  <a:pt x="56" y="75"/>
                  <a:pt x="56" y="75"/>
                  <a:pt x="56" y="75"/>
                </a:cubicBezTo>
                <a:cubicBezTo>
                  <a:pt x="56" y="74"/>
                  <a:pt x="57" y="74"/>
                  <a:pt x="58" y="74"/>
                </a:cubicBezTo>
                <a:cubicBezTo>
                  <a:pt x="59" y="74"/>
                  <a:pt x="59" y="74"/>
                  <a:pt x="60" y="75"/>
                </a:cubicBezTo>
                <a:cubicBezTo>
                  <a:pt x="71" y="86"/>
                  <a:pt x="71" y="86"/>
                  <a:pt x="71" y="86"/>
                </a:cubicBezTo>
                <a:cubicBezTo>
                  <a:pt x="71" y="87"/>
                  <a:pt x="72" y="87"/>
                  <a:pt x="72" y="88"/>
                </a:cubicBezTo>
                <a:close/>
                <a:moveTo>
                  <a:pt x="146" y="6"/>
                </a:moveTo>
                <a:cubicBezTo>
                  <a:pt x="146" y="49"/>
                  <a:pt x="146" y="49"/>
                  <a:pt x="146" y="49"/>
                </a:cubicBezTo>
                <a:cubicBezTo>
                  <a:pt x="146" y="50"/>
                  <a:pt x="145" y="52"/>
                  <a:pt x="144" y="53"/>
                </a:cubicBezTo>
                <a:cubicBezTo>
                  <a:pt x="143" y="54"/>
                  <a:pt x="141" y="55"/>
                  <a:pt x="139" y="55"/>
                </a:cubicBezTo>
                <a:cubicBezTo>
                  <a:pt x="138" y="55"/>
                  <a:pt x="136" y="54"/>
                  <a:pt x="135" y="53"/>
                </a:cubicBezTo>
                <a:cubicBezTo>
                  <a:pt x="122" y="39"/>
                  <a:pt x="122" y="39"/>
                  <a:pt x="122" y="39"/>
                </a:cubicBezTo>
                <a:cubicBezTo>
                  <a:pt x="90" y="71"/>
                  <a:pt x="90" y="71"/>
                  <a:pt x="90" y="71"/>
                </a:cubicBezTo>
                <a:cubicBezTo>
                  <a:pt x="90" y="71"/>
                  <a:pt x="89" y="72"/>
                  <a:pt x="88" y="72"/>
                </a:cubicBezTo>
                <a:cubicBezTo>
                  <a:pt x="87" y="72"/>
                  <a:pt x="86" y="71"/>
                  <a:pt x="86" y="71"/>
                </a:cubicBezTo>
                <a:cubicBezTo>
                  <a:pt x="75" y="60"/>
                  <a:pt x="75" y="60"/>
                  <a:pt x="75" y="60"/>
                </a:cubicBezTo>
                <a:cubicBezTo>
                  <a:pt x="74" y="59"/>
                  <a:pt x="74" y="59"/>
                  <a:pt x="74" y="58"/>
                </a:cubicBezTo>
                <a:cubicBezTo>
                  <a:pt x="74" y="57"/>
                  <a:pt x="74" y="56"/>
                  <a:pt x="75" y="56"/>
                </a:cubicBezTo>
                <a:cubicBezTo>
                  <a:pt x="106" y="24"/>
                  <a:pt x="106" y="24"/>
                  <a:pt x="106" y="24"/>
                </a:cubicBezTo>
                <a:cubicBezTo>
                  <a:pt x="93" y="11"/>
                  <a:pt x="93" y="11"/>
                  <a:pt x="93" y="11"/>
                </a:cubicBezTo>
                <a:cubicBezTo>
                  <a:pt x="92" y="9"/>
                  <a:pt x="91" y="8"/>
                  <a:pt x="91" y="6"/>
                </a:cubicBezTo>
                <a:cubicBezTo>
                  <a:pt x="91" y="5"/>
                  <a:pt x="92" y="3"/>
                  <a:pt x="93" y="2"/>
                </a:cubicBezTo>
                <a:cubicBezTo>
                  <a:pt x="94" y="1"/>
                  <a:pt x="95" y="0"/>
                  <a:pt x="97" y="0"/>
                </a:cubicBezTo>
                <a:cubicBezTo>
                  <a:pt x="139" y="0"/>
                  <a:pt x="139" y="0"/>
                  <a:pt x="139" y="0"/>
                </a:cubicBezTo>
                <a:cubicBezTo>
                  <a:pt x="141" y="0"/>
                  <a:pt x="143" y="1"/>
                  <a:pt x="144" y="2"/>
                </a:cubicBezTo>
                <a:cubicBezTo>
                  <a:pt x="145" y="3"/>
                  <a:pt x="146" y="5"/>
                  <a:pt x="146" y="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04" name="Freeform 101"/>
          <p:cNvSpPr>
            <a:spLocks noEditPoints="1"/>
          </p:cNvSpPr>
          <p:nvPr/>
        </p:nvSpPr>
        <p:spPr bwMode="auto">
          <a:xfrm>
            <a:off x="6412283" y="2840268"/>
            <a:ext cx="216494" cy="216482"/>
          </a:xfrm>
          <a:custGeom>
            <a:avLst/>
            <a:gdLst>
              <a:gd name="T0" fmla="*/ 72 w 143"/>
              <a:gd name="T1" fmla="*/ 77 h 142"/>
              <a:gd name="T2" fmla="*/ 72 w 143"/>
              <a:gd name="T3" fmla="*/ 119 h 142"/>
              <a:gd name="T4" fmla="*/ 70 w 143"/>
              <a:gd name="T5" fmla="*/ 124 h 142"/>
              <a:gd name="T6" fmla="*/ 66 w 143"/>
              <a:gd name="T7" fmla="*/ 125 h 142"/>
              <a:gd name="T8" fmla="*/ 61 w 143"/>
              <a:gd name="T9" fmla="*/ 124 h 142"/>
              <a:gd name="T10" fmla="*/ 48 w 143"/>
              <a:gd name="T11" fmla="*/ 110 h 142"/>
              <a:gd name="T12" fmla="*/ 16 w 143"/>
              <a:gd name="T13" fmla="*/ 141 h 142"/>
              <a:gd name="T14" fmla="*/ 14 w 143"/>
              <a:gd name="T15" fmla="*/ 142 h 142"/>
              <a:gd name="T16" fmla="*/ 12 w 143"/>
              <a:gd name="T17" fmla="*/ 141 h 142"/>
              <a:gd name="T18" fmla="*/ 1 w 143"/>
              <a:gd name="T19" fmla="*/ 131 h 142"/>
              <a:gd name="T20" fmla="*/ 0 w 143"/>
              <a:gd name="T21" fmla="*/ 128 h 142"/>
              <a:gd name="T22" fmla="*/ 1 w 143"/>
              <a:gd name="T23" fmla="*/ 126 h 142"/>
              <a:gd name="T24" fmla="*/ 33 w 143"/>
              <a:gd name="T25" fmla="*/ 95 h 142"/>
              <a:gd name="T26" fmla="*/ 19 w 143"/>
              <a:gd name="T27" fmla="*/ 81 h 142"/>
              <a:gd name="T28" fmla="*/ 17 w 143"/>
              <a:gd name="T29" fmla="*/ 77 h 142"/>
              <a:gd name="T30" fmla="*/ 19 w 143"/>
              <a:gd name="T31" fmla="*/ 73 h 142"/>
              <a:gd name="T32" fmla="*/ 23 w 143"/>
              <a:gd name="T33" fmla="*/ 71 h 142"/>
              <a:gd name="T34" fmla="*/ 66 w 143"/>
              <a:gd name="T35" fmla="*/ 71 h 142"/>
              <a:gd name="T36" fmla="*/ 70 w 143"/>
              <a:gd name="T37" fmla="*/ 73 h 142"/>
              <a:gd name="T38" fmla="*/ 72 w 143"/>
              <a:gd name="T39" fmla="*/ 77 h 142"/>
              <a:gd name="T40" fmla="*/ 143 w 143"/>
              <a:gd name="T41" fmla="*/ 13 h 142"/>
              <a:gd name="T42" fmla="*/ 142 w 143"/>
              <a:gd name="T43" fmla="*/ 16 h 142"/>
              <a:gd name="T44" fmla="*/ 111 w 143"/>
              <a:gd name="T45" fmla="*/ 47 h 142"/>
              <a:gd name="T46" fmla="*/ 124 w 143"/>
              <a:gd name="T47" fmla="*/ 61 h 142"/>
              <a:gd name="T48" fmla="*/ 126 w 143"/>
              <a:gd name="T49" fmla="*/ 65 h 142"/>
              <a:gd name="T50" fmla="*/ 124 w 143"/>
              <a:gd name="T51" fmla="*/ 69 h 142"/>
              <a:gd name="T52" fmla="*/ 120 w 143"/>
              <a:gd name="T53" fmla="*/ 71 h 142"/>
              <a:gd name="T54" fmla="*/ 78 w 143"/>
              <a:gd name="T55" fmla="*/ 71 h 142"/>
              <a:gd name="T56" fmla="*/ 73 w 143"/>
              <a:gd name="T57" fmla="*/ 69 h 142"/>
              <a:gd name="T58" fmla="*/ 72 w 143"/>
              <a:gd name="T59" fmla="*/ 65 h 142"/>
              <a:gd name="T60" fmla="*/ 72 w 143"/>
              <a:gd name="T61" fmla="*/ 23 h 142"/>
              <a:gd name="T62" fmla="*/ 73 w 143"/>
              <a:gd name="T63" fmla="*/ 18 h 142"/>
              <a:gd name="T64" fmla="*/ 78 w 143"/>
              <a:gd name="T65" fmla="*/ 16 h 142"/>
              <a:gd name="T66" fmla="*/ 82 w 143"/>
              <a:gd name="T67" fmla="*/ 18 h 142"/>
              <a:gd name="T68" fmla="*/ 96 w 143"/>
              <a:gd name="T69" fmla="*/ 32 h 142"/>
              <a:gd name="T70" fmla="*/ 127 w 143"/>
              <a:gd name="T71" fmla="*/ 1 h 142"/>
              <a:gd name="T72" fmla="*/ 129 w 143"/>
              <a:gd name="T73" fmla="*/ 0 h 142"/>
              <a:gd name="T74" fmla="*/ 131 w 143"/>
              <a:gd name="T75" fmla="*/ 1 h 142"/>
              <a:gd name="T76" fmla="*/ 142 w 143"/>
              <a:gd name="T77" fmla="*/ 11 h 142"/>
              <a:gd name="T78" fmla="*/ 143 w 143"/>
              <a:gd name="T79" fmla="*/ 1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 h="142">
                <a:moveTo>
                  <a:pt x="72" y="77"/>
                </a:moveTo>
                <a:cubicBezTo>
                  <a:pt x="72" y="119"/>
                  <a:pt x="72" y="119"/>
                  <a:pt x="72" y="119"/>
                </a:cubicBezTo>
                <a:cubicBezTo>
                  <a:pt x="72" y="121"/>
                  <a:pt x="71" y="122"/>
                  <a:pt x="70" y="124"/>
                </a:cubicBezTo>
                <a:cubicBezTo>
                  <a:pt x="69" y="125"/>
                  <a:pt x="67" y="125"/>
                  <a:pt x="66" y="125"/>
                </a:cubicBezTo>
                <a:cubicBezTo>
                  <a:pt x="64" y="125"/>
                  <a:pt x="63" y="125"/>
                  <a:pt x="61" y="124"/>
                </a:cubicBezTo>
                <a:cubicBezTo>
                  <a:pt x="48" y="110"/>
                  <a:pt x="48" y="110"/>
                  <a:pt x="48" y="110"/>
                </a:cubicBezTo>
                <a:cubicBezTo>
                  <a:pt x="16" y="141"/>
                  <a:pt x="16" y="141"/>
                  <a:pt x="16" y="141"/>
                </a:cubicBezTo>
                <a:cubicBezTo>
                  <a:pt x="16" y="142"/>
                  <a:pt x="15" y="142"/>
                  <a:pt x="14" y="142"/>
                </a:cubicBezTo>
                <a:cubicBezTo>
                  <a:pt x="13" y="142"/>
                  <a:pt x="13" y="142"/>
                  <a:pt x="12" y="141"/>
                </a:cubicBezTo>
                <a:cubicBezTo>
                  <a:pt x="1" y="131"/>
                  <a:pt x="1" y="131"/>
                  <a:pt x="1" y="131"/>
                </a:cubicBezTo>
                <a:cubicBezTo>
                  <a:pt x="1" y="130"/>
                  <a:pt x="0" y="129"/>
                  <a:pt x="0" y="128"/>
                </a:cubicBezTo>
                <a:cubicBezTo>
                  <a:pt x="0" y="128"/>
                  <a:pt x="1" y="127"/>
                  <a:pt x="1" y="126"/>
                </a:cubicBezTo>
                <a:cubicBezTo>
                  <a:pt x="33" y="95"/>
                  <a:pt x="33" y="95"/>
                  <a:pt x="33" y="95"/>
                </a:cubicBezTo>
                <a:cubicBezTo>
                  <a:pt x="19" y="81"/>
                  <a:pt x="19" y="81"/>
                  <a:pt x="19" y="81"/>
                </a:cubicBezTo>
                <a:cubicBezTo>
                  <a:pt x="18" y="80"/>
                  <a:pt x="17" y="79"/>
                  <a:pt x="17" y="77"/>
                </a:cubicBezTo>
                <a:cubicBezTo>
                  <a:pt x="17" y="75"/>
                  <a:pt x="18" y="74"/>
                  <a:pt x="19" y="73"/>
                </a:cubicBezTo>
                <a:cubicBezTo>
                  <a:pt x="20" y="72"/>
                  <a:pt x="22" y="71"/>
                  <a:pt x="23" y="71"/>
                </a:cubicBezTo>
                <a:cubicBezTo>
                  <a:pt x="66" y="71"/>
                  <a:pt x="66" y="71"/>
                  <a:pt x="66" y="71"/>
                </a:cubicBezTo>
                <a:cubicBezTo>
                  <a:pt x="67" y="71"/>
                  <a:pt x="69" y="72"/>
                  <a:pt x="70" y="73"/>
                </a:cubicBezTo>
                <a:cubicBezTo>
                  <a:pt x="71" y="74"/>
                  <a:pt x="72" y="75"/>
                  <a:pt x="72" y="77"/>
                </a:cubicBezTo>
                <a:close/>
                <a:moveTo>
                  <a:pt x="143" y="13"/>
                </a:moveTo>
                <a:cubicBezTo>
                  <a:pt x="143" y="14"/>
                  <a:pt x="143" y="15"/>
                  <a:pt x="142" y="16"/>
                </a:cubicBezTo>
                <a:cubicBezTo>
                  <a:pt x="111" y="47"/>
                  <a:pt x="111" y="47"/>
                  <a:pt x="111" y="47"/>
                </a:cubicBezTo>
                <a:cubicBezTo>
                  <a:pt x="124" y="61"/>
                  <a:pt x="124" y="61"/>
                  <a:pt x="124" y="61"/>
                </a:cubicBezTo>
                <a:cubicBezTo>
                  <a:pt x="126" y="62"/>
                  <a:pt x="126" y="63"/>
                  <a:pt x="126" y="65"/>
                </a:cubicBezTo>
                <a:cubicBezTo>
                  <a:pt x="126" y="67"/>
                  <a:pt x="126" y="68"/>
                  <a:pt x="124" y="69"/>
                </a:cubicBezTo>
                <a:cubicBezTo>
                  <a:pt x="123" y="70"/>
                  <a:pt x="122" y="71"/>
                  <a:pt x="120" y="71"/>
                </a:cubicBezTo>
                <a:cubicBezTo>
                  <a:pt x="78" y="71"/>
                  <a:pt x="78" y="71"/>
                  <a:pt x="78" y="71"/>
                </a:cubicBezTo>
                <a:cubicBezTo>
                  <a:pt x="76" y="71"/>
                  <a:pt x="75" y="70"/>
                  <a:pt x="73" y="69"/>
                </a:cubicBezTo>
                <a:cubicBezTo>
                  <a:pt x="72" y="68"/>
                  <a:pt x="72" y="67"/>
                  <a:pt x="72" y="65"/>
                </a:cubicBezTo>
                <a:cubicBezTo>
                  <a:pt x="72" y="23"/>
                  <a:pt x="72" y="23"/>
                  <a:pt x="72" y="23"/>
                </a:cubicBezTo>
                <a:cubicBezTo>
                  <a:pt x="72" y="21"/>
                  <a:pt x="72" y="19"/>
                  <a:pt x="73" y="18"/>
                </a:cubicBezTo>
                <a:cubicBezTo>
                  <a:pt x="75" y="17"/>
                  <a:pt x="76" y="16"/>
                  <a:pt x="78" y="16"/>
                </a:cubicBezTo>
                <a:cubicBezTo>
                  <a:pt x="79" y="16"/>
                  <a:pt x="81" y="17"/>
                  <a:pt x="82" y="18"/>
                </a:cubicBezTo>
                <a:cubicBezTo>
                  <a:pt x="96" y="32"/>
                  <a:pt x="96" y="32"/>
                  <a:pt x="96" y="32"/>
                </a:cubicBezTo>
                <a:cubicBezTo>
                  <a:pt x="127" y="1"/>
                  <a:pt x="127" y="1"/>
                  <a:pt x="127" y="1"/>
                </a:cubicBezTo>
                <a:cubicBezTo>
                  <a:pt x="128" y="0"/>
                  <a:pt x="128" y="0"/>
                  <a:pt x="129" y="0"/>
                </a:cubicBezTo>
                <a:cubicBezTo>
                  <a:pt x="130" y="0"/>
                  <a:pt x="131" y="0"/>
                  <a:pt x="131" y="1"/>
                </a:cubicBezTo>
                <a:cubicBezTo>
                  <a:pt x="142" y="11"/>
                  <a:pt x="142" y="11"/>
                  <a:pt x="142" y="11"/>
                </a:cubicBezTo>
                <a:cubicBezTo>
                  <a:pt x="143" y="12"/>
                  <a:pt x="143" y="13"/>
                  <a:pt x="143" y="1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05" name="Freeform 102"/>
          <p:cNvSpPr/>
          <p:nvPr/>
        </p:nvSpPr>
        <p:spPr bwMode="auto">
          <a:xfrm>
            <a:off x="6692586" y="2837991"/>
            <a:ext cx="200541" cy="200530"/>
          </a:xfrm>
          <a:custGeom>
            <a:avLst/>
            <a:gdLst>
              <a:gd name="T0" fmla="*/ 133 w 133"/>
              <a:gd name="T1" fmla="*/ 58 h 133"/>
              <a:gd name="T2" fmla="*/ 133 w 133"/>
              <a:gd name="T3" fmla="*/ 76 h 133"/>
              <a:gd name="T4" fmla="*/ 130 w 133"/>
              <a:gd name="T5" fmla="*/ 82 h 133"/>
              <a:gd name="T6" fmla="*/ 124 w 133"/>
              <a:gd name="T7" fmla="*/ 85 h 133"/>
              <a:gd name="T8" fmla="*/ 85 w 133"/>
              <a:gd name="T9" fmla="*/ 85 h 133"/>
              <a:gd name="T10" fmla="*/ 85 w 133"/>
              <a:gd name="T11" fmla="*/ 124 h 133"/>
              <a:gd name="T12" fmla="*/ 82 w 133"/>
              <a:gd name="T13" fmla="*/ 131 h 133"/>
              <a:gd name="T14" fmla="*/ 75 w 133"/>
              <a:gd name="T15" fmla="*/ 133 h 133"/>
              <a:gd name="T16" fmla="*/ 57 w 133"/>
              <a:gd name="T17" fmla="*/ 133 h 133"/>
              <a:gd name="T18" fmla="*/ 51 w 133"/>
              <a:gd name="T19" fmla="*/ 131 h 133"/>
              <a:gd name="T20" fmla="*/ 48 w 133"/>
              <a:gd name="T21" fmla="*/ 124 h 133"/>
              <a:gd name="T22" fmla="*/ 48 w 133"/>
              <a:gd name="T23" fmla="*/ 85 h 133"/>
              <a:gd name="T24" fmla="*/ 9 w 133"/>
              <a:gd name="T25" fmla="*/ 85 h 133"/>
              <a:gd name="T26" fmla="*/ 2 w 133"/>
              <a:gd name="T27" fmla="*/ 82 h 133"/>
              <a:gd name="T28" fmla="*/ 0 w 133"/>
              <a:gd name="T29" fmla="*/ 76 h 133"/>
              <a:gd name="T30" fmla="*/ 0 w 133"/>
              <a:gd name="T31" fmla="*/ 58 h 133"/>
              <a:gd name="T32" fmla="*/ 2 w 133"/>
              <a:gd name="T33" fmla="*/ 51 h 133"/>
              <a:gd name="T34" fmla="*/ 9 w 133"/>
              <a:gd name="T35" fmla="*/ 49 h 133"/>
              <a:gd name="T36" fmla="*/ 48 w 133"/>
              <a:gd name="T37" fmla="*/ 49 h 133"/>
              <a:gd name="T38" fmla="*/ 48 w 133"/>
              <a:gd name="T39" fmla="*/ 9 h 133"/>
              <a:gd name="T40" fmla="*/ 51 w 133"/>
              <a:gd name="T41" fmla="*/ 3 h 133"/>
              <a:gd name="T42" fmla="*/ 57 w 133"/>
              <a:gd name="T43" fmla="*/ 0 h 133"/>
              <a:gd name="T44" fmla="*/ 75 w 133"/>
              <a:gd name="T45" fmla="*/ 0 h 133"/>
              <a:gd name="T46" fmla="*/ 82 w 133"/>
              <a:gd name="T47" fmla="*/ 3 h 133"/>
              <a:gd name="T48" fmla="*/ 85 w 133"/>
              <a:gd name="T49" fmla="*/ 9 h 133"/>
              <a:gd name="T50" fmla="*/ 85 w 133"/>
              <a:gd name="T51" fmla="*/ 49 h 133"/>
              <a:gd name="T52" fmla="*/ 124 w 133"/>
              <a:gd name="T53" fmla="*/ 49 h 133"/>
              <a:gd name="T54" fmla="*/ 130 w 133"/>
              <a:gd name="T55" fmla="*/ 51 h 133"/>
              <a:gd name="T56" fmla="*/ 133 w 133"/>
              <a:gd name="T57" fmla="*/ 5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3">
                <a:moveTo>
                  <a:pt x="133" y="58"/>
                </a:moveTo>
                <a:cubicBezTo>
                  <a:pt x="133" y="76"/>
                  <a:pt x="133" y="76"/>
                  <a:pt x="133" y="76"/>
                </a:cubicBezTo>
                <a:cubicBezTo>
                  <a:pt x="133" y="79"/>
                  <a:pt x="132" y="81"/>
                  <a:pt x="130" y="82"/>
                </a:cubicBezTo>
                <a:cubicBezTo>
                  <a:pt x="129" y="84"/>
                  <a:pt x="126" y="85"/>
                  <a:pt x="124" y="85"/>
                </a:cubicBezTo>
                <a:cubicBezTo>
                  <a:pt x="85" y="85"/>
                  <a:pt x="85" y="85"/>
                  <a:pt x="85" y="85"/>
                </a:cubicBezTo>
                <a:cubicBezTo>
                  <a:pt x="85" y="124"/>
                  <a:pt x="85" y="124"/>
                  <a:pt x="85" y="124"/>
                </a:cubicBezTo>
                <a:cubicBezTo>
                  <a:pt x="85" y="127"/>
                  <a:pt x="84" y="129"/>
                  <a:pt x="82" y="131"/>
                </a:cubicBezTo>
                <a:cubicBezTo>
                  <a:pt x="80" y="133"/>
                  <a:pt x="78" y="133"/>
                  <a:pt x="75" y="133"/>
                </a:cubicBezTo>
                <a:cubicBezTo>
                  <a:pt x="57" y="133"/>
                  <a:pt x="57" y="133"/>
                  <a:pt x="57" y="133"/>
                </a:cubicBezTo>
                <a:cubicBezTo>
                  <a:pt x="55" y="133"/>
                  <a:pt x="53" y="133"/>
                  <a:pt x="51" y="131"/>
                </a:cubicBezTo>
                <a:cubicBezTo>
                  <a:pt x="49" y="129"/>
                  <a:pt x="48" y="127"/>
                  <a:pt x="48" y="124"/>
                </a:cubicBezTo>
                <a:cubicBezTo>
                  <a:pt x="48" y="85"/>
                  <a:pt x="48" y="85"/>
                  <a:pt x="48" y="85"/>
                </a:cubicBezTo>
                <a:cubicBezTo>
                  <a:pt x="9" y="85"/>
                  <a:pt x="9" y="85"/>
                  <a:pt x="9" y="85"/>
                </a:cubicBezTo>
                <a:cubicBezTo>
                  <a:pt x="6" y="85"/>
                  <a:pt x="4" y="84"/>
                  <a:pt x="2" y="82"/>
                </a:cubicBezTo>
                <a:cubicBezTo>
                  <a:pt x="1" y="81"/>
                  <a:pt x="0" y="79"/>
                  <a:pt x="0" y="76"/>
                </a:cubicBezTo>
                <a:cubicBezTo>
                  <a:pt x="0" y="58"/>
                  <a:pt x="0" y="58"/>
                  <a:pt x="0" y="58"/>
                </a:cubicBezTo>
                <a:cubicBezTo>
                  <a:pt x="0" y="55"/>
                  <a:pt x="1" y="53"/>
                  <a:pt x="2" y="51"/>
                </a:cubicBezTo>
                <a:cubicBezTo>
                  <a:pt x="4" y="50"/>
                  <a:pt x="6" y="49"/>
                  <a:pt x="9" y="49"/>
                </a:cubicBezTo>
                <a:cubicBezTo>
                  <a:pt x="48" y="49"/>
                  <a:pt x="48" y="49"/>
                  <a:pt x="48" y="49"/>
                </a:cubicBezTo>
                <a:cubicBezTo>
                  <a:pt x="48" y="9"/>
                  <a:pt x="48" y="9"/>
                  <a:pt x="48" y="9"/>
                </a:cubicBezTo>
                <a:cubicBezTo>
                  <a:pt x="48" y="7"/>
                  <a:pt x="49" y="5"/>
                  <a:pt x="51" y="3"/>
                </a:cubicBezTo>
                <a:cubicBezTo>
                  <a:pt x="53" y="1"/>
                  <a:pt x="55" y="0"/>
                  <a:pt x="57" y="0"/>
                </a:cubicBezTo>
                <a:cubicBezTo>
                  <a:pt x="75" y="0"/>
                  <a:pt x="75" y="0"/>
                  <a:pt x="75" y="0"/>
                </a:cubicBezTo>
                <a:cubicBezTo>
                  <a:pt x="78" y="0"/>
                  <a:pt x="80" y="1"/>
                  <a:pt x="82" y="3"/>
                </a:cubicBezTo>
                <a:cubicBezTo>
                  <a:pt x="84" y="5"/>
                  <a:pt x="85" y="7"/>
                  <a:pt x="85" y="9"/>
                </a:cubicBezTo>
                <a:cubicBezTo>
                  <a:pt x="85" y="49"/>
                  <a:pt x="85" y="49"/>
                  <a:pt x="85" y="49"/>
                </a:cubicBezTo>
                <a:cubicBezTo>
                  <a:pt x="124" y="49"/>
                  <a:pt x="124" y="49"/>
                  <a:pt x="124" y="49"/>
                </a:cubicBezTo>
                <a:cubicBezTo>
                  <a:pt x="126" y="49"/>
                  <a:pt x="129" y="50"/>
                  <a:pt x="130" y="51"/>
                </a:cubicBezTo>
                <a:cubicBezTo>
                  <a:pt x="132" y="53"/>
                  <a:pt x="133" y="55"/>
                  <a:pt x="133" y="5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06" name="Freeform 103"/>
          <p:cNvSpPr/>
          <p:nvPr/>
        </p:nvSpPr>
        <p:spPr bwMode="auto">
          <a:xfrm>
            <a:off x="6954654" y="2913189"/>
            <a:ext cx="202819" cy="52411"/>
          </a:xfrm>
          <a:custGeom>
            <a:avLst/>
            <a:gdLst>
              <a:gd name="T0" fmla="*/ 134 w 134"/>
              <a:gd name="T1" fmla="*/ 9 h 36"/>
              <a:gd name="T2" fmla="*/ 134 w 134"/>
              <a:gd name="T3" fmla="*/ 27 h 36"/>
              <a:gd name="T4" fmla="*/ 131 w 134"/>
              <a:gd name="T5" fmla="*/ 33 h 36"/>
              <a:gd name="T6" fmla="*/ 125 w 134"/>
              <a:gd name="T7" fmla="*/ 36 h 36"/>
              <a:gd name="T8" fmla="*/ 10 w 134"/>
              <a:gd name="T9" fmla="*/ 36 h 36"/>
              <a:gd name="T10" fmla="*/ 3 w 134"/>
              <a:gd name="T11" fmla="*/ 33 h 36"/>
              <a:gd name="T12" fmla="*/ 0 w 134"/>
              <a:gd name="T13" fmla="*/ 27 h 36"/>
              <a:gd name="T14" fmla="*/ 0 w 134"/>
              <a:gd name="T15" fmla="*/ 9 h 36"/>
              <a:gd name="T16" fmla="*/ 3 w 134"/>
              <a:gd name="T17" fmla="*/ 2 h 36"/>
              <a:gd name="T18" fmla="*/ 10 w 134"/>
              <a:gd name="T19" fmla="*/ 0 h 36"/>
              <a:gd name="T20" fmla="*/ 125 w 134"/>
              <a:gd name="T21" fmla="*/ 0 h 36"/>
              <a:gd name="T22" fmla="*/ 131 w 134"/>
              <a:gd name="T23" fmla="*/ 2 h 36"/>
              <a:gd name="T24" fmla="*/ 134 w 134"/>
              <a:gd name="T25"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36">
                <a:moveTo>
                  <a:pt x="134" y="9"/>
                </a:moveTo>
                <a:cubicBezTo>
                  <a:pt x="134" y="27"/>
                  <a:pt x="134" y="27"/>
                  <a:pt x="134" y="27"/>
                </a:cubicBezTo>
                <a:cubicBezTo>
                  <a:pt x="134" y="30"/>
                  <a:pt x="133" y="32"/>
                  <a:pt x="131" y="33"/>
                </a:cubicBezTo>
                <a:cubicBezTo>
                  <a:pt x="129" y="35"/>
                  <a:pt x="127" y="36"/>
                  <a:pt x="125" y="36"/>
                </a:cubicBezTo>
                <a:cubicBezTo>
                  <a:pt x="10" y="36"/>
                  <a:pt x="10" y="36"/>
                  <a:pt x="10" y="36"/>
                </a:cubicBezTo>
                <a:cubicBezTo>
                  <a:pt x="7" y="36"/>
                  <a:pt x="5" y="35"/>
                  <a:pt x="3" y="33"/>
                </a:cubicBezTo>
                <a:cubicBezTo>
                  <a:pt x="1" y="32"/>
                  <a:pt x="0" y="30"/>
                  <a:pt x="0" y="27"/>
                </a:cubicBezTo>
                <a:cubicBezTo>
                  <a:pt x="0" y="9"/>
                  <a:pt x="0" y="9"/>
                  <a:pt x="0" y="9"/>
                </a:cubicBezTo>
                <a:cubicBezTo>
                  <a:pt x="0" y="6"/>
                  <a:pt x="1" y="4"/>
                  <a:pt x="3" y="2"/>
                </a:cubicBezTo>
                <a:cubicBezTo>
                  <a:pt x="5" y="1"/>
                  <a:pt x="7" y="0"/>
                  <a:pt x="10" y="0"/>
                </a:cubicBezTo>
                <a:cubicBezTo>
                  <a:pt x="125" y="0"/>
                  <a:pt x="125" y="0"/>
                  <a:pt x="125" y="0"/>
                </a:cubicBezTo>
                <a:cubicBezTo>
                  <a:pt x="127" y="0"/>
                  <a:pt x="129" y="1"/>
                  <a:pt x="131" y="2"/>
                </a:cubicBezTo>
                <a:cubicBezTo>
                  <a:pt x="133" y="4"/>
                  <a:pt x="134" y="6"/>
                  <a:pt x="134" y="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07" name="Freeform 104"/>
          <p:cNvSpPr/>
          <p:nvPr/>
        </p:nvSpPr>
        <p:spPr bwMode="auto">
          <a:xfrm>
            <a:off x="7237234" y="2837991"/>
            <a:ext cx="205099" cy="221039"/>
          </a:xfrm>
          <a:custGeom>
            <a:avLst/>
            <a:gdLst>
              <a:gd name="T0" fmla="*/ 129 w 136"/>
              <a:gd name="T1" fmla="*/ 88 h 146"/>
              <a:gd name="T2" fmla="*/ 135 w 136"/>
              <a:gd name="T3" fmla="*/ 95 h 146"/>
              <a:gd name="T4" fmla="*/ 134 w 136"/>
              <a:gd name="T5" fmla="*/ 104 h 146"/>
              <a:gd name="T6" fmla="*/ 128 w 136"/>
              <a:gd name="T7" fmla="*/ 114 h 146"/>
              <a:gd name="T8" fmla="*/ 120 w 136"/>
              <a:gd name="T9" fmla="*/ 120 h 146"/>
              <a:gd name="T10" fmla="*/ 111 w 136"/>
              <a:gd name="T11" fmla="*/ 119 h 146"/>
              <a:gd name="T12" fmla="*/ 86 w 136"/>
              <a:gd name="T13" fmla="*/ 104 h 146"/>
              <a:gd name="T14" fmla="*/ 86 w 136"/>
              <a:gd name="T15" fmla="*/ 133 h 146"/>
              <a:gd name="T16" fmla="*/ 82 w 136"/>
              <a:gd name="T17" fmla="*/ 142 h 146"/>
              <a:gd name="T18" fmla="*/ 74 w 136"/>
              <a:gd name="T19" fmla="*/ 146 h 146"/>
              <a:gd name="T20" fmla="*/ 62 w 136"/>
              <a:gd name="T21" fmla="*/ 146 h 146"/>
              <a:gd name="T22" fmla="*/ 53 w 136"/>
              <a:gd name="T23" fmla="*/ 142 h 146"/>
              <a:gd name="T24" fmla="*/ 50 w 136"/>
              <a:gd name="T25" fmla="*/ 133 h 146"/>
              <a:gd name="T26" fmla="*/ 50 w 136"/>
              <a:gd name="T27" fmla="*/ 104 h 146"/>
              <a:gd name="T28" fmla="*/ 25 w 136"/>
              <a:gd name="T29" fmla="*/ 119 h 146"/>
              <a:gd name="T30" fmla="*/ 15 w 136"/>
              <a:gd name="T31" fmla="*/ 120 h 146"/>
              <a:gd name="T32" fmla="*/ 8 w 136"/>
              <a:gd name="T33" fmla="*/ 114 h 146"/>
              <a:gd name="T34" fmla="*/ 2 w 136"/>
              <a:gd name="T35" fmla="*/ 104 h 146"/>
              <a:gd name="T36" fmla="*/ 1 w 136"/>
              <a:gd name="T37" fmla="*/ 95 h 146"/>
              <a:gd name="T38" fmla="*/ 6 w 136"/>
              <a:gd name="T39" fmla="*/ 88 h 146"/>
              <a:gd name="T40" fmla="*/ 32 w 136"/>
              <a:gd name="T41" fmla="*/ 73 h 146"/>
              <a:gd name="T42" fmla="*/ 6 w 136"/>
              <a:gd name="T43" fmla="*/ 58 h 146"/>
              <a:gd name="T44" fmla="*/ 1 w 136"/>
              <a:gd name="T45" fmla="*/ 51 h 146"/>
              <a:gd name="T46" fmla="*/ 2 w 136"/>
              <a:gd name="T47" fmla="*/ 42 h 146"/>
              <a:gd name="T48" fmla="*/ 8 w 136"/>
              <a:gd name="T49" fmla="*/ 31 h 146"/>
              <a:gd name="T50" fmla="*/ 15 w 136"/>
              <a:gd name="T51" fmla="*/ 26 h 146"/>
              <a:gd name="T52" fmla="*/ 25 w 136"/>
              <a:gd name="T53" fmla="*/ 27 h 146"/>
              <a:gd name="T54" fmla="*/ 50 w 136"/>
              <a:gd name="T55" fmla="*/ 41 h 146"/>
              <a:gd name="T56" fmla="*/ 50 w 136"/>
              <a:gd name="T57" fmla="*/ 12 h 146"/>
              <a:gd name="T58" fmla="*/ 53 w 136"/>
              <a:gd name="T59" fmla="*/ 4 h 146"/>
              <a:gd name="T60" fmla="*/ 62 w 136"/>
              <a:gd name="T61" fmla="*/ 0 h 146"/>
              <a:gd name="T62" fmla="*/ 74 w 136"/>
              <a:gd name="T63" fmla="*/ 0 h 146"/>
              <a:gd name="T64" fmla="*/ 82 w 136"/>
              <a:gd name="T65" fmla="*/ 4 h 146"/>
              <a:gd name="T66" fmla="*/ 86 w 136"/>
              <a:gd name="T67" fmla="*/ 12 h 146"/>
              <a:gd name="T68" fmla="*/ 86 w 136"/>
              <a:gd name="T69" fmla="*/ 41 h 146"/>
              <a:gd name="T70" fmla="*/ 111 w 136"/>
              <a:gd name="T71" fmla="*/ 27 h 146"/>
              <a:gd name="T72" fmla="*/ 120 w 136"/>
              <a:gd name="T73" fmla="*/ 26 h 146"/>
              <a:gd name="T74" fmla="*/ 128 w 136"/>
              <a:gd name="T75" fmla="*/ 31 h 146"/>
              <a:gd name="T76" fmla="*/ 134 w 136"/>
              <a:gd name="T77" fmla="*/ 42 h 146"/>
              <a:gd name="T78" fmla="*/ 135 w 136"/>
              <a:gd name="T79" fmla="*/ 51 h 146"/>
              <a:gd name="T80" fmla="*/ 129 w 136"/>
              <a:gd name="T81" fmla="*/ 58 h 146"/>
              <a:gd name="T82" fmla="*/ 104 w 136"/>
              <a:gd name="T83" fmla="*/ 73 h 146"/>
              <a:gd name="T84" fmla="*/ 129 w 136"/>
              <a:gd name="T85" fmla="*/ 8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146">
                <a:moveTo>
                  <a:pt x="129" y="88"/>
                </a:moveTo>
                <a:cubicBezTo>
                  <a:pt x="132" y="89"/>
                  <a:pt x="134" y="92"/>
                  <a:pt x="135" y="95"/>
                </a:cubicBezTo>
                <a:cubicBezTo>
                  <a:pt x="136" y="98"/>
                  <a:pt x="135" y="101"/>
                  <a:pt x="134" y="104"/>
                </a:cubicBezTo>
                <a:cubicBezTo>
                  <a:pt x="128" y="114"/>
                  <a:pt x="128" y="114"/>
                  <a:pt x="128" y="114"/>
                </a:cubicBezTo>
                <a:cubicBezTo>
                  <a:pt x="126" y="117"/>
                  <a:pt x="124" y="119"/>
                  <a:pt x="120" y="120"/>
                </a:cubicBezTo>
                <a:cubicBezTo>
                  <a:pt x="117" y="121"/>
                  <a:pt x="114" y="121"/>
                  <a:pt x="111" y="119"/>
                </a:cubicBezTo>
                <a:cubicBezTo>
                  <a:pt x="86" y="104"/>
                  <a:pt x="86" y="104"/>
                  <a:pt x="86" y="104"/>
                </a:cubicBezTo>
                <a:cubicBezTo>
                  <a:pt x="86" y="133"/>
                  <a:pt x="86" y="133"/>
                  <a:pt x="86" y="133"/>
                </a:cubicBezTo>
                <a:cubicBezTo>
                  <a:pt x="86" y="137"/>
                  <a:pt x="85" y="140"/>
                  <a:pt x="82" y="142"/>
                </a:cubicBezTo>
                <a:cubicBezTo>
                  <a:pt x="80" y="144"/>
                  <a:pt x="77" y="146"/>
                  <a:pt x="74" y="146"/>
                </a:cubicBezTo>
                <a:cubicBezTo>
                  <a:pt x="62" y="146"/>
                  <a:pt x="62" y="146"/>
                  <a:pt x="62" y="146"/>
                </a:cubicBezTo>
                <a:cubicBezTo>
                  <a:pt x="58" y="146"/>
                  <a:pt x="56" y="144"/>
                  <a:pt x="53" y="142"/>
                </a:cubicBezTo>
                <a:cubicBezTo>
                  <a:pt x="51" y="140"/>
                  <a:pt x="50" y="137"/>
                  <a:pt x="50" y="133"/>
                </a:cubicBezTo>
                <a:cubicBezTo>
                  <a:pt x="50" y="104"/>
                  <a:pt x="50" y="104"/>
                  <a:pt x="50" y="104"/>
                </a:cubicBezTo>
                <a:cubicBezTo>
                  <a:pt x="25" y="119"/>
                  <a:pt x="25" y="119"/>
                  <a:pt x="25" y="119"/>
                </a:cubicBezTo>
                <a:cubicBezTo>
                  <a:pt x="22" y="121"/>
                  <a:pt x="19" y="121"/>
                  <a:pt x="15" y="120"/>
                </a:cubicBezTo>
                <a:cubicBezTo>
                  <a:pt x="12" y="119"/>
                  <a:pt x="10" y="117"/>
                  <a:pt x="8" y="114"/>
                </a:cubicBezTo>
                <a:cubicBezTo>
                  <a:pt x="2" y="104"/>
                  <a:pt x="2" y="104"/>
                  <a:pt x="2" y="104"/>
                </a:cubicBezTo>
                <a:cubicBezTo>
                  <a:pt x="0" y="101"/>
                  <a:pt x="0" y="98"/>
                  <a:pt x="1" y="95"/>
                </a:cubicBezTo>
                <a:cubicBezTo>
                  <a:pt x="2" y="92"/>
                  <a:pt x="3" y="89"/>
                  <a:pt x="6" y="88"/>
                </a:cubicBezTo>
                <a:cubicBezTo>
                  <a:pt x="32" y="73"/>
                  <a:pt x="32" y="73"/>
                  <a:pt x="32" y="73"/>
                </a:cubicBezTo>
                <a:cubicBezTo>
                  <a:pt x="6" y="58"/>
                  <a:pt x="6" y="58"/>
                  <a:pt x="6" y="58"/>
                </a:cubicBezTo>
                <a:cubicBezTo>
                  <a:pt x="3" y="57"/>
                  <a:pt x="2" y="54"/>
                  <a:pt x="1" y="51"/>
                </a:cubicBezTo>
                <a:cubicBezTo>
                  <a:pt x="0" y="48"/>
                  <a:pt x="0" y="45"/>
                  <a:pt x="2" y="42"/>
                </a:cubicBezTo>
                <a:cubicBezTo>
                  <a:pt x="8" y="31"/>
                  <a:pt x="8" y="31"/>
                  <a:pt x="8" y="31"/>
                </a:cubicBezTo>
                <a:cubicBezTo>
                  <a:pt x="10" y="29"/>
                  <a:pt x="12" y="27"/>
                  <a:pt x="15" y="26"/>
                </a:cubicBezTo>
                <a:cubicBezTo>
                  <a:pt x="19" y="25"/>
                  <a:pt x="22" y="25"/>
                  <a:pt x="25" y="27"/>
                </a:cubicBezTo>
                <a:cubicBezTo>
                  <a:pt x="50" y="41"/>
                  <a:pt x="50" y="41"/>
                  <a:pt x="50" y="41"/>
                </a:cubicBezTo>
                <a:cubicBezTo>
                  <a:pt x="50" y="12"/>
                  <a:pt x="50" y="12"/>
                  <a:pt x="50" y="12"/>
                </a:cubicBezTo>
                <a:cubicBezTo>
                  <a:pt x="50" y="9"/>
                  <a:pt x="51" y="6"/>
                  <a:pt x="53" y="4"/>
                </a:cubicBezTo>
                <a:cubicBezTo>
                  <a:pt x="56" y="2"/>
                  <a:pt x="58" y="0"/>
                  <a:pt x="62" y="0"/>
                </a:cubicBezTo>
                <a:cubicBezTo>
                  <a:pt x="74" y="0"/>
                  <a:pt x="74" y="0"/>
                  <a:pt x="74" y="0"/>
                </a:cubicBezTo>
                <a:cubicBezTo>
                  <a:pt x="77" y="0"/>
                  <a:pt x="80" y="2"/>
                  <a:pt x="82" y="4"/>
                </a:cubicBezTo>
                <a:cubicBezTo>
                  <a:pt x="85" y="6"/>
                  <a:pt x="86" y="9"/>
                  <a:pt x="86" y="12"/>
                </a:cubicBezTo>
                <a:cubicBezTo>
                  <a:pt x="86" y="41"/>
                  <a:pt x="86" y="41"/>
                  <a:pt x="86" y="41"/>
                </a:cubicBezTo>
                <a:cubicBezTo>
                  <a:pt x="111" y="27"/>
                  <a:pt x="111" y="27"/>
                  <a:pt x="111" y="27"/>
                </a:cubicBezTo>
                <a:cubicBezTo>
                  <a:pt x="114" y="25"/>
                  <a:pt x="117" y="25"/>
                  <a:pt x="120" y="26"/>
                </a:cubicBezTo>
                <a:cubicBezTo>
                  <a:pt x="124" y="27"/>
                  <a:pt x="126" y="29"/>
                  <a:pt x="128" y="31"/>
                </a:cubicBezTo>
                <a:cubicBezTo>
                  <a:pt x="134" y="42"/>
                  <a:pt x="134" y="42"/>
                  <a:pt x="134" y="42"/>
                </a:cubicBezTo>
                <a:cubicBezTo>
                  <a:pt x="135" y="45"/>
                  <a:pt x="136" y="48"/>
                  <a:pt x="135" y="51"/>
                </a:cubicBezTo>
                <a:cubicBezTo>
                  <a:pt x="134" y="54"/>
                  <a:pt x="132" y="57"/>
                  <a:pt x="129" y="58"/>
                </a:cubicBezTo>
                <a:cubicBezTo>
                  <a:pt x="104" y="73"/>
                  <a:pt x="104" y="73"/>
                  <a:pt x="104" y="73"/>
                </a:cubicBezTo>
                <a:lnTo>
                  <a:pt x="129" y="88"/>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08" name="Freeform 105"/>
          <p:cNvSpPr>
            <a:spLocks noEditPoints="1"/>
          </p:cNvSpPr>
          <p:nvPr/>
        </p:nvSpPr>
        <p:spPr bwMode="auto">
          <a:xfrm>
            <a:off x="7519815" y="2837991"/>
            <a:ext cx="221051" cy="221039"/>
          </a:xfrm>
          <a:custGeom>
            <a:avLst/>
            <a:gdLst>
              <a:gd name="T0" fmla="*/ 36 w 145"/>
              <a:gd name="T1" fmla="*/ 10 h 146"/>
              <a:gd name="T2" fmla="*/ 73 w 145"/>
              <a:gd name="T3" fmla="*/ 0 h 146"/>
              <a:gd name="T4" fmla="*/ 109 w 145"/>
              <a:gd name="T5" fmla="*/ 10 h 146"/>
              <a:gd name="T6" fmla="*/ 136 w 145"/>
              <a:gd name="T7" fmla="*/ 37 h 146"/>
              <a:gd name="T8" fmla="*/ 145 w 145"/>
              <a:gd name="T9" fmla="*/ 73 h 146"/>
              <a:gd name="T10" fmla="*/ 136 w 145"/>
              <a:gd name="T11" fmla="*/ 109 h 146"/>
              <a:gd name="T12" fmla="*/ 109 w 145"/>
              <a:gd name="T13" fmla="*/ 136 h 146"/>
              <a:gd name="T14" fmla="*/ 73 w 145"/>
              <a:gd name="T15" fmla="*/ 146 h 146"/>
              <a:gd name="T16" fmla="*/ 36 w 145"/>
              <a:gd name="T17" fmla="*/ 136 h 146"/>
              <a:gd name="T18" fmla="*/ 10 w 145"/>
              <a:gd name="T19" fmla="*/ 109 h 146"/>
              <a:gd name="T20" fmla="*/ 0 w 145"/>
              <a:gd name="T21" fmla="*/ 73 h 146"/>
              <a:gd name="T22" fmla="*/ 10 w 145"/>
              <a:gd name="T23" fmla="*/ 37 h 146"/>
              <a:gd name="T24" fmla="*/ 36 w 145"/>
              <a:gd name="T25" fmla="*/ 10 h 146"/>
              <a:gd name="T26" fmla="*/ 85 w 145"/>
              <a:gd name="T27" fmla="*/ 86 h 146"/>
              <a:gd name="T28" fmla="*/ 86 w 145"/>
              <a:gd name="T29" fmla="*/ 27 h 146"/>
              <a:gd name="T30" fmla="*/ 85 w 145"/>
              <a:gd name="T31" fmla="*/ 25 h 146"/>
              <a:gd name="T32" fmla="*/ 83 w 145"/>
              <a:gd name="T33" fmla="*/ 25 h 146"/>
              <a:gd name="T34" fmla="*/ 62 w 145"/>
              <a:gd name="T35" fmla="*/ 25 h 146"/>
              <a:gd name="T36" fmla="*/ 60 w 145"/>
              <a:gd name="T37" fmla="*/ 25 h 146"/>
              <a:gd name="T38" fmla="*/ 59 w 145"/>
              <a:gd name="T39" fmla="*/ 27 h 146"/>
              <a:gd name="T40" fmla="*/ 61 w 145"/>
              <a:gd name="T41" fmla="*/ 86 h 146"/>
              <a:gd name="T42" fmla="*/ 62 w 145"/>
              <a:gd name="T43" fmla="*/ 87 h 146"/>
              <a:gd name="T44" fmla="*/ 64 w 145"/>
              <a:gd name="T45" fmla="*/ 88 h 146"/>
              <a:gd name="T46" fmla="*/ 81 w 145"/>
              <a:gd name="T47" fmla="*/ 88 h 146"/>
              <a:gd name="T48" fmla="*/ 84 w 145"/>
              <a:gd name="T49" fmla="*/ 87 h 146"/>
              <a:gd name="T50" fmla="*/ 85 w 145"/>
              <a:gd name="T51" fmla="*/ 86 h 146"/>
              <a:gd name="T52" fmla="*/ 85 w 145"/>
              <a:gd name="T53" fmla="*/ 118 h 146"/>
              <a:gd name="T54" fmla="*/ 85 w 145"/>
              <a:gd name="T55" fmla="*/ 100 h 146"/>
              <a:gd name="T56" fmla="*/ 84 w 145"/>
              <a:gd name="T57" fmla="*/ 98 h 146"/>
              <a:gd name="T58" fmla="*/ 82 w 145"/>
              <a:gd name="T59" fmla="*/ 97 h 146"/>
              <a:gd name="T60" fmla="*/ 64 w 145"/>
              <a:gd name="T61" fmla="*/ 97 h 146"/>
              <a:gd name="T62" fmla="*/ 61 w 145"/>
              <a:gd name="T63" fmla="*/ 98 h 146"/>
              <a:gd name="T64" fmla="*/ 61 w 145"/>
              <a:gd name="T65" fmla="*/ 100 h 146"/>
              <a:gd name="T66" fmla="*/ 61 w 145"/>
              <a:gd name="T67" fmla="*/ 118 h 146"/>
              <a:gd name="T68" fmla="*/ 61 w 145"/>
              <a:gd name="T69" fmla="*/ 120 h 146"/>
              <a:gd name="T70" fmla="*/ 64 w 145"/>
              <a:gd name="T71" fmla="*/ 121 h 146"/>
              <a:gd name="T72" fmla="*/ 82 w 145"/>
              <a:gd name="T73" fmla="*/ 121 h 146"/>
              <a:gd name="T74" fmla="*/ 84 w 145"/>
              <a:gd name="T75" fmla="*/ 120 h 146"/>
              <a:gd name="T76" fmla="*/ 85 w 145"/>
              <a:gd name="T77" fmla="*/ 11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5" h="146">
                <a:moveTo>
                  <a:pt x="36" y="10"/>
                </a:moveTo>
                <a:cubicBezTo>
                  <a:pt x="47" y="4"/>
                  <a:pt x="59" y="0"/>
                  <a:pt x="73" y="0"/>
                </a:cubicBezTo>
                <a:cubicBezTo>
                  <a:pt x="86" y="0"/>
                  <a:pt x="98" y="4"/>
                  <a:pt x="109" y="10"/>
                </a:cubicBezTo>
                <a:cubicBezTo>
                  <a:pt x="120" y="17"/>
                  <a:pt x="129" y="25"/>
                  <a:pt x="136" y="37"/>
                </a:cubicBezTo>
                <a:cubicBezTo>
                  <a:pt x="142" y="48"/>
                  <a:pt x="145" y="60"/>
                  <a:pt x="145" y="73"/>
                </a:cubicBezTo>
                <a:cubicBezTo>
                  <a:pt x="145" y="86"/>
                  <a:pt x="142" y="98"/>
                  <a:pt x="136" y="109"/>
                </a:cubicBezTo>
                <a:cubicBezTo>
                  <a:pt x="129" y="121"/>
                  <a:pt x="120" y="129"/>
                  <a:pt x="109" y="136"/>
                </a:cubicBezTo>
                <a:cubicBezTo>
                  <a:pt x="98" y="142"/>
                  <a:pt x="86" y="146"/>
                  <a:pt x="73" y="146"/>
                </a:cubicBezTo>
                <a:cubicBezTo>
                  <a:pt x="59" y="146"/>
                  <a:pt x="47" y="142"/>
                  <a:pt x="36" y="136"/>
                </a:cubicBezTo>
                <a:cubicBezTo>
                  <a:pt x="25" y="129"/>
                  <a:pt x="16" y="121"/>
                  <a:pt x="10" y="109"/>
                </a:cubicBezTo>
                <a:cubicBezTo>
                  <a:pt x="3" y="98"/>
                  <a:pt x="0" y="86"/>
                  <a:pt x="0" y="73"/>
                </a:cubicBezTo>
                <a:cubicBezTo>
                  <a:pt x="0" y="60"/>
                  <a:pt x="3" y="48"/>
                  <a:pt x="10" y="37"/>
                </a:cubicBezTo>
                <a:cubicBezTo>
                  <a:pt x="16" y="25"/>
                  <a:pt x="25" y="17"/>
                  <a:pt x="36" y="10"/>
                </a:cubicBezTo>
                <a:close/>
                <a:moveTo>
                  <a:pt x="85" y="86"/>
                </a:moveTo>
                <a:cubicBezTo>
                  <a:pt x="86" y="27"/>
                  <a:pt x="86" y="27"/>
                  <a:pt x="86" y="27"/>
                </a:cubicBezTo>
                <a:cubicBezTo>
                  <a:pt x="86" y="26"/>
                  <a:pt x="86" y="26"/>
                  <a:pt x="85" y="25"/>
                </a:cubicBezTo>
                <a:cubicBezTo>
                  <a:pt x="85" y="25"/>
                  <a:pt x="84" y="25"/>
                  <a:pt x="83" y="25"/>
                </a:cubicBezTo>
                <a:cubicBezTo>
                  <a:pt x="62" y="25"/>
                  <a:pt x="62" y="25"/>
                  <a:pt x="62" y="25"/>
                </a:cubicBezTo>
                <a:cubicBezTo>
                  <a:pt x="61" y="25"/>
                  <a:pt x="61" y="25"/>
                  <a:pt x="60" y="25"/>
                </a:cubicBezTo>
                <a:cubicBezTo>
                  <a:pt x="59" y="26"/>
                  <a:pt x="59" y="26"/>
                  <a:pt x="59" y="27"/>
                </a:cubicBezTo>
                <a:cubicBezTo>
                  <a:pt x="61" y="86"/>
                  <a:pt x="61" y="86"/>
                  <a:pt x="61" y="86"/>
                </a:cubicBezTo>
                <a:cubicBezTo>
                  <a:pt x="61" y="86"/>
                  <a:pt x="61" y="87"/>
                  <a:pt x="62" y="87"/>
                </a:cubicBezTo>
                <a:cubicBezTo>
                  <a:pt x="62" y="88"/>
                  <a:pt x="63" y="88"/>
                  <a:pt x="64" y="88"/>
                </a:cubicBezTo>
                <a:cubicBezTo>
                  <a:pt x="81" y="88"/>
                  <a:pt x="81" y="88"/>
                  <a:pt x="81" y="88"/>
                </a:cubicBezTo>
                <a:cubicBezTo>
                  <a:pt x="82" y="88"/>
                  <a:pt x="83" y="88"/>
                  <a:pt x="84" y="87"/>
                </a:cubicBezTo>
                <a:cubicBezTo>
                  <a:pt x="84" y="87"/>
                  <a:pt x="84" y="86"/>
                  <a:pt x="85" y="86"/>
                </a:cubicBezTo>
                <a:close/>
                <a:moveTo>
                  <a:pt x="85" y="118"/>
                </a:moveTo>
                <a:cubicBezTo>
                  <a:pt x="85" y="100"/>
                  <a:pt x="85" y="100"/>
                  <a:pt x="85" y="100"/>
                </a:cubicBezTo>
                <a:cubicBezTo>
                  <a:pt x="85" y="99"/>
                  <a:pt x="84" y="99"/>
                  <a:pt x="84" y="98"/>
                </a:cubicBezTo>
                <a:cubicBezTo>
                  <a:pt x="83" y="97"/>
                  <a:pt x="83" y="97"/>
                  <a:pt x="82" y="97"/>
                </a:cubicBezTo>
                <a:cubicBezTo>
                  <a:pt x="64" y="97"/>
                  <a:pt x="64" y="97"/>
                  <a:pt x="64" y="97"/>
                </a:cubicBezTo>
                <a:cubicBezTo>
                  <a:pt x="63" y="97"/>
                  <a:pt x="62" y="97"/>
                  <a:pt x="61" y="98"/>
                </a:cubicBezTo>
                <a:cubicBezTo>
                  <a:pt x="61" y="99"/>
                  <a:pt x="61" y="99"/>
                  <a:pt x="61" y="100"/>
                </a:cubicBezTo>
                <a:cubicBezTo>
                  <a:pt x="61" y="118"/>
                  <a:pt x="61" y="118"/>
                  <a:pt x="61" y="118"/>
                </a:cubicBezTo>
                <a:cubicBezTo>
                  <a:pt x="61" y="119"/>
                  <a:pt x="61" y="120"/>
                  <a:pt x="61" y="120"/>
                </a:cubicBezTo>
                <a:cubicBezTo>
                  <a:pt x="62" y="121"/>
                  <a:pt x="63" y="121"/>
                  <a:pt x="64" y="121"/>
                </a:cubicBezTo>
                <a:cubicBezTo>
                  <a:pt x="82" y="121"/>
                  <a:pt x="82" y="121"/>
                  <a:pt x="82" y="121"/>
                </a:cubicBezTo>
                <a:cubicBezTo>
                  <a:pt x="83" y="121"/>
                  <a:pt x="83" y="121"/>
                  <a:pt x="84" y="120"/>
                </a:cubicBezTo>
                <a:cubicBezTo>
                  <a:pt x="84" y="120"/>
                  <a:pt x="85" y="119"/>
                  <a:pt x="85" y="11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09" name="Freeform 106"/>
          <p:cNvSpPr>
            <a:spLocks noEditPoints="1"/>
          </p:cNvSpPr>
          <p:nvPr/>
        </p:nvSpPr>
        <p:spPr bwMode="auto">
          <a:xfrm>
            <a:off x="7802395" y="2847105"/>
            <a:ext cx="221051" cy="191415"/>
          </a:xfrm>
          <a:custGeom>
            <a:avLst/>
            <a:gdLst>
              <a:gd name="T0" fmla="*/ 145 w 145"/>
              <a:gd name="T1" fmla="*/ 46 h 127"/>
              <a:gd name="T2" fmla="*/ 145 w 145"/>
              <a:gd name="T3" fmla="*/ 76 h 127"/>
              <a:gd name="T4" fmla="*/ 144 w 145"/>
              <a:gd name="T5" fmla="*/ 78 h 127"/>
              <a:gd name="T6" fmla="*/ 142 w 145"/>
              <a:gd name="T7" fmla="*/ 79 h 127"/>
              <a:gd name="T8" fmla="*/ 133 w 145"/>
              <a:gd name="T9" fmla="*/ 79 h 127"/>
              <a:gd name="T10" fmla="*/ 133 w 145"/>
              <a:gd name="T11" fmla="*/ 118 h 127"/>
              <a:gd name="T12" fmla="*/ 130 w 145"/>
              <a:gd name="T13" fmla="*/ 125 h 127"/>
              <a:gd name="T14" fmla="*/ 124 w 145"/>
              <a:gd name="T15" fmla="*/ 127 h 127"/>
              <a:gd name="T16" fmla="*/ 21 w 145"/>
              <a:gd name="T17" fmla="*/ 127 h 127"/>
              <a:gd name="T18" fmla="*/ 15 w 145"/>
              <a:gd name="T19" fmla="*/ 125 h 127"/>
              <a:gd name="T20" fmla="*/ 12 w 145"/>
              <a:gd name="T21" fmla="*/ 118 h 127"/>
              <a:gd name="T22" fmla="*/ 12 w 145"/>
              <a:gd name="T23" fmla="*/ 79 h 127"/>
              <a:gd name="T24" fmla="*/ 3 w 145"/>
              <a:gd name="T25" fmla="*/ 79 h 127"/>
              <a:gd name="T26" fmla="*/ 1 w 145"/>
              <a:gd name="T27" fmla="*/ 78 h 127"/>
              <a:gd name="T28" fmla="*/ 0 w 145"/>
              <a:gd name="T29" fmla="*/ 76 h 127"/>
              <a:gd name="T30" fmla="*/ 0 w 145"/>
              <a:gd name="T31" fmla="*/ 46 h 127"/>
              <a:gd name="T32" fmla="*/ 1 w 145"/>
              <a:gd name="T33" fmla="*/ 44 h 127"/>
              <a:gd name="T34" fmla="*/ 3 w 145"/>
              <a:gd name="T35" fmla="*/ 43 h 127"/>
              <a:gd name="T36" fmla="*/ 44 w 145"/>
              <a:gd name="T37" fmla="*/ 43 h 127"/>
              <a:gd name="T38" fmla="*/ 29 w 145"/>
              <a:gd name="T39" fmla="*/ 37 h 127"/>
              <a:gd name="T40" fmla="*/ 23 w 145"/>
              <a:gd name="T41" fmla="*/ 22 h 127"/>
              <a:gd name="T42" fmla="*/ 29 w 145"/>
              <a:gd name="T43" fmla="*/ 7 h 127"/>
              <a:gd name="T44" fmla="*/ 44 w 145"/>
              <a:gd name="T45" fmla="*/ 0 h 127"/>
              <a:gd name="T46" fmla="*/ 60 w 145"/>
              <a:gd name="T47" fmla="*/ 8 h 127"/>
              <a:gd name="T48" fmla="*/ 72 w 145"/>
              <a:gd name="T49" fmla="*/ 23 h 127"/>
              <a:gd name="T50" fmla="*/ 85 w 145"/>
              <a:gd name="T51" fmla="*/ 8 h 127"/>
              <a:gd name="T52" fmla="*/ 100 w 145"/>
              <a:gd name="T53" fmla="*/ 0 h 127"/>
              <a:gd name="T54" fmla="*/ 115 w 145"/>
              <a:gd name="T55" fmla="*/ 7 h 127"/>
              <a:gd name="T56" fmla="*/ 122 w 145"/>
              <a:gd name="T57" fmla="*/ 22 h 127"/>
              <a:gd name="T58" fmla="*/ 115 w 145"/>
              <a:gd name="T59" fmla="*/ 37 h 127"/>
              <a:gd name="T60" fmla="*/ 100 w 145"/>
              <a:gd name="T61" fmla="*/ 43 h 127"/>
              <a:gd name="T62" fmla="*/ 142 w 145"/>
              <a:gd name="T63" fmla="*/ 43 h 127"/>
              <a:gd name="T64" fmla="*/ 144 w 145"/>
              <a:gd name="T65" fmla="*/ 44 h 127"/>
              <a:gd name="T66" fmla="*/ 145 w 145"/>
              <a:gd name="T67" fmla="*/ 46 h 127"/>
              <a:gd name="T68" fmla="*/ 44 w 145"/>
              <a:gd name="T69" fmla="*/ 31 h 127"/>
              <a:gd name="T70" fmla="*/ 63 w 145"/>
              <a:gd name="T71" fmla="*/ 31 h 127"/>
              <a:gd name="T72" fmla="*/ 51 w 145"/>
              <a:gd name="T73" fmla="*/ 15 h 127"/>
              <a:gd name="T74" fmla="*/ 44 w 145"/>
              <a:gd name="T75" fmla="*/ 12 h 127"/>
              <a:gd name="T76" fmla="*/ 38 w 145"/>
              <a:gd name="T77" fmla="*/ 15 h 127"/>
              <a:gd name="T78" fmla="*/ 35 w 145"/>
              <a:gd name="T79" fmla="*/ 22 h 127"/>
              <a:gd name="T80" fmla="*/ 38 w 145"/>
              <a:gd name="T81" fmla="*/ 28 h 127"/>
              <a:gd name="T82" fmla="*/ 44 w 145"/>
              <a:gd name="T83" fmla="*/ 31 h 127"/>
              <a:gd name="T84" fmla="*/ 88 w 145"/>
              <a:gd name="T85" fmla="*/ 110 h 127"/>
              <a:gd name="T86" fmla="*/ 88 w 145"/>
              <a:gd name="T87" fmla="*/ 105 h 127"/>
              <a:gd name="T88" fmla="*/ 88 w 145"/>
              <a:gd name="T89" fmla="*/ 61 h 127"/>
              <a:gd name="T90" fmla="*/ 88 w 145"/>
              <a:gd name="T91" fmla="*/ 43 h 127"/>
              <a:gd name="T92" fmla="*/ 57 w 145"/>
              <a:gd name="T93" fmla="*/ 43 h 127"/>
              <a:gd name="T94" fmla="*/ 57 w 145"/>
              <a:gd name="T95" fmla="*/ 61 h 127"/>
              <a:gd name="T96" fmla="*/ 57 w 145"/>
              <a:gd name="T97" fmla="*/ 105 h 127"/>
              <a:gd name="T98" fmla="*/ 57 w 145"/>
              <a:gd name="T99" fmla="*/ 110 h 127"/>
              <a:gd name="T100" fmla="*/ 59 w 145"/>
              <a:gd name="T101" fmla="*/ 114 h 127"/>
              <a:gd name="T102" fmla="*/ 63 w 145"/>
              <a:gd name="T103" fmla="*/ 115 h 127"/>
              <a:gd name="T104" fmla="*/ 81 w 145"/>
              <a:gd name="T105" fmla="*/ 115 h 127"/>
              <a:gd name="T106" fmla="*/ 86 w 145"/>
              <a:gd name="T107" fmla="*/ 114 h 127"/>
              <a:gd name="T108" fmla="*/ 88 w 145"/>
              <a:gd name="T109" fmla="*/ 110 h 127"/>
              <a:gd name="T110" fmla="*/ 107 w 145"/>
              <a:gd name="T111" fmla="*/ 28 h 127"/>
              <a:gd name="T112" fmla="*/ 109 w 145"/>
              <a:gd name="T113" fmla="*/ 22 h 127"/>
              <a:gd name="T114" fmla="*/ 107 w 145"/>
              <a:gd name="T115" fmla="*/ 15 h 127"/>
              <a:gd name="T116" fmla="*/ 100 w 145"/>
              <a:gd name="T117" fmla="*/ 12 h 127"/>
              <a:gd name="T118" fmla="*/ 94 w 145"/>
              <a:gd name="T119" fmla="*/ 15 h 127"/>
              <a:gd name="T120" fmla="*/ 82 w 145"/>
              <a:gd name="T121" fmla="*/ 31 h 127"/>
              <a:gd name="T122" fmla="*/ 100 w 145"/>
              <a:gd name="T123" fmla="*/ 31 h 127"/>
              <a:gd name="T124" fmla="*/ 107 w 145"/>
              <a:gd name="T125" fmla="*/ 2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 h="127">
                <a:moveTo>
                  <a:pt x="145" y="46"/>
                </a:moveTo>
                <a:cubicBezTo>
                  <a:pt x="145" y="76"/>
                  <a:pt x="145" y="76"/>
                  <a:pt x="145" y="76"/>
                </a:cubicBezTo>
                <a:cubicBezTo>
                  <a:pt x="145" y="77"/>
                  <a:pt x="145" y="78"/>
                  <a:pt x="144" y="78"/>
                </a:cubicBezTo>
                <a:cubicBezTo>
                  <a:pt x="144" y="79"/>
                  <a:pt x="143" y="79"/>
                  <a:pt x="142" y="79"/>
                </a:cubicBezTo>
                <a:cubicBezTo>
                  <a:pt x="133" y="79"/>
                  <a:pt x="133" y="79"/>
                  <a:pt x="133" y="79"/>
                </a:cubicBezTo>
                <a:cubicBezTo>
                  <a:pt x="133" y="118"/>
                  <a:pt x="133" y="118"/>
                  <a:pt x="133" y="118"/>
                </a:cubicBezTo>
                <a:cubicBezTo>
                  <a:pt x="133" y="121"/>
                  <a:pt x="132" y="123"/>
                  <a:pt x="130" y="125"/>
                </a:cubicBezTo>
                <a:cubicBezTo>
                  <a:pt x="128" y="127"/>
                  <a:pt x="126" y="127"/>
                  <a:pt x="124" y="127"/>
                </a:cubicBezTo>
                <a:cubicBezTo>
                  <a:pt x="21" y="127"/>
                  <a:pt x="21" y="127"/>
                  <a:pt x="21" y="127"/>
                </a:cubicBezTo>
                <a:cubicBezTo>
                  <a:pt x="18" y="127"/>
                  <a:pt x="16" y="127"/>
                  <a:pt x="15" y="125"/>
                </a:cubicBezTo>
                <a:cubicBezTo>
                  <a:pt x="13" y="123"/>
                  <a:pt x="12" y="121"/>
                  <a:pt x="12" y="118"/>
                </a:cubicBezTo>
                <a:cubicBezTo>
                  <a:pt x="12" y="79"/>
                  <a:pt x="12" y="79"/>
                  <a:pt x="12" y="79"/>
                </a:cubicBezTo>
                <a:cubicBezTo>
                  <a:pt x="3" y="79"/>
                  <a:pt x="3" y="79"/>
                  <a:pt x="3" y="79"/>
                </a:cubicBezTo>
                <a:cubicBezTo>
                  <a:pt x="2" y="79"/>
                  <a:pt x="1" y="79"/>
                  <a:pt x="1" y="78"/>
                </a:cubicBezTo>
                <a:cubicBezTo>
                  <a:pt x="0" y="78"/>
                  <a:pt x="0" y="77"/>
                  <a:pt x="0" y="76"/>
                </a:cubicBezTo>
                <a:cubicBezTo>
                  <a:pt x="0" y="46"/>
                  <a:pt x="0" y="46"/>
                  <a:pt x="0" y="46"/>
                </a:cubicBezTo>
                <a:cubicBezTo>
                  <a:pt x="0" y="45"/>
                  <a:pt x="0" y="44"/>
                  <a:pt x="1" y="44"/>
                </a:cubicBezTo>
                <a:cubicBezTo>
                  <a:pt x="1" y="43"/>
                  <a:pt x="2" y="43"/>
                  <a:pt x="3" y="43"/>
                </a:cubicBezTo>
                <a:cubicBezTo>
                  <a:pt x="44" y="43"/>
                  <a:pt x="44" y="43"/>
                  <a:pt x="44" y="43"/>
                </a:cubicBezTo>
                <a:cubicBezTo>
                  <a:pt x="39" y="43"/>
                  <a:pt x="34" y="41"/>
                  <a:pt x="29" y="37"/>
                </a:cubicBezTo>
                <a:cubicBezTo>
                  <a:pt x="25" y="32"/>
                  <a:pt x="23" y="27"/>
                  <a:pt x="23" y="22"/>
                </a:cubicBezTo>
                <a:cubicBezTo>
                  <a:pt x="23" y="16"/>
                  <a:pt x="25" y="11"/>
                  <a:pt x="29" y="7"/>
                </a:cubicBezTo>
                <a:cubicBezTo>
                  <a:pt x="34" y="2"/>
                  <a:pt x="39" y="0"/>
                  <a:pt x="44" y="0"/>
                </a:cubicBezTo>
                <a:cubicBezTo>
                  <a:pt x="51" y="0"/>
                  <a:pt x="56" y="3"/>
                  <a:pt x="60" y="8"/>
                </a:cubicBezTo>
                <a:cubicBezTo>
                  <a:pt x="72" y="23"/>
                  <a:pt x="72" y="23"/>
                  <a:pt x="72" y="23"/>
                </a:cubicBezTo>
                <a:cubicBezTo>
                  <a:pt x="85" y="8"/>
                  <a:pt x="85" y="8"/>
                  <a:pt x="85" y="8"/>
                </a:cubicBezTo>
                <a:cubicBezTo>
                  <a:pt x="88" y="3"/>
                  <a:pt x="94" y="0"/>
                  <a:pt x="100" y="0"/>
                </a:cubicBezTo>
                <a:cubicBezTo>
                  <a:pt x="106" y="0"/>
                  <a:pt x="111" y="2"/>
                  <a:pt x="115" y="7"/>
                </a:cubicBezTo>
                <a:cubicBezTo>
                  <a:pt x="120" y="11"/>
                  <a:pt x="122" y="16"/>
                  <a:pt x="122" y="22"/>
                </a:cubicBezTo>
                <a:cubicBezTo>
                  <a:pt x="122" y="27"/>
                  <a:pt x="120" y="32"/>
                  <a:pt x="115" y="37"/>
                </a:cubicBezTo>
                <a:cubicBezTo>
                  <a:pt x="111" y="41"/>
                  <a:pt x="106" y="43"/>
                  <a:pt x="100" y="43"/>
                </a:cubicBezTo>
                <a:cubicBezTo>
                  <a:pt x="142" y="43"/>
                  <a:pt x="142" y="43"/>
                  <a:pt x="142" y="43"/>
                </a:cubicBezTo>
                <a:cubicBezTo>
                  <a:pt x="143" y="43"/>
                  <a:pt x="144" y="43"/>
                  <a:pt x="144" y="44"/>
                </a:cubicBezTo>
                <a:cubicBezTo>
                  <a:pt x="145" y="44"/>
                  <a:pt x="145" y="45"/>
                  <a:pt x="145" y="46"/>
                </a:cubicBezTo>
                <a:close/>
                <a:moveTo>
                  <a:pt x="44" y="31"/>
                </a:moveTo>
                <a:cubicBezTo>
                  <a:pt x="63" y="31"/>
                  <a:pt x="63" y="31"/>
                  <a:pt x="63" y="31"/>
                </a:cubicBezTo>
                <a:cubicBezTo>
                  <a:pt x="51" y="15"/>
                  <a:pt x="51" y="15"/>
                  <a:pt x="51" y="15"/>
                </a:cubicBezTo>
                <a:cubicBezTo>
                  <a:pt x="49" y="13"/>
                  <a:pt x="47" y="12"/>
                  <a:pt x="44" y="12"/>
                </a:cubicBezTo>
                <a:cubicBezTo>
                  <a:pt x="42" y="12"/>
                  <a:pt x="40" y="13"/>
                  <a:pt x="38" y="15"/>
                </a:cubicBezTo>
                <a:cubicBezTo>
                  <a:pt x="36" y="17"/>
                  <a:pt x="35" y="19"/>
                  <a:pt x="35" y="22"/>
                </a:cubicBezTo>
                <a:cubicBezTo>
                  <a:pt x="35" y="24"/>
                  <a:pt x="36" y="26"/>
                  <a:pt x="38" y="28"/>
                </a:cubicBezTo>
                <a:cubicBezTo>
                  <a:pt x="40" y="30"/>
                  <a:pt x="42" y="31"/>
                  <a:pt x="44" y="31"/>
                </a:cubicBezTo>
                <a:close/>
                <a:moveTo>
                  <a:pt x="88" y="110"/>
                </a:moveTo>
                <a:cubicBezTo>
                  <a:pt x="88" y="105"/>
                  <a:pt x="88" y="105"/>
                  <a:pt x="88" y="105"/>
                </a:cubicBezTo>
                <a:cubicBezTo>
                  <a:pt x="88" y="61"/>
                  <a:pt x="88" y="61"/>
                  <a:pt x="88" y="61"/>
                </a:cubicBezTo>
                <a:cubicBezTo>
                  <a:pt x="88" y="43"/>
                  <a:pt x="88" y="43"/>
                  <a:pt x="88" y="43"/>
                </a:cubicBezTo>
                <a:cubicBezTo>
                  <a:pt x="57" y="43"/>
                  <a:pt x="57" y="43"/>
                  <a:pt x="57" y="43"/>
                </a:cubicBezTo>
                <a:cubicBezTo>
                  <a:pt x="57" y="61"/>
                  <a:pt x="57" y="61"/>
                  <a:pt x="57" y="61"/>
                </a:cubicBezTo>
                <a:cubicBezTo>
                  <a:pt x="57" y="105"/>
                  <a:pt x="57" y="105"/>
                  <a:pt x="57" y="105"/>
                </a:cubicBezTo>
                <a:cubicBezTo>
                  <a:pt x="57" y="110"/>
                  <a:pt x="57" y="110"/>
                  <a:pt x="57" y="110"/>
                </a:cubicBezTo>
                <a:cubicBezTo>
                  <a:pt x="57" y="112"/>
                  <a:pt x="58" y="113"/>
                  <a:pt x="59" y="114"/>
                </a:cubicBezTo>
                <a:cubicBezTo>
                  <a:pt x="60" y="115"/>
                  <a:pt x="62" y="115"/>
                  <a:pt x="63" y="115"/>
                </a:cubicBezTo>
                <a:cubicBezTo>
                  <a:pt x="81" y="115"/>
                  <a:pt x="81" y="115"/>
                  <a:pt x="81" y="115"/>
                </a:cubicBezTo>
                <a:cubicBezTo>
                  <a:pt x="83" y="115"/>
                  <a:pt x="85" y="115"/>
                  <a:pt x="86" y="114"/>
                </a:cubicBezTo>
                <a:cubicBezTo>
                  <a:pt x="87" y="113"/>
                  <a:pt x="88" y="112"/>
                  <a:pt x="88" y="110"/>
                </a:cubicBezTo>
                <a:close/>
                <a:moveTo>
                  <a:pt x="107" y="28"/>
                </a:moveTo>
                <a:cubicBezTo>
                  <a:pt x="109" y="26"/>
                  <a:pt x="109" y="24"/>
                  <a:pt x="109" y="22"/>
                </a:cubicBezTo>
                <a:cubicBezTo>
                  <a:pt x="109" y="19"/>
                  <a:pt x="109" y="17"/>
                  <a:pt x="107" y="15"/>
                </a:cubicBezTo>
                <a:cubicBezTo>
                  <a:pt x="105" y="13"/>
                  <a:pt x="103" y="12"/>
                  <a:pt x="100" y="12"/>
                </a:cubicBezTo>
                <a:cubicBezTo>
                  <a:pt x="98" y="12"/>
                  <a:pt x="96" y="13"/>
                  <a:pt x="94" y="15"/>
                </a:cubicBezTo>
                <a:cubicBezTo>
                  <a:pt x="82" y="31"/>
                  <a:pt x="82" y="31"/>
                  <a:pt x="82" y="31"/>
                </a:cubicBezTo>
                <a:cubicBezTo>
                  <a:pt x="100" y="31"/>
                  <a:pt x="100" y="31"/>
                  <a:pt x="100" y="31"/>
                </a:cubicBezTo>
                <a:cubicBezTo>
                  <a:pt x="103" y="31"/>
                  <a:pt x="105" y="30"/>
                  <a:pt x="107" y="2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10" name="Freeform 107"/>
          <p:cNvSpPr>
            <a:spLocks noEditPoints="1"/>
          </p:cNvSpPr>
          <p:nvPr/>
        </p:nvSpPr>
        <p:spPr bwMode="auto">
          <a:xfrm>
            <a:off x="8084974" y="2837991"/>
            <a:ext cx="257514" cy="200530"/>
          </a:xfrm>
          <a:custGeom>
            <a:avLst/>
            <a:gdLst>
              <a:gd name="T0" fmla="*/ 169 w 169"/>
              <a:gd name="T1" fmla="*/ 36 h 133"/>
              <a:gd name="T2" fmla="*/ 167 w 169"/>
              <a:gd name="T3" fmla="*/ 54 h 133"/>
              <a:gd name="T4" fmla="*/ 150 w 169"/>
              <a:gd name="T5" fmla="*/ 91 h 133"/>
              <a:gd name="T6" fmla="*/ 116 w 169"/>
              <a:gd name="T7" fmla="*/ 116 h 133"/>
              <a:gd name="T8" fmla="*/ 74 w 169"/>
              <a:gd name="T9" fmla="*/ 126 h 133"/>
              <a:gd name="T10" fmla="*/ 47 w 169"/>
              <a:gd name="T11" fmla="*/ 122 h 133"/>
              <a:gd name="T12" fmla="*/ 39 w 169"/>
              <a:gd name="T13" fmla="*/ 118 h 133"/>
              <a:gd name="T14" fmla="*/ 30 w 169"/>
              <a:gd name="T15" fmla="*/ 114 h 133"/>
              <a:gd name="T16" fmla="*/ 26 w 169"/>
              <a:gd name="T17" fmla="*/ 117 h 133"/>
              <a:gd name="T18" fmla="*/ 22 w 169"/>
              <a:gd name="T19" fmla="*/ 124 h 133"/>
              <a:gd name="T20" fmla="*/ 17 w 169"/>
              <a:gd name="T21" fmla="*/ 130 h 133"/>
              <a:gd name="T22" fmla="*/ 11 w 169"/>
              <a:gd name="T23" fmla="*/ 133 h 133"/>
              <a:gd name="T24" fmla="*/ 7 w 169"/>
              <a:gd name="T25" fmla="*/ 132 h 133"/>
              <a:gd name="T26" fmla="*/ 4 w 169"/>
              <a:gd name="T27" fmla="*/ 130 h 133"/>
              <a:gd name="T28" fmla="*/ 1 w 169"/>
              <a:gd name="T29" fmla="*/ 126 h 133"/>
              <a:gd name="T30" fmla="*/ 0 w 169"/>
              <a:gd name="T31" fmla="*/ 125 h 133"/>
              <a:gd name="T32" fmla="*/ 0 w 169"/>
              <a:gd name="T33" fmla="*/ 124 h 133"/>
              <a:gd name="T34" fmla="*/ 0 w 169"/>
              <a:gd name="T35" fmla="*/ 123 h 133"/>
              <a:gd name="T36" fmla="*/ 0 w 169"/>
              <a:gd name="T37" fmla="*/ 122 h 133"/>
              <a:gd name="T38" fmla="*/ 2 w 169"/>
              <a:gd name="T39" fmla="*/ 115 h 133"/>
              <a:gd name="T40" fmla="*/ 9 w 169"/>
              <a:gd name="T41" fmla="*/ 109 h 133"/>
              <a:gd name="T42" fmla="*/ 15 w 169"/>
              <a:gd name="T43" fmla="*/ 104 h 133"/>
              <a:gd name="T44" fmla="*/ 18 w 169"/>
              <a:gd name="T45" fmla="*/ 99 h 133"/>
              <a:gd name="T46" fmla="*/ 17 w 169"/>
              <a:gd name="T47" fmla="*/ 95 h 133"/>
              <a:gd name="T48" fmla="*/ 15 w 169"/>
              <a:gd name="T49" fmla="*/ 91 h 133"/>
              <a:gd name="T50" fmla="*/ 15 w 169"/>
              <a:gd name="T51" fmla="*/ 81 h 133"/>
              <a:gd name="T52" fmla="*/ 19 w 169"/>
              <a:gd name="T53" fmla="*/ 61 h 133"/>
              <a:gd name="T54" fmla="*/ 30 w 169"/>
              <a:gd name="T55" fmla="*/ 43 h 133"/>
              <a:gd name="T56" fmla="*/ 46 w 169"/>
              <a:gd name="T57" fmla="*/ 30 h 133"/>
              <a:gd name="T58" fmla="*/ 65 w 169"/>
              <a:gd name="T59" fmla="*/ 21 h 133"/>
              <a:gd name="T60" fmla="*/ 79 w 169"/>
              <a:gd name="T61" fmla="*/ 19 h 133"/>
              <a:gd name="T62" fmla="*/ 96 w 169"/>
              <a:gd name="T63" fmla="*/ 18 h 133"/>
              <a:gd name="T64" fmla="*/ 113 w 169"/>
              <a:gd name="T65" fmla="*/ 17 h 133"/>
              <a:gd name="T66" fmla="*/ 128 w 169"/>
              <a:gd name="T67" fmla="*/ 15 h 133"/>
              <a:gd name="T68" fmla="*/ 139 w 169"/>
              <a:gd name="T69" fmla="*/ 10 h 133"/>
              <a:gd name="T70" fmla="*/ 142 w 169"/>
              <a:gd name="T71" fmla="*/ 7 h 133"/>
              <a:gd name="T72" fmla="*/ 145 w 169"/>
              <a:gd name="T73" fmla="*/ 4 h 133"/>
              <a:gd name="T74" fmla="*/ 147 w 169"/>
              <a:gd name="T75" fmla="*/ 2 h 133"/>
              <a:gd name="T76" fmla="*/ 151 w 169"/>
              <a:gd name="T77" fmla="*/ 1 h 133"/>
              <a:gd name="T78" fmla="*/ 155 w 169"/>
              <a:gd name="T79" fmla="*/ 0 h 133"/>
              <a:gd name="T80" fmla="*/ 161 w 169"/>
              <a:gd name="T81" fmla="*/ 5 h 133"/>
              <a:gd name="T82" fmla="*/ 166 w 169"/>
              <a:gd name="T83" fmla="*/ 15 h 133"/>
              <a:gd name="T84" fmla="*/ 168 w 169"/>
              <a:gd name="T85" fmla="*/ 27 h 133"/>
              <a:gd name="T86" fmla="*/ 169 w 169"/>
              <a:gd name="T87" fmla="*/ 36 h 133"/>
              <a:gd name="T88" fmla="*/ 119 w 169"/>
              <a:gd name="T89" fmla="*/ 59 h 133"/>
              <a:gd name="T90" fmla="*/ 121 w 169"/>
              <a:gd name="T91" fmla="*/ 55 h 133"/>
              <a:gd name="T92" fmla="*/ 119 w 169"/>
              <a:gd name="T93" fmla="*/ 51 h 133"/>
              <a:gd name="T94" fmla="*/ 115 w 169"/>
              <a:gd name="T95" fmla="*/ 49 h 133"/>
              <a:gd name="T96" fmla="*/ 84 w 169"/>
              <a:gd name="T97" fmla="*/ 53 h 133"/>
              <a:gd name="T98" fmla="*/ 60 w 169"/>
              <a:gd name="T99" fmla="*/ 66 h 133"/>
              <a:gd name="T100" fmla="*/ 38 w 169"/>
              <a:gd name="T101" fmla="*/ 87 h 133"/>
              <a:gd name="T102" fmla="*/ 36 w 169"/>
              <a:gd name="T103" fmla="*/ 91 h 133"/>
              <a:gd name="T104" fmla="*/ 38 w 169"/>
              <a:gd name="T105" fmla="*/ 95 h 133"/>
              <a:gd name="T106" fmla="*/ 42 w 169"/>
              <a:gd name="T107" fmla="*/ 97 h 133"/>
              <a:gd name="T108" fmla="*/ 46 w 169"/>
              <a:gd name="T109" fmla="*/ 95 h 133"/>
              <a:gd name="T110" fmla="*/ 53 w 169"/>
              <a:gd name="T111" fmla="*/ 89 h 133"/>
              <a:gd name="T112" fmla="*/ 59 w 169"/>
              <a:gd name="T113" fmla="*/ 82 h 133"/>
              <a:gd name="T114" fmla="*/ 85 w 169"/>
              <a:gd name="T115" fmla="*/ 66 h 133"/>
              <a:gd name="T116" fmla="*/ 115 w 169"/>
              <a:gd name="T117" fmla="*/ 61 h 133"/>
              <a:gd name="T118" fmla="*/ 119 w 169"/>
              <a:gd name="T119" fmla="*/ 5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9" h="133">
                <a:moveTo>
                  <a:pt x="169" y="36"/>
                </a:moveTo>
                <a:cubicBezTo>
                  <a:pt x="169" y="42"/>
                  <a:pt x="168" y="48"/>
                  <a:pt x="167" y="54"/>
                </a:cubicBezTo>
                <a:cubicBezTo>
                  <a:pt x="164" y="68"/>
                  <a:pt x="158" y="81"/>
                  <a:pt x="150" y="91"/>
                </a:cubicBezTo>
                <a:cubicBezTo>
                  <a:pt x="141" y="101"/>
                  <a:pt x="130" y="109"/>
                  <a:pt x="116" y="116"/>
                </a:cubicBezTo>
                <a:cubicBezTo>
                  <a:pt x="102" y="123"/>
                  <a:pt x="89" y="126"/>
                  <a:pt x="74" y="126"/>
                </a:cubicBezTo>
                <a:cubicBezTo>
                  <a:pt x="65" y="126"/>
                  <a:pt x="56" y="125"/>
                  <a:pt x="47" y="122"/>
                </a:cubicBezTo>
                <a:cubicBezTo>
                  <a:pt x="46" y="121"/>
                  <a:pt x="44" y="120"/>
                  <a:pt x="39" y="118"/>
                </a:cubicBezTo>
                <a:cubicBezTo>
                  <a:pt x="34" y="115"/>
                  <a:pt x="31" y="114"/>
                  <a:pt x="30" y="114"/>
                </a:cubicBezTo>
                <a:cubicBezTo>
                  <a:pt x="29" y="114"/>
                  <a:pt x="28" y="115"/>
                  <a:pt x="26" y="117"/>
                </a:cubicBezTo>
                <a:cubicBezTo>
                  <a:pt x="25" y="119"/>
                  <a:pt x="23" y="121"/>
                  <a:pt x="22" y="124"/>
                </a:cubicBezTo>
                <a:cubicBezTo>
                  <a:pt x="21" y="126"/>
                  <a:pt x="19" y="128"/>
                  <a:pt x="17" y="130"/>
                </a:cubicBezTo>
                <a:cubicBezTo>
                  <a:pt x="15" y="132"/>
                  <a:pt x="13" y="133"/>
                  <a:pt x="11" y="133"/>
                </a:cubicBezTo>
                <a:cubicBezTo>
                  <a:pt x="9" y="133"/>
                  <a:pt x="8" y="133"/>
                  <a:pt x="7" y="132"/>
                </a:cubicBezTo>
                <a:cubicBezTo>
                  <a:pt x="5" y="132"/>
                  <a:pt x="4" y="131"/>
                  <a:pt x="4" y="130"/>
                </a:cubicBezTo>
                <a:cubicBezTo>
                  <a:pt x="3" y="129"/>
                  <a:pt x="2" y="128"/>
                  <a:pt x="1" y="126"/>
                </a:cubicBezTo>
                <a:cubicBezTo>
                  <a:pt x="1" y="126"/>
                  <a:pt x="1" y="126"/>
                  <a:pt x="0" y="125"/>
                </a:cubicBezTo>
                <a:cubicBezTo>
                  <a:pt x="0" y="125"/>
                  <a:pt x="0" y="124"/>
                  <a:pt x="0" y="124"/>
                </a:cubicBezTo>
                <a:cubicBezTo>
                  <a:pt x="0" y="124"/>
                  <a:pt x="0" y="124"/>
                  <a:pt x="0" y="123"/>
                </a:cubicBezTo>
                <a:cubicBezTo>
                  <a:pt x="0" y="123"/>
                  <a:pt x="0" y="122"/>
                  <a:pt x="0" y="122"/>
                </a:cubicBezTo>
                <a:cubicBezTo>
                  <a:pt x="0" y="120"/>
                  <a:pt x="1" y="118"/>
                  <a:pt x="2" y="115"/>
                </a:cubicBezTo>
                <a:cubicBezTo>
                  <a:pt x="4" y="113"/>
                  <a:pt x="7" y="111"/>
                  <a:pt x="9" y="109"/>
                </a:cubicBezTo>
                <a:cubicBezTo>
                  <a:pt x="11" y="107"/>
                  <a:pt x="13" y="105"/>
                  <a:pt x="15" y="104"/>
                </a:cubicBezTo>
                <a:cubicBezTo>
                  <a:pt x="17" y="102"/>
                  <a:pt x="18" y="100"/>
                  <a:pt x="18" y="99"/>
                </a:cubicBezTo>
                <a:cubicBezTo>
                  <a:pt x="18" y="99"/>
                  <a:pt x="18" y="98"/>
                  <a:pt x="17" y="95"/>
                </a:cubicBezTo>
                <a:cubicBezTo>
                  <a:pt x="16" y="93"/>
                  <a:pt x="16" y="92"/>
                  <a:pt x="15" y="91"/>
                </a:cubicBezTo>
                <a:cubicBezTo>
                  <a:pt x="15" y="88"/>
                  <a:pt x="15" y="85"/>
                  <a:pt x="15" y="81"/>
                </a:cubicBezTo>
                <a:cubicBezTo>
                  <a:pt x="15" y="74"/>
                  <a:pt x="16" y="67"/>
                  <a:pt x="19" y="61"/>
                </a:cubicBezTo>
                <a:cubicBezTo>
                  <a:pt x="21" y="54"/>
                  <a:pt x="25" y="48"/>
                  <a:pt x="30" y="43"/>
                </a:cubicBezTo>
                <a:cubicBezTo>
                  <a:pt x="35" y="38"/>
                  <a:pt x="40" y="34"/>
                  <a:pt x="46" y="30"/>
                </a:cubicBezTo>
                <a:cubicBezTo>
                  <a:pt x="52" y="26"/>
                  <a:pt x="58" y="23"/>
                  <a:pt x="65" y="21"/>
                </a:cubicBezTo>
                <a:cubicBezTo>
                  <a:pt x="69" y="20"/>
                  <a:pt x="73" y="19"/>
                  <a:pt x="79" y="19"/>
                </a:cubicBezTo>
                <a:cubicBezTo>
                  <a:pt x="85" y="18"/>
                  <a:pt x="90" y="18"/>
                  <a:pt x="96" y="18"/>
                </a:cubicBezTo>
                <a:cubicBezTo>
                  <a:pt x="102" y="18"/>
                  <a:pt x="107" y="18"/>
                  <a:pt x="113" y="17"/>
                </a:cubicBezTo>
                <a:cubicBezTo>
                  <a:pt x="119" y="17"/>
                  <a:pt x="124" y="16"/>
                  <a:pt x="128" y="15"/>
                </a:cubicBezTo>
                <a:cubicBezTo>
                  <a:pt x="133" y="14"/>
                  <a:pt x="137" y="12"/>
                  <a:pt x="139" y="10"/>
                </a:cubicBezTo>
                <a:cubicBezTo>
                  <a:pt x="140" y="9"/>
                  <a:pt x="141" y="8"/>
                  <a:pt x="142" y="7"/>
                </a:cubicBezTo>
                <a:cubicBezTo>
                  <a:pt x="143" y="6"/>
                  <a:pt x="144" y="5"/>
                  <a:pt x="145" y="4"/>
                </a:cubicBezTo>
                <a:cubicBezTo>
                  <a:pt x="145" y="4"/>
                  <a:pt x="146" y="3"/>
                  <a:pt x="147" y="2"/>
                </a:cubicBezTo>
                <a:cubicBezTo>
                  <a:pt x="148" y="2"/>
                  <a:pt x="149" y="1"/>
                  <a:pt x="151" y="1"/>
                </a:cubicBezTo>
                <a:cubicBezTo>
                  <a:pt x="152" y="0"/>
                  <a:pt x="153" y="0"/>
                  <a:pt x="155" y="0"/>
                </a:cubicBezTo>
                <a:cubicBezTo>
                  <a:pt x="157" y="0"/>
                  <a:pt x="159" y="2"/>
                  <a:pt x="161" y="5"/>
                </a:cubicBezTo>
                <a:cubicBezTo>
                  <a:pt x="163" y="8"/>
                  <a:pt x="165" y="11"/>
                  <a:pt x="166" y="15"/>
                </a:cubicBezTo>
                <a:cubicBezTo>
                  <a:pt x="167" y="19"/>
                  <a:pt x="168" y="23"/>
                  <a:pt x="168" y="27"/>
                </a:cubicBezTo>
                <a:cubicBezTo>
                  <a:pt x="169" y="31"/>
                  <a:pt x="169" y="34"/>
                  <a:pt x="169" y="36"/>
                </a:cubicBezTo>
                <a:close/>
                <a:moveTo>
                  <a:pt x="119" y="59"/>
                </a:moveTo>
                <a:cubicBezTo>
                  <a:pt x="120" y="58"/>
                  <a:pt x="121" y="56"/>
                  <a:pt x="121" y="55"/>
                </a:cubicBezTo>
                <a:cubicBezTo>
                  <a:pt x="121" y="53"/>
                  <a:pt x="120" y="52"/>
                  <a:pt x="119" y="51"/>
                </a:cubicBezTo>
                <a:cubicBezTo>
                  <a:pt x="118" y="49"/>
                  <a:pt x="116" y="49"/>
                  <a:pt x="115" y="49"/>
                </a:cubicBezTo>
                <a:cubicBezTo>
                  <a:pt x="104" y="49"/>
                  <a:pt x="94" y="50"/>
                  <a:pt x="84" y="53"/>
                </a:cubicBezTo>
                <a:cubicBezTo>
                  <a:pt x="75" y="57"/>
                  <a:pt x="67" y="61"/>
                  <a:pt x="60" y="66"/>
                </a:cubicBezTo>
                <a:cubicBezTo>
                  <a:pt x="53" y="71"/>
                  <a:pt x="45" y="78"/>
                  <a:pt x="38" y="87"/>
                </a:cubicBezTo>
                <a:cubicBezTo>
                  <a:pt x="36" y="88"/>
                  <a:pt x="36" y="90"/>
                  <a:pt x="36" y="91"/>
                </a:cubicBezTo>
                <a:cubicBezTo>
                  <a:pt x="36" y="93"/>
                  <a:pt x="36" y="94"/>
                  <a:pt x="38" y="95"/>
                </a:cubicBezTo>
                <a:cubicBezTo>
                  <a:pt x="39" y="97"/>
                  <a:pt x="40" y="97"/>
                  <a:pt x="42" y="97"/>
                </a:cubicBezTo>
                <a:cubicBezTo>
                  <a:pt x="43" y="97"/>
                  <a:pt x="45" y="97"/>
                  <a:pt x="46" y="95"/>
                </a:cubicBezTo>
                <a:cubicBezTo>
                  <a:pt x="48" y="94"/>
                  <a:pt x="50" y="92"/>
                  <a:pt x="53" y="89"/>
                </a:cubicBezTo>
                <a:cubicBezTo>
                  <a:pt x="56" y="86"/>
                  <a:pt x="58" y="84"/>
                  <a:pt x="59" y="82"/>
                </a:cubicBezTo>
                <a:cubicBezTo>
                  <a:pt x="68" y="75"/>
                  <a:pt x="77" y="69"/>
                  <a:pt x="85" y="66"/>
                </a:cubicBezTo>
                <a:cubicBezTo>
                  <a:pt x="93" y="62"/>
                  <a:pt x="103" y="61"/>
                  <a:pt x="115" y="61"/>
                </a:cubicBezTo>
                <a:cubicBezTo>
                  <a:pt x="116" y="61"/>
                  <a:pt x="118" y="60"/>
                  <a:pt x="119" y="5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11" name="Freeform 108"/>
          <p:cNvSpPr>
            <a:spLocks noEditPoints="1"/>
          </p:cNvSpPr>
          <p:nvPr/>
        </p:nvSpPr>
        <p:spPr bwMode="auto">
          <a:xfrm>
            <a:off x="8404016" y="2819762"/>
            <a:ext cx="202819" cy="257499"/>
          </a:xfrm>
          <a:custGeom>
            <a:avLst/>
            <a:gdLst>
              <a:gd name="T0" fmla="*/ 133 w 133"/>
              <a:gd name="T1" fmla="*/ 161 h 170"/>
              <a:gd name="T2" fmla="*/ 133 w 133"/>
              <a:gd name="T3" fmla="*/ 167 h 170"/>
              <a:gd name="T4" fmla="*/ 132 w 133"/>
              <a:gd name="T5" fmla="*/ 169 h 170"/>
              <a:gd name="T6" fmla="*/ 130 w 133"/>
              <a:gd name="T7" fmla="*/ 170 h 170"/>
              <a:gd name="T8" fmla="*/ 3 w 133"/>
              <a:gd name="T9" fmla="*/ 170 h 170"/>
              <a:gd name="T10" fmla="*/ 0 w 133"/>
              <a:gd name="T11" fmla="*/ 169 h 170"/>
              <a:gd name="T12" fmla="*/ 0 w 133"/>
              <a:gd name="T13" fmla="*/ 167 h 170"/>
              <a:gd name="T14" fmla="*/ 0 w 133"/>
              <a:gd name="T15" fmla="*/ 161 h 170"/>
              <a:gd name="T16" fmla="*/ 0 w 133"/>
              <a:gd name="T17" fmla="*/ 158 h 170"/>
              <a:gd name="T18" fmla="*/ 3 w 133"/>
              <a:gd name="T19" fmla="*/ 158 h 170"/>
              <a:gd name="T20" fmla="*/ 130 w 133"/>
              <a:gd name="T21" fmla="*/ 158 h 170"/>
              <a:gd name="T22" fmla="*/ 132 w 133"/>
              <a:gd name="T23" fmla="*/ 158 h 170"/>
              <a:gd name="T24" fmla="*/ 133 w 133"/>
              <a:gd name="T25" fmla="*/ 161 h 170"/>
              <a:gd name="T26" fmla="*/ 108 w 133"/>
              <a:gd name="T27" fmla="*/ 61 h 170"/>
              <a:gd name="T28" fmla="*/ 106 w 133"/>
              <a:gd name="T29" fmla="*/ 74 h 170"/>
              <a:gd name="T30" fmla="*/ 100 w 133"/>
              <a:gd name="T31" fmla="*/ 85 h 170"/>
              <a:gd name="T32" fmla="*/ 92 w 133"/>
              <a:gd name="T33" fmla="*/ 93 h 170"/>
              <a:gd name="T34" fmla="*/ 83 w 133"/>
              <a:gd name="T35" fmla="*/ 101 h 170"/>
              <a:gd name="T36" fmla="*/ 74 w 133"/>
              <a:gd name="T37" fmla="*/ 107 h 170"/>
              <a:gd name="T38" fmla="*/ 68 w 133"/>
              <a:gd name="T39" fmla="*/ 115 h 170"/>
              <a:gd name="T40" fmla="*/ 66 w 133"/>
              <a:gd name="T41" fmla="*/ 124 h 170"/>
              <a:gd name="T42" fmla="*/ 72 w 133"/>
              <a:gd name="T43" fmla="*/ 145 h 170"/>
              <a:gd name="T44" fmla="*/ 72 w 133"/>
              <a:gd name="T45" fmla="*/ 145 h 170"/>
              <a:gd name="T46" fmla="*/ 72 w 133"/>
              <a:gd name="T47" fmla="*/ 145 h 170"/>
              <a:gd name="T48" fmla="*/ 57 w 133"/>
              <a:gd name="T49" fmla="*/ 138 h 170"/>
              <a:gd name="T50" fmla="*/ 44 w 133"/>
              <a:gd name="T51" fmla="*/ 128 h 170"/>
              <a:gd name="T52" fmla="*/ 33 w 133"/>
              <a:gd name="T53" fmla="*/ 117 h 170"/>
              <a:gd name="T54" fmla="*/ 26 w 133"/>
              <a:gd name="T55" fmla="*/ 102 h 170"/>
              <a:gd name="T56" fmla="*/ 24 w 133"/>
              <a:gd name="T57" fmla="*/ 85 h 170"/>
              <a:gd name="T58" fmla="*/ 26 w 133"/>
              <a:gd name="T59" fmla="*/ 71 h 170"/>
              <a:gd name="T60" fmla="*/ 32 w 133"/>
              <a:gd name="T61" fmla="*/ 61 h 170"/>
              <a:gd name="T62" fmla="*/ 40 w 133"/>
              <a:gd name="T63" fmla="*/ 52 h 170"/>
              <a:gd name="T64" fmla="*/ 49 w 133"/>
              <a:gd name="T65" fmla="*/ 45 h 170"/>
              <a:gd name="T66" fmla="*/ 58 w 133"/>
              <a:gd name="T67" fmla="*/ 38 h 170"/>
              <a:gd name="T68" fmla="*/ 64 w 133"/>
              <a:gd name="T69" fmla="*/ 31 h 170"/>
              <a:gd name="T70" fmla="*/ 66 w 133"/>
              <a:gd name="T71" fmla="*/ 21 h 170"/>
              <a:gd name="T72" fmla="*/ 60 w 133"/>
              <a:gd name="T73" fmla="*/ 0 h 170"/>
              <a:gd name="T74" fmla="*/ 60 w 133"/>
              <a:gd name="T75" fmla="*/ 0 h 170"/>
              <a:gd name="T76" fmla="*/ 60 w 133"/>
              <a:gd name="T77" fmla="*/ 0 h 170"/>
              <a:gd name="T78" fmla="*/ 75 w 133"/>
              <a:gd name="T79" fmla="*/ 8 h 170"/>
              <a:gd name="T80" fmla="*/ 88 w 133"/>
              <a:gd name="T81" fmla="*/ 18 h 170"/>
              <a:gd name="T82" fmla="*/ 99 w 133"/>
              <a:gd name="T83" fmla="*/ 29 h 170"/>
              <a:gd name="T84" fmla="*/ 106 w 133"/>
              <a:gd name="T85" fmla="*/ 43 h 170"/>
              <a:gd name="T86" fmla="*/ 108 w 133"/>
              <a:gd name="T87" fmla="*/ 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 h="170">
                <a:moveTo>
                  <a:pt x="133" y="161"/>
                </a:moveTo>
                <a:cubicBezTo>
                  <a:pt x="133" y="167"/>
                  <a:pt x="133" y="167"/>
                  <a:pt x="133" y="167"/>
                </a:cubicBezTo>
                <a:cubicBezTo>
                  <a:pt x="133" y="167"/>
                  <a:pt x="132" y="168"/>
                  <a:pt x="132" y="169"/>
                </a:cubicBezTo>
                <a:cubicBezTo>
                  <a:pt x="131" y="169"/>
                  <a:pt x="130" y="170"/>
                  <a:pt x="130" y="170"/>
                </a:cubicBezTo>
                <a:cubicBezTo>
                  <a:pt x="3" y="170"/>
                  <a:pt x="3" y="170"/>
                  <a:pt x="3" y="170"/>
                </a:cubicBezTo>
                <a:cubicBezTo>
                  <a:pt x="2" y="170"/>
                  <a:pt x="1" y="169"/>
                  <a:pt x="0" y="169"/>
                </a:cubicBezTo>
                <a:cubicBezTo>
                  <a:pt x="0" y="168"/>
                  <a:pt x="0" y="167"/>
                  <a:pt x="0" y="167"/>
                </a:cubicBezTo>
                <a:cubicBezTo>
                  <a:pt x="0" y="161"/>
                  <a:pt x="0" y="161"/>
                  <a:pt x="0" y="161"/>
                </a:cubicBezTo>
                <a:cubicBezTo>
                  <a:pt x="0" y="160"/>
                  <a:pt x="0" y="159"/>
                  <a:pt x="0" y="158"/>
                </a:cubicBezTo>
                <a:cubicBezTo>
                  <a:pt x="1" y="158"/>
                  <a:pt x="2" y="158"/>
                  <a:pt x="3" y="158"/>
                </a:cubicBezTo>
                <a:cubicBezTo>
                  <a:pt x="130" y="158"/>
                  <a:pt x="130" y="158"/>
                  <a:pt x="130" y="158"/>
                </a:cubicBezTo>
                <a:cubicBezTo>
                  <a:pt x="130" y="158"/>
                  <a:pt x="131" y="158"/>
                  <a:pt x="132" y="158"/>
                </a:cubicBezTo>
                <a:cubicBezTo>
                  <a:pt x="132" y="159"/>
                  <a:pt x="133" y="160"/>
                  <a:pt x="133" y="161"/>
                </a:cubicBezTo>
                <a:close/>
                <a:moveTo>
                  <a:pt x="108" y="61"/>
                </a:moveTo>
                <a:cubicBezTo>
                  <a:pt x="108" y="66"/>
                  <a:pt x="108" y="70"/>
                  <a:pt x="106" y="74"/>
                </a:cubicBezTo>
                <a:cubicBezTo>
                  <a:pt x="105" y="79"/>
                  <a:pt x="103" y="82"/>
                  <a:pt x="100" y="85"/>
                </a:cubicBezTo>
                <a:cubicBezTo>
                  <a:pt x="98" y="88"/>
                  <a:pt x="95" y="91"/>
                  <a:pt x="92" y="93"/>
                </a:cubicBezTo>
                <a:cubicBezTo>
                  <a:pt x="89" y="96"/>
                  <a:pt x="86" y="98"/>
                  <a:pt x="83" y="101"/>
                </a:cubicBezTo>
                <a:cubicBezTo>
                  <a:pt x="80" y="103"/>
                  <a:pt x="77" y="105"/>
                  <a:pt x="74" y="107"/>
                </a:cubicBezTo>
                <a:cubicBezTo>
                  <a:pt x="72" y="110"/>
                  <a:pt x="70" y="112"/>
                  <a:pt x="68" y="115"/>
                </a:cubicBezTo>
                <a:cubicBezTo>
                  <a:pt x="67" y="118"/>
                  <a:pt x="66" y="121"/>
                  <a:pt x="66" y="124"/>
                </a:cubicBezTo>
                <a:cubicBezTo>
                  <a:pt x="66" y="130"/>
                  <a:pt x="68" y="137"/>
                  <a:pt x="72" y="145"/>
                </a:cubicBezTo>
                <a:cubicBezTo>
                  <a:pt x="72" y="145"/>
                  <a:pt x="72" y="145"/>
                  <a:pt x="72" y="145"/>
                </a:cubicBezTo>
                <a:cubicBezTo>
                  <a:pt x="72" y="145"/>
                  <a:pt x="72" y="145"/>
                  <a:pt x="72" y="145"/>
                </a:cubicBezTo>
                <a:cubicBezTo>
                  <a:pt x="66" y="143"/>
                  <a:pt x="61" y="140"/>
                  <a:pt x="57" y="138"/>
                </a:cubicBezTo>
                <a:cubicBezTo>
                  <a:pt x="53" y="135"/>
                  <a:pt x="48" y="132"/>
                  <a:pt x="44" y="128"/>
                </a:cubicBezTo>
                <a:cubicBezTo>
                  <a:pt x="40" y="125"/>
                  <a:pt x="36" y="121"/>
                  <a:pt x="33" y="117"/>
                </a:cubicBezTo>
                <a:cubicBezTo>
                  <a:pt x="30" y="113"/>
                  <a:pt x="28" y="108"/>
                  <a:pt x="26" y="102"/>
                </a:cubicBezTo>
                <a:cubicBezTo>
                  <a:pt x="25" y="97"/>
                  <a:pt x="24" y="91"/>
                  <a:pt x="24" y="85"/>
                </a:cubicBezTo>
                <a:cubicBezTo>
                  <a:pt x="24" y="80"/>
                  <a:pt x="24" y="76"/>
                  <a:pt x="26" y="71"/>
                </a:cubicBezTo>
                <a:cubicBezTo>
                  <a:pt x="28" y="67"/>
                  <a:pt x="30" y="64"/>
                  <a:pt x="32" y="61"/>
                </a:cubicBezTo>
                <a:cubicBezTo>
                  <a:pt x="35" y="58"/>
                  <a:pt x="37" y="55"/>
                  <a:pt x="40" y="52"/>
                </a:cubicBezTo>
                <a:cubicBezTo>
                  <a:pt x="43" y="50"/>
                  <a:pt x="46" y="47"/>
                  <a:pt x="49" y="45"/>
                </a:cubicBezTo>
                <a:cubicBezTo>
                  <a:pt x="52" y="43"/>
                  <a:pt x="55" y="41"/>
                  <a:pt x="58" y="38"/>
                </a:cubicBezTo>
                <a:cubicBezTo>
                  <a:pt x="60" y="36"/>
                  <a:pt x="62" y="33"/>
                  <a:pt x="64" y="31"/>
                </a:cubicBezTo>
                <a:cubicBezTo>
                  <a:pt x="65" y="28"/>
                  <a:pt x="66" y="25"/>
                  <a:pt x="66" y="21"/>
                </a:cubicBezTo>
                <a:cubicBezTo>
                  <a:pt x="66" y="15"/>
                  <a:pt x="64" y="8"/>
                  <a:pt x="60" y="0"/>
                </a:cubicBezTo>
                <a:cubicBezTo>
                  <a:pt x="60" y="0"/>
                  <a:pt x="60" y="0"/>
                  <a:pt x="60" y="0"/>
                </a:cubicBezTo>
                <a:cubicBezTo>
                  <a:pt x="60" y="0"/>
                  <a:pt x="60" y="0"/>
                  <a:pt x="60" y="0"/>
                </a:cubicBezTo>
                <a:cubicBezTo>
                  <a:pt x="66" y="3"/>
                  <a:pt x="71" y="5"/>
                  <a:pt x="75" y="8"/>
                </a:cubicBezTo>
                <a:cubicBezTo>
                  <a:pt x="80" y="11"/>
                  <a:pt x="84" y="14"/>
                  <a:pt x="88" y="18"/>
                </a:cubicBezTo>
                <a:cubicBezTo>
                  <a:pt x="93" y="21"/>
                  <a:pt x="96" y="25"/>
                  <a:pt x="99" y="29"/>
                </a:cubicBezTo>
                <a:cubicBezTo>
                  <a:pt x="102" y="33"/>
                  <a:pt x="104" y="38"/>
                  <a:pt x="106" y="43"/>
                </a:cubicBezTo>
                <a:cubicBezTo>
                  <a:pt x="108" y="49"/>
                  <a:pt x="108" y="55"/>
                  <a:pt x="108" y="6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12" name="Freeform 109"/>
          <p:cNvSpPr>
            <a:spLocks noEditPoints="1"/>
          </p:cNvSpPr>
          <p:nvPr/>
        </p:nvSpPr>
        <p:spPr bwMode="auto">
          <a:xfrm>
            <a:off x="8668365" y="2876728"/>
            <a:ext cx="257514" cy="161792"/>
          </a:xfrm>
          <a:custGeom>
            <a:avLst/>
            <a:gdLst>
              <a:gd name="T0" fmla="*/ 170 w 170"/>
              <a:gd name="T1" fmla="*/ 54 h 108"/>
              <a:gd name="T2" fmla="*/ 168 w 170"/>
              <a:gd name="T3" fmla="*/ 61 h 108"/>
              <a:gd name="T4" fmla="*/ 132 w 170"/>
              <a:gd name="T5" fmla="*/ 95 h 108"/>
              <a:gd name="T6" fmla="*/ 85 w 170"/>
              <a:gd name="T7" fmla="*/ 108 h 108"/>
              <a:gd name="T8" fmla="*/ 38 w 170"/>
              <a:gd name="T9" fmla="*/ 95 h 108"/>
              <a:gd name="T10" fmla="*/ 2 w 170"/>
              <a:gd name="T11" fmla="*/ 61 h 108"/>
              <a:gd name="T12" fmla="*/ 0 w 170"/>
              <a:gd name="T13" fmla="*/ 54 h 108"/>
              <a:gd name="T14" fmla="*/ 2 w 170"/>
              <a:gd name="T15" fmla="*/ 47 h 108"/>
              <a:gd name="T16" fmla="*/ 38 w 170"/>
              <a:gd name="T17" fmla="*/ 13 h 108"/>
              <a:gd name="T18" fmla="*/ 85 w 170"/>
              <a:gd name="T19" fmla="*/ 0 h 108"/>
              <a:gd name="T20" fmla="*/ 132 w 170"/>
              <a:gd name="T21" fmla="*/ 13 h 108"/>
              <a:gd name="T22" fmla="*/ 168 w 170"/>
              <a:gd name="T23" fmla="*/ 47 h 108"/>
              <a:gd name="T24" fmla="*/ 170 w 170"/>
              <a:gd name="T25" fmla="*/ 54 h 108"/>
              <a:gd name="T26" fmla="*/ 158 w 170"/>
              <a:gd name="T27" fmla="*/ 54 h 108"/>
              <a:gd name="T28" fmla="*/ 121 w 170"/>
              <a:gd name="T29" fmla="*/ 21 h 108"/>
              <a:gd name="T30" fmla="*/ 127 w 170"/>
              <a:gd name="T31" fmla="*/ 42 h 108"/>
              <a:gd name="T32" fmla="*/ 115 w 170"/>
              <a:gd name="T33" fmla="*/ 72 h 108"/>
              <a:gd name="T34" fmla="*/ 85 w 170"/>
              <a:gd name="T35" fmla="*/ 84 h 108"/>
              <a:gd name="T36" fmla="*/ 55 w 170"/>
              <a:gd name="T37" fmla="*/ 72 h 108"/>
              <a:gd name="T38" fmla="*/ 43 w 170"/>
              <a:gd name="T39" fmla="*/ 42 h 108"/>
              <a:gd name="T40" fmla="*/ 48 w 170"/>
              <a:gd name="T41" fmla="*/ 21 h 108"/>
              <a:gd name="T42" fmla="*/ 12 w 170"/>
              <a:gd name="T43" fmla="*/ 54 h 108"/>
              <a:gd name="T44" fmla="*/ 44 w 170"/>
              <a:gd name="T45" fmla="*/ 85 h 108"/>
              <a:gd name="T46" fmla="*/ 85 w 170"/>
              <a:gd name="T47" fmla="*/ 96 h 108"/>
              <a:gd name="T48" fmla="*/ 126 w 170"/>
              <a:gd name="T49" fmla="*/ 85 h 108"/>
              <a:gd name="T50" fmla="*/ 158 w 170"/>
              <a:gd name="T51" fmla="*/ 54 h 108"/>
              <a:gd name="T52" fmla="*/ 88 w 170"/>
              <a:gd name="T53" fmla="*/ 21 h 108"/>
              <a:gd name="T54" fmla="*/ 89 w 170"/>
              <a:gd name="T55" fmla="*/ 18 h 108"/>
              <a:gd name="T56" fmla="*/ 88 w 170"/>
              <a:gd name="T57" fmla="*/ 14 h 108"/>
              <a:gd name="T58" fmla="*/ 85 w 170"/>
              <a:gd name="T59" fmla="*/ 13 h 108"/>
              <a:gd name="T60" fmla="*/ 65 w 170"/>
              <a:gd name="T61" fmla="*/ 22 h 108"/>
              <a:gd name="T62" fmla="*/ 56 w 170"/>
              <a:gd name="T63" fmla="*/ 42 h 108"/>
              <a:gd name="T64" fmla="*/ 57 w 170"/>
              <a:gd name="T65" fmla="*/ 45 h 108"/>
              <a:gd name="T66" fmla="*/ 61 w 170"/>
              <a:gd name="T67" fmla="*/ 46 h 108"/>
              <a:gd name="T68" fmla="*/ 64 w 170"/>
              <a:gd name="T69" fmla="*/ 45 h 108"/>
              <a:gd name="T70" fmla="*/ 65 w 170"/>
              <a:gd name="T71" fmla="*/ 42 h 108"/>
              <a:gd name="T72" fmla="*/ 71 w 170"/>
              <a:gd name="T73" fmla="*/ 28 h 108"/>
              <a:gd name="T74" fmla="*/ 85 w 170"/>
              <a:gd name="T75" fmla="*/ 22 h 108"/>
              <a:gd name="T76" fmla="*/ 88 w 170"/>
              <a:gd name="T77" fmla="*/ 2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0" h="108">
                <a:moveTo>
                  <a:pt x="170" y="54"/>
                </a:moveTo>
                <a:cubicBezTo>
                  <a:pt x="170" y="56"/>
                  <a:pt x="169" y="58"/>
                  <a:pt x="168" y="61"/>
                </a:cubicBezTo>
                <a:cubicBezTo>
                  <a:pt x="159" y="75"/>
                  <a:pt x="147" y="87"/>
                  <a:pt x="132" y="95"/>
                </a:cubicBezTo>
                <a:cubicBezTo>
                  <a:pt x="117" y="104"/>
                  <a:pt x="101" y="108"/>
                  <a:pt x="85" y="108"/>
                </a:cubicBezTo>
                <a:cubicBezTo>
                  <a:pt x="68" y="108"/>
                  <a:pt x="53" y="104"/>
                  <a:pt x="38" y="95"/>
                </a:cubicBezTo>
                <a:cubicBezTo>
                  <a:pt x="23" y="87"/>
                  <a:pt x="11" y="75"/>
                  <a:pt x="2" y="61"/>
                </a:cubicBezTo>
                <a:cubicBezTo>
                  <a:pt x="1" y="58"/>
                  <a:pt x="0" y="56"/>
                  <a:pt x="0" y="54"/>
                </a:cubicBezTo>
                <a:cubicBezTo>
                  <a:pt x="0" y="52"/>
                  <a:pt x="1" y="50"/>
                  <a:pt x="2" y="47"/>
                </a:cubicBezTo>
                <a:cubicBezTo>
                  <a:pt x="11" y="33"/>
                  <a:pt x="23" y="21"/>
                  <a:pt x="38" y="13"/>
                </a:cubicBezTo>
                <a:cubicBezTo>
                  <a:pt x="53" y="4"/>
                  <a:pt x="68" y="0"/>
                  <a:pt x="85" y="0"/>
                </a:cubicBezTo>
                <a:cubicBezTo>
                  <a:pt x="101" y="0"/>
                  <a:pt x="117" y="4"/>
                  <a:pt x="132" y="13"/>
                </a:cubicBezTo>
                <a:cubicBezTo>
                  <a:pt x="147" y="21"/>
                  <a:pt x="159" y="33"/>
                  <a:pt x="168" y="47"/>
                </a:cubicBezTo>
                <a:cubicBezTo>
                  <a:pt x="169" y="50"/>
                  <a:pt x="170" y="52"/>
                  <a:pt x="170" y="54"/>
                </a:cubicBezTo>
                <a:close/>
                <a:moveTo>
                  <a:pt x="158" y="54"/>
                </a:moveTo>
                <a:cubicBezTo>
                  <a:pt x="148" y="39"/>
                  <a:pt x="136" y="28"/>
                  <a:pt x="121" y="21"/>
                </a:cubicBezTo>
                <a:cubicBezTo>
                  <a:pt x="125" y="27"/>
                  <a:pt x="127" y="34"/>
                  <a:pt x="127" y="42"/>
                </a:cubicBezTo>
                <a:cubicBezTo>
                  <a:pt x="127" y="54"/>
                  <a:pt x="123" y="64"/>
                  <a:pt x="115" y="72"/>
                </a:cubicBezTo>
                <a:cubicBezTo>
                  <a:pt x="107" y="80"/>
                  <a:pt x="97" y="84"/>
                  <a:pt x="85" y="84"/>
                </a:cubicBezTo>
                <a:cubicBezTo>
                  <a:pt x="73" y="84"/>
                  <a:pt x="63" y="80"/>
                  <a:pt x="55" y="72"/>
                </a:cubicBezTo>
                <a:cubicBezTo>
                  <a:pt x="47" y="64"/>
                  <a:pt x="43" y="54"/>
                  <a:pt x="43" y="42"/>
                </a:cubicBezTo>
                <a:cubicBezTo>
                  <a:pt x="43" y="34"/>
                  <a:pt x="44" y="27"/>
                  <a:pt x="48" y="21"/>
                </a:cubicBezTo>
                <a:cubicBezTo>
                  <a:pt x="34" y="28"/>
                  <a:pt x="22" y="39"/>
                  <a:pt x="12" y="54"/>
                </a:cubicBezTo>
                <a:cubicBezTo>
                  <a:pt x="21" y="67"/>
                  <a:pt x="31" y="77"/>
                  <a:pt x="44" y="85"/>
                </a:cubicBezTo>
                <a:cubicBezTo>
                  <a:pt x="56" y="93"/>
                  <a:pt x="70" y="96"/>
                  <a:pt x="85" y="96"/>
                </a:cubicBezTo>
                <a:cubicBezTo>
                  <a:pt x="100" y="96"/>
                  <a:pt x="113" y="93"/>
                  <a:pt x="126" y="85"/>
                </a:cubicBezTo>
                <a:cubicBezTo>
                  <a:pt x="139" y="77"/>
                  <a:pt x="149" y="67"/>
                  <a:pt x="158" y="54"/>
                </a:cubicBezTo>
                <a:close/>
                <a:moveTo>
                  <a:pt x="88" y="21"/>
                </a:moveTo>
                <a:cubicBezTo>
                  <a:pt x="89" y="20"/>
                  <a:pt x="89" y="19"/>
                  <a:pt x="89" y="18"/>
                </a:cubicBezTo>
                <a:cubicBezTo>
                  <a:pt x="89" y="16"/>
                  <a:pt x="89" y="15"/>
                  <a:pt x="88" y="14"/>
                </a:cubicBezTo>
                <a:cubicBezTo>
                  <a:pt x="87" y="14"/>
                  <a:pt x="86" y="13"/>
                  <a:pt x="85" y="13"/>
                </a:cubicBezTo>
                <a:cubicBezTo>
                  <a:pt x="77" y="13"/>
                  <a:pt x="70" y="16"/>
                  <a:pt x="65" y="22"/>
                </a:cubicBezTo>
                <a:cubicBezTo>
                  <a:pt x="59" y="27"/>
                  <a:pt x="56" y="34"/>
                  <a:pt x="56" y="42"/>
                </a:cubicBezTo>
                <a:cubicBezTo>
                  <a:pt x="56" y="43"/>
                  <a:pt x="57" y="44"/>
                  <a:pt x="57" y="45"/>
                </a:cubicBezTo>
                <a:cubicBezTo>
                  <a:pt x="58" y="46"/>
                  <a:pt x="59" y="46"/>
                  <a:pt x="61" y="46"/>
                </a:cubicBezTo>
                <a:cubicBezTo>
                  <a:pt x="62" y="46"/>
                  <a:pt x="63" y="46"/>
                  <a:pt x="64" y="45"/>
                </a:cubicBezTo>
                <a:cubicBezTo>
                  <a:pt x="65" y="44"/>
                  <a:pt x="65" y="43"/>
                  <a:pt x="65" y="42"/>
                </a:cubicBezTo>
                <a:cubicBezTo>
                  <a:pt x="65" y="36"/>
                  <a:pt x="67" y="32"/>
                  <a:pt x="71" y="28"/>
                </a:cubicBezTo>
                <a:cubicBezTo>
                  <a:pt x="75" y="24"/>
                  <a:pt x="79" y="22"/>
                  <a:pt x="85" y="22"/>
                </a:cubicBezTo>
                <a:cubicBezTo>
                  <a:pt x="86" y="22"/>
                  <a:pt x="87" y="22"/>
                  <a:pt x="88" y="2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13" name="Freeform 110"/>
          <p:cNvSpPr>
            <a:spLocks noEditPoints="1"/>
          </p:cNvSpPr>
          <p:nvPr/>
        </p:nvSpPr>
        <p:spPr bwMode="auto">
          <a:xfrm>
            <a:off x="8987408" y="2860777"/>
            <a:ext cx="255233" cy="193692"/>
          </a:xfrm>
          <a:custGeom>
            <a:avLst/>
            <a:gdLst>
              <a:gd name="T0" fmla="*/ 124 w 170"/>
              <a:gd name="T1" fmla="*/ 10 h 128"/>
              <a:gd name="T2" fmla="*/ 124 w 170"/>
              <a:gd name="T3" fmla="*/ 10 h 128"/>
              <a:gd name="T4" fmla="*/ 94 w 170"/>
              <a:gd name="T5" fmla="*/ 64 h 128"/>
              <a:gd name="T6" fmla="*/ 64 w 170"/>
              <a:gd name="T7" fmla="*/ 118 h 128"/>
              <a:gd name="T8" fmla="*/ 59 w 170"/>
              <a:gd name="T9" fmla="*/ 126 h 128"/>
              <a:gd name="T10" fmla="*/ 57 w 170"/>
              <a:gd name="T11" fmla="*/ 128 h 128"/>
              <a:gd name="T12" fmla="*/ 44 w 170"/>
              <a:gd name="T13" fmla="*/ 121 h 128"/>
              <a:gd name="T14" fmla="*/ 43 w 170"/>
              <a:gd name="T15" fmla="*/ 118 h 128"/>
              <a:gd name="T16" fmla="*/ 47 w 170"/>
              <a:gd name="T17" fmla="*/ 110 h 128"/>
              <a:gd name="T18" fmla="*/ 22 w 170"/>
              <a:gd name="T19" fmla="*/ 94 h 128"/>
              <a:gd name="T20" fmla="*/ 2 w 170"/>
              <a:gd name="T21" fmla="*/ 71 h 128"/>
              <a:gd name="T22" fmla="*/ 0 w 170"/>
              <a:gd name="T23" fmla="*/ 64 h 128"/>
              <a:gd name="T24" fmla="*/ 2 w 170"/>
              <a:gd name="T25" fmla="*/ 57 h 128"/>
              <a:gd name="T26" fmla="*/ 38 w 170"/>
              <a:gd name="T27" fmla="*/ 22 h 128"/>
              <a:gd name="T28" fmla="*/ 85 w 170"/>
              <a:gd name="T29" fmla="*/ 10 h 128"/>
              <a:gd name="T30" fmla="*/ 102 w 170"/>
              <a:gd name="T31" fmla="*/ 11 h 128"/>
              <a:gd name="T32" fmla="*/ 107 w 170"/>
              <a:gd name="T33" fmla="*/ 2 h 128"/>
              <a:gd name="T34" fmla="*/ 110 w 170"/>
              <a:gd name="T35" fmla="*/ 0 h 128"/>
              <a:gd name="T36" fmla="*/ 111 w 170"/>
              <a:gd name="T37" fmla="*/ 1 h 128"/>
              <a:gd name="T38" fmla="*/ 114 w 170"/>
              <a:gd name="T39" fmla="*/ 3 h 128"/>
              <a:gd name="T40" fmla="*/ 117 w 170"/>
              <a:gd name="T41" fmla="*/ 4 h 128"/>
              <a:gd name="T42" fmla="*/ 120 w 170"/>
              <a:gd name="T43" fmla="*/ 6 h 128"/>
              <a:gd name="T44" fmla="*/ 122 w 170"/>
              <a:gd name="T45" fmla="*/ 7 h 128"/>
              <a:gd name="T46" fmla="*/ 124 w 170"/>
              <a:gd name="T47" fmla="*/ 10 h 128"/>
              <a:gd name="T48" fmla="*/ 53 w 170"/>
              <a:gd name="T49" fmla="*/ 99 h 128"/>
              <a:gd name="T50" fmla="*/ 60 w 170"/>
              <a:gd name="T51" fmla="*/ 86 h 128"/>
              <a:gd name="T52" fmla="*/ 47 w 170"/>
              <a:gd name="T53" fmla="*/ 71 h 128"/>
              <a:gd name="T54" fmla="*/ 43 w 170"/>
              <a:gd name="T55" fmla="*/ 52 h 128"/>
              <a:gd name="T56" fmla="*/ 48 w 170"/>
              <a:gd name="T57" fmla="*/ 31 h 128"/>
              <a:gd name="T58" fmla="*/ 12 w 170"/>
              <a:gd name="T59" fmla="*/ 64 h 128"/>
              <a:gd name="T60" fmla="*/ 53 w 170"/>
              <a:gd name="T61" fmla="*/ 99 h 128"/>
              <a:gd name="T62" fmla="*/ 88 w 170"/>
              <a:gd name="T63" fmla="*/ 31 h 128"/>
              <a:gd name="T64" fmla="*/ 89 w 170"/>
              <a:gd name="T65" fmla="*/ 28 h 128"/>
              <a:gd name="T66" fmla="*/ 88 w 170"/>
              <a:gd name="T67" fmla="*/ 24 h 128"/>
              <a:gd name="T68" fmla="*/ 85 w 170"/>
              <a:gd name="T69" fmla="*/ 23 h 128"/>
              <a:gd name="T70" fmla="*/ 65 w 170"/>
              <a:gd name="T71" fmla="*/ 32 h 128"/>
              <a:gd name="T72" fmla="*/ 56 w 170"/>
              <a:gd name="T73" fmla="*/ 52 h 128"/>
              <a:gd name="T74" fmla="*/ 57 w 170"/>
              <a:gd name="T75" fmla="*/ 55 h 128"/>
              <a:gd name="T76" fmla="*/ 61 w 170"/>
              <a:gd name="T77" fmla="*/ 56 h 128"/>
              <a:gd name="T78" fmla="*/ 64 w 170"/>
              <a:gd name="T79" fmla="*/ 55 h 128"/>
              <a:gd name="T80" fmla="*/ 65 w 170"/>
              <a:gd name="T81" fmla="*/ 52 h 128"/>
              <a:gd name="T82" fmla="*/ 71 w 170"/>
              <a:gd name="T83" fmla="*/ 38 h 128"/>
              <a:gd name="T84" fmla="*/ 85 w 170"/>
              <a:gd name="T85" fmla="*/ 32 h 128"/>
              <a:gd name="T86" fmla="*/ 88 w 170"/>
              <a:gd name="T87" fmla="*/ 31 h 128"/>
              <a:gd name="T88" fmla="*/ 170 w 170"/>
              <a:gd name="T89" fmla="*/ 64 h 128"/>
              <a:gd name="T90" fmla="*/ 168 w 170"/>
              <a:gd name="T91" fmla="*/ 71 h 128"/>
              <a:gd name="T92" fmla="*/ 157 w 170"/>
              <a:gd name="T93" fmla="*/ 84 h 128"/>
              <a:gd name="T94" fmla="*/ 125 w 170"/>
              <a:gd name="T95" fmla="*/ 109 h 128"/>
              <a:gd name="T96" fmla="*/ 85 w 170"/>
              <a:gd name="T97" fmla="*/ 118 h 128"/>
              <a:gd name="T98" fmla="*/ 92 w 170"/>
              <a:gd name="T99" fmla="*/ 106 h 128"/>
              <a:gd name="T100" fmla="*/ 129 w 170"/>
              <a:gd name="T101" fmla="*/ 93 h 128"/>
              <a:gd name="T102" fmla="*/ 157 w 170"/>
              <a:gd name="T103" fmla="*/ 64 h 128"/>
              <a:gd name="T104" fmla="*/ 131 w 170"/>
              <a:gd name="T105" fmla="*/ 36 h 128"/>
              <a:gd name="T106" fmla="*/ 137 w 170"/>
              <a:gd name="T107" fmla="*/ 26 h 128"/>
              <a:gd name="T108" fmla="*/ 154 w 170"/>
              <a:gd name="T109" fmla="*/ 40 h 128"/>
              <a:gd name="T110" fmla="*/ 168 w 170"/>
              <a:gd name="T111" fmla="*/ 57 h 128"/>
              <a:gd name="T112" fmla="*/ 170 w 170"/>
              <a:gd name="T113" fmla="*/ 64 h 128"/>
              <a:gd name="T114" fmla="*/ 127 w 170"/>
              <a:gd name="T115" fmla="*/ 52 h 128"/>
              <a:gd name="T116" fmla="*/ 120 w 170"/>
              <a:gd name="T117" fmla="*/ 76 h 128"/>
              <a:gd name="T118" fmla="*/ 100 w 170"/>
              <a:gd name="T119" fmla="*/ 91 h 128"/>
              <a:gd name="T120" fmla="*/ 126 w 170"/>
              <a:gd name="T121" fmla="*/ 44 h 128"/>
              <a:gd name="T122" fmla="*/ 127 w 170"/>
              <a:gd name="T123" fmla="*/ 5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28">
                <a:moveTo>
                  <a:pt x="124" y="10"/>
                </a:moveTo>
                <a:cubicBezTo>
                  <a:pt x="124" y="10"/>
                  <a:pt x="124" y="10"/>
                  <a:pt x="124" y="10"/>
                </a:cubicBezTo>
                <a:cubicBezTo>
                  <a:pt x="117" y="22"/>
                  <a:pt x="107" y="40"/>
                  <a:pt x="94" y="64"/>
                </a:cubicBezTo>
                <a:cubicBezTo>
                  <a:pt x="81" y="88"/>
                  <a:pt x="71" y="106"/>
                  <a:pt x="64" y="118"/>
                </a:cubicBezTo>
                <a:cubicBezTo>
                  <a:pt x="59" y="126"/>
                  <a:pt x="59" y="126"/>
                  <a:pt x="59" y="126"/>
                </a:cubicBezTo>
                <a:cubicBezTo>
                  <a:pt x="59" y="127"/>
                  <a:pt x="58" y="128"/>
                  <a:pt x="57" y="128"/>
                </a:cubicBezTo>
                <a:cubicBezTo>
                  <a:pt x="56" y="128"/>
                  <a:pt x="52" y="125"/>
                  <a:pt x="44" y="121"/>
                </a:cubicBezTo>
                <a:cubicBezTo>
                  <a:pt x="43" y="120"/>
                  <a:pt x="43" y="119"/>
                  <a:pt x="43" y="118"/>
                </a:cubicBezTo>
                <a:cubicBezTo>
                  <a:pt x="43" y="118"/>
                  <a:pt x="44" y="115"/>
                  <a:pt x="47" y="110"/>
                </a:cubicBezTo>
                <a:cubicBezTo>
                  <a:pt x="38" y="106"/>
                  <a:pt x="29" y="101"/>
                  <a:pt x="22" y="94"/>
                </a:cubicBezTo>
                <a:cubicBezTo>
                  <a:pt x="14" y="87"/>
                  <a:pt x="8" y="79"/>
                  <a:pt x="2" y="71"/>
                </a:cubicBezTo>
                <a:cubicBezTo>
                  <a:pt x="1" y="69"/>
                  <a:pt x="0" y="66"/>
                  <a:pt x="0" y="64"/>
                </a:cubicBezTo>
                <a:cubicBezTo>
                  <a:pt x="0" y="62"/>
                  <a:pt x="1" y="59"/>
                  <a:pt x="2" y="57"/>
                </a:cubicBezTo>
                <a:cubicBezTo>
                  <a:pt x="12" y="43"/>
                  <a:pt x="24" y="31"/>
                  <a:pt x="38" y="22"/>
                </a:cubicBezTo>
                <a:cubicBezTo>
                  <a:pt x="52" y="14"/>
                  <a:pt x="68" y="10"/>
                  <a:pt x="85" y="10"/>
                </a:cubicBezTo>
                <a:cubicBezTo>
                  <a:pt x="90" y="10"/>
                  <a:pt x="96" y="10"/>
                  <a:pt x="102" y="11"/>
                </a:cubicBezTo>
                <a:cubicBezTo>
                  <a:pt x="107" y="2"/>
                  <a:pt x="107" y="2"/>
                  <a:pt x="107" y="2"/>
                </a:cubicBezTo>
                <a:cubicBezTo>
                  <a:pt x="108" y="1"/>
                  <a:pt x="109" y="0"/>
                  <a:pt x="110" y="0"/>
                </a:cubicBezTo>
                <a:cubicBezTo>
                  <a:pt x="110" y="0"/>
                  <a:pt x="111" y="1"/>
                  <a:pt x="111" y="1"/>
                </a:cubicBezTo>
                <a:cubicBezTo>
                  <a:pt x="112" y="1"/>
                  <a:pt x="113" y="2"/>
                  <a:pt x="114" y="3"/>
                </a:cubicBezTo>
                <a:cubicBezTo>
                  <a:pt x="115" y="3"/>
                  <a:pt x="116" y="4"/>
                  <a:pt x="117" y="4"/>
                </a:cubicBezTo>
                <a:cubicBezTo>
                  <a:pt x="118" y="5"/>
                  <a:pt x="119" y="5"/>
                  <a:pt x="120" y="6"/>
                </a:cubicBezTo>
                <a:cubicBezTo>
                  <a:pt x="121" y="7"/>
                  <a:pt x="122" y="7"/>
                  <a:pt x="122" y="7"/>
                </a:cubicBezTo>
                <a:cubicBezTo>
                  <a:pt x="123" y="8"/>
                  <a:pt x="124" y="9"/>
                  <a:pt x="124" y="10"/>
                </a:cubicBezTo>
                <a:close/>
                <a:moveTo>
                  <a:pt x="53" y="99"/>
                </a:moveTo>
                <a:cubicBezTo>
                  <a:pt x="60" y="86"/>
                  <a:pt x="60" y="86"/>
                  <a:pt x="60" y="86"/>
                </a:cubicBezTo>
                <a:cubicBezTo>
                  <a:pt x="55" y="82"/>
                  <a:pt x="50" y="77"/>
                  <a:pt x="47" y="71"/>
                </a:cubicBezTo>
                <a:cubicBezTo>
                  <a:pt x="44" y="65"/>
                  <a:pt x="43" y="59"/>
                  <a:pt x="43" y="52"/>
                </a:cubicBezTo>
                <a:cubicBezTo>
                  <a:pt x="43" y="44"/>
                  <a:pt x="44" y="37"/>
                  <a:pt x="48" y="31"/>
                </a:cubicBezTo>
                <a:cubicBezTo>
                  <a:pt x="34" y="38"/>
                  <a:pt x="22" y="49"/>
                  <a:pt x="12" y="64"/>
                </a:cubicBezTo>
                <a:cubicBezTo>
                  <a:pt x="23" y="80"/>
                  <a:pt x="36" y="92"/>
                  <a:pt x="53" y="99"/>
                </a:cubicBezTo>
                <a:close/>
                <a:moveTo>
                  <a:pt x="88" y="31"/>
                </a:moveTo>
                <a:cubicBezTo>
                  <a:pt x="89" y="30"/>
                  <a:pt x="89" y="29"/>
                  <a:pt x="89" y="28"/>
                </a:cubicBezTo>
                <a:cubicBezTo>
                  <a:pt x="89" y="26"/>
                  <a:pt x="89" y="25"/>
                  <a:pt x="88" y="24"/>
                </a:cubicBezTo>
                <a:cubicBezTo>
                  <a:pt x="87" y="24"/>
                  <a:pt x="86" y="23"/>
                  <a:pt x="85" y="23"/>
                </a:cubicBezTo>
                <a:cubicBezTo>
                  <a:pt x="77" y="23"/>
                  <a:pt x="70" y="26"/>
                  <a:pt x="65" y="32"/>
                </a:cubicBezTo>
                <a:cubicBezTo>
                  <a:pt x="59" y="37"/>
                  <a:pt x="56" y="44"/>
                  <a:pt x="56" y="52"/>
                </a:cubicBezTo>
                <a:cubicBezTo>
                  <a:pt x="56" y="53"/>
                  <a:pt x="57" y="54"/>
                  <a:pt x="57" y="55"/>
                </a:cubicBezTo>
                <a:cubicBezTo>
                  <a:pt x="58" y="56"/>
                  <a:pt x="59" y="56"/>
                  <a:pt x="61" y="56"/>
                </a:cubicBezTo>
                <a:cubicBezTo>
                  <a:pt x="62" y="56"/>
                  <a:pt x="63" y="56"/>
                  <a:pt x="64" y="55"/>
                </a:cubicBezTo>
                <a:cubicBezTo>
                  <a:pt x="65" y="54"/>
                  <a:pt x="65" y="53"/>
                  <a:pt x="65" y="52"/>
                </a:cubicBezTo>
                <a:cubicBezTo>
                  <a:pt x="65" y="46"/>
                  <a:pt x="67" y="42"/>
                  <a:pt x="71" y="38"/>
                </a:cubicBezTo>
                <a:cubicBezTo>
                  <a:pt x="75" y="34"/>
                  <a:pt x="79" y="32"/>
                  <a:pt x="85" y="32"/>
                </a:cubicBezTo>
                <a:cubicBezTo>
                  <a:pt x="86" y="32"/>
                  <a:pt x="87" y="32"/>
                  <a:pt x="88" y="31"/>
                </a:cubicBezTo>
                <a:close/>
                <a:moveTo>
                  <a:pt x="170" y="64"/>
                </a:moveTo>
                <a:cubicBezTo>
                  <a:pt x="170" y="66"/>
                  <a:pt x="169" y="68"/>
                  <a:pt x="168" y="71"/>
                </a:cubicBezTo>
                <a:cubicBezTo>
                  <a:pt x="165" y="75"/>
                  <a:pt x="162" y="79"/>
                  <a:pt x="157" y="84"/>
                </a:cubicBezTo>
                <a:cubicBezTo>
                  <a:pt x="148" y="95"/>
                  <a:pt x="137" y="103"/>
                  <a:pt x="125" y="109"/>
                </a:cubicBezTo>
                <a:cubicBezTo>
                  <a:pt x="112" y="115"/>
                  <a:pt x="99" y="118"/>
                  <a:pt x="85" y="118"/>
                </a:cubicBezTo>
                <a:cubicBezTo>
                  <a:pt x="92" y="106"/>
                  <a:pt x="92" y="106"/>
                  <a:pt x="92" y="106"/>
                </a:cubicBezTo>
                <a:cubicBezTo>
                  <a:pt x="105" y="105"/>
                  <a:pt x="118" y="101"/>
                  <a:pt x="129" y="93"/>
                </a:cubicBezTo>
                <a:cubicBezTo>
                  <a:pt x="140" y="86"/>
                  <a:pt x="150" y="76"/>
                  <a:pt x="157" y="64"/>
                </a:cubicBezTo>
                <a:cubicBezTo>
                  <a:pt x="150" y="53"/>
                  <a:pt x="141" y="43"/>
                  <a:pt x="131" y="36"/>
                </a:cubicBezTo>
                <a:cubicBezTo>
                  <a:pt x="137" y="26"/>
                  <a:pt x="137" y="26"/>
                  <a:pt x="137" y="26"/>
                </a:cubicBezTo>
                <a:cubicBezTo>
                  <a:pt x="143" y="30"/>
                  <a:pt x="149" y="34"/>
                  <a:pt x="154" y="40"/>
                </a:cubicBezTo>
                <a:cubicBezTo>
                  <a:pt x="160" y="46"/>
                  <a:pt x="164" y="51"/>
                  <a:pt x="168" y="57"/>
                </a:cubicBezTo>
                <a:cubicBezTo>
                  <a:pt x="169" y="60"/>
                  <a:pt x="170" y="62"/>
                  <a:pt x="170" y="64"/>
                </a:cubicBezTo>
                <a:close/>
                <a:moveTo>
                  <a:pt x="127" y="52"/>
                </a:moveTo>
                <a:cubicBezTo>
                  <a:pt x="127" y="61"/>
                  <a:pt x="125" y="69"/>
                  <a:pt x="120" y="76"/>
                </a:cubicBezTo>
                <a:cubicBezTo>
                  <a:pt x="115" y="83"/>
                  <a:pt x="108" y="88"/>
                  <a:pt x="100" y="91"/>
                </a:cubicBezTo>
                <a:cubicBezTo>
                  <a:pt x="126" y="44"/>
                  <a:pt x="126" y="44"/>
                  <a:pt x="126" y="44"/>
                </a:cubicBezTo>
                <a:cubicBezTo>
                  <a:pt x="127" y="47"/>
                  <a:pt x="127" y="49"/>
                  <a:pt x="127" y="5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14" name="Freeform 111"/>
          <p:cNvSpPr>
            <a:spLocks noEditPoints="1"/>
          </p:cNvSpPr>
          <p:nvPr/>
        </p:nvSpPr>
        <p:spPr bwMode="auto">
          <a:xfrm>
            <a:off x="9304170" y="2819761"/>
            <a:ext cx="257514" cy="239268"/>
          </a:xfrm>
          <a:custGeom>
            <a:avLst/>
            <a:gdLst>
              <a:gd name="T0" fmla="*/ 96 w 171"/>
              <a:gd name="T1" fmla="*/ 7 h 158"/>
              <a:gd name="T2" fmla="*/ 169 w 171"/>
              <a:gd name="T3" fmla="*/ 140 h 158"/>
              <a:gd name="T4" fmla="*/ 169 w 171"/>
              <a:gd name="T5" fmla="*/ 152 h 158"/>
              <a:gd name="T6" fmla="*/ 164 w 171"/>
              <a:gd name="T7" fmla="*/ 156 h 158"/>
              <a:gd name="T8" fmla="*/ 158 w 171"/>
              <a:gd name="T9" fmla="*/ 158 h 158"/>
              <a:gd name="T10" fmla="*/ 13 w 171"/>
              <a:gd name="T11" fmla="*/ 158 h 158"/>
              <a:gd name="T12" fmla="*/ 7 w 171"/>
              <a:gd name="T13" fmla="*/ 156 h 158"/>
              <a:gd name="T14" fmla="*/ 3 w 171"/>
              <a:gd name="T15" fmla="*/ 152 h 158"/>
              <a:gd name="T16" fmla="*/ 3 w 171"/>
              <a:gd name="T17" fmla="*/ 140 h 158"/>
              <a:gd name="T18" fmla="*/ 75 w 171"/>
              <a:gd name="T19" fmla="*/ 7 h 158"/>
              <a:gd name="T20" fmla="*/ 80 w 171"/>
              <a:gd name="T21" fmla="*/ 2 h 158"/>
              <a:gd name="T22" fmla="*/ 86 w 171"/>
              <a:gd name="T23" fmla="*/ 0 h 158"/>
              <a:gd name="T24" fmla="*/ 92 w 171"/>
              <a:gd name="T25" fmla="*/ 2 h 158"/>
              <a:gd name="T26" fmla="*/ 96 w 171"/>
              <a:gd name="T27" fmla="*/ 7 h 158"/>
              <a:gd name="T28" fmla="*/ 98 w 171"/>
              <a:gd name="T29" fmla="*/ 95 h 158"/>
              <a:gd name="T30" fmla="*/ 99 w 171"/>
              <a:gd name="T31" fmla="*/ 51 h 158"/>
              <a:gd name="T32" fmla="*/ 99 w 171"/>
              <a:gd name="T33" fmla="*/ 50 h 158"/>
              <a:gd name="T34" fmla="*/ 96 w 171"/>
              <a:gd name="T35" fmla="*/ 49 h 158"/>
              <a:gd name="T36" fmla="*/ 75 w 171"/>
              <a:gd name="T37" fmla="*/ 49 h 158"/>
              <a:gd name="T38" fmla="*/ 73 w 171"/>
              <a:gd name="T39" fmla="*/ 50 h 158"/>
              <a:gd name="T40" fmla="*/ 72 w 171"/>
              <a:gd name="T41" fmla="*/ 52 h 158"/>
              <a:gd name="T42" fmla="*/ 74 w 171"/>
              <a:gd name="T43" fmla="*/ 95 h 158"/>
              <a:gd name="T44" fmla="*/ 75 w 171"/>
              <a:gd name="T45" fmla="*/ 96 h 158"/>
              <a:gd name="T46" fmla="*/ 77 w 171"/>
              <a:gd name="T47" fmla="*/ 97 h 158"/>
              <a:gd name="T48" fmla="*/ 95 w 171"/>
              <a:gd name="T49" fmla="*/ 97 h 158"/>
              <a:gd name="T50" fmla="*/ 97 w 171"/>
              <a:gd name="T51" fmla="*/ 96 h 158"/>
              <a:gd name="T52" fmla="*/ 98 w 171"/>
              <a:gd name="T53" fmla="*/ 95 h 158"/>
              <a:gd name="T54" fmla="*/ 98 w 171"/>
              <a:gd name="T55" fmla="*/ 130 h 158"/>
              <a:gd name="T56" fmla="*/ 98 w 171"/>
              <a:gd name="T57" fmla="*/ 112 h 158"/>
              <a:gd name="T58" fmla="*/ 97 w 171"/>
              <a:gd name="T59" fmla="*/ 110 h 158"/>
              <a:gd name="T60" fmla="*/ 95 w 171"/>
              <a:gd name="T61" fmla="*/ 109 h 158"/>
              <a:gd name="T62" fmla="*/ 77 w 171"/>
              <a:gd name="T63" fmla="*/ 109 h 158"/>
              <a:gd name="T64" fmla="*/ 75 w 171"/>
              <a:gd name="T65" fmla="*/ 110 h 158"/>
              <a:gd name="T66" fmla="*/ 74 w 171"/>
              <a:gd name="T67" fmla="*/ 112 h 158"/>
              <a:gd name="T68" fmla="*/ 74 w 171"/>
              <a:gd name="T69" fmla="*/ 130 h 158"/>
              <a:gd name="T70" fmla="*/ 75 w 171"/>
              <a:gd name="T71" fmla="*/ 132 h 158"/>
              <a:gd name="T72" fmla="*/ 77 w 171"/>
              <a:gd name="T73" fmla="*/ 133 h 158"/>
              <a:gd name="T74" fmla="*/ 95 w 171"/>
              <a:gd name="T75" fmla="*/ 133 h 158"/>
              <a:gd name="T76" fmla="*/ 97 w 171"/>
              <a:gd name="T77" fmla="*/ 132 h 158"/>
              <a:gd name="T78" fmla="*/ 98 w 171"/>
              <a:gd name="T79" fmla="*/ 13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1" h="158">
                <a:moveTo>
                  <a:pt x="96" y="7"/>
                </a:moveTo>
                <a:cubicBezTo>
                  <a:pt x="169" y="140"/>
                  <a:pt x="169" y="140"/>
                  <a:pt x="169" y="140"/>
                </a:cubicBezTo>
                <a:cubicBezTo>
                  <a:pt x="171" y="144"/>
                  <a:pt x="171" y="148"/>
                  <a:pt x="169" y="152"/>
                </a:cubicBezTo>
                <a:cubicBezTo>
                  <a:pt x="168" y="153"/>
                  <a:pt x="166" y="155"/>
                  <a:pt x="164" y="156"/>
                </a:cubicBezTo>
                <a:cubicBezTo>
                  <a:pt x="163" y="157"/>
                  <a:pt x="161" y="158"/>
                  <a:pt x="158" y="158"/>
                </a:cubicBezTo>
                <a:cubicBezTo>
                  <a:pt x="13" y="158"/>
                  <a:pt x="13" y="158"/>
                  <a:pt x="13" y="158"/>
                </a:cubicBezTo>
                <a:cubicBezTo>
                  <a:pt x="11" y="158"/>
                  <a:pt x="9" y="157"/>
                  <a:pt x="7" y="156"/>
                </a:cubicBezTo>
                <a:cubicBezTo>
                  <a:pt x="5" y="155"/>
                  <a:pt x="4" y="153"/>
                  <a:pt x="3" y="152"/>
                </a:cubicBezTo>
                <a:cubicBezTo>
                  <a:pt x="1" y="148"/>
                  <a:pt x="0" y="144"/>
                  <a:pt x="3" y="140"/>
                </a:cubicBezTo>
                <a:cubicBezTo>
                  <a:pt x="75" y="7"/>
                  <a:pt x="75" y="7"/>
                  <a:pt x="75" y="7"/>
                </a:cubicBezTo>
                <a:cubicBezTo>
                  <a:pt x="76" y="5"/>
                  <a:pt x="78" y="3"/>
                  <a:pt x="80" y="2"/>
                </a:cubicBezTo>
                <a:cubicBezTo>
                  <a:pt x="82" y="1"/>
                  <a:pt x="84" y="0"/>
                  <a:pt x="86" y="0"/>
                </a:cubicBezTo>
                <a:cubicBezTo>
                  <a:pt x="88" y="0"/>
                  <a:pt x="90" y="1"/>
                  <a:pt x="92" y="2"/>
                </a:cubicBezTo>
                <a:cubicBezTo>
                  <a:pt x="94" y="3"/>
                  <a:pt x="95" y="5"/>
                  <a:pt x="96" y="7"/>
                </a:cubicBezTo>
                <a:close/>
                <a:moveTo>
                  <a:pt x="98" y="95"/>
                </a:moveTo>
                <a:cubicBezTo>
                  <a:pt x="99" y="51"/>
                  <a:pt x="99" y="51"/>
                  <a:pt x="99" y="51"/>
                </a:cubicBezTo>
                <a:cubicBezTo>
                  <a:pt x="99" y="51"/>
                  <a:pt x="99" y="50"/>
                  <a:pt x="99" y="50"/>
                </a:cubicBezTo>
                <a:cubicBezTo>
                  <a:pt x="98" y="49"/>
                  <a:pt x="97" y="49"/>
                  <a:pt x="96" y="49"/>
                </a:cubicBezTo>
                <a:cubicBezTo>
                  <a:pt x="75" y="49"/>
                  <a:pt x="75" y="49"/>
                  <a:pt x="75" y="49"/>
                </a:cubicBezTo>
                <a:cubicBezTo>
                  <a:pt x="75" y="49"/>
                  <a:pt x="74" y="49"/>
                  <a:pt x="73" y="50"/>
                </a:cubicBezTo>
                <a:cubicBezTo>
                  <a:pt x="73" y="50"/>
                  <a:pt x="72" y="51"/>
                  <a:pt x="72" y="52"/>
                </a:cubicBezTo>
                <a:cubicBezTo>
                  <a:pt x="74" y="95"/>
                  <a:pt x="74" y="95"/>
                  <a:pt x="74" y="95"/>
                </a:cubicBezTo>
                <a:cubicBezTo>
                  <a:pt x="74" y="96"/>
                  <a:pt x="74" y="96"/>
                  <a:pt x="75" y="96"/>
                </a:cubicBezTo>
                <a:cubicBezTo>
                  <a:pt x="75" y="97"/>
                  <a:pt x="76" y="97"/>
                  <a:pt x="77" y="97"/>
                </a:cubicBezTo>
                <a:cubicBezTo>
                  <a:pt x="95" y="97"/>
                  <a:pt x="95" y="97"/>
                  <a:pt x="95" y="97"/>
                </a:cubicBezTo>
                <a:cubicBezTo>
                  <a:pt x="95" y="97"/>
                  <a:pt x="96" y="97"/>
                  <a:pt x="97" y="96"/>
                </a:cubicBezTo>
                <a:cubicBezTo>
                  <a:pt x="97" y="96"/>
                  <a:pt x="98" y="96"/>
                  <a:pt x="98" y="95"/>
                </a:cubicBezTo>
                <a:close/>
                <a:moveTo>
                  <a:pt x="98" y="130"/>
                </a:moveTo>
                <a:cubicBezTo>
                  <a:pt x="98" y="112"/>
                  <a:pt x="98" y="112"/>
                  <a:pt x="98" y="112"/>
                </a:cubicBezTo>
                <a:cubicBezTo>
                  <a:pt x="98" y="111"/>
                  <a:pt x="98" y="111"/>
                  <a:pt x="97" y="110"/>
                </a:cubicBezTo>
                <a:cubicBezTo>
                  <a:pt x="96" y="109"/>
                  <a:pt x="96" y="109"/>
                  <a:pt x="95" y="109"/>
                </a:cubicBezTo>
                <a:cubicBezTo>
                  <a:pt x="77" y="109"/>
                  <a:pt x="77" y="109"/>
                  <a:pt x="77" y="109"/>
                </a:cubicBezTo>
                <a:cubicBezTo>
                  <a:pt x="76" y="109"/>
                  <a:pt x="75" y="109"/>
                  <a:pt x="75" y="110"/>
                </a:cubicBezTo>
                <a:cubicBezTo>
                  <a:pt x="74" y="111"/>
                  <a:pt x="74" y="111"/>
                  <a:pt x="74" y="112"/>
                </a:cubicBezTo>
                <a:cubicBezTo>
                  <a:pt x="74" y="130"/>
                  <a:pt x="74" y="130"/>
                  <a:pt x="74" y="130"/>
                </a:cubicBezTo>
                <a:cubicBezTo>
                  <a:pt x="74" y="131"/>
                  <a:pt x="74" y="132"/>
                  <a:pt x="75" y="132"/>
                </a:cubicBezTo>
                <a:cubicBezTo>
                  <a:pt x="75" y="133"/>
                  <a:pt x="76" y="133"/>
                  <a:pt x="77" y="133"/>
                </a:cubicBezTo>
                <a:cubicBezTo>
                  <a:pt x="95" y="133"/>
                  <a:pt x="95" y="133"/>
                  <a:pt x="95" y="133"/>
                </a:cubicBezTo>
                <a:cubicBezTo>
                  <a:pt x="96" y="133"/>
                  <a:pt x="96" y="133"/>
                  <a:pt x="97" y="132"/>
                </a:cubicBezTo>
                <a:cubicBezTo>
                  <a:pt x="98" y="132"/>
                  <a:pt x="98" y="131"/>
                  <a:pt x="98" y="13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15" name="Freeform 112"/>
          <p:cNvSpPr/>
          <p:nvPr/>
        </p:nvSpPr>
        <p:spPr bwMode="auto">
          <a:xfrm>
            <a:off x="9625492" y="2837991"/>
            <a:ext cx="200541" cy="200530"/>
          </a:xfrm>
          <a:custGeom>
            <a:avLst/>
            <a:gdLst>
              <a:gd name="T0" fmla="*/ 130 w 133"/>
              <a:gd name="T1" fmla="*/ 3 h 133"/>
              <a:gd name="T2" fmla="*/ 131 w 133"/>
              <a:gd name="T3" fmla="*/ 17 h 133"/>
              <a:gd name="T4" fmla="*/ 121 w 133"/>
              <a:gd name="T5" fmla="*/ 34 h 133"/>
              <a:gd name="T6" fmla="*/ 106 w 133"/>
              <a:gd name="T7" fmla="*/ 49 h 133"/>
              <a:gd name="T8" fmla="*/ 121 w 133"/>
              <a:gd name="T9" fmla="*/ 115 h 133"/>
              <a:gd name="T10" fmla="*/ 120 w 133"/>
              <a:gd name="T11" fmla="*/ 118 h 133"/>
              <a:gd name="T12" fmla="*/ 108 w 133"/>
              <a:gd name="T13" fmla="*/ 127 h 133"/>
              <a:gd name="T14" fmla="*/ 106 w 133"/>
              <a:gd name="T15" fmla="*/ 127 h 133"/>
              <a:gd name="T16" fmla="*/ 105 w 133"/>
              <a:gd name="T17" fmla="*/ 127 h 133"/>
              <a:gd name="T18" fmla="*/ 103 w 133"/>
              <a:gd name="T19" fmla="*/ 126 h 133"/>
              <a:gd name="T20" fmla="*/ 77 w 133"/>
              <a:gd name="T21" fmla="*/ 78 h 133"/>
              <a:gd name="T22" fmla="*/ 52 w 133"/>
              <a:gd name="T23" fmla="*/ 102 h 133"/>
              <a:gd name="T24" fmla="*/ 57 w 133"/>
              <a:gd name="T25" fmla="*/ 121 h 133"/>
              <a:gd name="T26" fmla="*/ 57 w 133"/>
              <a:gd name="T27" fmla="*/ 124 h 133"/>
              <a:gd name="T28" fmla="*/ 48 w 133"/>
              <a:gd name="T29" fmla="*/ 133 h 133"/>
              <a:gd name="T30" fmla="*/ 45 w 133"/>
              <a:gd name="T31" fmla="*/ 133 h 133"/>
              <a:gd name="T32" fmla="*/ 45 w 133"/>
              <a:gd name="T33" fmla="*/ 133 h 133"/>
              <a:gd name="T34" fmla="*/ 43 w 133"/>
              <a:gd name="T35" fmla="*/ 132 h 133"/>
              <a:gd name="T36" fmla="*/ 25 w 133"/>
              <a:gd name="T37" fmla="*/ 108 h 133"/>
              <a:gd name="T38" fmla="*/ 1 w 133"/>
              <a:gd name="T39" fmla="*/ 91 h 133"/>
              <a:gd name="T40" fmla="*/ 0 w 133"/>
              <a:gd name="T41" fmla="*/ 88 h 133"/>
              <a:gd name="T42" fmla="*/ 1 w 133"/>
              <a:gd name="T43" fmla="*/ 86 h 133"/>
              <a:gd name="T44" fmla="*/ 10 w 133"/>
              <a:gd name="T45" fmla="*/ 77 h 133"/>
              <a:gd name="T46" fmla="*/ 12 w 133"/>
              <a:gd name="T47" fmla="*/ 76 h 133"/>
              <a:gd name="T48" fmla="*/ 13 w 133"/>
              <a:gd name="T49" fmla="*/ 76 h 133"/>
              <a:gd name="T50" fmla="*/ 31 w 133"/>
              <a:gd name="T51" fmla="*/ 81 h 133"/>
              <a:gd name="T52" fmla="*/ 56 w 133"/>
              <a:gd name="T53" fmla="*/ 57 h 133"/>
              <a:gd name="T54" fmla="*/ 8 w 133"/>
              <a:gd name="T55" fmla="*/ 30 h 133"/>
              <a:gd name="T56" fmla="*/ 6 w 133"/>
              <a:gd name="T57" fmla="*/ 28 h 133"/>
              <a:gd name="T58" fmla="*/ 7 w 133"/>
              <a:gd name="T59" fmla="*/ 25 h 133"/>
              <a:gd name="T60" fmla="*/ 19 w 133"/>
              <a:gd name="T61" fmla="*/ 13 h 133"/>
              <a:gd name="T62" fmla="*/ 22 w 133"/>
              <a:gd name="T63" fmla="*/ 13 h 133"/>
              <a:gd name="T64" fmla="*/ 85 w 133"/>
              <a:gd name="T65" fmla="*/ 28 h 133"/>
              <a:gd name="T66" fmla="*/ 100 w 133"/>
              <a:gd name="T67" fmla="*/ 12 h 133"/>
              <a:gd name="T68" fmla="*/ 116 w 133"/>
              <a:gd name="T69" fmla="*/ 2 h 133"/>
              <a:gd name="T70" fmla="*/ 130 w 133"/>
              <a:gd name="T71" fmla="*/ 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3" h="133">
                <a:moveTo>
                  <a:pt x="130" y="3"/>
                </a:moveTo>
                <a:cubicBezTo>
                  <a:pt x="133" y="7"/>
                  <a:pt x="133" y="11"/>
                  <a:pt x="131" y="17"/>
                </a:cubicBezTo>
                <a:cubicBezTo>
                  <a:pt x="129" y="23"/>
                  <a:pt x="126" y="29"/>
                  <a:pt x="121" y="34"/>
                </a:cubicBezTo>
                <a:cubicBezTo>
                  <a:pt x="106" y="49"/>
                  <a:pt x="106" y="49"/>
                  <a:pt x="106" y="49"/>
                </a:cubicBezTo>
                <a:cubicBezTo>
                  <a:pt x="121" y="115"/>
                  <a:pt x="121" y="115"/>
                  <a:pt x="121" y="115"/>
                </a:cubicBezTo>
                <a:cubicBezTo>
                  <a:pt x="121" y="116"/>
                  <a:pt x="121" y="117"/>
                  <a:pt x="120" y="118"/>
                </a:cubicBezTo>
                <a:cubicBezTo>
                  <a:pt x="108" y="127"/>
                  <a:pt x="108" y="127"/>
                  <a:pt x="108" y="127"/>
                </a:cubicBezTo>
                <a:cubicBezTo>
                  <a:pt x="107" y="127"/>
                  <a:pt x="107" y="127"/>
                  <a:pt x="106" y="127"/>
                </a:cubicBezTo>
                <a:cubicBezTo>
                  <a:pt x="106" y="127"/>
                  <a:pt x="106" y="127"/>
                  <a:pt x="105" y="127"/>
                </a:cubicBezTo>
                <a:cubicBezTo>
                  <a:pt x="104" y="127"/>
                  <a:pt x="104" y="127"/>
                  <a:pt x="103" y="126"/>
                </a:cubicBezTo>
                <a:cubicBezTo>
                  <a:pt x="77" y="78"/>
                  <a:pt x="77" y="78"/>
                  <a:pt x="77" y="78"/>
                </a:cubicBezTo>
                <a:cubicBezTo>
                  <a:pt x="52" y="102"/>
                  <a:pt x="52" y="102"/>
                  <a:pt x="52" y="102"/>
                </a:cubicBezTo>
                <a:cubicBezTo>
                  <a:pt x="57" y="121"/>
                  <a:pt x="57" y="121"/>
                  <a:pt x="57" y="121"/>
                </a:cubicBezTo>
                <a:cubicBezTo>
                  <a:pt x="58" y="122"/>
                  <a:pt x="58" y="123"/>
                  <a:pt x="57" y="124"/>
                </a:cubicBezTo>
                <a:cubicBezTo>
                  <a:pt x="48" y="133"/>
                  <a:pt x="48" y="133"/>
                  <a:pt x="48" y="133"/>
                </a:cubicBezTo>
                <a:cubicBezTo>
                  <a:pt x="47" y="133"/>
                  <a:pt x="46" y="133"/>
                  <a:pt x="45" y="133"/>
                </a:cubicBezTo>
                <a:cubicBezTo>
                  <a:pt x="45" y="133"/>
                  <a:pt x="45" y="133"/>
                  <a:pt x="45" y="133"/>
                </a:cubicBezTo>
                <a:cubicBezTo>
                  <a:pt x="44" y="133"/>
                  <a:pt x="44" y="133"/>
                  <a:pt x="43" y="132"/>
                </a:cubicBezTo>
                <a:cubicBezTo>
                  <a:pt x="25" y="108"/>
                  <a:pt x="25" y="108"/>
                  <a:pt x="25" y="108"/>
                </a:cubicBezTo>
                <a:cubicBezTo>
                  <a:pt x="1" y="91"/>
                  <a:pt x="1" y="91"/>
                  <a:pt x="1" y="91"/>
                </a:cubicBezTo>
                <a:cubicBezTo>
                  <a:pt x="1" y="90"/>
                  <a:pt x="0" y="89"/>
                  <a:pt x="0" y="88"/>
                </a:cubicBezTo>
                <a:cubicBezTo>
                  <a:pt x="0" y="88"/>
                  <a:pt x="0" y="87"/>
                  <a:pt x="1" y="86"/>
                </a:cubicBezTo>
                <a:cubicBezTo>
                  <a:pt x="10" y="77"/>
                  <a:pt x="10" y="77"/>
                  <a:pt x="10" y="77"/>
                </a:cubicBezTo>
                <a:cubicBezTo>
                  <a:pt x="11" y="76"/>
                  <a:pt x="11" y="76"/>
                  <a:pt x="12" y="76"/>
                </a:cubicBezTo>
                <a:cubicBezTo>
                  <a:pt x="13" y="76"/>
                  <a:pt x="13" y="76"/>
                  <a:pt x="13" y="76"/>
                </a:cubicBezTo>
                <a:cubicBezTo>
                  <a:pt x="31" y="81"/>
                  <a:pt x="31" y="81"/>
                  <a:pt x="31" y="81"/>
                </a:cubicBezTo>
                <a:cubicBezTo>
                  <a:pt x="56" y="57"/>
                  <a:pt x="56" y="57"/>
                  <a:pt x="56" y="57"/>
                </a:cubicBezTo>
                <a:cubicBezTo>
                  <a:pt x="8" y="30"/>
                  <a:pt x="8" y="30"/>
                  <a:pt x="8" y="30"/>
                </a:cubicBezTo>
                <a:cubicBezTo>
                  <a:pt x="7" y="30"/>
                  <a:pt x="6" y="29"/>
                  <a:pt x="6" y="28"/>
                </a:cubicBezTo>
                <a:cubicBezTo>
                  <a:pt x="6" y="27"/>
                  <a:pt x="6" y="26"/>
                  <a:pt x="7" y="25"/>
                </a:cubicBezTo>
                <a:cubicBezTo>
                  <a:pt x="19" y="13"/>
                  <a:pt x="19" y="13"/>
                  <a:pt x="19" y="13"/>
                </a:cubicBezTo>
                <a:cubicBezTo>
                  <a:pt x="20" y="12"/>
                  <a:pt x="21" y="12"/>
                  <a:pt x="22" y="13"/>
                </a:cubicBezTo>
                <a:cubicBezTo>
                  <a:pt x="85" y="28"/>
                  <a:pt x="85" y="28"/>
                  <a:pt x="85" y="28"/>
                </a:cubicBezTo>
                <a:cubicBezTo>
                  <a:pt x="100" y="12"/>
                  <a:pt x="100" y="12"/>
                  <a:pt x="100" y="12"/>
                </a:cubicBezTo>
                <a:cubicBezTo>
                  <a:pt x="105" y="8"/>
                  <a:pt x="110" y="4"/>
                  <a:pt x="116" y="2"/>
                </a:cubicBezTo>
                <a:cubicBezTo>
                  <a:pt x="122" y="0"/>
                  <a:pt x="127" y="1"/>
                  <a:pt x="130" y="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16" name="Freeform 113"/>
          <p:cNvSpPr>
            <a:spLocks noEditPoints="1"/>
          </p:cNvSpPr>
          <p:nvPr/>
        </p:nvSpPr>
        <p:spPr bwMode="auto">
          <a:xfrm>
            <a:off x="9889840" y="2819762"/>
            <a:ext cx="237003" cy="257499"/>
          </a:xfrm>
          <a:custGeom>
            <a:avLst/>
            <a:gdLst>
              <a:gd name="T0" fmla="*/ 157 w 157"/>
              <a:gd name="T1" fmla="*/ 158 h 170"/>
              <a:gd name="T2" fmla="*/ 145 w 157"/>
              <a:gd name="T3" fmla="*/ 170 h 170"/>
              <a:gd name="T4" fmla="*/ 3 w 157"/>
              <a:gd name="T5" fmla="*/ 166 h 170"/>
              <a:gd name="T6" fmla="*/ 0 w 157"/>
              <a:gd name="T7" fmla="*/ 37 h 170"/>
              <a:gd name="T8" fmla="*/ 12 w 157"/>
              <a:gd name="T9" fmla="*/ 24 h 170"/>
              <a:gd name="T10" fmla="*/ 24 w 157"/>
              <a:gd name="T11" fmla="*/ 15 h 170"/>
              <a:gd name="T12" fmla="*/ 39 w 157"/>
              <a:gd name="T13" fmla="*/ 0 h 170"/>
              <a:gd name="T14" fmla="*/ 56 w 157"/>
              <a:gd name="T15" fmla="*/ 5 h 170"/>
              <a:gd name="T16" fmla="*/ 60 w 157"/>
              <a:gd name="T17" fmla="*/ 24 h 170"/>
              <a:gd name="T18" fmla="*/ 97 w 157"/>
              <a:gd name="T19" fmla="*/ 15 h 170"/>
              <a:gd name="T20" fmla="*/ 112 w 157"/>
              <a:gd name="T21" fmla="*/ 0 h 170"/>
              <a:gd name="T22" fmla="*/ 128 w 157"/>
              <a:gd name="T23" fmla="*/ 5 h 170"/>
              <a:gd name="T24" fmla="*/ 133 w 157"/>
              <a:gd name="T25" fmla="*/ 24 h 170"/>
              <a:gd name="T26" fmla="*/ 154 w 157"/>
              <a:gd name="T27" fmla="*/ 28 h 170"/>
              <a:gd name="T28" fmla="*/ 12 w 157"/>
              <a:gd name="T29" fmla="*/ 88 h 170"/>
              <a:gd name="T30" fmla="*/ 39 w 157"/>
              <a:gd name="T31" fmla="*/ 61 h 170"/>
              <a:gd name="T32" fmla="*/ 12 w 157"/>
              <a:gd name="T33" fmla="*/ 88 h 170"/>
              <a:gd name="T34" fmla="*/ 39 w 157"/>
              <a:gd name="T35" fmla="*/ 124 h 170"/>
              <a:gd name="T36" fmla="*/ 12 w 157"/>
              <a:gd name="T37" fmla="*/ 94 h 170"/>
              <a:gd name="T38" fmla="*/ 12 w 157"/>
              <a:gd name="T39" fmla="*/ 158 h 170"/>
              <a:gd name="T40" fmla="*/ 39 w 157"/>
              <a:gd name="T41" fmla="*/ 130 h 170"/>
              <a:gd name="T42" fmla="*/ 12 w 157"/>
              <a:gd name="T43" fmla="*/ 158 h 170"/>
              <a:gd name="T44" fmla="*/ 48 w 157"/>
              <a:gd name="T45" fmla="*/ 15 h 170"/>
              <a:gd name="T46" fmla="*/ 45 w 157"/>
              <a:gd name="T47" fmla="*/ 12 h 170"/>
              <a:gd name="T48" fmla="*/ 37 w 157"/>
              <a:gd name="T49" fmla="*/ 13 h 170"/>
              <a:gd name="T50" fmla="*/ 36 w 157"/>
              <a:gd name="T51" fmla="*/ 43 h 170"/>
              <a:gd name="T52" fmla="*/ 39 w 157"/>
              <a:gd name="T53" fmla="*/ 46 h 170"/>
              <a:gd name="T54" fmla="*/ 47 w 157"/>
              <a:gd name="T55" fmla="*/ 45 h 170"/>
              <a:gd name="T56" fmla="*/ 45 w 157"/>
              <a:gd name="T57" fmla="*/ 88 h 170"/>
              <a:gd name="T58" fmla="*/ 75 w 157"/>
              <a:gd name="T59" fmla="*/ 61 h 170"/>
              <a:gd name="T60" fmla="*/ 45 w 157"/>
              <a:gd name="T61" fmla="*/ 88 h 170"/>
              <a:gd name="T62" fmla="*/ 75 w 157"/>
              <a:gd name="T63" fmla="*/ 124 h 170"/>
              <a:gd name="T64" fmla="*/ 45 w 157"/>
              <a:gd name="T65" fmla="*/ 94 h 170"/>
              <a:gd name="T66" fmla="*/ 45 w 157"/>
              <a:gd name="T67" fmla="*/ 158 h 170"/>
              <a:gd name="T68" fmla="*/ 75 w 157"/>
              <a:gd name="T69" fmla="*/ 130 h 170"/>
              <a:gd name="T70" fmla="*/ 45 w 157"/>
              <a:gd name="T71" fmla="*/ 158 h 170"/>
              <a:gd name="T72" fmla="*/ 112 w 157"/>
              <a:gd name="T73" fmla="*/ 88 h 170"/>
              <a:gd name="T74" fmla="*/ 81 w 157"/>
              <a:gd name="T75" fmla="*/ 61 h 170"/>
              <a:gd name="T76" fmla="*/ 81 w 157"/>
              <a:gd name="T77" fmla="*/ 124 h 170"/>
              <a:gd name="T78" fmla="*/ 112 w 157"/>
              <a:gd name="T79" fmla="*/ 94 h 170"/>
              <a:gd name="T80" fmla="*/ 81 w 157"/>
              <a:gd name="T81" fmla="*/ 124 h 170"/>
              <a:gd name="T82" fmla="*/ 112 w 157"/>
              <a:gd name="T83" fmla="*/ 158 h 170"/>
              <a:gd name="T84" fmla="*/ 81 w 157"/>
              <a:gd name="T85" fmla="*/ 130 h 170"/>
              <a:gd name="T86" fmla="*/ 121 w 157"/>
              <a:gd name="T87" fmla="*/ 43 h 170"/>
              <a:gd name="T88" fmla="*/ 120 w 157"/>
              <a:gd name="T89" fmla="*/ 13 h 170"/>
              <a:gd name="T90" fmla="*/ 112 w 157"/>
              <a:gd name="T91" fmla="*/ 12 h 170"/>
              <a:gd name="T92" fmla="*/ 109 w 157"/>
              <a:gd name="T93" fmla="*/ 15 h 170"/>
              <a:gd name="T94" fmla="*/ 110 w 157"/>
              <a:gd name="T95" fmla="*/ 45 h 170"/>
              <a:gd name="T96" fmla="*/ 118 w 157"/>
              <a:gd name="T97" fmla="*/ 46 h 170"/>
              <a:gd name="T98" fmla="*/ 121 w 157"/>
              <a:gd name="T99" fmla="*/ 43 h 170"/>
              <a:gd name="T100" fmla="*/ 145 w 157"/>
              <a:gd name="T101" fmla="*/ 88 h 170"/>
              <a:gd name="T102" fmla="*/ 118 w 157"/>
              <a:gd name="T103" fmla="*/ 61 h 170"/>
              <a:gd name="T104" fmla="*/ 118 w 157"/>
              <a:gd name="T105" fmla="*/ 124 h 170"/>
              <a:gd name="T106" fmla="*/ 145 w 157"/>
              <a:gd name="T107" fmla="*/ 94 h 170"/>
              <a:gd name="T108" fmla="*/ 118 w 157"/>
              <a:gd name="T109" fmla="*/ 124 h 170"/>
              <a:gd name="T110" fmla="*/ 145 w 157"/>
              <a:gd name="T111" fmla="*/ 158 h 170"/>
              <a:gd name="T112" fmla="*/ 118 w 157"/>
              <a:gd name="T113" fmla="*/ 13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170">
                <a:moveTo>
                  <a:pt x="157" y="37"/>
                </a:moveTo>
                <a:cubicBezTo>
                  <a:pt x="157" y="158"/>
                  <a:pt x="157" y="158"/>
                  <a:pt x="157" y="158"/>
                </a:cubicBezTo>
                <a:cubicBezTo>
                  <a:pt x="157" y="161"/>
                  <a:pt x="156" y="164"/>
                  <a:pt x="154" y="166"/>
                </a:cubicBezTo>
                <a:cubicBezTo>
                  <a:pt x="151" y="168"/>
                  <a:pt x="148" y="170"/>
                  <a:pt x="145" y="170"/>
                </a:cubicBezTo>
                <a:cubicBezTo>
                  <a:pt x="12" y="170"/>
                  <a:pt x="12" y="170"/>
                  <a:pt x="12" y="170"/>
                </a:cubicBezTo>
                <a:cubicBezTo>
                  <a:pt x="9" y="170"/>
                  <a:pt x="6" y="168"/>
                  <a:pt x="3" y="166"/>
                </a:cubicBezTo>
                <a:cubicBezTo>
                  <a:pt x="1" y="164"/>
                  <a:pt x="0" y="161"/>
                  <a:pt x="0" y="158"/>
                </a:cubicBezTo>
                <a:cubicBezTo>
                  <a:pt x="0" y="37"/>
                  <a:pt x="0" y="37"/>
                  <a:pt x="0" y="37"/>
                </a:cubicBezTo>
                <a:cubicBezTo>
                  <a:pt x="0" y="33"/>
                  <a:pt x="1" y="30"/>
                  <a:pt x="3" y="28"/>
                </a:cubicBezTo>
                <a:cubicBezTo>
                  <a:pt x="6" y="26"/>
                  <a:pt x="9" y="24"/>
                  <a:pt x="12" y="24"/>
                </a:cubicBezTo>
                <a:cubicBezTo>
                  <a:pt x="24" y="24"/>
                  <a:pt x="24" y="24"/>
                  <a:pt x="24" y="24"/>
                </a:cubicBezTo>
                <a:cubicBezTo>
                  <a:pt x="24" y="15"/>
                  <a:pt x="24" y="15"/>
                  <a:pt x="24" y="15"/>
                </a:cubicBezTo>
                <a:cubicBezTo>
                  <a:pt x="24" y="11"/>
                  <a:pt x="25" y="8"/>
                  <a:pt x="28" y="5"/>
                </a:cubicBezTo>
                <a:cubicBezTo>
                  <a:pt x="31" y="2"/>
                  <a:pt x="35" y="0"/>
                  <a:pt x="39" y="0"/>
                </a:cubicBezTo>
                <a:cubicBezTo>
                  <a:pt x="45" y="0"/>
                  <a:pt x="45" y="0"/>
                  <a:pt x="45" y="0"/>
                </a:cubicBezTo>
                <a:cubicBezTo>
                  <a:pt x="49" y="0"/>
                  <a:pt x="53" y="2"/>
                  <a:pt x="56" y="5"/>
                </a:cubicBezTo>
                <a:cubicBezTo>
                  <a:pt x="59" y="8"/>
                  <a:pt x="60" y="11"/>
                  <a:pt x="60" y="15"/>
                </a:cubicBezTo>
                <a:cubicBezTo>
                  <a:pt x="60" y="24"/>
                  <a:pt x="60" y="24"/>
                  <a:pt x="60" y="24"/>
                </a:cubicBezTo>
                <a:cubicBezTo>
                  <a:pt x="97" y="24"/>
                  <a:pt x="97" y="24"/>
                  <a:pt x="97" y="24"/>
                </a:cubicBezTo>
                <a:cubicBezTo>
                  <a:pt x="97" y="15"/>
                  <a:pt x="97" y="15"/>
                  <a:pt x="97" y="15"/>
                </a:cubicBezTo>
                <a:cubicBezTo>
                  <a:pt x="97" y="11"/>
                  <a:pt x="98" y="8"/>
                  <a:pt x="101" y="5"/>
                </a:cubicBezTo>
                <a:cubicBezTo>
                  <a:pt x="104" y="2"/>
                  <a:pt x="108" y="0"/>
                  <a:pt x="112" y="0"/>
                </a:cubicBezTo>
                <a:cubicBezTo>
                  <a:pt x="118" y="0"/>
                  <a:pt x="118" y="0"/>
                  <a:pt x="118" y="0"/>
                </a:cubicBezTo>
                <a:cubicBezTo>
                  <a:pt x="122" y="0"/>
                  <a:pt x="125" y="2"/>
                  <a:pt x="128" y="5"/>
                </a:cubicBezTo>
                <a:cubicBezTo>
                  <a:pt x="131" y="8"/>
                  <a:pt x="133" y="11"/>
                  <a:pt x="133" y="15"/>
                </a:cubicBezTo>
                <a:cubicBezTo>
                  <a:pt x="133" y="24"/>
                  <a:pt x="133" y="24"/>
                  <a:pt x="133" y="24"/>
                </a:cubicBezTo>
                <a:cubicBezTo>
                  <a:pt x="145" y="24"/>
                  <a:pt x="145" y="24"/>
                  <a:pt x="145" y="24"/>
                </a:cubicBezTo>
                <a:cubicBezTo>
                  <a:pt x="148" y="24"/>
                  <a:pt x="151" y="26"/>
                  <a:pt x="154" y="28"/>
                </a:cubicBezTo>
                <a:cubicBezTo>
                  <a:pt x="156" y="30"/>
                  <a:pt x="157" y="33"/>
                  <a:pt x="157" y="37"/>
                </a:cubicBezTo>
                <a:close/>
                <a:moveTo>
                  <a:pt x="12" y="88"/>
                </a:moveTo>
                <a:cubicBezTo>
                  <a:pt x="39" y="88"/>
                  <a:pt x="39" y="88"/>
                  <a:pt x="39" y="88"/>
                </a:cubicBezTo>
                <a:cubicBezTo>
                  <a:pt x="39" y="61"/>
                  <a:pt x="39" y="61"/>
                  <a:pt x="39" y="61"/>
                </a:cubicBezTo>
                <a:cubicBezTo>
                  <a:pt x="12" y="61"/>
                  <a:pt x="12" y="61"/>
                  <a:pt x="12" y="61"/>
                </a:cubicBezTo>
                <a:lnTo>
                  <a:pt x="12" y="88"/>
                </a:lnTo>
                <a:close/>
                <a:moveTo>
                  <a:pt x="12" y="124"/>
                </a:moveTo>
                <a:cubicBezTo>
                  <a:pt x="39" y="124"/>
                  <a:pt x="39" y="124"/>
                  <a:pt x="39" y="124"/>
                </a:cubicBezTo>
                <a:cubicBezTo>
                  <a:pt x="39" y="94"/>
                  <a:pt x="39" y="94"/>
                  <a:pt x="39" y="94"/>
                </a:cubicBezTo>
                <a:cubicBezTo>
                  <a:pt x="12" y="94"/>
                  <a:pt x="12" y="94"/>
                  <a:pt x="12" y="94"/>
                </a:cubicBezTo>
                <a:lnTo>
                  <a:pt x="12" y="124"/>
                </a:lnTo>
                <a:close/>
                <a:moveTo>
                  <a:pt x="12" y="158"/>
                </a:moveTo>
                <a:cubicBezTo>
                  <a:pt x="39" y="158"/>
                  <a:pt x="39" y="158"/>
                  <a:pt x="39" y="158"/>
                </a:cubicBezTo>
                <a:cubicBezTo>
                  <a:pt x="39" y="130"/>
                  <a:pt x="39" y="130"/>
                  <a:pt x="39" y="130"/>
                </a:cubicBezTo>
                <a:cubicBezTo>
                  <a:pt x="12" y="130"/>
                  <a:pt x="12" y="130"/>
                  <a:pt x="12" y="130"/>
                </a:cubicBezTo>
                <a:lnTo>
                  <a:pt x="12" y="158"/>
                </a:lnTo>
                <a:close/>
                <a:moveTo>
                  <a:pt x="48" y="43"/>
                </a:moveTo>
                <a:cubicBezTo>
                  <a:pt x="48" y="15"/>
                  <a:pt x="48" y="15"/>
                  <a:pt x="48" y="15"/>
                </a:cubicBezTo>
                <a:cubicBezTo>
                  <a:pt x="48" y="15"/>
                  <a:pt x="48" y="14"/>
                  <a:pt x="47" y="13"/>
                </a:cubicBezTo>
                <a:cubicBezTo>
                  <a:pt x="47" y="13"/>
                  <a:pt x="46" y="12"/>
                  <a:pt x="45" y="12"/>
                </a:cubicBezTo>
                <a:cubicBezTo>
                  <a:pt x="39" y="12"/>
                  <a:pt x="39" y="12"/>
                  <a:pt x="39" y="12"/>
                </a:cubicBezTo>
                <a:cubicBezTo>
                  <a:pt x="38" y="12"/>
                  <a:pt x="38" y="13"/>
                  <a:pt x="37" y="13"/>
                </a:cubicBezTo>
                <a:cubicBezTo>
                  <a:pt x="36" y="14"/>
                  <a:pt x="36" y="15"/>
                  <a:pt x="36" y="15"/>
                </a:cubicBezTo>
                <a:cubicBezTo>
                  <a:pt x="36" y="43"/>
                  <a:pt x="36" y="43"/>
                  <a:pt x="36" y="43"/>
                </a:cubicBezTo>
                <a:cubicBezTo>
                  <a:pt x="36" y="43"/>
                  <a:pt x="36" y="44"/>
                  <a:pt x="37" y="45"/>
                </a:cubicBezTo>
                <a:cubicBezTo>
                  <a:pt x="38" y="45"/>
                  <a:pt x="38" y="46"/>
                  <a:pt x="39" y="46"/>
                </a:cubicBezTo>
                <a:cubicBezTo>
                  <a:pt x="45" y="46"/>
                  <a:pt x="45" y="46"/>
                  <a:pt x="45" y="46"/>
                </a:cubicBezTo>
                <a:cubicBezTo>
                  <a:pt x="46" y="46"/>
                  <a:pt x="47" y="45"/>
                  <a:pt x="47" y="45"/>
                </a:cubicBezTo>
                <a:cubicBezTo>
                  <a:pt x="48" y="44"/>
                  <a:pt x="48" y="43"/>
                  <a:pt x="48" y="43"/>
                </a:cubicBezTo>
                <a:close/>
                <a:moveTo>
                  <a:pt x="45" y="88"/>
                </a:moveTo>
                <a:cubicBezTo>
                  <a:pt x="75" y="88"/>
                  <a:pt x="75" y="88"/>
                  <a:pt x="75" y="88"/>
                </a:cubicBezTo>
                <a:cubicBezTo>
                  <a:pt x="75" y="61"/>
                  <a:pt x="75" y="61"/>
                  <a:pt x="75" y="61"/>
                </a:cubicBezTo>
                <a:cubicBezTo>
                  <a:pt x="45" y="61"/>
                  <a:pt x="45" y="61"/>
                  <a:pt x="45" y="61"/>
                </a:cubicBezTo>
                <a:lnTo>
                  <a:pt x="45" y="88"/>
                </a:lnTo>
                <a:close/>
                <a:moveTo>
                  <a:pt x="45" y="124"/>
                </a:moveTo>
                <a:cubicBezTo>
                  <a:pt x="75" y="124"/>
                  <a:pt x="75" y="124"/>
                  <a:pt x="75" y="124"/>
                </a:cubicBezTo>
                <a:cubicBezTo>
                  <a:pt x="75" y="94"/>
                  <a:pt x="75" y="94"/>
                  <a:pt x="75" y="94"/>
                </a:cubicBezTo>
                <a:cubicBezTo>
                  <a:pt x="45" y="94"/>
                  <a:pt x="45" y="94"/>
                  <a:pt x="45" y="94"/>
                </a:cubicBezTo>
                <a:lnTo>
                  <a:pt x="45" y="124"/>
                </a:lnTo>
                <a:close/>
                <a:moveTo>
                  <a:pt x="45" y="158"/>
                </a:moveTo>
                <a:cubicBezTo>
                  <a:pt x="75" y="158"/>
                  <a:pt x="75" y="158"/>
                  <a:pt x="75" y="158"/>
                </a:cubicBezTo>
                <a:cubicBezTo>
                  <a:pt x="75" y="130"/>
                  <a:pt x="75" y="130"/>
                  <a:pt x="75" y="130"/>
                </a:cubicBezTo>
                <a:cubicBezTo>
                  <a:pt x="45" y="130"/>
                  <a:pt x="45" y="130"/>
                  <a:pt x="45" y="130"/>
                </a:cubicBezTo>
                <a:lnTo>
                  <a:pt x="45" y="158"/>
                </a:lnTo>
                <a:close/>
                <a:moveTo>
                  <a:pt x="81" y="88"/>
                </a:moveTo>
                <a:cubicBezTo>
                  <a:pt x="112" y="88"/>
                  <a:pt x="112" y="88"/>
                  <a:pt x="112" y="88"/>
                </a:cubicBezTo>
                <a:cubicBezTo>
                  <a:pt x="112" y="61"/>
                  <a:pt x="112" y="61"/>
                  <a:pt x="112" y="61"/>
                </a:cubicBezTo>
                <a:cubicBezTo>
                  <a:pt x="81" y="61"/>
                  <a:pt x="81" y="61"/>
                  <a:pt x="81" y="61"/>
                </a:cubicBezTo>
                <a:lnTo>
                  <a:pt x="81" y="88"/>
                </a:lnTo>
                <a:close/>
                <a:moveTo>
                  <a:pt x="81" y="124"/>
                </a:moveTo>
                <a:cubicBezTo>
                  <a:pt x="112" y="124"/>
                  <a:pt x="112" y="124"/>
                  <a:pt x="112" y="124"/>
                </a:cubicBezTo>
                <a:cubicBezTo>
                  <a:pt x="112" y="94"/>
                  <a:pt x="112" y="94"/>
                  <a:pt x="112" y="94"/>
                </a:cubicBezTo>
                <a:cubicBezTo>
                  <a:pt x="81" y="94"/>
                  <a:pt x="81" y="94"/>
                  <a:pt x="81" y="94"/>
                </a:cubicBezTo>
                <a:lnTo>
                  <a:pt x="81" y="124"/>
                </a:lnTo>
                <a:close/>
                <a:moveTo>
                  <a:pt x="81" y="158"/>
                </a:moveTo>
                <a:cubicBezTo>
                  <a:pt x="112" y="158"/>
                  <a:pt x="112" y="158"/>
                  <a:pt x="112" y="158"/>
                </a:cubicBezTo>
                <a:cubicBezTo>
                  <a:pt x="112" y="130"/>
                  <a:pt x="112" y="130"/>
                  <a:pt x="112" y="130"/>
                </a:cubicBezTo>
                <a:cubicBezTo>
                  <a:pt x="81" y="130"/>
                  <a:pt x="81" y="130"/>
                  <a:pt x="81" y="130"/>
                </a:cubicBezTo>
                <a:lnTo>
                  <a:pt x="81" y="158"/>
                </a:lnTo>
                <a:close/>
                <a:moveTo>
                  <a:pt x="121" y="43"/>
                </a:moveTo>
                <a:cubicBezTo>
                  <a:pt x="121" y="15"/>
                  <a:pt x="121" y="15"/>
                  <a:pt x="121" y="15"/>
                </a:cubicBezTo>
                <a:cubicBezTo>
                  <a:pt x="121" y="15"/>
                  <a:pt x="120" y="14"/>
                  <a:pt x="120" y="13"/>
                </a:cubicBezTo>
                <a:cubicBezTo>
                  <a:pt x="119" y="13"/>
                  <a:pt x="119" y="12"/>
                  <a:pt x="118" y="12"/>
                </a:cubicBezTo>
                <a:cubicBezTo>
                  <a:pt x="112" y="12"/>
                  <a:pt x="112" y="12"/>
                  <a:pt x="112" y="12"/>
                </a:cubicBezTo>
                <a:cubicBezTo>
                  <a:pt x="111" y="12"/>
                  <a:pt x="110" y="13"/>
                  <a:pt x="110" y="13"/>
                </a:cubicBezTo>
                <a:cubicBezTo>
                  <a:pt x="109" y="14"/>
                  <a:pt x="109" y="15"/>
                  <a:pt x="109" y="15"/>
                </a:cubicBezTo>
                <a:cubicBezTo>
                  <a:pt x="109" y="43"/>
                  <a:pt x="109" y="43"/>
                  <a:pt x="109" y="43"/>
                </a:cubicBezTo>
                <a:cubicBezTo>
                  <a:pt x="109" y="43"/>
                  <a:pt x="109" y="44"/>
                  <a:pt x="110" y="45"/>
                </a:cubicBezTo>
                <a:cubicBezTo>
                  <a:pt x="110" y="45"/>
                  <a:pt x="111" y="46"/>
                  <a:pt x="112" y="46"/>
                </a:cubicBezTo>
                <a:cubicBezTo>
                  <a:pt x="118" y="46"/>
                  <a:pt x="118" y="46"/>
                  <a:pt x="118" y="46"/>
                </a:cubicBezTo>
                <a:cubicBezTo>
                  <a:pt x="119" y="46"/>
                  <a:pt x="119" y="45"/>
                  <a:pt x="120" y="45"/>
                </a:cubicBezTo>
                <a:cubicBezTo>
                  <a:pt x="120" y="44"/>
                  <a:pt x="121" y="43"/>
                  <a:pt x="121" y="43"/>
                </a:cubicBezTo>
                <a:close/>
                <a:moveTo>
                  <a:pt x="118" y="88"/>
                </a:moveTo>
                <a:cubicBezTo>
                  <a:pt x="145" y="88"/>
                  <a:pt x="145" y="88"/>
                  <a:pt x="145" y="88"/>
                </a:cubicBezTo>
                <a:cubicBezTo>
                  <a:pt x="145" y="61"/>
                  <a:pt x="145" y="61"/>
                  <a:pt x="145" y="61"/>
                </a:cubicBezTo>
                <a:cubicBezTo>
                  <a:pt x="118" y="61"/>
                  <a:pt x="118" y="61"/>
                  <a:pt x="118" y="61"/>
                </a:cubicBezTo>
                <a:lnTo>
                  <a:pt x="118" y="88"/>
                </a:lnTo>
                <a:close/>
                <a:moveTo>
                  <a:pt x="118" y="124"/>
                </a:moveTo>
                <a:cubicBezTo>
                  <a:pt x="145" y="124"/>
                  <a:pt x="145" y="124"/>
                  <a:pt x="145" y="124"/>
                </a:cubicBezTo>
                <a:cubicBezTo>
                  <a:pt x="145" y="94"/>
                  <a:pt x="145" y="94"/>
                  <a:pt x="145" y="94"/>
                </a:cubicBezTo>
                <a:cubicBezTo>
                  <a:pt x="118" y="94"/>
                  <a:pt x="118" y="94"/>
                  <a:pt x="118" y="94"/>
                </a:cubicBezTo>
                <a:lnTo>
                  <a:pt x="118" y="124"/>
                </a:lnTo>
                <a:close/>
                <a:moveTo>
                  <a:pt x="118" y="158"/>
                </a:moveTo>
                <a:cubicBezTo>
                  <a:pt x="145" y="158"/>
                  <a:pt x="145" y="158"/>
                  <a:pt x="145" y="158"/>
                </a:cubicBezTo>
                <a:cubicBezTo>
                  <a:pt x="145" y="130"/>
                  <a:pt x="145" y="130"/>
                  <a:pt x="145" y="130"/>
                </a:cubicBezTo>
                <a:cubicBezTo>
                  <a:pt x="118" y="130"/>
                  <a:pt x="118" y="130"/>
                  <a:pt x="118" y="130"/>
                </a:cubicBezTo>
                <a:lnTo>
                  <a:pt x="118" y="158"/>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17" name="Freeform 114"/>
          <p:cNvSpPr>
            <a:spLocks noEditPoints="1"/>
          </p:cNvSpPr>
          <p:nvPr/>
        </p:nvSpPr>
        <p:spPr bwMode="auto">
          <a:xfrm>
            <a:off x="10190651" y="2824317"/>
            <a:ext cx="255233" cy="230154"/>
          </a:xfrm>
          <a:custGeom>
            <a:avLst/>
            <a:gdLst>
              <a:gd name="T0" fmla="*/ 168 w 169"/>
              <a:gd name="T1" fmla="*/ 36 h 152"/>
              <a:gd name="T2" fmla="*/ 136 w 169"/>
              <a:gd name="T3" fmla="*/ 67 h 152"/>
              <a:gd name="T4" fmla="*/ 133 w 169"/>
              <a:gd name="T5" fmla="*/ 64 h 152"/>
              <a:gd name="T6" fmla="*/ 109 w 169"/>
              <a:gd name="T7" fmla="*/ 46 h 152"/>
              <a:gd name="T8" fmla="*/ 94 w 169"/>
              <a:gd name="T9" fmla="*/ 51 h 152"/>
              <a:gd name="T10" fmla="*/ 85 w 169"/>
              <a:gd name="T11" fmla="*/ 64 h 152"/>
              <a:gd name="T12" fmla="*/ 73 w 169"/>
              <a:gd name="T13" fmla="*/ 91 h 152"/>
              <a:gd name="T14" fmla="*/ 62 w 169"/>
              <a:gd name="T15" fmla="*/ 111 h 152"/>
              <a:gd name="T16" fmla="*/ 46 w 169"/>
              <a:gd name="T17" fmla="*/ 125 h 152"/>
              <a:gd name="T18" fmla="*/ 24 w 169"/>
              <a:gd name="T19" fmla="*/ 130 h 152"/>
              <a:gd name="T20" fmla="*/ 0 w 169"/>
              <a:gd name="T21" fmla="*/ 130 h 152"/>
              <a:gd name="T22" fmla="*/ 0 w 169"/>
              <a:gd name="T23" fmla="*/ 109 h 152"/>
              <a:gd name="T24" fmla="*/ 3 w 169"/>
              <a:gd name="T25" fmla="*/ 106 h 152"/>
              <a:gd name="T26" fmla="*/ 32 w 169"/>
              <a:gd name="T27" fmla="*/ 105 h 152"/>
              <a:gd name="T28" fmla="*/ 43 w 169"/>
              <a:gd name="T29" fmla="*/ 95 h 152"/>
              <a:gd name="T30" fmla="*/ 55 w 169"/>
              <a:gd name="T31" fmla="*/ 71 h 152"/>
              <a:gd name="T32" fmla="*/ 65 w 169"/>
              <a:gd name="T33" fmla="*/ 51 h 152"/>
              <a:gd name="T34" fmla="*/ 78 w 169"/>
              <a:gd name="T35" fmla="*/ 33 h 152"/>
              <a:gd name="T36" fmla="*/ 96 w 169"/>
              <a:gd name="T37" fmla="*/ 23 h 152"/>
              <a:gd name="T38" fmla="*/ 133 w 169"/>
              <a:gd name="T39" fmla="*/ 21 h 152"/>
              <a:gd name="T40" fmla="*/ 134 w 169"/>
              <a:gd name="T41" fmla="*/ 1 h 152"/>
              <a:gd name="T42" fmla="*/ 138 w 169"/>
              <a:gd name="T43" fmla="*/ 1 h 152"/>
              <a:gd name="T44" fmla="*/ 169 w 169"/>
              <a:gd name="T45" fmla="*/ 34 h 152"/>
              <a:gd name="T46" fmla="*/ 50 w 169"/>
              <a:gd name="T47" fmla="*/ 69 h 152"/>
              <a:gd name="T48" fmla="*/ 42 w 169"/>
              <a:gd name="T49" fmla="*/ 56 h 152"/>
              <a:gd name="T50" fmla="*/ 32 w 169"/>
              <a:gd name="T51" fmla="*/ 47 h 152"/>
              <a:gd name="T52" fmla="*/ 3 w 169"/>
              <a:gd name="T53" fmla="*/ 46 h 152"/>
              <a:gd name="T54" fmla="*/ 0 w 169"/>
              <a:gd name="T55" fmla="*/ 43 h 152"/>
              <a:gd name="T56" fmla="*/ 0 w 169"/>
              <a:gd name="T57" fmla="*/ 22 h 152"/>
              <a:gd name="T58" fmla="*/ 24 w 169"/>
              <a:gd name="T59" fmla="*/ 21 h 152"/>
              <a:gd name="T60" fmla="*/ 169 w 169"/>
              <a:gd name="T61" fmla="*/ 118 h 152"/>
              <a:gd name="T62" fmla="*/ 138 w 169"/>
              <a:gd name="T63" fmla="*/ 151 h 152"/>
              <a:gd name="T64" fmla="*/ 134 w 169"/>
              <a:gd name="T65" fmla="*/ 151 h 152"/>
              <a:gd name="T66" fmla="*/ 133 w 169"/>
              <a:gd name="T67" fmla="*/ 130 h 152"/>
              <a:gd name="T68" fmla="*/ 117 w 169"/>
              <a:gd name="T69" fmla="*/ 131 h 152"/>
              <a:gd name="T70" fmla="*/ 103 w 169"/>
              <a:gd name="T71" fmla="*/ 130 h 152"/>
              <a:gd name="T72" fmla="*/ 91 w 169"/>
              <a:gd name="T73" fmla="*/ 127 h 152"/>
              <a:gd name="T74" fmla="*/ 80 w 169"/>
              <a:gd name="T75" fmla="*/ 121 h 152"/>
              <a:gd name="T76" fmla="*/ 70 w 169"/>
              <a:gd name="T77" fmla="*/ 109 h 152"/>
              <a:gd name="T78" fmla="*/ 86 w 169"/>
              <a:gd name="T79" fmla="*/ 90 h 152"/>
              <a:gd name="T80" fmla="*/ 95 w 169"/>
              <a:gd name="T81" fmla="*/ 101 h 152"/>
              <a:gd name="T82" fmla="*/ 109 w 169"/>
              <a:gd name="T83" fmla="*/ 106 h 152"/>
              <a:gd name="T84" fmla="*/ 133 w 169"/>
              <a:gd name="T85" fmla="*/ 88 h 152"/>
              <a:gd name="T86" fmla="*/ 136 w 169"/>
              <a:gd name="T87" fmla="*/ 85 h 152"/>
              <a:gd name="T88" fmla="*/ 168 w 169"/>
              <a:gd name="T89" fmla="*/ 1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9" h="152">
                <a:moveTo>
                  <a:pt x="169" y="34"/>
                </a:moveTo>
                <a:cubicBezTo>
                  <a:pt x="169" y="34"/>
                  <a:pt x="169" y="35"/>
                  <a:pt x="168" y="36"/>
                </a:cubicBezTo>
                <a:cubicBezTo>
                  <a:pt x="138" y="66"/>
                  <a:pt x="138" y="66"/>
                  <a:pt x="138" y="66"/>
                </a:cubicBezTo>
                <a:cubicBezTo>
                  <a:pt x="137" y="67"/>
                  <a:pt x="137" y="67"/>
                  <a:pt x="136" y="67"/>
                </a:cubicBezTo>
                <a:cubicBezTo>
                  <a:pt x="135" y="67"/>
                  <a:pt x="134" y="67"/>
                  <a:pt x="134" y="66"/>
                </a:cubicBezTo>
                <a:cubicBezTo>
                  <a:pt x="133" y="65"/>
                  <a:pt x="133" y="65"/>
                  <a:pt x="133" y="64"/>
                </a:cubicBezTo>
                <a:cubicBezTo>
                  <a:pt x="133" y="46"/>
                  <a:pt x="133" y="46"/>
                  <a:pt x="133" y="46"/>
                </a:cubicBezTo>
                <a:cubicBezTo>
                  <a:pt x="109" y="46"/>
                  <a:pt x="109" y="46"/>
                  <a:pt x="109" y="46"/>
                </a:cubicBezTo>
                <a:cubicBezTo>
                  <a:pt x="106" y="46"/>
                  <a:pt x="103" y="46"/>
                  <a:pt x="100" y="47"/>
                </a:cubicBezTo>
                <a:cubicBezTo>
                  <a:pt x="98" y="48"/>
                  <a:pt x="96" y="49"/>
                  <a:pt x="94" y="51"/>
                </a:cubicBezTo>
                <a:cubicBezTo>
                  <a:pt x="92" y="53"/>
                  <a:pt x="90" y="55"/>
                  <a:pt x="89" y="57"/>
                </a:cubicBezTo>
                <a:cubicBezTo>
                  <a:pt x="88" y="59"/>
                  <a:pt x="86" y="62"/>
                  <a:pt x="85" y="64"/>
                </a:cubicBezTo>
                <a:cubicBezTo>
                  <a:pt x="83" y="68"/>
                  <a:pt x="80" y="74"/>
                  <a:pt x="77" y="81"/>
                </a:cubicBezTo>
                <a:cubicBezTo>
                  <a:pt x="76" y="85"/>
                  <a:pt x="74" y="88"/>
                  <a:pt x="73" y="91"/>
                </a:cubicBezTo>
                <a:cubicBezTo>
                  <a:pt x="71" y="94"/>
                  <a:pt x="70" y="97"/>
                  <a:pt x="68" y="101"/>
                </a:cubicBezTo>
                <a:cubicBezTo>
                  <a:pt x="65" y="105"/>
                  <a:pt x="63" y="108"/>
                  <a:pt x="62" y="111"/>
                </a:cubicBezTo>
                <a:cubicBezTo>
                  <a:pt x="60" y="113"/>
                  <a:pt x="57" y="116"/>
                  <a:pt x="55" y="118"/>
                </a:cubicBezTo>
                <a:cubicBezTo>
                  <a:pt x="52" y="121"/>
                  <a:pt x="49" y="123"/>
                  <a:pt x="46" y="125"/>
                </a:cubicBezTo>
                <a:cubicBezTo>
                  <a:pt x="43" y="126"/>
                  <a:pt x="40" y="128"/>
                  <a:pt x="36" y="129"/>
                </a:cubicBezTo>
                <a:cubicBezTo>
                  <a:pt x="32" y="130"/>
                  <a:pt x="28" y="130"/>
                  <a:pt x="24" y="130"/>
                </a:cubicBezTo>
                <a:cubicBezTo>
                  <a:pt x="3" y="130"/>
                  <a:pt x="3" y="130"/>
                  <a:pt x="3" y="130"/>
                </a:cubicBezTo>
                <a:cubicBezTo>
                  <a:pt x="2" y="130"/>
                  <a:pt x="1" y="130"/>
                  <a:pt x="0" y="130"/>
                </a:cubicBezTo>
                <a:cubicBezTo>
                  <a:pt x="0" y="129"/>
                  <a:pt x="0" y="128"/>
                  <a:pt x="0" y="127"/>
                </a:cubicBezTo>
                <a:cubicBezTo>
                  <a:pt x="0" y="109"/>
                  <a:pt x="0" y="109"/>
                  <a:pt x="0" y="109"/>
                </a:cubicBezTo>
                <a:cubicBezTo>
                  <a:pt x="0" y="108"/>
                  <a:pt x="0" y="108"/>
                  <a:pt x="0" y="107"/>
                </a:cubicBezTo>
                <a:cubicBezTo>
                  <a:pt x="1" y="106"/>
                  <a:pt x="2" y="106"/>
                  <a:pt x="3" y="106"/>
                </a:cubicBezTo>
                <a:cubicBezTo>
                  <a:pt x="24" y="106"/>
                  <a:pt x="24" y="106"/>
                  <a:pt x="24" y="106"/>
                </a:cubicBezTo>
                <a:cubicBezTo>
                  <a:pt x="27" y="106"/>
                  <a:pt x="30" y="106"/>
                  <a:pt x="32" y="105"/>
                </a:cubicBezTo>
                <a:cubicBezTo>
                  <a:pt x="35" y="104"/>
                  <a:pt x="37" y="102"/>
                  <a:pt x="39" y="100"/>
                </a:cubicBezTo>
                <a:cubicBezTo>
                  <a:pt x="40" y="99"/>
                  <a:pt x="42" y="97"/>
                  <a:pt x="43" y="95"/>
                </a:cubicBezTo>
                <a:cubicBezTo>
                  <a:pt x="45" y="93"/>
                  <a:pt x="46" y="90"/>
                  <a:pt x="48" y="87"/>
                </a:cubicBezTo>
                <a:cubicBezTo>
                  <a:pt x="50" y="83"/>
                  <a:pt x="52" y="78"/>
                  <a:pt x="55" y="71"/>
                </a:cubicBezTo>
                <a:cubicBezTo>
                  <a:pt x="57" y="67"/>
                  <a:pt x="58" y="64"/>
                  <a:pt x="60" y="61"/>
                </a:cubicBezTo>
                <a:cubicBezTo>
                  <a:pt x="61" y="58"/>
                  <a:pt x="63" y="55"/>
                  <a:pt x="65" y="51"/>
                </a:cubicBezTo>
                <a:cubicBezTo>
                  <a:pt x="67" y="47"/>
                  <a:pt x="69" y="44"/>
                  <a:pt x="71" y="41"/>
                </a:cubicBezTo>
                <a:cubicBezTo>
                  <a:pt x="73" y="39"/>
                  <a:pt x="75" y="36"/>
                  <a:pt x="78" y="33"/>
                </a:cubicBezTo>
                <a:cubicBezTo>
                  <a:pt x="81" y="31"/>
                  <a:pt x="83" y="29"/>
                  <a:pt x="86" y="27"/>
                </a:cubicBezTo>
                <a:cubicBezTo>
                  <a:pt x="89" y="25"/>
                  <a:pt x="93" y="24"/>
                  <a:pt x="96" y="23"/>
                </a:cubicBezTo>
                <a:cubicBezTo>
                  <a:pt x="100" y="22"/>
                  <a:pt x="104" y="21"/>
                  <a:pt x="109" y="21"/>
                </a:cubicBezTo>
                <a:cubicBezTo>
                  <a:pt x="133" y="21"/>
                  <a:pt x="133" y="21"/>
                  <a:pt x="133" y="21"/>
                </a:cubicBezTo>
                <a:cubicBezTo>
                  <a:pt x="133" y="3"/>
                  <a:pt x="133" y="3"/>
                  <a:pt x="133" y="3"/>
                </a:cubicBezTo>
                <a:cubicBezTo>
                  <a:pt x="133" y="2"/>
                  <a:pt x="133" y="2"/>
                  <a:pt x="134" y="1"/>
                </a:cubicBezTo>
                <a:cubicBezTo>
                  <a:pt x="134" y="1"/>
                  <a:pt x="135" y="0"/>
                  <a:pt x="136" y="0"/>
                </a:cubicBezTo>
                <a:cubicBezTo>
                  <a:pt x="137" y="0"/>
                  <a:pt x="137" y="1"/>
                  <a:pt x="138" y="1"/>
                </a:cubicBezTo>
                <a:cubicBezTo>
                  <a:pt x="168" y="31"/>
                  <a:pt x="168" y="31"/>
                  <a:pt x="168" y="31"/>
                </a:cubicBezTo>
                <a:cubicBezTo>
                  <a:pt x="169" y="32"/>
                  <a:pt x="169" y="33"/>
                  <a:pt x="169" y="34"/>
                </a:cubicBezTo>
                <a:close/>
                <a:moveTo>
                  <a:pt x="63" y="43"/>
                </a:moveTo>
                <a:cubicBezTo>
                  <a:pt x="59" y="49"/>
                  <a:pt x="54" y="57"/>
                  <a:pt x="50" y="69"/>
                </a:cubicBezTo>
                <a:cubicBezTo>
                  <a:pt x="48" y="66"/>
                  <a:pt x="47" y="63"/>
                  <a:pt x="46" y="62"/>
                </a:cubicBezTo>
                <a:cubicBezTo>
                  <a:pt x="45" y="60"/>
                  <a:pt x="44" y="58"/>
                  <a:pt x="42" y="56"/>
                </a:cubicBezTo>
                <a:cubicBezTo>
                  <a:pt x="41" y="53"/>
                  <a:pt x="39" y="52"/>
                  <a:pt x="38" y="50"/>
                </a:cubicBezTo>
                <a:cubicBezTo>
                  <a:pt x="36" y="49"/>
                  <a:pt x="34" y="48"/>
                  <a:pt x="32" y="47"/>
                </a:cubicBezTo>
                <a:cubicBezTo>
                  <a:pt x="29" y="46"/>
                  <a:pt x="27" y="46"/>
                  <a:pt x="24" y="46"/>
                </a:cubicBezTo>
                <a:cubicBezTo>
                  <a:pt x="3" y="46"/>
                  <a:pt x="3" y="46"/>
                  <a:pt x="3" y="46"/>
                </a:cubicBezTo>
                <a:cubicBezTo>
                  <a:pt x="2" y="46"/>
                  <a:pt x="1" y="45"/>
                  <a:pt x="0" y="45"/>
                </a:cubicBezTo>
                <a:cubicBezTo>
                  <a:pt x="0" y="44"/>
                  <a:pt x="0" y="44"/>
                  <a:pt x="0" y="43"/>
                </a:cubicBezTo>
                <a:cubicBezTo>
                  <a:pt x="0" y="24"/>
                  <a:pt x="0" y="24"/>
                  <a:pt x="0" y="24"/>
                </a:cubicBezTo>
                <a:cubicBezTo>
                  <a:pt x="0" y="24"/>
                  <a:pt x="0" y="23"/>
                  <a:pt x="0" y="22"/>
                </a:cubicBezTo>
                <a:cubicBezTo>
                  <a:pt x="1" y="22"/>
                  <a:pt x="2" y="21"/>
                  <a:pt x="3" y="21"/>
                </a:cubicBezTo>
                <a:cubicBezTo>
                  <a:pt x="24" y="21"/>
                  <a:pt x="24" y="21"/>
                  <a:pt x="24" y="21"/>
                </a:cubicBezTo>
                <a:cubicBezTo>
                  <a:pt x="40" y="21"/>
                  <a:pt x="53" y="29"/>
                  <a:pt x="63" y="43"/>
                </a:cubicBezTo>
                <a:close/>
                <a:moveTo>
                  <a:pt x="169" y="118"/>
                </a:moveTo>
                <a:cubicBezTo>
                  <a:pt x="169" y="119"/>
                  <a:pt x="169" y="120"/>
                  <a:pt x="168" y="120"/>
                </a:cubicBezTo>
                <a:cubicBezTo>
                  <a:pt x="138" y="151"/>
                  <a:pt x="138" y="151"/>
                  <a:pt x="138" y="151"/>
                </a:cubicBezTo>
                <a:cubicBezTo>
                  <a:pt x="137" y="151"/>
                  <a:pt x="137" y="152"/>
                  <a:pt x="136" y="152"/>
                </a:cubicBezTo>
                <a:cubicBezTo>
                  <a:pt x="135" y="152"/>
                  <a:pt x="134" y="151"/>
                  <a:pt x="134" y="151"/>
                </a:cubicBezTo>
                <a:cubicBezTo>
                  <a:pt x="133" y="150"/>
                  <a:pt x="133" y="149"/>
                  <a:pt x="133" y="149"/>
                </a:cubicBezTo>
                <a:cubicBezTo>
                  <a:pt x="133" y="130"/>
                  <a:pt x="133" y="130"/>
                  <a:pt x="133" y="130"/>
                </a:cubicBezTo>
                <a:cubicBezTo>
                  <a:pt x="131" y="130"/>
                  <a:pt x="128" y="130"/>
                  <a:pt x="125" y="130"/>
                </a:cubicBezTo>
                <a:cubicBezTo>
                  <a:pt x="121" y="130"/>
                  <a:pt x="119" y="130"/>
                  <a:pt x="117" y="131"/>
                </a:cubicBezTo>
                <a:cubicBezTo>
                  <a:pt x="115" y="131"/>
                  <a:pt x="113" y="131"/>
                  <a:pt x="110" y="130"/>
                </a:cubicBezTo>
                <a:cubicBezTo>
                  <a:pt x="107" y="130"/>
                  <a:pt x="105" y="130"/>
                  <a:pt x="103" y="130"/>
                </a:cubicBezTo>
                <a:cubicBezTo>
                  <a:pt x="102" y="130"/>
                  <a:pt x="100" y="129"/>
                  <a:pt x="97" y="129"/>
                </a:cubicBezTo>
                <a:cubicBezTo>
                  <a:pt x="95" y="129"/>
                  <a:pt x="93" y="128"/>
                  <a:pt x="91" y="127"/>
                </a:cubicBezTo>
                <a:cubicBezTo>
                  <a:pt x="90" y="126"/>
                  <a:pt x="88" y="126"/>
                  <a:pt x="86" y="125"/>
                </a:cubicBezTo>
                <a:cubicBezTo>
                  <a:pt x="84" y="123"/>
                  <a:pt x="82" y="122"/>
                  <a:pt x="80" y="121"/>
                </a:cubicBezTo>
                <a:cubicBezTo>
                  <a:pt x="79" y="119"/>
                  <a:pt x="77" y="118"/>
                  <a:pt x="75" y="116"/>
                </a:cubicBezTo>
                <a:cubicBezTo>
                  <a:pt x="73" y="114"/>
                  <a:pt x="72" y="112"/>
                  <a:pt x="70" y="109"/>
                </a:cubicBezTo>
                <a:cubicBezTo>
                  <a:pt x="74" y="103"/>
                  <a:pt x="78" y="95"/>
                  <a:pt x="83" y="83"/>
                </a:cubicBezTo>
                <a:cubicBezTo>
                  <a:pt x="84" y="86"/>
                  <a:pt x="85" y="88"/>
                  <a:pt x="86" y="90"/>
                </a:cubicBezTo>
                <a:cubicBezTo>
                  <a:pt x="87" y="92"/>
                  <a:pt x="88" y="94"/>
                  <a:pt x="90" y="96"/>
                </a:cubicBezTo>
                <a:cubicBezTo>
                  <a:pt x="92" y="98"/>
                  <a:pt x="93" y="100"/>
                  <a:pt x="95" y="101"/>
                </a:cubicBezTo>
                <a:cubicBezTo>
                  <a:pt x="96" y="103"/>
                  <a:pt x="98" y="104"/>
                  <a:pt x="101" y="105"/>
                </a:cubicBezTo>
                <a:cubicBezTo>
                  <a:pt x="103" y="106"/>
                  <a:pt x="106" y="106"/>
                  <a:pt x="109" y="106"/>
                </a:cubicBezTo>
                <a:cubicBezTo>
                  <a:pt x="133" y="106"/>
                  <a:pt x="133" y="106"/>
                  <a:pt x="133" y="106"/>
                </a:cubicBezTo>
                <a:cubicBezTo>
                  <a:pt x="133" y="88"/>
                  <a:pt x="133" y="88"/>
                  <a:pt x="133" y="88"/>
                </a:cubicBezTo>
                <a:cubicBezTo>
                  <a:pt x="133" y="87"/>
                  <a:pt x="133" y="86"/>
                  <a:pt x="134" y="86"/>
                </a:cubicBezTo>
                <a:cubicBezTo>
                  <a:pt x="134" y="85"/>
                  <a:pt x="135" y="85"/>
                  <a:pt x="136" y="85"/>
                </a:cubicBezTo>
                <a:cubicBezTo>
                  <a:pt x="137" y="85"/>
                  <a:pt x="137" y="85"/>
                  <a:pt x="138" y="86"/>
                </a:cubicBezTo>
                <a:cubicBezTo>
                  <a:pt x="168" y="116"/>
                  <a:pt x="168" y="116"/>
                  <a:pt x="168" y="116"/>
                </a:cubicBezTo>
                <a:cubicBezTo>
                  <a:pt x="169" y="117"/>
                  <a:pt x="169" y="117"/>
                  <a:pt x="169" y="11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18" name="Freeform 115"/>
          <p:cNvSpPr/>
          <p:nvPr/>
        </p:nvSpPr>
        <p:spPr bwMode="auto">
          <a:xfrm>
            <a:off x="10509694" y="2856220"/>
            <a:ext cx="255233" cy="221039"/>
          </a:xfrm>
          <a:custGeom>
            <a:avLst/>
            <a:gdLst>
              <a:gd name="T0" fmla="*/ 158 w 169"/>
              <a:gd name="T1" fmla="*/ 31 h 146"/>
              <a:gd name="T2" fmla="*/ 169 w 169"/>
              <a:gd name="T3" fmla="*/ 61 h 146"/>
              <a:gd name="T4" fmla="*/ 158 w 169"/>
              <a:gd name="T5" fmla="*/ 91 h 146"/>
              <a:gd name="T6" fmla="*/ 127 w 169"/>
              <a:gd name="T7" fmla="*/ 113 h 146"/>
              <a:gd name="T8" fmla="*/ 84 w 169"/>
              <a:gd name="T9" fmla="*/ 121 h 146"/>
              <a:gd name="T10" fmla="*/ 71 w 169"/>
              <a:gd name="T11" fmla="*/ 121 h 146"/>
              <a:gd name="T12" fmla="*/ 27 w 169"/>
              <a:gd name="T13" fmla="*/ 144 h 146"/>
              <a:gd name="T14" fmla="*/ 16 w 169"/>
              <a:gd name="T15" fmla="*/ 146 h 146"/>
              <a:gd name="T16" fmla="*/ 13 w 169"/>
              <a:gd name="T17" fmla="*/ 145 h 146"/>
              <a:gd name="T18" fmla="*/ 12 w 169"/>
              <a:gd name="T19" fmla="*/ 142 h 146"/>
              <a:gd name="T20" fmla="*/ 12 w 169"/>
              <a:gd name="T21" fmla="*/ 142 h 146"/>
              <a:gd name="T22" fmla="*/ 12 w 169"/>
              <a:gd name="T23" fmla="*/ 141 h 146"/>
              <a:gd name="T24" fmla="*/ 12 w 169"/>
              <a:gd name="T25" fmla="*/ 140 h 146"/>
              <a:gd name="T26" fmla="*/ 12 w 169"/>
              <a:gd name="T27" fmla="*/ 139 h 146"/>
              <a:gd name="T28" fmla="*/ 13 w 169"/>
              <a:gd name="T29" fmla="*/ 138 h 146"/>
              <a:gd name="T30" fmla="*/ 14 w 169"/>
              <a:gd name="T31" fmla="*/ 137 h 146"/>
              <a:gd name="T32" fmla="*/ 14 w 169"/>
              <a:gd name="T33" fmla="*/ 136 h 146"/>
              <a:gd name="T34" fmla="*/ 17 w 169"/>
              <a:gd name="T35" fmla="*/ 133 h 146"/>
              <a:gd name="T36" fmla="*/ 21 w 169"/>
              <a:gd name="T37" fmla="*/ 130 h 146"/>
              <a:gd name="T38" fmla="*/ 23 w 169"/>
              <a:gd name="T39" fmla="*/ 126 h 146"/>
              <a:gd name="T40" fmla="*/ 27 w 169"/>
              <a:gd name="T41" fmla="*/ 121 h 146"/>
              <a:gd name="T42" fmla="*/ 29 w 169"/>
              <a:gd name="T43" fmla="*/ 116 h 146"/>
              <a:gd name="T44" fmla="*/ 32 w 169"/>
              <a:gd name="T45" fmla="*/ 108 h 146"/>
              <a:gd name="T46" fmla="*/ 8 w 169"/>
              <a:gd name="T47" fmla="*/ 88 h 146"/>
              <a:gd name="T48" fmla="*/ 0 w 169"/>
              <a:gd name="T49" fmla="*/ 61 h 146"/>
              <a:gd name="T50" fmla="*/ 6 w 169"/>
              <a:gd name="T51" fmla="*/ 37 h 146"/>
              <a:gd name="T52" fmla="*/ 24 w 169"/>
              <a:gd name="T53" fmla="*/ 18 h 146"/>
              <a:gd name="T54" fmla="*/ 51 w 169"/>
              <a:gd name="T55" fmla="*/ 5 h 146"/>
              <a:gd name="T56" fmla="*/ 84 w 169"/>
              <a:gd name="T57" fmla="*/ 0 h 146"/>
              <a:gd name="T58" fmla="*/ 127 w 169"/>
              <a:gd name="T59" fmla="*/ 9 h 146"/>
              <a:gd name="T60" fmla="*/ 158 w 169"/>
              <a:gd name="T61"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9" h="146">
                <a:moveTo>
                  <a:pt x="158" y="31"/>
                </a:moveTo>
                <a:cubicBezTo>
                  <a:pt x="165" y="40"/>
                  <a:pt x="169" y="50"/>
                  <a:pt x="169" y="61"/>
                </a:cubicBezTo>
                <a:cubicBezTo>
                  <a:pt x="169" y="72"/>
                  <a:pt x="165" y="82"/>
                  <a:pt x="158" y="91"/>
                </a:cubicBezTo>
                <a:cubicBezTo>
                  <a:pt x="150" y="101"/>
                  <a:pt x="140" y="108"/>
                  <a:pt x="127" y="113"/>
                </a:cubicBezTo>
                <a:cubicBezTo>
                  <a:pt x="114" y="119"/>
                  <a:pt x="100" y="121"/>
                  <a:pt x="84" y="121"/>
                </a:cubicBezTo>
                <a:cubicBezTo>
                  <a:pt x="80" y="121"/>
                  <a:pt x="75" y="121"/>
                  <a:pt x="71" y="121"/>
                </a:cubicBezTo>
                <a:cubicBezTo>
                  <a:pt x="58" y="132"/>
                  <a:pt x="44" y="139"/>
                  <a:pt x="27" y="144"/>
                </a:cubicBezTo>
                <a:cubicBezTo>
                  <a:pt x="24" y="144"/>
                  <a:pt x="20" y="145"/>
                  <a:pt x="16" y="146"/>
                </a:cubicBezTo>
                <a:cubicBezTo>
                  <a:pt x="15" y="146"/>
                  <a:pt x="14" y="146"/>
                  <a:pt x="13" y="145"/>
                </a:cubicBezTo>
                <a:cubicBezTo>
                  <a:pt x="13" y="144"/>
                  <a:pt x="12" y="143"/>
                  <a:pt x="12" y="142"/>
                </a:cubicBezTo>
                <a:cubicBezTo>
                  <a:pt x="12" y="142"/>
                  <a:pt x="12" y="142"/>
                  <a:pt x="12" y="142"/>
                </a:cubicBezTo>
                <a:cubicBezTo>
                  <a:pt x="12" y="142"/>
                  <a:pt x="12" y="141"/>
                  <a:pt x="12" y="141"/>
                </a:cubicBezTo>
                <a:cubicBezTo>
                  <a:pt x="12" y="140"/>
                  <a:pt x="12" y="140"/>
                  <a:pt x="12" y="140"/>
                </a:cubicBezTo>
                <a:cubicBezTo>
                  <a:pt x="12" y="140"/>
                  <a:pt x="12" y="139"/>
                  <a:pt x="12" y="139"/>
                </a:cubicBezTo>
                <a:cubicBezTo>
                  <a:pt x="13" y="139"/>
                  <a:pt x="13" y="138"/>
                  <a:pt x="13" y="138"/>
                </a:cubicBezTo>
                <a:cubicBezTo>
                  <a:pt x="13" y="138"/>
                  <a:pt x="13" y="138"/>
                  <a:pt x="14" y="137"/>
                </a:cubicBezTo>
                <a:cubicBezTo>
                  <a:pt x="14" y="137"/>
                  <a:pt x="14" y="137"/>
                  <a:pt x="14" y="136"/>
                </a:cubicBezTo>
                <a:cubicBezTo>
                  <a:pt x="15" y="136"/>
                  <a:pt x="16" y="135"/>
                  <a:pt x="17" y="133"/>
                </a:cubicBezTo>
                <a:cubicBezTo>
                  <a:pt x="19" y="132"/>
                  <a:pt x="20" y="130"/>
                  <a:pt x="21" y="130"/>
                </a:cubicBezTo>
                <a:cubicBezTo>
                  <a:pt x="21" y="129"/>
                  <a:pt x="22" y="128"/>
                  <a:pt x="23" y="126"/>
                </a:cubicBezTo>
                <a:cubicBezTo>
                  <a:pt x="25" y="124"/>
                  <a:pt x="26" y="123"/>
                  <a:pt x="27" y="121"/>
                </a:cubicBezTo>
                <a:cubicBezTo>
                  <a:pt x="27" y="120"/>
                  <a:pt x="28" y="118"/>
                  <a:pt x="29" y="116"/>
                </a:cubicBezTo>
                <a:cubicBezTo>
                  <a:pt x="30" y="113"/>
                  <a:pt x="31" y="111"/>
                  <a:pt x="32" y="108"/>
                </a:cubicBezTo>
                <a:cubicBezTo>
                  <a:pt x="22" y="103"/>
                  <a:pt x="14" y="96"/>
                  <a:pt x="8" y="88"/>
                </a:cubicBezTo>
                <a:cubicBezTo>
                  <a:pt x="2" y="79"/>
                  <a:pt x="0" y="70"/>
                  <a:pt x="0" y="61"/>
                </a:cubicBezTo>
                <a:cubicBezTo>
                  <a:pt x="0" y="53"/>
                  <a:pt x="2" y="45"/>
                  <a:pt x="6" y="37"/>
                </a:cubicBezTo>
                <a:cubicBezTo>
                  <a:pt x="11" y="30"/>
                  <a:pt x="17" y="24"/>
                  <a:pt x="24" y="18"/>
                </a:cubicBezTo>
                <a:cubicBezTo>
                  <a:pt x="32" y="13"/>
                  <a:pt x="41" y="8"/>
                  <a:pt x="51" y="5"/>
                </a:cubicBezTo>
                <a:cubicBezTo>
                  <a:pt x="62" y="2"/>
                  <a:pt x="73" y="0"/>
                  <a:pt x="84" y="0"/>
                </a:cubicBezTo>
                <a:cubicBezTo>
                  <a:pt x="100" y="0"/>
                  <a:pt x="114" y="3"/>
                  <a:pt x="127" y="9"/>
                </a:cubicBezTo>
                <a:cubicBezTo>
                  <a:pt x="140" y="14"/>
                  <a:pt x="150" y="21"/>
                  <a:pt x="158" y="3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19" name="Freeform 116"/>
          <p:cNvSpPr>
            <a:spLocks noEditPoints="1"/>
          </p:cNvSpPr>
          <p:nvPr/>
        </p:nvSpPr>
        <p:spPr bwMode="auto">
          <a:xfrm>
            <a:off x="10826455" y="2837991"/>
            <a:ext cx="221051" cy="221039"/>
          </a:xfrm>
          <a:custGeom>
            <a:avLst/>
            <a:gdLst>
              <a:gd name="T0" fmla="*/ 48 w 145"/>
              <a:gd name="T1" fmla="*/ 6 h 146"/>
              <a:gd name="T2" fmla="*/ 48 w 145"/>
              <a:gd name="T3" fmla="*/ 43 h 146"/>
              <a:gd name="T4" fmla="*/ 46 w 145"/>
              <a:gd name="T5" fmla="*/ 47 h 146"/>
              <a:gd name="T6" fmla="*/ 42 w 145"/>
              <a:gd name="T7" fmla="*/ 49 h 146"/>
              <a:gd name="T8" fmla="*/ 6 w 145"/>
              <a:gd name="T9" fmla="*/ 49 h 146"/>
              <a:gd name="T10" fmla="*/ 1 w 145"/>
              <a:gd name="T11" fmla="*/ 47 h 146"/>
              <a:gd name="T12" fmla="*/ 0 w 145"/>
              <a:gd name="T13" fmla="*/ 43 h 146"/>
              <a:gd name="T14" fmla="*/ 0 w 145"/>
              <a:gd name="T15" fmla="*/ 6 h 146"/>
              <a:gd name="T16" fmla="*/ 1 w 145"/>
              <a:gd name="T17" fmla="*/ 2 h 146"/>
              <a:gd name="T18" fmla="*/ 6 w 145"/>
              <a:gd name="T19" fmla="*/ 0 h 146"/>
              <a:gd name="T20" fmla="*/ 42 w 145"/>
              <a:gd name="T21" fmla="*/ 0 h 146"/>
              <a:gd name="T22" fmla="*/ 46 w 145"/>
              <a:gd name="T23" fmla="*/ 2 h 146"/>
              <a:gd name="T24" fmla="*/ 48 w 145"/>
              <a:gd name="T25" fmla="*/ 6 h 146"/>
              <a:gd name="T26" fmla="*/ 145 w 145"/>
              <a:gd name="T27" fmla="*/ 67 h 146"/>
              <a:gd name="T28" fmla="*/ 145 w 145"/>
              <a:gd name="T29" fmla="*/ 79 h 146"/>
              <a:gd name="T30" fmla="*/ 135 w 145"/>
              <a:gd name="T31" fmla="*/ 113 h 146"/>
              <a:gd name="T32" fmla="*/ 110 w 145"/>
              <a:gd name="T33" fmla="*/ 137 h 146"/>
              <a:gd name="T34" fmla="*/ 72 w 145"/>
              <a:gd name="T35" fmla="*/ 146 h 146"/>
              <a:gd name="T36" fmla="*/ 35 w 145"/>
              <a:gd name="T37" fmla="*/ 137 h 146"/>
              <a:gd name="T38" fmla="*/ 9 w 145"/>
              <a:gd name="T39" fmla="*/ 113 h 146"/>
              <a:gd name="T40" fmla="*/ 0 w 145"/>
              <a:gd name="T41" fmla="*/ 79 h 146"/>
              <a:gd name="T42" fmla="*/ 0 w 145"/>
              <a:gd name="T43" fmla="*/ 67 h 146"/>
              <a:gd name="T44" fmla="*/ 1 w 145"/>
              <a:gd name="T45" fmla="*/ 63 h 146"/>
              <a:gd name="T46" fmla="*/ 6 w 145"/>
              <a:gd name="T47" fmla="*/ 61 h 146"/>
              <a:gd name="T48" fmla="*/ 42 w 145"/>
              <a:gd name="T49" fmla="*/ 61 h 146"/>
              <a:gd name="T50" fmla="*/ 46 w 145"/>
              <a:gd name="T51" fmla="*/ 63 h 146"/>
              <a:gd name="T52" fmla="*/ 48 w 145"/>
              <a:gd name="T53" fmla="*/ 67 h 146"/>
              <a:gd name="T54" fmla="*/ 48 w 145"/>
              <a:gd name="T55" fmla="*/ 79 h 146"/>
              <a:gd name="T56" fmla="*/ 50 w 145"/>
              <a:gd name="T57" fmla="*/ 88 h 146"/>
              <a:gd name="T58" fmla="*/ 55 w 145"/>
              <a:gd name="T59" fmla="*/ 93 h 146"/>
              <a:gd name="T60" fmla="*/ 62 w 145"/>
              <a:gd name="T61" fmla="*/ 96 h 146"/>
              <a:gd name="T62" fmla="*/ 68 w 145"/>
              <a:gd name="T63" fmla="*/ 97 h 146"/>
              <a:gd name="T64" fmla="*/ 72 w 145"/>
              <a:gd name="T65" fmla="*/ 97 h 146"/>
              <a:gd name="T66" fmla="*/ 76 w 145"/>
              <a:gd name="T67" fmla="*/ 97 h 146"/>
              <a:gd name="T68" fmla="*/ 82 w 145"/>
              <a:gd name="T69" fmla="*/ 96 h 146"/>
              <a:gd name="T70" fmla="*/ 89 w 145"/>
              <a:gd name="T71" fmla="*/ 93 h 146"/>
              <a:gd name="T72" fmla="*/ 94 w 145"/>
              <a:gd name="T73" fmla="*/ 88 h 146"/>
              <a:gd name="T74" fmla="*/ 96 w 145"/>
              <a:gd name="T75" fmla="*/ 79 h 146"/>
              <a:gd name="T76" fmla="*/ 96 w 145"/>
              <a:gd name="T77" fmla="*/ 67 h 146"/>
              <a:gd name="T78" fmla="*/ 98 w 145"/>
              <a:gd name="T79" fmla="*/ 63 h 146"/>
              <a:gd name="T80" fmla="*/ 102 w 145"/>
              <a:gd name="T81" fmla="*/ 61 h 146"/>
              <a:gd name="T82" fmla="*/ 139 w 145"/>
              <a:gd name="T83" fmla="*/ 61 h 146"/>
              <a:gd name="T84" fmla="*/ 143 w 145"/>
              <a:gd name="T85" fmla="*/ 63 h 146"/>
              <a:gd name="T86" fmla="*/ 145 w 145"/>
              <a:gd name="T87" fmla="*/ 67 h 146"/>
              <a:gd name="T88" fmla="*/ 145 w 145"/>
              <a:gd name="T89" fmla="*/ 6 h 146"/>
              <a:gd name="T90" fmla="*/ 145 w 145"/>
              <a:gd name="T91" fmla="*/ 43 h 146"/>
              <a:gd name="T92" fmla="*/ 143 w 145"/>
              <a:gd name="T93" fmla="*/ 47 h 146"/>
              <a:gd name="T94" fmla="*/ 139 w 145"/>
              <a:gd name="T95" fmla="*/ 49 h 146"/>
              <a:gd name="T96" fmla="*/ 102 w 145"/>
              <a:gd name="T97" fmla="*/ 49 h 146"/>
              <a:gd name="T98" fmla="*/ 98 w 145"/>
              <a:gd name="T99" fmla="*/ 47 h 146"/>
              <a:gd name="T100" fmla="*/ 96 w 145"/>
              <a:gd name="T101" fmla="*/ 43 h 146"/>
              <a:gd name="T102" fmla="*/ 96 w 145"/>
              <a:gd name="T103" fmla="*/ 6 h 146"/>
              <a:gd name="T104" fmla="*/ 98 w 145"/>
              <a:gd name="T105" fmla="*/ 2 h 146"/>
              <a:gd name="T106" fmla="*/ 102 w 145"/>
              <a:gd name="T107" fmla="*/ 0 h 146"/>
              <a:gd name="T108" fmla="*/ 139 w 145"/>
              <a:gd name="T109" fmla="*/ 0 h 146"/>
              <a:gd name="T110" fmla="*/ 143 w 145"/>
              <a:gd name="T111" fmla="*/ 2 h 146"/>
              <a:gd name="T112" fmla="*/ 145 w 145"/>
              <a:gd name="T113" fmla="*/ 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 h="146">
                <a:moveTo>
                  <a:pt x="48" y="6"/>
                </a:moveTo>
                <a:cubicBezTo>
                  <a:pt x="48" y="43"/>
                  <a:pt x="48" y="43"/>
                  <a:pt x="48" y="43"/>
                </a:cubicBezTo>
                <a:cubicBezTo>
                  <a:pt x="48" y="44"/>
                  <a:pt x="47" y="46"/>
                  <a:pt x="46" y="47"/>
                </a:cubicBezTo>
                <a:cubicBezTo>
                  <a:pt x="45" y="48"/>
                  <a:pt x="44" y="49"/>
                  <a:pt x="42" y="49"/>
                </a:cubicBezTo>
                <a:cubicBezTo>
                  <a:pt x="6" y="49"/>
                  <a:pt x="6" y="49"/>
                  <a:pt x="6" y="49"/>
                </a:cubicBezTo>
                <a:cubicBezTo>
                  <a:pt x="4" y="49"/>
                  <a:pt x="3" y="48"/>
                  <a:pt x="1" y="47"/>
                </a:cubicBezTo>
                <a:cubicBezTo>
                  <a:pt x="0" y="46"/>
                  <a:pt x="0" y="44"/>
                  <a:pt x="0" y="43"/>
                </a:cubicBezTo>
                <a:cubicBezTo>
                  <a:pt x="0" y="6"/>
                  <a:pt x="0" y="6"/>
                  <a:pt x="0" y="6"/>
                </a:cubicBezTo>
                <a:cubicBezTo>
                  <a:pt x="0" y="5"/>
                  <a:pt x="0" y="3"/>
                  <a:pt x="1" y="2"/>
                </a:cubicBezTo>
                <a:cubicBezTo>
                  <a:pt x="3" y="1"/>
                  <a:pt x="4" y="0"/>
                  <a:pt x="6" y="0"/>
                </a:cubicBezTo>
                <a:cubicBezTo>
                  <a:pt x="42" y="0"/>
                  <a:pt x="42" y="0"/>
                  <a:pt x="42" y="0"/>
                </a:cubicBezTo>
                <a:cubicBezTo>
                  <a:pt x="44" y="0"/>
                  <a:pt x="45" y="1"/>
                  <a:pt x="46" y="2"/>
                </a:cubicBezTo>
                <a:cubicBezTo>
                  <a:pt x="47" y="3"/>
                  <a:pt x="48" y="5"/>
                  <a:pt x="48" y="6"/>
                </a:cubicBezTo>
                <a:close/>
                <a:moveTo>
                  <a:pt x="145" y="67"/>
                </a:moveTo>
                <a:cubicBezTo>
                  <a:pt x="145" y="79"/>
                  <a:pt x="145" y="79"/>
                  <a:pt x="145" y="79"/>
                </a:cubicBezTo>
                <a:cubicBezTo>
                  <a:pt x="145" y="92"/>
                  <a:pt x="142" y="103"/>
                  <a:pt x="135" y="113"/>
                </a:cubicBezTo>
                <a:cubicBezTo>
                  <a:pt x="129" y="123"/>
                  <a:pt x="121" y="131"/>
                  <a:pt x="110" y="137"/>
                </a:cubicBezTo>
                <a:cubicBezTo>
                  <a:pt x="99" y="143"/>
                  <a:pt x="86" y="146"/>
                  <a:pt x="72" y="146"/>
                </a:cubicBezTo>
                <a:cubicBezTo>
                  <a:pt x="58" y="146"/>
                  <a:pt x="46" y="143"/>
                  <a:pt x="35" y="137"/>
                </a:cubicBezTo>
                <a:cubicBezTo>
                  <a:pt x="24" y="131"/>
                  <a:pt x="15" y="123"/>
                  <a:pt x="9" y="113"/>
                </a:cubicBezTo>
                <a:cubicBezTo>
                  <a:pt x="3" y="103"/>
                  <a:pt x="0" y="92"/>
                  <a:pt x="0" y="79"/>
                </a:cubicBezTo>
                <a:cubicBezTo>
                  <a:pt x="0" y="67"/>
                  <a:pt x="0" y="67"/>
                  <a:pt x="0" y="67"/>
                </a:cubicBezTo>
                <a:cubicBezTo>
                  <a:pt x="0" y="65"/>
                  <a:pt x="0" y="64"/>
                  <a:pt x="1" y="63"/>
                </a:cubicBezTo>
                <a:cubicBezTo>
                  <a:pt x="3" y="61"/>
                  <a:pt x="4" y="61"/>
                  <a:pt x="6" y="61"/>
                </a:cubicBezTo>
                <a:cubicBezTo>
                  <a:pt x="42" y="61"/>
                  <a:pt x="42" y="61"/>
                  <a:pt x="42" y="61"/>
                </a:cubicBezTo>
                <a:cubicBezTo>
                  <a:pt x="44" y="61"/>
                  <a:pt x="45" y="61"/>
                  <a:pt x="46" y="63"/>
                </a:cubicBezTo>
                <a:cubicBezTo>
                  <a:pt x="47" y="64"/>
                  <a:pt x="48" y="65"/>
                  <a:pt x="48" y="67"/>
                </a:cubicBezTo>
                <a:cubicBezTo>
                  <a:pt x="48" y="79"/>
                  <a:pt x="48" y="79"/>
                  <a:pt x="48" y="79"/>
                </a:cubicBezTo>
                <a:cubicBezTo>
                  <a:pt x="48" y="82"/>
                  <a:pt x="49" y="85"/>
                  <a:pt x="50" y="88"/>
                </a:cubicBezTo>
                <a:cubicBezTo>
                  <a:pt x="52" y="90"/>
                  <a:pt x="53" y="92"/>
                  <a:pt x="55" y="93"/>
                </a:cubicBezTo>
                <a:cubicBezTo>
                  <a:pt x="57" y="94"/>
                  <a:pt x="59" y="95"/>
                  <a:pt x="62" y="96"/>
                </a:cubicBezTo>
                <a:cubicBezTo>
                  <a:pt x="65" y="96"/>
                  <a:pt x="67" y="97"/>
                  <a:pt x="68" y="97"/>
                </a:cubicBezTo>
                <a:cubicBezTo>
                  <a:pt x="69" y="97"/>
                  <a:pt x="71" y="97"/>
                  <a:pt x="72" y="97"/>
                </a:cubicBezTo>
                <a:cubicBezTo>
                  <a:pt x="74" y="97"/>
                  <a:pt x="75" y="97"/>
                  <a:pt x="76" y="97"/>
                </a:cubicBezTo>
                <a:cubicBezTo>
                  <a:pt x="78" y="97"/>
                  <a:pt x="80" y="96"/>
                  <a:pt x="82" y="96"/>
                </a:cubicBezTo>
                <a:cubicBezTo>
                  <a:pt x="85" y="95"/>
                  <a:pt x="87" y="94"/>
                  <a:pt x="89" y="93"/>
                </a:cubicBezTo>
                <a:cubicBezTo>
                  <a:pt x="91" y="92"/>
                  <a:pt x="93" y="90"/>
                  <a:pt x="94" y="88"/>
                </a:cubicBezTo>
                <a:cubicBezTo>
                  <a:pt x="96" y="85"/>
                  <a:pt x="96" y="82"/>
                  <a:pt x="96" y="79"/>
                </a:cubicBezTo>
                <a:cubicBezTo>
                  <a:pt x="96" y="67"/>
                  <a:pt x="96" y="67"/>
                  <a:pt x="96" y="67"/>
                </a:cubicBezTo>
                <a:cubicBezTo>
                  <a:pt x="96" y="65"/>
                  <a:pt x="97" y="64"/>
                  <a:pt x="98" y="63"/>
                </a:cubicBezTo>
                <a:cubicBezTo>
                  <a:pt x="99" y="61"/>
                  <a:pt x="101" y="61"/>
                  <a:pt x="102" y="61"/>
                </a:cubicBezTo>
                <a:cubicBezTo>
                  <a:pt x="139" y="61"/>
                  <a:pt x="139" y="61"/>
                  <a:pt x="139" y="61"/>
                </a:cubicBezTo>
                <a:cubicBezTo>
                  <a:pt x="140" y="61"/>
                  <a:pt x="142" y="61"/>
                  <a:pt x="143" y="63"/>
                </a:cubicBezTo>
                <a:cubicBezTo>
                  <a:pt x="144" y="64"/>
                  <a:pt x="145" y="65"/>
                  <a:pt x="145" y="67"/>
                </a:cubicBezTo>
                <a:close/>
                <a:moveTo>
                  <a:pt x="145" y="6"/>
                </a:moveTo>
                <a:cubicBezTo>
                  <a:pt x="145" y="43"/>
                  <a:pt x="145" y="43"/>
                  <a:pt x="145" y="43"/>
                </a:cubicBezTo>
                <a:cubicBezTo>
                  <a:pt x="145" y="44"/>
                  <a:pt x="144" y="46"/>
                  <a:pt x="143" y="47"/>
                </a:cubicBezTo>
                <a:cubicBezTo>
                  <a:pt x="142" y="48"/>
                  <a:pt x="140" y="49"/>
                  <a:pt x="139" y="49"/>
                </a:cubicBezTo>
                <a:cubicBezTo>
                  <a:pt x="102" y="49"/>
                  <a:pt x="102" y="49"/>
                  <a:pt x="102" y="49"/>
                </a:cubicBezTo>
                <a:cubicBezTo>
                  <a:pt x="101" y="49"/>
                  <a:pt x="99" y="48"/>
                  <a:pt x="98" y="47"/>
                </a:cubicBezTo>
                <a:cubicBezTo>
                  <a:pt x="97" y="46"/>
                  <a:pt x="96" y="44"/>
                  <a:pt x="96" y="43"/>
                </a:cubicBezTo>
                <a:cubicBezTo>
                  <a:pt x="96" y="6"/>
                  <a:pt x="96" y="6"/>
                  <a:pt x="96" y="6"/>
                </a:cubicBezTo>
                <a:cubicBezTo>
                  <a:pt x="96" y="5"/>
                  <a:pt x="97" y="3"/>
                  <a:pt x="98" y="2"/>
                </a:cubicBezTo>
                <a:cubicBezTo>
                  <a:pt x="99" y="1"/>
                  <a:pt x="101" y="0"/>
                  <a:pt x="102" y="0"/>
                </a:cubicBezTo>
                <a:cubicBezTo>
                  <a:pt x="139" y="0"/>
                  <a:pt x="139" y="0"/>
                  <a:pt x="139" y="0"/>
                </a:cubicBezTo>
                <a:cubicBezTo>
                  <a:pt x="140" y="0"/>
                  <a:pt x="142" y="1"/>
                  <a:pt x="143" y="2"/>
                </a:cubicBezTo>
                <a:cubicBezTo>
                  <a:pt x="144" y="3"/>
                  <a:pt x="145" y="5"/>
                  <a:pt x="145" y="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20" name="Freeform 117"/>
          <p:cNvSpPr/>
          <p:nvPr/>
        </p:nvSpPr>
        <p:spPr bwMode="auto">
          <a:xfrm>
            <a:off x="11122709" y="2890401"/>
            <a:ext cx="230167" cy="145841"/>
          </a:xfrm>
          <a:custGeom>
            <a:avLst/>
            <a:gdLst>
              <a:gd name="T0" fmla="*/ 150 w 152"/>
              <a:gd name="T1" fmla="*/ 80 h 97"/>
              <a:gd name="T2" fmla="*/ 135 w 152"/>
              <a:gd name="T3" fmla="*/ 96 h 97"/>
              <a:gd name="T4" fmla="*/ 131 w 152"/>
              <a:gd name="T5" fmla="*/ 97 h 97"/>
              <a:gd name="T6" fmla="*/ 126 w 152"/>
              <a:gd name="T7" fmla="*/ 96 h 97"/>
              <a:gd name="T8" fmla="*/ 76 w 152"/>
              <a:gd name="T9" fmla="*/ 45 h 97"/>
              <a:gd name="T10" fmla="*/ 26 w 152"/>
              <a:gd name="T11" fmla="*/ 96 h 97"/>
              <a:gd name="T12" fmla="*/ 22 w 152"/>
              <a:gd name="T13" fmla="*/ 97 h 97"/>
              <a:gd name="T14" fmla="*/ 17 w 152"/>
              <a:gd name="T15" fmla="*/ 96 h 97"/>
              <a:gd name="T16" fmla="*/ 2 w 152"/>
              <a:gd name="T17" fmla="*/ 80 h 97"/>
              <a:gd name="T18" fmla="*/ 0 w 152"/>
              <a:gd name="T19" fmla="*/ 76 h 97"/>
              <a:gd name="T20" fmla="*/ 2 w 152"/>
              <a:gd name="T21" fmla="*/ 71 h 97"/>
              <a:gd name="T22" fmla="*/ 72 w 152"/>
              <a:gd name="T23" fmla="*/ 1 h 97"/>
              <a:gd name="T24" fmla="*/ 76 w 152"/>
              <a:gd name="T25" fmla="*/ 0 h 97"/>
              <a:gd name="T26" fmla="*/ 80 w 152"/>
              <a:gd name="T27" fmla="*/ 1 h 97"/>
              <a:gd name="T28" fmla="*/ 150 w 152"/>
              <a:gd name="T29" fmla="*/ 71 h 97"/>
              <a:gd name="T30" fmla="*/ 152 w 152"/>
              <a:gd name="T31" fmla="*/ 76 h 97"/>
              <a:gd name="T32" fmla="*/ 150 w 152"/>
              <a:gd name="T33" fmla="*/ 8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2" h="97">
                <a:moveTo>
                  <a:pt x="150" y="80"/>
                </a:moveTo>
                <a:cubicBezTo>
                  <a:pt x="135" y="96"/>
                  <a:pt x="135" y="96"/>
                  <a:pt x="135" y="96"/>
                </a:cubicBezTo>
                <a:cubicBezTo>
                  <a:pt x="134" y="97"/>
                  <a:pt x="132" y="97"/>
                  <a:pt x="131" y="97"/>
                </a:cubicBezTo>
                <a:cubicBezTo>
                  <a:pt x="129" y="97"/>
                  <a:pt x="127" y="97"/>
                  <a:pt x="126" y="96"/>
                </a:cubicBezTo>
                <a:cubicBezTo>
                  <a:pt x="76" y="45"/>
                  <a:pt x="76" y="45"/>
                  <a:pt x="76" y="45"/>
                </a:cubicBezTo>
                <a:cubicBezTo>
                  <a:pt x="26" y="96"/>
                  <a:pt x="26" y="96"/>
                  <a:pt x="26" y="96"/>
                </a:cubicBezTo>
                <a:cubicBezTo>
                  <a:pt x="25" y="97"/>
                  <a:pt x="23" y="97"/>
                  <a:pt x="22" y="97"/>
                </a:cubicBezTo>
                <a:cubicBezTo>
                  <a:pt x="20" y="97"/>
                  <a:pt x="19" y="97"/>
                  <a:pt x="17" y="96"/>
                </a:cubicBezTo>
                <a:cubicBezTo>
                  <a:pt x="2" y="80"/>
                  <a:pt x="2" y="80"/>
                  <a:pt x="2" y="80"/>
                </a:cubicBezTo>
                <a:cubicBezTo>
                  <a:pt x="0" y="79"/>
                  <a:pt x="0" y="77"/>
                  <a:pt x="0" y="76"/>
                </a:cubicBezTo>
                <a:cubicBezTo>
                  <a:pt x="0" y="74"/>
                  <a:pt x="0" y="73"/>
                  <a:pt x="2" y="71"/>
                </a:cubicBezTo>
                <a:cubicBezTo>
                  <a:pt x="72" y="1"/>
                  <a:pt x="72" y="1"/>
                  <a:pt x="72" y="1"/>
                </a:cubicBezTo>
                <a:cubicBezTo>
                  <a:pt x="73" y="0"/>
                  <a:pt x="74" y="0"/>
                  <a:pt x="76" y="0"/>
                </a:cubicBezTo>
                <a:cubicBezTo>
                  <a:pt x="78" y="0"/>
                  <a:pt x="79" y="0"/>
                  <a:pt x="80" y="1"/>
                </a:cubicBezTo>
                <a:cubicBezTo>
                  <a:pt x="150" y="71"/>
                  <a:pt x="150" y="71"/>
                  <a:pt x="150" y="71"/>
                </a:cubicBezTo>
                <a:cubicBezTo>
                  <a:pt x="152" y="73"/>
                  <a:pt x="152" y="74"/>
                  <a:pt x="152" y="76"/>
                </a:cubicBezTo>
                <a:cubicBezTo>
                  <a:pt x="152" y="77"/>
                  <a:pt x="152" y="79"/>
                  <a:pt x="150" y="8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21" name="Freeform 118"/>
          <p:cNvSpPr/>
          <p:nvPr/>
        </p:nvSpPr>
        <p:spPr bwMode="auto">
          <a:xfrm>
            <a:off x="11441751" y="2897238"/>
            <a:ext cx="227887" cy="145841"/>
          </a:xfrm>
          <a:custGeom>
            <a:avLst/>
            <a:gdLst>
              <a:gd name="T0" fmla="*/ 150 w 152"/>
              <a:gd name="T1" fmla="*/ 26 h 97"/>
              <a:gd name="T2" fmla="*/ 80 w 152"/>
              <a:gd name="T3" fmla="*/ 96 h 97"/>
              <a:gd name="T4" fmla="*/ 76 w 152"/>
              <a:gd name="T5" fmla="*/ 97 h 97"/>
              <a:gd name="T6" fmla="*/ 72 w 152"/>
              <a:gd name="T7" fmla="*/ 96 h 97"/>
              <a:gd name="T8" fmla="*/ 2 w 152"/>
              <a:gd name="T9" fmla="*/ 26 h 97"/>
              <a:gd name="T10" fmla="*/ 0 w 152"/>
              <a:gd name="T11" fmla="*/ 21 h 97"/>
              <a:gd name="T12" fmla="*/ 2 w 152"/>
              <a:gd name="T13" fmla="*/ 17 h 97"/>
              <a:gd name="T14" fmla="*/ 17 w 152"/>
              <a:gd name="T15" fmla="*/ 1 h 97"/>
              <a:gd name="T16" fmla="*/ 22 w 152"/>
              <a:gd name="T17" fmla="*/ 0 h 97"/>
              <a:gd name="T18" fmla="*/ 26 w 152"/>
              <a:gd name="T19" fmla="*/ 1 h 97"/>
              <a:gd name="T20" fmla="*/ 76 w 152"/>
              <a:gd name="T21" fmla="*/ 52 h 97"/>
              <a:gd name="T22" fmla="*/ 126 w 152"/>
              <a:gd name="T23" fmla="*/ 1 h 97"/>
              <a:gd name="T24" fmla="*/ 130 w 152"/>
              <a:gd name="T25" fmla="*/ 0 h 97"/>
              <a:gd name="T26" fmla="*/ 135 w 152"/>
              <a:gd name="T27" fmla="*/ 1 h 97"/>
              <a:gd name="T28" fmla="*/ 150 w 152"/>
              <a:gd name="T29" fmla="*/ 17 h 97"/>
              <a:gd name="T30" fmla="*/ 152 w 152"/>
              <a:gd name="T31" fmla="*/ 21 h 97"/>
              <a:gd name="T32" fmla="*/ 150 w 152"/>
              <a:gd name="T33" fmla="*/ 2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2" h="97">
                <a:moveTo>
                  <a:pt x="150" y="26"/>
                </a:moveTo>
                <a:cubicBezTo>
                  <a:pt x="80" y="96"/>
                  <a:pt x="80" y="96"/>
                  <a:pt x="80" y="96"/>
                </a:cubicBezTo>
                <a:cubicBezTo>
                  <a:pt x="79" y="97"/>
                  <a:pt x="78" y="97"/>
                  <a:pt x="76" y="97"/>
                </a:cubicBezTo>
                <a:cubicBezTo>
                  <a:pt x="74" y="97"/>
                  <a:pt x="73" y="97"/>
                  <a:pt x="72" y="96"/>
                </a:cubicBezTo>
                <a:cubicBezTo>
                  <a:pt x="2" y="26"/>
                  <a:pt x="2" y="26"/>
                  <a:pt x="2" y="26"/>
                </a:cubicBezTo>
                <a:cubicBezTo>
                  <a:pt x="0" y="24"/>
                  <a:pt x="0" y="23"/>
                  <a:pt x="0" y="21"/>
                </a:cubicBezTo>
                <a:cubicBezTo>
                  <a:pt x="0" y="20"/>
                  <a:pt x="0" y="18"/>
                  <a:pt x="2" y="17"/>
                </a:cubicBezTo>
                <a:cubicBezTo>
                  <a:pt x="17" y="1"/>
                  <a:pt x="17" y="1"/>
                  <a:pt x="17" y="1"/>
                </a:cubicBezTo>
                <a:cubicBezTo>
                  <a:pt x="19" y="0"/>
                  <a:pt x="20" y="0"/>
                  <a:pt x="22" y="0"/>
                </a:cubicBezTo>
                <a:cubicBezTo>
                  <a:pt x="23" y="0"/>
                  <a:pt x="25" y="0"/>
                  <a:pt x="26" y="1"/>
                </a:cubicBezTo>
                <a:cubicBezTo>
                  <a:pt x="76" y="52"/>
                  <a:pt x="76" y="52"/>
                  <a:pt x="76" y="52"/>
                </a:cubicBezTo>
                <a:cubicBezTo>
                  <a:pt x="126" y="1"/>
                  <a:pt x="126" y="1"/>
                  <a:pt x="126" y="1"/>
                </a:cubicBezTo>
                <a:cubicBezTo>
                  <a:pt x="127" y="0"/>
                  <a:pt x="129" y="0"/>
                  <a:pt x="130" y="0"/>
                </a:cubicBezTo>
                <a:cubicBezTo>
                  <a:pt x="132" y="0"/>
                  <a:pt x="134" y="0"/>
                  <a:pt x="135" y="1"/>
                </a:cubicBezTo>
                <a:cubicBezTo>
                  <a:pt x="150" y="17"/>
                  <a:pt x="150" y="17"/>
                  <a:pt x="150" y="17"/>
                </a:cubicBezTo>
                <a:cubicBezTo>
                  <a:pt x="152" y="18"/>
                  <a:pt x="152" y="20"/>
                  <a:pt x="152" y="21"/>
                </a:cubicBezTo>
                <a:cubicBezTo>
                  <a:pt x="152" y="23"/>
                  <a:pt x="152" y="24"/>
                  <a:pt x="150" y="2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22" name="Freeform 119"/>
          <p:cNvSpPr>
            <a:spLocks noEditPoints="1"/>
          </p:cNvSpPr>
          <p:nvPr/>
        </p:nvSpPr>
        <p:spPr bwMode="auto">
          <a:xfrm>
            <a:off x="11747119" y="2876728"/>
            <a:ext cx="273465" cy="161792"/>
          </a:xfrm>
          <a:custGeom>
            <a:avLst/>
            <a:gdLst>
              <a:gd name="T0" fmla="*/ 121 w 182"/>
              <a:gd name="T1" fmla="*/ 105 h 108"/>
              <a:gd name="T2" fmla="*/ 120 w 182"/>
              <a:gd name="T3" fmla="*/ 108 h 108"/>
              <a:gd name="T4" fmla="*/ 118 w 182"/>
              <a:gd name="T5" fmla="*/ 108 h 108"/>
              <a:gd name="T6" fmla="*/ 28 w 182"/>
              <a:gd name="T7" fmla="*/ 108 h 108"/>
              <a:gd name="T8" fmla="*/ 26 w 182"/>
              <a:gd name="T9" fmla="*/ 108 h 108"/>
              <a:gd name="T10" fmla="*/ 25 w 182"/>
              <a:gd name="T11" fmla="*/ 108 h 108"/>
              <a:gd name="T12" fmla="*/ 25 w 182"/>
              <a:gd name="T13" fmla="*/ 107 h 108"/>
              <a:gd name="T14" fmla="*/ 25 w 182"/>
              <a:gd name="T15" fmla="*/ 106 h 108"/>
              <a:gd name="T16" fmla="*/ 24 w 182"/>
              <a:gd name="T17" fmla="*/ 105 h 108"/>
              <a:gd name="T18" fmla="*/ 24 w 182"/>
              <a:gd name="T19" fmla="*/ 103 h 108"/>
              <a:gd name="T20" fmla="*/ 24 w 182"/>
              <a:gd name="T21" fmla="*/ 102 h 108"/>
              <a:gd name="T22" fmla="*/ 24 w 182"/>
              <a:gd name="T23" fmla="*/ 87 h 108"/>
              <a:gd name="T24" fmla="*/ 24 w 182"/>
              <a:gd name="T25" fmla="*/ 48 h 108"/>
              <a:gd name="T26" fmla="*/ 6 w 182"/>
              <a:gd name="T27" fmla="*/ 48 h 108"/>
              <a:gd name="T28" fmla="*/ 2 w 182"/>
              <a:gd name="T29" fmla="*/ 46 h 108"/>
              <a:gd name="T30" fmla="*/ 0 w 182"/>
              <a:gd name="T31" fmla="*/ 42 h 108"/>
              <a:gd name="T32" fmla="*/ 2 w 182"/>
              <a:gd name="T33" fmla="*/ 38 h 108"/>
              <a:gd name="T34" fmla="*/ 32 w 182"/>
              <a:gd name="T35" fmla="*/ 2 h 108"/>
              <a:gd name="T36" fmla="*/ 37 w 182"/>
              <a:gd name="T37" fmla="*/ 0 h 108"/>
              <a:gd name="T38" fmla="*/ 41 w 182"/>
              <a:gd name="T39" fmla="*/ 2 h 108"/>
              <a:gd name="T40" fmla="*/ 71 w 182"/>
              <a:gd name="T41" fmla="*/ 38 h 108"/>
              <a:gd name="T42" fmla="*/ 73 w 182"/>
              <a:gd name="T43" fmla="*/ 42 h 108"/>
              <a:gd name="T44" fmla="*/ 71 w 182"/>
              <a:gd name="T45" fmla="*/ 46 h 108"/>
              <a:gd name="T46" fmla="*/ 67 w 182"/>
              <a:gd name="T47" fmla="*/ 48 h 108"/>
              <a:gd name="T48" fmla="*/ 49 w 182"/>
              <a:gd name="T49" fmla="*/ 48 h 108"/>
              <a:gd name="T50" fmla="*/ 49 w 182"/>
              <a:gd name="T51" fmla="*/ 84 h 108"/>
              <a:gd name="T52" fmla="*/ 103 w 182"/>
              <a:gd name="T53" fmla="*/ 84 h 108"/>
              <a:gd name="T54" fmla="*/ 106 w 182"/>
              <a:gd name="T55" fmla="*/ 85 h 108"/>
              <a:gd name="T56" fmla="*/ 121 w 182"/>
              <a:gd name="T57" fmla="*/ 103 h 108"/>
              <a:gd name="T58" fmla="*/ 121 w 182"/>
              <a:gd name="T59" fmla="*/ 105 h 108"/>
              <a:gd name="T60" fmla="*/ 182 w 182"/>
              <a:gd name="T61" fmla="*/ 66 h 108"/>
              <a:gd name="T62" fmla="*/ 180 w 182"/>
              <a:gd name="T63" fmla="*/ 70 h 108"/>
              <a:gd name="T64" fmla="*/ 150 w 182"/>
              <a:gd name="T65" fmla="*/ 106 h 108"/>
              <a:gd name="T66" fmla="*/ 146 w 182"/>
              <a:gd name="T67" fmla="*/ 108 h 108"/>
              <a:gd name="T68" fmla="*/ 141 w 182"/>
              <a:gd name="T69" fmla="*/ 106 h 108"/>
              <a:gd name="T70" fmla="*/ 111 w 182"/>
              <a:gd name="T71" fmla="*/ 70 h 108"/>
              <a:gd name="T72" fmla="*/ 109 w 182"/>
              <a:gd name="T73" fmla="*/ 66 h 108"/>
              <a:gd name="T74" fmla="*/ 111 w 182"/>
              <a:gd name="T75" fmla="*/ 62 h 108"/>
              <a:gd name="T76" fmla="*/ 115 w 182"/>
              <a:gd name="T77" fmla="*/ 60 h 108"/>
              <a:gd name="T78" fmla="*/ 133 w 182"/>
              <a:gd name="T79" fmla="*/ 60 h 108"/>
              <a:gd name="T80" fmla="*/ 133 w 182"/>
              <a:gd name="T81" fmla="*/ 24 h 108"/>
              <a:gd name="T82" fmla="*/ 79 w 182"/>
              <a:gd name="T83" fmla="*/ 24 h 108"/>
              <a:gd name="T84" fmla="*/ 77 w 182"/>
              <a:gd name="T85" fmla="*/ 23 h 108"/>
              <a:gd name="T86" fmla="*/ 61 w 182"/>
              <a:gd name="T87" fmla="*/ 4 h 108"/>
              <a:gd name="T88" fmla="*/ 61 w 182"/>
              <a:gd name="T89" fmla="*/ 3 h 108"/>
              <a:gd name="T90" fmla="*/ 62 w 182"/>
              <a:gd name="T91" fmla="*/ 0 h 108"/>
              <a:gd name="T92" fmla="*/ 64 w 182"/>
              <a:gd name="T93" fmla="*/ 0 h 108"/>
              <a:gd name="T94" fmla="*/ 155 w 182"/>
              <a:gd name="T95" fmla="*/ 0 h 108"/>
              <a:gd name="T96" fmla="*/ 156 w 182"/>
              <a:gd name="T97" fmla="*/ 0 h 108"/>
              <a:gd name="T98" fmla="*/ 157 w 182"/>
              <a:gd name="T99" fmla="*/ 0 h 108"/>
              <a:gd name="T100" fmla="*/ 157 w 182"/>
              <a:gd name="T101" fmla="*/ 1 h 108"/>
              <a:gd name="T102" fmla="*/ 158 w 182"/>
              <a:gd name="T103" fmla="*/ 2 h 108"/>
              <a:gd name="T104" fmla="*/ 158 w 182"/>
              <a:gd name="T105" fmla="*/ 3 h 108"/>
              <a:gd name="T106" fmla="*/ 158 w 182"/>
              <a:gd name="T107" fmla="*/ 5 h 108"/>
              <a:gd name="T108" fmla="*/ 158 w 182"/>
              <a:gd name="T109" fmla="*/ 6 h 108"/>
              <a:gd name="T110" fmla="*/ 158 w 182"/>
              <a:gd name="T111" fmla="*/ 21 h 108"/>
              <a:gd name="T112" fmla="*/ 158 w 182"/>
              <a:gd name="T113" fmla="*/ 60 h 108"/>
              <a:gd name="T114" fmla="*/ 176 w 182"/>
              <a:gd name="T115" fmla="*/ 60 h 108"/>
              <a:gd name="T116" fmla="*/ 180 w 182"/>
              <a:gd name="T117" fmla="*/ 62 h 108"/>
              <a:gd name="T118" fmla="*/ 182 w 182"/>
              <a:gd name="T119"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 h="108">
                <a:moveTo>
                  <a:pt x="121" y="105"/>
                </a:moveTo>
                <a:cubicBezTo>
                  <a:pt x="121" y="106"/>
                  <a:pt x="121" y="107"/>
                  <a:pt x="120" y="108"/>
                </a:cubicBezTo>
                <a:cubicBezTo>
                  <a:pt x="120" y="108"/>
                  <a:pt x="119" y="108"/>
                  <a:pt x="118" y="108"/>
                </a:cubicBezTo>
                <a:cubicBezTo>
                  <a:pt x="28" y="108"/>
                  <a:pt x="28" y="108"/>
                  <a:pt x="28" y="108"/>
                </a:cubicBezTo>
                <a:cubicBezTo>
                  <a:pt x="27" y="108"/>
                  <a:pt x="27" y="108"/>
                  <a:pt x="26" y="108"/>
                </a:cubicBezTo>
                <a:cubicBezTo>
                  <a:pt x="26" y="108"/>
                  <a:pt x="26" y="108"/>
                  <a:pt x="25" y="108"/>
                </a:cubicBezTo>
                <a:cubicBezTo>
                  <a:pt x="25" y="107"/>
                  <a:pt x="25" y="107"/>
                  <a:pt x="25" y="107"/>
                </a:cubicBezTo>
                <a:cubicBezTo>
                  <a:pt x="25" y="107"/>
                  <a:pt x="25" y="106"/>
                  <a:pt x="25" y="106"/>
                </a:cubicBezTo>
                <a:cubicBezTo>
                  <a:pt x="25" y="105"/>
                  <a:pt x="24" y="105"/>
                  <a:pt x="24" y="105"/>
                </a:cubicBezTo>
                <a:cubicBezTo>
                  <a:pt x="24" y="104"/>
                  <a:pt x="24" y="104"/>
                  <a:pt x="24" y="103"/>
                </a:cubicBezTo>
                <a:cubicBezTo>
                  <a:pt x="24" y="103"/>
                  <a:pt x="24" y="102"/>
                  <a:pt x="24" y="102"/>
                </a:cubicBezTo>
                <a:cubicBezTo>
                  <a:pt x="24" y="87"/>
                  <a:pt x="24" y="87"/>
                  <a:pt x="24" y="87"/>
                </a:cubicBezTo>
                <a:cubicBezTo>
                  <a:pt x="24" y="48"/>
                  <a:pt x="24" y="48"/>
                  <a:pt x="24" y="48"/>
                </a:cubicBezTo>
                <a:cubicBezTo>
                  <a:pt x="6" y="48"/>
                  <a:pt x="6" y="48"/>
                  <a:pt x="6" y="48"/>
                </a:cubicBezTo>
                <a:cubicBezTo>
                  <a:pt x="5" y="48"/>
                  <a:pt x="3" y="47"/>
                  <a:pt x="2" y="46"/>
                </a:cubicBezTo>
                <a:cubicBezTo>
                  <a:pt x="1" y="45"/>
                  <a:pt x="0" y="44"/>
                  <a:pt x="0" y="42"/>
                </a:cubicBezTo>
                <a:cubicBezTo>
                  <a:pt x="0" y="40"/>
                  <a:pt x="1" y="39"/>
                  <a:pt x="2" y="38"/>
                </a:cubicBezTo>
                <a:cubicBezTo>
                  <a:pt x="32" y="2"/>
                  <a:pt x="32" y="2"/>
                  <a:pt x="32" y="2"/>
                </a:cubicBezTo>
                <a:cubicBezTo>
                  <a:pt x="33" y="0"/>
                  <a:pt x="35" y="0"/>
                  <a:pt x="37" y="0"/>
                </a:cubicBezTo>
                <a:cubicBezTo>
                  <a:pt x="38" y="0"/>
                  <a:pt x="40" y="0"/>
                  <a:pt x="41" y="2"/>
                </a:cubicBezTo>
                <a:cubicBezTo>
                  <a:pt x="71" y="38"/>
                  <a:pt x="71" y="38"/>
                  <a:pt x="71" y="38"/>
                </a:cubicBezTo>
                <a:cubicBezTo>
                  <a:pt x="72" y="39"/>
                  <a:pt x="73" y="40"/>
                  <a:pt x="73" y="42"/>
                </a:cubicBezTo>
                <a:cubicBezTo>
                  <a:pt x="73" y="44"/>
                  <a:pt x="72" y="45"/>
                  <a:pt x="71" y="46"/>
                </a:cubicBezTo>
                <a:cubicBezTo>
                  <a:pt x="70" y="47"/>
                  <a:pt x="68" y="48"/>
                  <a:pt x="67" y="48"/>
                </a:cubicBezTo>
                <a:cubicBezTo>
                  <a:pt x="49" y="48"/>
                  <a:pt x="49" y="48"/>
                  <a:pt x="49" y="48"/>
                </a:cubicBezTo>
                <a:cubicBezTo>
                  <a:pt x="49" y="84"/>
                  <a:pt x="49" y="84"/>
                  <a:pt x="49" y="84"/>
                </a:cubicBezTo>
                <a:cubicBezTo>
                  <a:pt x="103" y="84"/>
                  <a:pt x="103" y="84"/>
                  <a:pt x="103" y="84"/>
                </a:cubicBezTo>
                <a:cubicBezTo>
                  <a:pt x="104" y="84"/>
                  <a:pt x="105" y="85"/>
                  <a:pt x="106" y="85"/>
                </a:cubicBezTo>
                <a:cubicBezTo>
                  <a:pt x="121" y="103"/>
                  <a:pt x="121" y="103"/>
                  <a:pt x="121" y="103"/>
                </a:cubicBezTo>
                <a:cubicBezTo>
                  <a:pt x="121" y="104"/>
                  <a:pt x="121" y="105"/>
                  <a:pt x="121" y="105"/>
                </a:cubicBezTo>
                <a:close/>
                <a:moveTo>
                  <a:pt x="182" y="66"/>
                </a:moveTo>
                <a:cubicBezTo>
                  <a:pt x="182" y="68"/>
                  <a:pt x="181" y="69"/>
                  <a:pt x="180" y="70"/>
                </a:cubicBezTo>
                <a:cubicBezTo>
                  <a:pt x="150" y="106"/>
                  <a:pt x="150" y="106"/>
                  <a:pt x="150" y="106"/>
                </a:cubicBezTo>
                <a:cubicBezTo>
                  <a:pt x="149" y="108"/>
                  <a:pt x="147" y="108"/>
                  <a:pt x="146" y="108"/>
                </a:cubicBezTo>
                <a:cubicBezTo>
                  <a:pt x="144" y="108"/>
                  <a:pt x="142" y="108"/>
                  <a:pt x="141" y="106"/>
                </a:cubicBezTo>
                <a:cubicBezTo>
                  <a:pt x="111" y="70"/>
                  <a:pt x="111" y="70"/>
                  <a:pt x="111" y="70"/>
                </a:cubicBezTo>
                <a:cubicBezTo>
                  <a:pt x="110" y="69"/>
                  <a:pt x="109" y="68"/>
                  <a:pt x="109" y="66"/>
                </a:cubicBezTo>
                <a:cubicBezTo>
                  <a:pt x="109" y="64"/>
                  <a:pt x="110" y="63"/>
                  <a:pt x="111" y="62"/>
                </a:cubicBezTo>
                <a:cubicBezTo>
                  <a:pt x="112" y="61"/>
                  <a:pt x="114" y="60"/>
                  <a:pt x="115" y="60"/>
                </a:cubicBezTo>
                <a:cubicBezTo>
                  <a:pt x="133" y="60"/>
                  <a:pt x="133" y="60"/>
                  <a:pt x="133" y="60"/>
                </a:cubicBezTo>
                <a:cubicBezTo>
                  <a:pt x="133" y="24"/>
                  <a:pt x="133" y="24"/>
                  <a:pt x="133" y="24"/>
                </a:cubicBezTo>
                <a:cubicBezTo>
                  <a:pt x="79" y="24"/>
                  <a:pt x="79" y="24"/>
                  <a:pt x="79" y="24"/>
                </a:cubicBezTo>
                <a:cubicBezTo>
                  <a:pt x="78" y="24"/>
                  <a:pt x="77" y="23"/>
                  <a:pt x="77" y="23"/>
                </a:cubicBezTo>
                <a:cubicBezTo>
                  <a:pt x="61" y="4"/>
                  <a:pt x="61" y="4"/>
                  <a:pt x="61" y="4"/>
                </a:cubicBezTo>
                <a:cubicBezTo>
                  <a:pt x="61" y="4"/>
                  <a:pt x="61" y="3"/>
                  <a:pt x="61" y="3"/>
                </a:cubicBezTo>
                <a:cubicBezTo>
                  <a:pt x="61" y="2"/>
                  <a:pt x="61" y="1"/>
                  <a:pt x="62" y="0"/>
                </a:cubicBezTo>
                <a:cubicBezTo>
                  <a:pt x="62" y="0"/>
                  <a:pt x="63" y="0"/>
                  <a:pt x="64" y="0"/>
                </a:cubicBezTo>
                <a:cubicBezTo>
                  <a:pt x="155" y="0"/>
                  <a:pt x="155" y="0"/>
                  <a:pt x="155" y="0"/>
                </a:cubicBezTo>
                <a:cubicBezTo>
                  <a:pt x="155" y="0"/>
                  <a:pt x="156" y="0"/>
                  <a:pt x="156" y="0"/>
                </a:cubicBezTo>
                <a:cubicBezTo>
                  <a:pt x="156" y="0"/>
                  <a:pt x="157" y="0"/>
                  <a:pt x="157" y="0"/>
                </a:cubicBezTo>
                <a:cubicBezTo>
                  <a:pt x="157" y="1"/>
                  <a:pt x="157" y="1"/>
                  <a:pt x="157" y="1"/>
                </a:cubicBezTo>
                <a:cubicBezTo>
                  <a:pt x="157" y="1"/>
                  <a:pt x="157" y="2"/>
                  <a:pt x="158" y="2"/>
                </a:cubicBezTo>
                <a:cubicBezTo>
                  <a:pt x="158" y="3"/>
                  <a:pt x="158" y="3"/>
                  <a:pt x="158" y="3"/>
                </a:cubicBezTo>
                <a:cubicBezTo>
                  <a:pt x="158" y="4"/>
                  <a:pt x="158" y="4"/>
                  <a:pt x="158" y="5"/>
                </a:cubicBezTo>
                <a:cubicBezTo>
                  <a:pt x="158" y="5"/>
                  <a:pt x="158" y="6"/>
                  <a:pt x="158" y="6"/>
                </a:cubicBezTo>
                <a:cubicBezTo>
                  <a:pt x="158" y="21"/>
                  <a:pt x="158" y="21"/>
                  <a:pt x="158" y="21"/>
                </a:cubicBezTo>
                <a:cubicBezTo>
                  <a:pt x="158" y="60"/>
                  <a:pt x="158" y="60"/>
                  <a:pt x="158" y="60"/>
                </a:cubicBezTo>
                <a:cubicBezTo>
                  <a:pt x="176" y="60"/>
                  <a:pt x="176" y="60"/>
                  <a:pt x="176" y="60"/>
                </a:cubicBezTo>
                <a:cubicBezTo>
                  <a:pt x="177" y="60"/>
                  <a:pt x="179" y="61"/>
                  <a:pt x="180" y="62"/>
                </a:cubicBezTo>
                <a:cubicBezTo>
                  <a:pt x="181" y="63"/>
                  <a:pt x="182" y="64"/>
                  <a:pt x="182" y="6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23" name="Freeform 120"/>
          <p:cNvSpPr>
            <a:spLocks noEditPoints="1"/>
          </p:cNvSpPr>
          <p:nvPr/>
        </p:nvSpPr>
        <p:spPr bwMode="auto">
          <a:xfrm>
            <a:off x="838167" y="3307413"/>
            <a:ext cx="237003" cy="202807"/>
          </a:xfrm>
          <a:custGeom>
            <a:avLst/>
            <a:gdLst>
              <a:gd name="T0" fmla="*/ 157 w 157"/>
              <a:gd name="T1" fmla="*/ 19 h 134"/>
              <a:gd name="T2" fmla="*/ 157 w 157"/>
              <a:gd name="T3" fmla="*/ 67 h 134"/>
              <a:gd name="T4" fmla="*/ 156 w 157"/>
              <a:gd name="T5" fmla="*/ 71 h 134"/>
              <a:gd name="T6" fmla="*/ 152 w 157"/>
              <a:gd name="T7" fmla="*/ 73 h 134"/>
              <a:gd name="T8" fmla="*/ 53 w 157"/>
              <a:gd name="T9" fmla="*/ 85 h 134"/>
              <a:gd name="T10" fmla="*/ 54 w 157"/>
              <a:gd name="T11" fmla="*/ 87 h 134"/>
              <a:gd name="T12" fmla="*/ 54 w 157"/>
              <a:gd name="T13" fmla="*/ 89 h 134"/>
              <a:gd name="T14" fmla="*/ 54 w 157"/>
              <a:gd name="T15" fmla="*/ 91 h 134"/>
              <a:gd name="T16" fmla="*/ 52 w 157"/>
              <a:gd name="T17" fmla="*/ 97 h 134"/>
              <a:gd name="T18" fmla="*/ 139 w 157"/>
              <a:gd name="T19" fmla="*/ 97 h 134"/>
              <a:gd name="T20" fmla="*/ 143 w 157"/>
              <a:gd name="T21" fmla="*/ 99 h 134"/>
              <a:gd name="T22" fmla="*/ 145 w 157"/>
              <a:gd name="T23" fmla="*/ 103 h 134"/>
              <a:gd name="T24" fmla="*/ 143 w 157"/>
              <a:gd name="T25" fmla="*/ 108 h 134"/>
              <a:gd name="T26" fmla="*/ 139 w 157"/>
              <a:gd name="T27" fmla="*/ 109 h 134"/>
              <a:gd name="T28" fmla="*/ 42 w 157"/>
              <a:gd name="T29" fmla="*/ 109 h 134"/>
              <a:gd name="T30" fmla="*/ 38 w 157"/>
              <a:gd name="T31" fmla="*/ 108 h 134"/>
              <a:gd name="T32" fmla="*/ 36 w 157"/>
              <a:gd name="T33" fmla="*/ 103 h 134"/>
              <a:gd name="T34" fmla="*/ 37 w 157"/>
              <a:gd name="T35" fmla="*/ 100 h 134"/>
              <a:gd name="T36" fmla="*/ 40 w 157"/>
              <a:gd name="T37" fmla="*/ 94 h 134"/>
              <a:gd name="T38" fmla="*/ 42 w 157"/>
              <a:gd name="T39" fmla="*/ 90 h 134"/>
              <a:gd name="T40" fmla="*/ 25 w 157"/>
              <a:gd name="T41" fmla="*/ 13 h 134"/>
              <a:gd name="T42" fmla="*/ 6 w 157"/>
              <a:gd name="T43" fmla="*/ 13 h 134"/>
              <a:gd name="T44" fmla="*/ 2 w 157"/>
              <a:gd name="T45" fmla="*/ 11 h 134"/>
              <a:gd name="T46" fmla="*/ 0 w 157"/>
              <a:gd name="T47" fmla="*/ 6 h 134"/>
              <a:gd name="T48" fmla="*/ 2 w 157"/>
              <a:gd name="T49" fmla="*/ 2 h 134"/>
              <a:gd name="T50" fmla="*/ 6 w 157"/>
              <a:gd name="T51" fmla="*/ 0 h 134"/>
              <a:gd name="T52" fmla="*/ 30 w 157"/>
              <a:gd name="T53" fmla="*/ 0 h 134"/>
              <a:gd name="T54" fmla="*/ 33 w 157"/>
              <a:gd name="T55" fmla="*/ 1 h 134"/>
              <a:gd name="T56" fmla="*/ 35 w 157"/>
              <a:gd name="T57" fmla="*/ 3 h 134"/>
              <a:gd name="T58" fmla="*/ 36 w 157"/>
              <a:gd name="T59" fmla="*/ 5 h 134"/>
              <a:gd name="T60" fmla="*/ 37 w 157"/>
              <a:gd name="T61" fmla="*/ 7 h 134"/>
              <a:gd name="T62" fmla="*/ 37 w 157"/>
              <a:gd name="T63" fmla="*/ 10 h 134"/>
              <a:gd name="T64" fmla="*/ 38 w 157"/>
              <a:gd name="T65" fmla="*/ 13 h 134"/>
              <a:gd name="T66" fmla="*/ 151 w 157"/>
              <a:gd name="T67" fmla="*/ 13 h 134"/>
              <a:gd name="T68" fmla="*/ 155 w 157"/>
              <a:gd name="T69" fmla="*/ 14 h 134"/>
              <a:gd name="T70" fmla="*/ 157 w 157"/>
              <a:gd name="T71" fmla="*/ 19 h 134"/>
              <a:gd name="T72" fmla="*/ 57 w 157"/>
              <a:gd name="T73" fmla="*/ 113 h 134"/>
              <a:gd name="T74" fmla="*/ 60 w 157"/>
              <a:gd name="T75" fmla="*/ 121 h 134"/>
              <a:gd name="T76" fmla="*/ 57 w 157"/>
              <a:gd name="T77" fmla="*/ 130 h 134"/>
              <a:gd name="T78" fmla="*/ 48 w 157"/>
              <a:gd name="T79" fmla="*/ 134 h 134"/>
              <a:gd name="T80" fmla="*/ 40 w 157"/>
              <a:gd name="T81" fmla="*/ 130 h 134"/>
              <a:gd name="T82" fmla="*/ 36 w 157"/>
              <a:gd name="T83" fmla="*/ 121 h 134"/>
              <a:gd name="T84" fmla="*/ 40 w 157"/>
              <a:gd name="T85" fmla="*/ 113 h 134"/>
              <a:gd name="T86" fmla="*/ 48 w 157"/>
              <a:gd name="T87" fmla="*/ 109 h 134"/>
              <a:gd name="T88" fmla="*/ 57 w 157"/>
              <a:gd name="T89" fmla="*/ 113 h 134"/>
              <a:gd name="T90" fmla="*/ 142 w 157"/>
              <a:gd name="T91" fmla="*/ 113 h 134"/>
              <a:gd name="T92" fmla="*/ 145 w 157"/>
              <a:gd name="T93" fmla="*/ 121 h 134"/>
              <a:gd name="T94" fmla="*/ 142 w 157"/>
              <a:gd name="T95" fmla="*/ 130 h 134"/>
              <a:gd name="T96" fmla="*/ 133 w 157"/>
              <a:gd name="T97" fmla="*/ 134 h 134"/>
              <a:gd name="T98" fmla="*/ 125 w 157"/>
              <a:gd name="T99" fmla="*/ 130 h 134"/>
              <a:gd name="T100" fmla="*/ 121 w 157"/>
              <a:gd name="T101" fmla="*/ 121 h 134"/>
              <a:gd name="T102" fmla="*/ 125 w 157"/>
              <a:gd name="T103" fmla="*/ 113 h 134"/>
              <a:gd name="T104" fmla="*/ 133 w 157"/>
              <a:gd name="T105" fmla="*/ 109 h 134"/>
              <a:gd name="T106" fmla="*/ 142 w 157"/>
              <a:gd name="T107" fmla="*/ 11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134">
                <a:moveTo>
                  <a:pt x="157" y="19"/>
                </a:moveTo>
                <a:cubicBezTo>
                  <a:pt x="157" y="67"/>
                  <a:pt x="157" y="67"/>
                  <a:pt x="157" y="67"/>
                </a:cubicBezTo>
                <a:cubicBezTo>
                  <a:pt x="157" y="69"/>
                  <a:pt x="157" y="70"/>
                  <a:pt x="156" y="71"/>
                </a:cubicBezTo>
                <a:cubicBezTo>
                  <a:pt x="155" y="72"/>
                  <a:pt x="153" y="73"/>
                  <a:pt x="152" y="73"/>
                </a:cubicBezTo>
                <a:cubicBezTo>
                  <a:pt x="53" y="85"/>
                  <a:pt x="53" y="85"/>
                  <a:pt x="53" y="85"/>
                </a:cubicBezTo>
                <a:cubicBezTo>
                  <a:pt x="53" y="85"/>
                  <a:pt x="53" y="86"/>
                  <a:pt x="54" y="87"/>
                </a:cubicBezTo>
                <a:cubicBezTo>
                  <a:pt x="54" y="88"/>
                  <a:pt x="54" y="88"/>
                  <a:pt x="54" y="89"/>
                </a:cubicBezTo>
                <a:cubicBezTo>
                  <a:pt x="54" y="90"/>
                  <a:pt x="54" y="91"/>
                  <a:pt x="54" y="91"/>
                </a:cubicBezTo>
                <a:cubicBezTo>
                  <a:pt x="54" y="92"/>
                  <a:pt x="54" y="94"/>
                  <a:pt x="52" y="97"/>
                </a:cubicBezTo>
                <a:cubicBezTo>
                  <a:pt x="139" y="97"/>
                  <a:pt x="139" y="97"/>
                  <a:pt x="139" y="97"/>
                </a:cubicBezTo>
                <a:cubicBezTo>
                  <a:pt x="141" y="97"/>
                  <a:pt x="142" y="98"/>
                  <a:pt x="143" y="99"/>
                </a:cubicBezTo>
                <a:cubicBezTo>
                  <a:pt x="145" y="100"/>
                  <a:pt x="145" y="102"/>
                  <a:pt x="145" y="103"/>
                </a:cubicBezTo>
                <a:cubicBezTo>
                  <a:pt x="145" y="105"/>
                  <a:pt x="145" y="106"/>
                  <a:pt x="143" y="108"/>
                </a:cubicBezTo>
                <a:cubicBezTo>
                  <a:pt x="142" y="109"/>
                  <a:pt x="141" y="109"/>
                  <a:pt x="139" y="109"/>
                </a:cubicBezTo>
                <a:cubicBezTo>
                  <a:pt x="42" y="109"/>
                  <a:pt x="42" y="109"/>
                  <a:pt x="42" y="109"/>
                </a:cubicBezTo>
                <a:cubicBezTo>
                  <a:pt x="41" y="109"/>
                  <a:pt x="39" y="109"/>
                  <a:pt x="38" y="108"/>
                </a:cubicBezTo>
                <a:cubicBezTo>
                  <a:pt x="37" y="106"/>
                  <a:pt x="36" y="105"/>
                  <a:pt x="36" y="103"/>
                </a:cubicBezTo>
                <a:cubicBezTo>
                  <a:pt x="36" y="102"/>
                  <a:pt x="37" y="101"/>
                  <a:pt x="37" y="100"/>
                </a:cubicBezTo>
                <a:cubicBezTo>
                  <a:pt x="38" y="98"/>
                  <a:pt x="39" y="96"/>
                  <a:pt x="40" y="94"/>
                </a:cubicBezTo>
                <a:cubicBezTo>
                  <a:pt x="41" y="92"/>
                  <a:pt x="42" y="91"/>
                  <a:pt x="42" y="90"/>
                </a:cubicBezTo>
                <a:cubicBezTo>
                  <a:pt x="25" y="13"/>
                  <a:pt x="25" y="13"/>
                  <a:pt x="25" y="13"/>
                </a:cubicBezTo>
                <a:cubicBezTo>
                  <a:pt x="6" y="13"/>
                  <a:pt x="6" y="13"/>
                  <a:pt x="6" y="13"/>
                </a:cubicBezTo>
                <a:cubicBezTo>
                  <a:pt x="4" y="13"/>
                  <a:pt x="3" y="12"/>
                  <a:pt x="2" y="11"/>
                </a:cubicBezTo>
                <a:cubicBezTo>
                  <a:pt x="1" y="10"/>
                  <a:pt x="0" y="8"/>
                  <a:pt x="0" y="6"/>
                </a:cubicBezTo>
                <a:cubicBezTo>
                  <a:pt x="0" y="5"/>
                  <a:pt x="1" y="3"/>
                  <a:pt x="2" y="2"/>
                </a:cubicBezTo>
                <a:cubicBezTo>
                  <a:pt x="3" y="1"/>
                  <a:pt x="4" y="0"/>
                  <a:pt x="6" y="0"/>
                </a:cubicBezTo>
                <a:cubicBezTo>
                  <a:pt x="30" y="0"/>
                  <a:pt x="30" y="0"/>
                  <a:pt x="30" y="0"/>
                </a:cubicBezTo>
                <a:cubicBezTo>
                  <a:pt x="31" y="0"/>
                  <a:pt x="32" y="1"/>
                  <a:pt x="33" y="1"/>
                </a:cubicBezTo>
                <a:cubicBezTo>
                  <a:pt x="34" y="1"/>
                  <a:pt x="34" y="2"/>
                  <a:pt x="35" y="3"/>
                </a:cubicBezTo>
                <a:cubicBezTo>
                  <a:pt x="35" y="3"/>
                  <a:pt x="36" y="4"/>
                  <a:pt x="36" y="5"/>
                </a:cubicBezTo>
                <a:cubicBezTo>
                  <a:pt x="36" y="6"/>
                  <a:pt x="37" y="7"/>
                  <a:pt x="37" y="7"/>
                </a:cubicBezTo>
                <a:cubicBezTo>
                  <a:pt x="37" y="8"/>
                  <a:pt x="37" y="9"/>
                  <a:pt x="37" y="10"/>
                </a:cubicBezTo>
                <a:cubicBezTo>
                  <a:pt x="37" y="11"/>
                  <a:pt x="38" y="12"/>
                  <a:pt x="38" y="13"/>
                </a:cubicBezTo>
                <a:cubicBezTo>
                  <a:pt x="151" y="13"/>
                  <a:pt x="151" y="13"/>
                  <a:pt x="151" y="13"/>
                </a:cubicBezTo>
                <a:cubicBezTo>
                  <a:pt x="153" y="13"/>
                  <a:pt x="154" y="13"/>
                  <a:pt x="155" y="14"/>
                </a:cubicBezTo>
                <a:cubicBezTo>
                  <a:pt x="157" y="16"/>
                  <a:pt x="157" y="17"/>
                  <a:pt x="157" y="19"/>
                </a:cubicBezTo>
                <a:close/>
                <a:moveTo>
                  <a:pt x="57" y="113"/>
                </a:moveTo>
                <a:cubicBezTo>
                  <a:pt x="59" y="115"/>
                  <a:pt x="60" y="118"/>
                  <a:pt x="60" y="121"/>
                </a:cubicBezTo>
                <a:cubicBezTo>
                  <a:pt x="60" y="125"/>
                  <a:pt x="59" y="128"/>
                  <a:pt x="57" y="130"/>
                </a:cubicBezTo>
                <a:cubicBezTo>
                  <a:pt x="55" y="132"/>
                  <a:pt x="52" y="134"/>
                  <a:pt x="48" y="134"/>
                </a:cubicBezTo>
                <a:cubicBezTo>
                  <a:pt x="45" y="134"/>
                  <a:pt x="42" y="132"/>
                  <a:pt x="40" y="130"/>
                </a:cubicBezTo>
                <a:cubicBezTo>
                  <a:pt x="37" y="128"/>
                  <a:pt x="36" y="125"/>
                  <a:pt x="36" y="121"/>
                </a:cubicBezTo>
                <a:cubicBezTo>
                  <a:pt x="36" y="118"/>
                  <a:pt x="37" y="115"/>
                  <a:pt x="40" y="113"/>
                </a:cubicBezTo>
                <a:cubicBezTo>
                  <a:pt x="42" y="111"/>
                  <a:pt x="45" y="109"/>
                  <a:pt x="48" y="109"/>
                </a:cubicBezTo>
                <a:cubicBezTo>
                  <a:pt x="52" y="109"/>
                  <a:pt x="55" y="111"/>
                  <a:pt x="57" y="113"/>
                </a:cubicBezTo>
                <a:close/>
                <a:moveTo>
                  <a:pt x="142" y="113"/>
                </a:moveTo>
                <a:cubicBezTo>
                  <a:pt x="144" y="115"/>
                  <a:pt x="145" y="118"/>
                  <a:pt x="145" y="121"/>
                </a:cubicBezTo>
                <a:cubicBezTo>
                  <a:pt x="145" y="125"/>
                  <a:pt x="144" y="128"/>
                  <a:pt x="142" y="130"/>
                </a:cubicBezTo>
                <a:cubicBezTo>
                  <a:pt x="139" y="132"/>
                  <a:pt x="136" y="134"/>
                  <a:pt x="133" y="134"/>
                </a:cubicBezTo>
                <a:cubicBezTo>
                  <a:pt x="130" y="134"/>
                  <a:pt x="127" y="132"/>
                  <a:pt x="125" y="130"/>
                </a:cubicBezTo>
                <a:cubicBezTo>
                  <a:pt x="122" y="128"/>
                  <a:pt x="121" y="125"/>
                  <a:pt x="121" y="121"/>
                </a:cubicBezTo>
                <a:cubicBezTo>
                  <a:pt x="121" y="118"/>
                  <a:pt x="122" y="115"/>
                  <a:pt x="125" y="113"/>
                </a:cubicBezTo>
                <a:cubicBezTo>
                  <a:pt x="127" y="111"/>
                  <a:pt x="130" y="109"/>
                  <a:pt x="133" y="109"/>
                </a:cubicBezTo>
                <a:cubicBezTo>
                  <a:pt x="136" y="109"/>
                  <a:pt x="139" y="111"/>
                  <a:pt x="142" y="11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24" name="Freeform 121"/>
          <p:cNvSpPr/>
          <p:nvPr/>
        </p:nvSpPr>
        <p:spPr bwMode="auto">
          <a:xfrm>
            <a:off x="1138977" y="3289182"/>
            <a:ext cx="237003" cy="202807"/>
          </a:xfrm>
          <a:custGeom>
            <a:avLst/>
            <a:gdLst>
              <a:gd name="T0" fmla="*/ 157 w 157"/>
              <a:gd name="T1" fmla="*/ 46 h 133"/>
              <a:gd name="T2" fmla="*/ 157 w 157"/>
              <a:gd name="T3" fmla="*/ 112 h 133"/>
              <a:gd name="T4" fmla="*/ 151 w 157"/>
              <a:gd name="T5" fmla="*/ 127 h 133"/>
              <a:gd name="T6" fmla="*/ 136 w 157"/>
              <a:gd name="T7" fmla="*/ 133 h 133"/>
              <a:gd name="T8" fmla="*/ 21 w 157"/>
              <a:gd name="T9" fmla="*/ 133 h 133"/>
              <a:gd name="T10" fmla="*/ 6 w 157"/>
              <a:gd name="T11" fmla="*/ 127 h 133"/>
              <a:gd name="T12" fmla="*/ 0 w 157"/>
              <a:gd name="T13" fmla="*/ 112 h 133"/>
              <a:gd name="T14" fmla="*/ 0 w 157"/>
              <a:gd name="T15" fmla="*/ 22 h 133"/>
              <a:gd name="T16" fmla="*/ 6 w 157"/>
              <a:gd name="T17" fmla="*/ 7 h 133"/>
              <a:gd name="T18" fmla="*/ 21 w 157"/>
              <a:gd name="T19" fmla="*/ 0 h 133"/>
              <a:gd name="T20" fmla="*/ 51 w 157"/>
              <a:gd name="T21" fmla="*/ 0 h 133"/>
              <a:gd name="T22" fmla="*/ 66 w 157"/>
              <a:gd name="T23" fmla="*/ 7 h 133"/>
              <a:gd name="T24" fmla="*/ 72 w 157"/>
              <a:gd name="T25" fmla="*/ 22 h 133"/>
              <a:gd name="T26" fmla="*/ 72 w 157"/>
              <a:gd name="T27" fmla="*/ 25 h 133"/>
              <a:gd name="T28" fmla="*/ 136 w 157"/>
              <a:gd name="T29" fmla="*/ 25 h 133"/>
              <a:gd name="T30" fmla="*/ 151 w 157"/>
              <a:gd name="T31" fmla="*/ 31 h 133"/>
              <a:gd name="T32" fmla="*/ 157 w 157"/>
              <a:gd name="T33" fmla="*/ 4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133">
                <a:moveTo>
                  <a:pt x="157" y="46"/>
                </a:moveTo>
                <a:cubicBezTo>
                  <a:pt x="157" y="112"/>
                  <a:pt x="157" y="112"/>
                  <a:pt x="157" y="112"/>
                </a:cubicBezTo>
                <a:cubicBezTo>
                  <a:pt x="157" y="118"/>
                  <a:pt x="155" y="123"/>
                  <a:pt x="151" y="127"/>
                </a:cubicBezTo>
                <a:cubicBezTo>
                  <a:pt x="147" y="131"/>
                  <a:pt x="142" y="133"/>
                  <a:pt x="136" y="133"/>
                </a:cubicBezTo>
                <a:cubicBezTo>
                  <a:pt x="21" y="133"/>
                  <a:pt x="21" y="133"/>
                  <a:pt x="21" y="133"/>
                </a:cubicBezTo>
                <a:cubicBezTo>
                  <a:pt x="15" y="133"/>
                  <a:pt x="10" y="131"/>
                  <a:pt x="6" y="127"/>
                </a:cubicBezTo>
                <a:cubicBezTo>
                  <a:pt x="2" y="123"/>
                  <a:pt x="0" y="118"/>
                  <a:pt x="0" y="112"/>
                </a:cubicBezTo>
                <a:cubicBezTo>
                  <a:pt x="0" y="22"/>
                  <a:pt x="0" y="22"/>
                  <a:pt x="0" y="22"/>
                </a:cubicBezTo>
                <a:cubicBezTo>
                  <a:pt x="0" y="16"/>
                  <a:pt x="2" y="11"/>
                  <a:pt x="6" y="7"/>
                </a:cubicBezTo>
                <a:cubicBezTo>
                  <a:pt x="10" y="2"/>
                  <a:pt x="15" y="0"/>
                  <a:pt x="21" y="0"/>
                </a:cubicBezTo>
                <a:cubicBezTo>
                  <a:pt x="51" y="0"/>
                  <a:pt x="51" y="0"/>
                  <a:pt x="51" y="0"/>
                </a:cubicBezTo>
                <a:cubicBezTo>
                  <a:pt x="57" y="0"/>
                  <a:pt x="62" y="2"/>
                  <a:pt x="66" y="7"/>
                </a:cubicBezTo>
                <a:cubicBezTo>
                  <a:pt x="70" y="11"/>
                  <a:pt x="72" y="16"/>
                  <a:pt x="72" y="22"/>
                </a:cubicBezTo>
                <a:cubicBezTo>
                  <a:pt x="72" y="25"/>
                  <a:pt x="72" y="25"/>
                  <a:pt x="72" y="25"/>
                </a:cubicBezTo>
                <a:cubicBezTo>
                  <a:pt x="136" y="25"/>
                  <a:pt x="136" y="25"/>
                  <a:pt x="136" y="25"/>
                </a:cubicBezTo>
                <a:cubicBezTo>
                  <a:pt x="142" y="25"/>
                  <a:pt x="147" y="27"/>
                  <a:pt x="151" y="31"/>
                </a:cubicBezTo>
                <a:cubicBezTo>
                  <a:pt x="155" y="35"/>
                  <a:pt x="157" y="40"/>
                  <a:pt x="157" y="4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25" name="Freeform 122"/>
          <p:cNvSpPr>
            <a:spLocks noEditPoints="1"/>
          </p:cNvSpPr>
          <p:nvPr/>
        </p:nvSpPr>
        <p:spPr bwMode="auto">
          <a:xfrm>
            <a:off x="1439789" y="3289182"/>
            <a:ext cx="266628" cy="202807"/>
          </a:xfrm>
          <a:custGeom>
            <a:avLst/>
            <a:gdLst>
              <a:gd name="T0" fmla="*/ 145 w 177"/>
              <a:gd name="T1" fmla="*/ 46 h 133"/>
              <a:gd name="T2" fmla="*/ 145 w 177"/>
              <a:gd name="T3" fmla="*/ 61 h 133"/>
              <a:gd name="T4" fmla="*/ 66 w 177"/>
              <a:gd name="T5" fmla="*/ 61 h 133"/>
              <a:gd name="T6" fmla="*/ 48 w 177"/>
              <a:gd name="T7" fmla="*/ 65 h 133"/>
              <a:gd name="T8" fmla="*/ 32 w 177"/>
              <a:gd name="T9" fmla="*/ 77 h 133"/>
              <a:gd name="T10" fmla="*/ 0 w 177"/>
              <a:gd name="T11" fmla="*/ 114 h 133"/>
              <a:gd name="T12" fmla="*/ 0 w 177"/>
              <a:gd name="T13" fmla="*/ 115 h 133"/>
              <a:gd name="T14" fmla="*/ 0 w 177"/>
              <a:gd name="T15" fmla="*/ 113 h 133"/>
              <a:gd name="T16" fmla="*/ 0 w 177"/>
              <a:gd name="T17" fmla="*/ 112 h 133"/>
              <a:gd name="T18" fmla="*/ 0 w 177"/>
              <a:gd name="T19" fmla="*/ 22 h 133"/>
              <a:gd name="T20" fmla="*/ 6 w 177"/>
              <a:gd name="T21" fmla="*/ 7 h 133"/>
              <a:gd name="T22" fmla="*/ 21 w 177"/>
              <a:gd name="T23" fmla="*/ 0 h 133"/>
              <a:gd name="T24" fmla="*/ 51 w 177"/>
              <a:gd name="T25" fmla="*/ 0 h 133"/>
              <a:gd name="T26" fmla="*/ 66 w 177"/>
              <a:gd name="T27" fmla="*/ 7 h 133"/>
              <a:gd name="T28" fmla="*/ 72 w 177"/>
              <a:gd name="T29" fmla="*/ 22 h 133"/>
              <a:gd name="T30" fmla="*/ 72 w 177"/>
              <a:gd name="T31" fmla="*/ 25 h 133"/>
              <a:gd name="T32" fmla="*/ 124 w 177"/>
              <a:gd name="T33" fmla="*/ 25 h 133"/>
              <a:gd name="T34" fmla="*/ 139 w 177"/>
              <a:gd name="T35" fmla="*/ 31 h 133"/>
              <a:gd name="T36" fmla="*/ 145 w 177"/>
              <a:gd name="T37" fmla="*/ 46 h 133"/>
              <a:gd name="T38" fmla="*/ 177 w 177"/>
              <a:gd name="T39" fmla="*/ 78 h 133"/>
              <a:gd name="T40" fmla="*/ 174 w 177"/>
              <a:gd name="T41" fmla="*/ 84 h 133"/>
              <a:gd name="T42" fmla="*/ 143 w 177"/>
              <a:gd name="T43" fmla="*/ 122 h 133"/>
              <a:gd name="T44" fmla="*/ 131 w 177"/>
              <a:gd name="T45" fmla="*/ 130 h 133"/>
              <a:gd name="T46" fmla="*/ 118 w 177"/>
              <a:gd name="T47" fmla="*/ 133 h 133"/>
              <a:gd name="T48" fmla="*/ 15 w 177"/>
              <a:gd name="T49" fmla="*/ 133 h 133"/>
              <a:gd name="T50" fmla="*/ 9 w 177"/>
              <a:gd name="T51" fmla="*/ 132 h 133"/>
              <a:gd name="T52" fmla="*/ 7 w 177"/>
              <a:gd name="T53" fmla="*/ 128 h 133"/>
              <a:gd name="T54" fmla="*/ 10 w 177"/>
              <a:gd name="T55" fmla="*/ 122 h 133"/>
              <a:gd name="T56" fmla="*/ 41 w 177"/>
              <a:gd name="T57" fmla="*/ 84 h 133"/>
              <a:gd name="T58" fmla="*/ 53 w 177"/>
              <a:gd name="T59" fmla="*/ 76 h 133"/>
              <a:gd name="T60" fmla="*/ 66 w 177"/>
              <a:gd name="T61" fmla="*/ 73 h 133"/>
              <a:gd name="T62" fmla="*/ 169 w 177"/>
              <a:gd name="T63" fmla="*/ 73 h 133"/>
              <a:gd name="T64" fmla="*/ 175 w 177"/>
              <a:gd name="T65" fmla="*/ 74 h 133"/>
              <a:gd name="T66" fmla="*/ 177 w 177"/>
              <a:gd name="T67" fmla="*/ 7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7" h="133">
                <a:moveTo>
                  <a:pt x="145" y="46"/>
                </a:moveTo>
                <a:cubicBezTo>
                  <a:pt x="145" y="61"/>
                  <a:pt x="145" y="61"/>
                  <a:pt x="145" y="61"/>
                </a:cubicBezTo>
                <a:cubicBezTo>
                  <a:pt x="66" y="61"/>
                  <a:pt x="66" y="61"/>
                  <a:pt x="66" y="61"/>
                </a:cubicBezTo>
                <a:cubicBezTo>
                  <a:pt x="60" y="61"/>
                  <a:pt x="54" y="62"/>
                  <a:pt x="48" y="65"/>
                </a:cubicBezTo>
                <a:cubicBezTo>
                  <a:pt x="41" y="68"/>
                  <a:pt x="36" y="72"/>
                  <a:pt x="32" y="77"/>
                </a:cubicBezTo>
                <a:cubicBezTo>
                  <a:pt x="0" y="114"/>
                  <a:pt x="0" y="114"/>
                  <a:pt x="0" y="114"/>
                </a:cubicBezTo>
                <a:cubicBezTo>
                  <a:pt x="0" y="115"/>
                  <a:pt x="0" y="115"/>
                  <a:pt x="0" y="115"/>
                </a:cubicBezTo>
                <a:cubicBezTo>
                  <a:pt x="0" y="114"/>
                  <a:pt x="0" y="114"/>
                  <a:pt x="0" y="113"/>
                </a:cubicBezTo>
                <a:cubicBezTo>
                  <a:pt x="0" y="113"/>
                  <a:pt x="0" y="113"/>
                  <a:pt x="0" y="112"/>
                </a:cubicBezTo>
                <a:cubicBezTo>
                  <a:pt x="0" y="22"/>
                  <a:pt x="0" y="22"/>
                  <a:pt x="0" y="22"/>
                </a:cubicBezTo>
                <a:cubicBezTo>
                  <a:pt x="0" y="16"/>
                  <a:pt x="2" y="11"/>
                  <a:pt x="6" y="7"/>
                </a:cubicBezTo>
                <a:cubicBezTo>
                  <a:pt x="10" y="2"/>
                  <a:pt x="15" y="0"/>
                  <a:pt x="21" y="0"/>
                </a:cubicBezTo>
                <a:cubicBezTo>
                  <a:pt x="51" y="0"/>
                  <a:pt x="51" y="0"/>
                  <a:pt x="51" y="0"/>
                </a:cubicBezTo>
                <a:cubicBezTo>
                  <a:pt x="57" y="0"/>
                  <a:pt x="62" y="2"/>
                  <a:pt x="66" y="7"/>
                </a:cubicBezTo>
                <a:cubicBezTo>
                  <a:pt x="70" y="11"/>
                  <a:pt x="72" y="16"/>
                  <a:pt x="72" y="22"/>
                </a:cubicBezTo>
                <a:cubicBezTo>
                  <a:pt x="72" y="25"/>
                  <a:pt x="72" y="25"/>
                  <a:pt x="72" y="25"/>
                </a:cubicBezTo>
                <a:cubicBezTo>
                  <a:pt x="124" y="25"/>
                  <a:pt x="124" y="25"/>
                  <a:pt x="124" y="25"/>
                </a:cubicBezTo>
                <a:cubicBezTo>
                  <a:pt x="130" y="25"/>
                  <a:pt x="135" y="27"/>
                  <a:pt x="139" y="31"/>
                </a:cubicBezTo>
                <a:cubicBezTo>
                  <a:pt x="143" y="35"/>
                  <a:pt x="145" y="40"/>
                  <a:pt x="145" y="46"/>
                </a:cubicBezTo>
                <a:close/>
                <a:moveTo>
                  <a:pt x="177" y="78"/>
                </a:moveTo>
                <a:cubicBezTo>
                  <a:pt x="177" y="80"/>
                  <a:pt x="176" y="82"/>
                  <a:pt x="174" y="84"/>
                </a:cubicBezTo>
                <a:cubicBezTo>
                  <a:pt x="143" y="122"/>
                  <a:pt x="143" y="122"/>
                  <a:pt x="143" y="122"/>
                </a:cubicBezTo>
                <a:cubicBezTo>
                  <a:pt x="140" y="125"/>
                  <a:pt x="136" y="128"/>
                  <a:pt x="131" y="130"/>
                </a:cubicBezTo>
                <a:cubicBezTo>
                  <a:pt x="126" y="132"/>
                  <a:pt x="122" y="133"/>
                  <a:pt x="118" y="133"/>
                </a:cubicBezTo>
                <a:cubicBezTo>
                  <a:pt x="15" y="133"/>
                  <a:pt x="15" y="133"/>
                  <a:pt x="15" y="133"/>
                </a:cubicBezTo>
                <a:cubicBezTo>
                  <a:pt x="13" y="133"/>
                  <a:pt x="11" y="133"/>
                  <a:pt x="9" y="132"/>
                </a:cubicBezTo>
                <a:cubicBezTo>
                  <a:pt x="7" y="131"/>
                  <a:pt x="7" y="130"/>
                  <a:pt x="7" y="128"/>
                </a:cubicBezTo>
                <a:cubicBezTo>
                  <a:pt x="7" y="126"/>
                  <a:pt x="8" y="124"/>
                  <a:pt x="10" y="122"/>
                </a:cubicBezTo>
                <a:cubicBezTo>
                  <a:pt x="41" y="84"/>
                  <a:pt x="41" y="84"/>
                  <a:pt x="41" y="84"/>
                </a:cubicBezTo>
                <a:cubicBezTo>
                  <a:pt x="44" y="81"/>
                  <a:pt x="48" y="79"/>
                  <a:pt x="53" y="76"/>
                </a:cubicBezTo>
                <a:cubicBezTo>
                  <a:pt x="58" y="74"/>
                  <a:pt x="62" y="73"/>
                  <a:pt x="66" y="73"/>
                </a:cubicBezTo>
                <a:cubicBezTo>
                  <a:pt x="169" y="73"/>
                  <a:pt x="169" y="73"/>
                  <a:pt x="169" y="73"/>
                </a:cubicBezTo>
                <a:cubicBezTo>
                  <a:pt x="171" y="73"/>
                  <a:pt x="173" y="73"/>
                  <a:pt x="175" y="74"/>
                </a:cubicBezTo>
                <a:cubicBezTo>
                  <a:pt x="177" y="75"/>
                  <a:pt x="177" y="76"/>
                  <a:pt x="177" y="7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26" name="Freeform 123"/>
          <p:cNvSpPr/>
          <p:nvPr/>
        </p:nvSpPr>
        <p:spPr bwMode="auto">
          <a:xfrm>
            <a:off x="1786177" y="3273230"/>
            <a:ext cx="91155" cy="255219"/>
          </a:xfrm>
          <a:custGeom>
            <a:avLst/>
            <a:gdLst>
              <a:gd name="T0" fmla="*/ 60 w 60"/>
              <a:gd name="T1" fmla="*/ 30 h 170"/>
              <a:gd name="T2" fmla="*/ 59 w 60"/>
              <a:gd name="T3" fmla="*/ 35 h 170"/>
              <a:gd name="T4" fmla="*/ 54 w 60"/>
              <a:gd name="T5" fmla="*/ 37 h 170"/>
              <a:gd name="T6" fmla="*/ 42 w 60"/>
              <a:gd name="T7" fmla="*/ 37 h 170"/>
              <a:gd name="T8" fmla="*/ 42 w 60"/>
              <a:gd name="T9" fmla="*/ 133 h 170"/>
              <a:gd name="T10" fmla="*/ 54 w 60"/>
              <a:gd name="T11" fmla="*/ 133 h 170"/>
              <a:gd name="T12" fmla="*/ 59 w 60"/>
              <a:gd name="T13" fmla="*/ 135 h 170"/>
              <a:gd name="T14" fmla="*/ 60 w 60"/>
              <a:gd name="T15" fmla="*/ 139 h 170"/>
              <a:gd name="T16" fmla="*/ 59 w 60"/>
              <a:gd name="T17" fmla="*/ 144 h 170"/>
              <a:gd name="T18" fmla="*/ 34 w 60"/>
              <a:gd name="T19" fmla="*/ 168 h 170"/>
              <a:gd name="T20" fmla="*/ 30 w 60"/>
              <a:gd name="T21" fmla="*/ 170 h 170"/>
              <a:gd name="T22" fmla="*/ 26 w 60"/>
              <a:gd name="T23" fmla="*/ 168 h 170"/>
              <a:gd name="T24" fmla="*/ 2 w 60"/>
              <a:gd name="T25" fmla="*/ 144 h 170"/>
              <a:gd name="T26" fmla="*/ 0 w 60"/>
              <a:gd name="T27" fmla="*/ 139 h 170"/>
              <a:gd name="T28" fmla="*/ 2 w 60"/>
              <a:gd name="T29" fmla="*/ 135 h 170"/>
              <a:gd name="T30" fmla="*/ 6 w 60"/>
              <a:gd name="T31" fmla="*/ 133 h 170"/>
              <a:gd name="T32" fmla="*/ 18 w 60"/>
              <a:gd name="T33" fmla="*/ 133 h 170"/>
              <a:gd name="T34" fmla="*/ 18 w 60"/>
              <a:gd name="T35" fmla="*/ 37 h 170"/>
              <a:gd name="T36" fmla="*/ 6 w 60"/>
              <a:gd name="T37" fmla="*/ 37 h 170"/>
              <a:gd name="T38" fmla="*/ 2 w 60"/>
              <a:gd name="T39" fmla="*/ 35 h 170"/>
              <a:gd name="T40" fmla="*/ 0 w 60"/>
              <a:gd name="T41" fmla="*/ 30 h 170"/>
              <a:gd name="T42" fmla="*/ 2 w 60"/>
              <a:gd name="T43" fmla="*/ 26 h 170"/>
              <a:gd name="T44" fmla="*/ 26 w 60"/>
              <a:gd name="T45" fmla="*/ 2 h 170"/>
              <a:gd name="T46" fmla="*/ 30 w 60"/>
              <a:gd name="T47" fmla="*/ 0 h 170"/>
              <a:gd name="T48" fmla="*/ 34 w 60"/>
              <a:gd name="T49" fmla="*/ 2 h 170"/>
              <a:gd name="T50" fmla="*/ 59 w 60"/>
              <a:gd name="T51" fmla="*/ 26 h 170"/>
              <a:gd name="T52" fmla="*/ 60 w 60"/>
              <a:gd name="T53" fmla="*/ 3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170">
                <a:moveTo>
                  <a:pt x="60" y="30"/>
                </a:moveTo>
                <a:cubicBezTo>
                  <a:pt x="60" y="32"/>
                  <a:pt x="60" y="34"/>
                  <a:pt x="59" y="35"/>
                </a:cubicBezTo>
                <a:cubicBezTo>
                  <a:pt x="57" y="36"/>
                  <a:pt x="56" y="37"/>
                  <a:pt x="54" y="37"/>
                </a:cubicBezTo>
                <a:cubicBezTo>
                  <a:pt x="42" y="37"/>
                  <a:pt x="42" y="37"/>
                  <a:pt x="42" y="37"/>
                </a:cubicBezTo>
                <a:cubicBezTo>
                  <a:pt x="42" y="133"/>
                  <a:pt x="42" y="133"/>
                  <a:pt x="42" y="133"/>
                </a:cubicBezTo>
                <a:cubicBezTo>
                  <a:pt x="54" y="133"/>
                  <a:pt x="54" y="133"/>
                  <a:pt x="54" y="133"/>
                </a:cubicBezTo>
                <a:cubicBezTo>
                  <a:pt x="56" y="133"/>
                  <a:pt x="57" y="134"/>
                  <a:pt x="59" y="135"/>
                </a:cubicBezTo>
                <a:cubicBezTo>
                  <a:pt x="60" y="136"/>
                  <a:pt x="60" y="138"/>
                  <a:pt x="60" y="139"/>
                </a:cubicBezTo>
                <a:cubicBezTo>
                  <a:pt x="60" y="141"/>
                  <a:pt x="60" y="142"/>
                  <a:pt x="59" y="144"/>
                </a:cubicBezTo>
                <a:cubicBezTo>
                  <a:pt x="34" y="168"/>
                  <a:pt x="34" y="168"/>
                  <a:pt x="34" y="168"/>
                </a:cubicBezTo>
                <a:cubicBezTo>
                  <a:pt x="33" y="169"/>
                  <a:pt x="32" y="170"/>
                  <a:pt x="30" y="170"/>
                </a:cubicBezTo>
                <a:cubicBezTo>
                  <a:pt x="28" y="170"/>
                  <a:pt x="27" y="169"/>
                  <a:pt x="26" y="168"/>
                </a:cubicBezTo>
                <a:cubicBezTo>
                  <a:pt x="2" y="144"/>
                  <a:pt x="2" y="144"/>
                  <a:pt x="2" y="144"/>
                </a:cubicBezTo>
                <a:cubicBezTo>
                  <a:pt x="0" y="142"/>
                  <a:pt x="0" y="141"/>
                  <a:pt x="0" y="139"/>
                </a:cubicBezTo>
                <a:cubicBezTo>
                  <a:pt x="0" y="138"/>
                  <a:pt x="0" y="136"/>
                  <a:pt x="2" y="135"/>
                </a:cubicBezTo>
                <a:cubicBezTo>
                  <a:pt x="3" y="134"/>
                  <a:pt x="4" y="133"/>
                  <a:pt x="6" y="133"/>
                </a:cubicBezTo>
                <a:cubicBezTo>
                  <a:pt x="18" y="133"/>
                  <a:pt x="18" y="133"/>
                  <a:pt x="18" y="133"/>
                </a:cubicBezTo>
                <a:cubicBezTo>
                  <a:pt x="18" y="37"/>
                  <a:pt x="18" y="37"/>
                  <a:pt x="18" y="37"/>
                </a:cubicBezTo>
                <a:cubicBezTo>
                  <a:pt x="6" y="37"/>
                  <a:pt x="6" y="37"/>
                  <a:pt x="6" y="37"/>
                </a:cubicBezTo>
                <a:cubicBezTo>
                  <a:pt x="4" y="37"/>
                  <a:pt x="3" y="36"/>
                  <a:pt x="2" y="35"/>
                </a:cubicBezTo>
                <a:cubicBezTo>
                  <a:pt x="0" y="34"/>
                  <a:pt x="0" y="32"/>
                  <a:pt x="0" y="30"/>
                </a:cubicBezTo>
                <a:cubicBezTo>
                  <a:pt x="0" y="29"/>
                  <a:pt x="0" y="27"/>
                  <a:pt x="2" y="26"/>
                </a:cubicBezTo>
                <a:cubicBezTo>
                  <a:pt x="26" y="2"/>
                  <a:pt x="26" y="2"/>
                  <a:pt x="26" y="2"/>
                </a:cubicBezTo>
                <a:cubicBezTo>
                  <a:pt x="27" y="1"/>
                  <a:pt x="28" y="0"/>
                  <a:pt x="30" y="0"/>
                </a:cubicBezTo>
                <a:cubicBezTo>
                  <a:pt x="32" y="0"/>
                  <a:pt x="33" y="1"/>
                  <a:pt x="34" y="2"/>
                </a:cubicBezTo>
                <a:cubicBezTo>
                  <a:pt x="59" y="26"/>
                  <a:pt x="59" y="26"/>
                  <a:pt x="59" y="26"/>
                </a:cubicBezTo>
                <a:cubicBezTo>
                  <a:pt x="60" y="27"/>
                  <a:pt x="60" y="29"/>
                  <a:pt x="60" y="3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27" name="Freeform 124"/>
          <p:cNvSpPr/>
          <p:nvPr/>
        </p:nvSpPr>
        <p:spPr bwMode="auto">
          <a:xfrm>
            <a:off x="1947976" y="3355265"/>
            <a:ext cx="257514" cy="91150"/>
          </a:xfrm>
          <a:custGeom>
            <a:avLst/>
            <a:gdLst>
              <a:gd name="T0" fmla="*/ 169 w 169"/>
              <a:gd name="T1" fmla="*/ 30 h 60"/>
              <a:gd name="T2" fmla="*/ 168 w 169"/>
              <a:gd name="T3" fmla="*/ 34 h 60"/>
              <a:gd name="T4" fmla="*/ 143 w 169"/>
              <a:gd name="T5" fmla="*/ 58 h 60"/>
              <a:gd name="T6" fmla="*/ 139 w 169"/>
              <a:gd name="T7" fmla="*/ 60 h 60"/>
              <a:gd name="T8" fmla="*/ 135 w 169"/>
              <a:gd name="T9" fmla="*/ 58 h 60"/>
              <a:gd name="T10" fmla="*/ 133 w 169"/>
              <a:gd name="T11" fmla="*/ 54 h 60"/>
              <a:gd name="T12" fmla="*/ 133 w 169"/>
              <a:gd name="T13" fmla="*/ 42 h 60"/>
              <a:gd name="T14" fmla="*/ 36 w 169"/>
              <a:gd name="T15" fmla="*/ 42 h 60"/>
              <a:gd name="T16" fmla="*/ 36 w 169"/>
              <a:gd name="T17" fmla="*/ 54 h 60"/>
              <a:gd name="T18" fmla="*/ 34 w 169"/>
              <a:gd name="T19" fmla="*/ 58 h 60"/>
              <a:gd name="T20" fmla="*/ 30 w 169"/>
              <a:gd name="T21" fmla="*/ 60 h 60"/>
              <a:gd name="T22" fmla="*/ 26 w 169"/>
              <a:gd name="T23" fmla="*/ 58 h 60"/>
              <a:gd name="T24" fmla="*/ 2 w 169"/>
              <a:gd name="T25" fmla="*/ 34 h 60"/>
              <a:gd name="T26" fmla="*/ 0 w 169"/>
              <a:gd name="T27" fmla="*/ 30 h 60"/>
              <a:gd name="T28" fmla="*/ 2 w 169"/>
              <a:gd name="T29" fmla="*/ 26 h 60"/>
              <a:gd name="T30" fmla="*/ 26 w 169"/>
              <a:gd name="T31" fmla="*/ 1 h 60"/>
              <a:gd name="T32" fmla="*/ 30 w 169"/>
              <a:gd name="T33" fmla="*/ 0 h 60"/>
              <a:gd name="T34" fmla="*/ 34 w 169"/>
              <a:gd name="T35" fmla="*/ 1 h 60"/>
              <a:gd name="T36" fmla="*/ 36 w 169"/>
              <a:gd name="T37" fmla="*/ 6 h 60"/>
              <a:gd name="T38" fmla="*/ 36 w 169"/>
              <a:gd name="T39" fmla="*/ 18 h 60"/>
              <a:gd name="T40" fmla="*/ 133 w 169"/>
              <a:gd name="T41" fmla="*/ 18 h 60"/>
              <a:gd name="T42" fmla="*/ 133 w 169"/>
              <a:gd name="T43" fmla="*/ 6 h 60"/>
              <a:gd name="T44" fmla="*/ 135 w 169"/>
              <a:gd name="T45" fmla="*/ 1 h 60"/>
              <a:gd name="T46" fmla="*/ 139 w 169"/>
              <a:gd name="T47" fmla="*/ 0 h 60"/>
              <a:gd name="T48" fmla="*/ 143 w 169"/>
              <a:gd name="T49" fmla="*/ 1 h 60"/>
              <a:gd name="T50" fmla="*/ 168 w 169"/>
              <a:gd name="T51" fmla="*/ 26 h 60"/>
              <a:gd name="T52" fmla="*/ 169 w 169"/>
              <a:gd name="T53"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9" h="60">
                <a:moveTo>
                  <a:pt x="169" y="30"/>
                </a:moveTo>
                <a:cubicBezTo>
                  <a:pt x="169" y="32"/>
                  <a:pt x="169" y="33"/>
                  <a:pt x="168" y="34"/>
                </a:cubicBezTo>
                <a:cubicBezTo>
                  <a:pt x="143" y="58"/>
                  <a:pt x="143" y="58"/>
                  <a:pt x="143" y="58"/>
                </a:cubicBezTo>
                <a:cubicBezTo>
                  <a:pt x="142" y="60"/>
                  <a:pt x="141" y="60"/>
                  <a:pt x="139" y="60"/>
                </a:cubicBezTo>
                <a:cubicBezTo>
                  <a:pt x="137" y="60"/>
                  <a:pt x="136" y="60"/>
                  <a:pt x="135" y="58"/>
                </a:cubicBezTo>
                <a:cubicBezTo>
                  <a:pt x="134" y="57"/>
                  <a:pt x="133" y="56"/>
                  <a:pt x="133" y="54"/>
                </a:cubicBezTo>
                <a:cubicBezTo>
                  <a:pt x="133" y="42"/>
                  <a:pt x="133" y="42"/>
                  <a:pt x="133" y="42"/>
                </a:cubicBezTo>
                <a:cubicBezTo>
                  <a:pt x="36" y="42"/>
                  <a:pt x="36" y="42"/>
                  <a:pt x="36" y="42"/>
                </a:cubicBezTo>
                <a:cubicBezTo>
                  <a:pt x="36" y="54"/>
                  <a:pt x="36" y="54"/>
                  <a:pt x="36" y="54"/>
                </a:cubicBezTo>
                <a:cubicBezTo>
                  <a:pt x="36" y="56"/>
                  <a:pt x="36" y="57"/>
                  <a:pt x="34" y="58"/>
                </a:cubicBezTo>
                <a:cubicBezTo>
                  <a:pt x="33" y="60"/>
                  <a:pt x="32" y="60"/>
                  <a:pt x="30" y="60"/>
                </a:cubicBezTo>
                <a:cubicBezTo>
                  <a:pt x="29" y="60"/>
                  <a:pt x="27" y="60"/>
                  <a:pt x="26" y="58"/>
                </a:cubicBezTo>
                <a:cubicBezTo>
                  <a:pt x="2" y="34"/>
                  <a:pt x="2" y="34"/>
                  <a:pt x="2" y="34"/>
                </a:cubicBezTo>
                <a:cubicBezTo>
                  <a:pt x="1" y="33"/>
                  <a:pt x="0" y="32"/>
                  <a:pt x="0" y="30"/>
                </a:cubicBezTo>
                <a:cubicBezTo>
                  <a:pt x="0" y="28"/>
                  <a:pt x="1" y="27"/>
                  <a:pt x="2" y="26"/>
                </a:cubicBezTo>
                <a:cubicBezTo>
                  <a:pt x="26" y="1"/>
                  <a:pt x="26" y="1"/>
                  <a:pt x="26" y="1"/>
                </a:cubicBezTo>
                <a:cubicBezTo>
                  <a:pt x="27" y="0"/>
                  <a:pt x="29" y="0"/>
                  <a:pt x="30" y="0"/>
                </a:cubicBezTo>
                <a:cubicBezTo>
                  <a:pt x="32" y="0"/>
                  <a:pt x="33" y="0"/>
                  <a:pt x="34" y="1"/>
                </a:cubicBezTo>
                <a:cubicBezTo>
                  <a:pt x="36" y="3"/>
                  <a:pt x="36" y="4"/>
                  <a:pt x="36" y="6"/>
                </a:cubicBezTo>
                <a:cubicBezTo>
                  <a:pt x="36" y="18"/>
                  <a:pt x="36" y="18"/>
                  <a:pt x="36" y="18"/>
                </a:cubicBezTo>
                <a:cubicBezTo>
                  <a:pt x="133" y="18"/>
                  <a:pt x="133" y="18"/>
                  <a:pt x="133" y="18"/>
                </a:cubicBezTo>
                <a:cubicBezTo>
                  <a:pt x="133" y="6"/>
                  <a:pt x="133" y="6"/>
                  <a:pt x="133" y="6"/>
                </a:cubicBezTo>
                <a:cubicBezTo>
                  <a:pt x="133" y="4"/>
                  <a:pt x="134" y="3"/>
                  <a:pt x="135" y="1"/>
                </a:cubicBezTo>
                <a:cubicBezTo>
                  <a:pt x="136" y="0"/>
                  <a:pt x="137" y="0"/>
                  <a:pt x="139" y="0"/>
                </a:cubicBezTo>
                <a:cubicBezTo>
                  <a:pt x="141" y="0"/>
                  <a:pt x="142" y="0"/>
                  <a:pt x="143" y="1"/>
                </a:cubicBezTo>
                <a:cubicBezTo>
                  <a:pt x="168" y="26"/>
                  <a:pt x="168" y="26"/>
                  <a:pt x="168" y="26"/>
                </a:cubicBezTo>
                <a:cubicBezTo>
                  <a:pt x="169" y="27"/>
                  <a:pt x="169" y="28"/>
                  <a:pt x="169" y="3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28" name="Freeform 125"/>
          <p:cNvSpPr>
            <a:spLocks noEditPoints="1"/>
          </p:cNvSpPr>
          <p:nvPr/>
        </p:nvSpPr>
        <p:spPr bwMode="auto">
          <a:xfrm>
            <a:off x="2267018" y="3289182"/>
            <a:ext cx="293975" cy="221039"/>
          </a:xfrm>
          <a:custGeom>
            <a:avLst/>
            <a:gdLst>
              <a:gd name="T0" fmla="*/ 129 w 129"/>
              <a:gd name="T1" fmla="*/ 89 h 97"/>
              <a:gd name="T2" fmla="*/ 129 w 129"/>
              <a:gd name="T3" fmla="*/ 97 h 97"/>
              <a:gd name="T4" fmla="*/ 0 w 129"/>
              <a:gd name="T5" fmla="*/ 97 h 97"/>
              <a:gd name="T6" fmla="*/ 0 w 129"/>
              <a:gd name="T7" fmla="*/ 0 h 97"/>
              <a:gd name="T8" fmla="*/ 8 w 129"/>
              <a:gd name="T9" fmla="*/ 0 h 97"/>
              <a:gd name="T10" fmla="*/ 8 w 129"/>
              <a:gd name="T11" fmla="*/ 89 h 97"/>
              <a:gd name="T12" fmla="*/ 129 w 129"/>
              <a:gd name="T13" fmla="*/ 89 h 97"/>
              <a:gd name="T14" fmla="*/ 40 w 129"/>
              <a:gd name="T15" fmla="*/ 49 h 97"/>
              <a:gd name="T16" fmla="*/ 40 w 129"/>
              <a:gd name="T17" fmla="*/ 81 h 97"/>
              <a:gd name="T18" fmla="*/ 24 w 129"/>
              <a:gd name="T19" fmla="*/ 81 h 97"/>
              <a:gd name="T20" fmla="*/ 24 w 129"/>
              <a:gd name="T21" fmla="*/ 49 h 97"/>
              <a:gd name="T22" fmla="*/ 40 w 129"/>
              <a:gd name="T23" fmla="*/ 49 h 97"/>
              <a:gd name="T24" fmla="*/ 65 w 129"/>
              <a:gd name="T25" fmla="*/ 17 h 97"/>
              <a:gd name="T26" fmla="*/ 65 w 129"/>
              <a:gd name="T27" fmla="*/ 81 h 97"/>
              <a:gd name="T28" fmla="*/ 49 w 129"/>
              <a:gd name="T29" fmla="*/ 81 h 97"/>
              <a:gd name="T30" fmla="*/ 49 w 129"/>
              <a:gd name="T31" fmla="*/ 17 h 97"/>
              <a:gd name="T32" fmla="*/ 65 w 129"/>
              <a:gd name="T33" fmla="*/ 17 h 97"/>
              <a:gd name="T34" fmla="*/ 89 w 129"/>
              <a:gd name="T35" fmla="*/ 33 h 97"/>
              <a:gd name="T36" fmla="*/ 89 w 129"/>
              <a:gd name="T37" fmla="*/ 81 h 97"/>
              <a:gd name="T38" fmla="*/ 73 w 129"/>
              <a:gd name="T39" fmla="*/ 81 h 97"/>
              <a:gd name="T40" fmla="*/ 73 w 129"/>
              <a:gd name="T41" fmla="*/ 33 h 97"/>
              <a:gd name="T42" fmla="*/ 89 w 129"/>
              <a:gd name="T43" fmla="*/ 33 h 97"/>
              <a:gd name="T44" fmla="*/ 112 w 129"/>
              <a:gd name="T45" fmla="*/ 8 h 97"/>
              <a:gd name="T46" fmla="*/ 112 w 129"/>
              <a:gd name="T47" fmla="*/ 81 h 97"/>
              <a:gd name="T48" fmla="*/ 97 w 129"/>
              <a:gd name="T49" fmla="*/ 81 h 97"/>
              <a:gd name="T50" fmla="*/ 97 w 129"/>
              <a:gd name="T51" fmla="*/ 8 h 97"/>
              <a:gd name="T52" fmla="*/ 112 w 129"/>
              <a:gd name="T53" fmla="*/ 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9" h="97">
                <a:moveTo>
                  <a:pt x="129" y="89"/>
                </a:moveTo>
                <a:lnTo>
                  <a:pt x="129" y="97"/>
                </a:lnTo>
                <a:lnTo>
                  <a:pt x="0" y="97"/>
                </a:lnTo>
                <a:lnTo>
                  <a:pt x="0" y="0"/>
                </a:lnTo>
                <a:lnTo>
                  <a:pt x="8" y="0"/>
                </a:lnTo>
                <a:lnTo>
                  <a:pt x="8" y="89"/>
                </a:lnTo>
                <a:lnTo>
                  <a:pt x="129" y="89"/>
                </a:lnTo>
                <a:close/>
                <a:moveTo>
                  <a:pt x="40" y="49"/>
                </a:moveTo>
                <a:lnTo>
                  <a:pt x="40" y="81"/>
                </a:lnTo>
                <a:lnTo>
                  <a:pt x="24" y="81"/>
                </a:lnTo>
                <a:lnTo>
                  <a:pt x="24" y="49"/>
                </a:lnTo>
                <a:lnTo>
                  <a:pt x="40" y="49"/>
                </a:lnTo>
                <a:close/>
                <a:moveTo>
                  <a:pt x="65" y="17"/>
                </a:moveTo>
                <a:lnTo>
                  <a:pt x="65" y="81"/>
                </a:lnTo>
                <a:lnTo>
                  <a:pt x="49" y="81"/>
                </a:lnTo>
                <a:lnTo>
                  <a:pt x="49" y="17"/>
                </a:lnTo>
                <a:lnTo>
                  <a:pt x="65" y="17"/>
                </a:lnTo>
                <a:close/>
                <a:moveTo>
                  <a:pt x="89" y="33"/>
                </a:moveTo>
                <a:lnTo>
                  <a:pt x="89" y="81"/>
                </a:lnTo>
                <a:lnTo>
                  <a:pt x="73" y="81"/>
                </a:lnTo>
                <a:lnTo>
                  <a:pt x="73" y="33"/>
                </a:lnTo>
                <a:lnTo>
                  <a:pt x="89" y="33"/>
                </a:lnTo>
                <a:close/>
                <a:moveTo>
                  <a:pt x="112" y="8"/>
                </a:moveTo>
                <a:lnTo>
                  <a:pt x="112" y="81"/>
                </a:lnTo>
                <a:lnTo>
                  <a:pt x="97" y="81"/>
                </a:lnTo>
                <a:lnTo>
                  <a:pt x="97" y="8"/>
                </a:lnTo>
                <a:lnTo>
                  <a:pt x="112" y="8"/>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29" name="Freeform 126"/>
          <p:cNvSpPr>
            <a:spLocks noEditPoints="1"/>
          </p:cNvSpPr>
          <p:nvPr/>
        </p:nvSpPr>
        <p:spPr bwMode="auto">
          <a:xfrm>
            <a:off x="2622522" y="3289182"/>
            <a:ext cx="218771" cy="221039"/>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121 w 145"/>
              <a:gd name="T27" fmla="*/ 46 h 146"/>
              <a:gd name="T28" fmla="*/ 110 w 145"/>
              <a:gd name="T29" fmla="*/ 49 h 146"/>
              <a:gd name="T30" fmla="*/ 118 w 145"/>
              <a:gd name="T31" fmla="*/ 38 h 146"/>
              <a:gd name="T32" fmla="*/ 106 w 145"/>
              <a:gd name="T33" fmla="*/ 43 h 146"/>
              <a:gd name="T34" fmla="*/ 91 w 145"/>
              <a:gd name="T35" fmla="*/ 37 h 146"/>
              <a:gd name="T36" fmla="*/ 77 w 145"/>
              <a:gd name="T37" fmla="*/ 42 h 146"/>
              <a:gd name="T38" fmla="*/ 71 w 145"/>
              <a:gd name="T39" fmla="*/ 56 h 146"/>
              <a:gd name="T40" fmla="*/ 72 w 145"/>
              <a:gd name="T41" fmla="*/ 61 h 146"/>
              <a:gd name="T42" fmla="*/ 49 w 145"/>
              <a:gd name="T43" fmla="*/ 55 h 146"/>
              <a:gd name="T44" fmla="*/ 31 w 145"/>
              <a:gd name="T45" fmla="*/ 40 h 146"/>
              <a:gd name="T46" fmla="*/ 28 w 145"/>
              <a:gd name="T47" fmla="*/ 50 h 146"/>
              <a:gd name="T48" fmla="*/ 37 w 145"/>
              <a:gd name="T49" fmla="*/ 67 h 146"/>
              <a:gd name="T50" fmla="*/ 27 w 145"/>
              <a:gd name="T51" fmla="*/ 64 h 146"/>
              <a:gd name="T52" fmla="*/ 27 w 145"/>
              <a:gd name="T53" fmla="*/ 65 h 146"/>
              <a:gd name="T54" fmla="*/ 32 w 145"/>
              <a:gd name="T55" fmla="*/ 77 h 146"/>
              <a:gd name="T56" fmla="*/ 44 w 145"/>
              <a:gd name="T57" fmla="*/ 84 h 146"/>
              <a:gd name="T58" fmla="*/ 39 w 145"/>
              <a:gd name="T59" fmla="*/ 85 h 146"/>
              <a:gd name="T60" fmla="*/ 35 w 145"/>
              <a:gd name="T61" fmla="*/ 84 h 146"/>
              <a:gd name="T62" fmla="*/ 42 w 145"/>
              <a:gd name="T63" fmla="*/ 94 h 146"/>
              <a:gd name="T64" fmla="*/ 54 w 145"/>
              <a:gd name="T65" fmla="*/ 98 h 146"/>
              <a:gd name="T66" fmla="*/ 29 w 145"/>
              <a:gd name="T67" fmla="*/ 107 h 146"/>
              <a:gd name="T68" fmla="*/ 24 w 145"/>
              <a:gd name="T69" fmla="*/ 106 h 146"/>
              <a:gd name="T70" fmla="*/ 55 w 145"/>
              <a:gd name="T71" fmla="*/ 115 h 146"/>
              <a:gd name="T72" fmla="*/ 75 w 145"/>
              <a:gd name="T73" fmla="*/ 112 h 146"/>
              <a:gd name="T74" fmla="*/ 90 w 145"/>
              <a:gd name="T75" fmla="*/ 103 h 146"/>
              <a:gd name="T76" fmla="*/ 102 w 145"/>
              <a:gd name="T77" fmla="*/ 90 h 146"/>
              <a:gd name="T78" fmla="*/ 109 w 145"/>
              <a:gd name="T79" fmla="*/ 75 h 146"/>
              <a:gd name="T80" fmla="*/ 111 w 145"/>
              <a:gd name="T81" fmla="*/ 59 h 146"/>
              <a:gd name="T82" fmla="*/ 111 w 145"/>
              <a:gd name="T83" fmla="*/ 56 h 146"/>
              <a:gd name="T84" fmla="*/ 121 w 145"/>
              <a:gd name="T85" fmla="*/ 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5" h="146">
                <a:moveTo>
                  <a:pt x="145" y="28"/>
                </a:moveTo>
                <a:cubicBezTo>
                  <a:pt x="145" y="118"/>
                  <a:pt x="145" y="118"/>
                  <a:pt x="145" y="118"/>
                </a:cubicBezTo>
                <a:cubicBezTo>
                  <a:pt x="145" y="126"/>
                  <a:pt x="143" y="132"/>
                  <a:pt x="137" y="138"/>
                </a:cubicBezTo>
                <a:cubicBezTo>
                  <a:pt x="132" y="143"/>
                  <a:pt x="126" y="146"/>
                  <a:pt x="118"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6" y="0"/>
                  <a:pt x="132" y="3"/>
                  <a:pt x="137" y="8"/>
                </a:cubicBezTo>
                <a:cubicBezTo>
                  <a:pt x="143" y="14"/>
                  <a:pt x="145" y="20"/>
                  <a:pt x="145" y="28"/>
                </a:cubicBezTo>
                <a:close/>
                <a:moveTo>
                  <a:pt x="121" y="46"/>
                </a:moveTo>
                <a:cubicBezTo>
                  <a:pt x="118" y="47"/>
                  <a:pt x="114" y="49"/>
                  <a:pt x="110" y="49"/>
                </a:cubicBezTo>
                <a:cubicBezTo>
                  <a:pt x="114" y="47"/>
                  <a:pt x="117" y="43"/>
                  <a:pt x="118" y="38"/>
                </a:cubicBezTo>
                <a:cubicBezTo>
                  <a:pt x="114" y="40"/>
                  <a:pt x="110" y="42"/>
                  <a:pt x="106" y="43"/>
                </a:cubicBezTo>
                <a:cubicBezTo>
                  <a:pt x="102" y="39"/>
                  <a:pt x="97" y="37"/>
                  <a:pt x="91" y="37"/>
                </a:cubicBezTo>
                <a:cubicBezTo>
                  <a:pt x="86" y="37"/>
                  <a:pt x="81" y="39"/>
                  <a:pt x="77" y="42"/>
                </a:cubicBezTo>
                <a:cubicBezTo>
                  <a:pt x="73" y="46"/>
                  <a:pt x="71" y="51"/>
                  <a:pt x="71" y="56"/>
                </a:cubicBezTo>
                <a:cubicBezTo>
                  <a:pt x="71" y="58"/>
                  <a:pt x="72" y="60"/>
                  <a:pt x="72" y="61"/>
                </a:cubicBezTo>
                <a:cubicBezTo>
                  <a:pt x="64" y="61"/>
                  <a:pt x="56" y="59"/>
                  <a:pt x="49" y="55"/>
                </a:cubicBezTo>
                <a:cubicBezTo>
                  <a:pt x="42" y="51"/>
                  <a:pt x="36" y="46"/>
                  <a:pt x="31" y="40"/>
                </a:cubicBezTo>
                <a:cubicBezTo>
                  <a:pt x="29" y="43"/>
                  <a:pt x="28" y="47"/>
                  <a:pt x="28" y="50"/>
                </a:cubicBezTo>
                <a:cubicBezTo>
                  <a:pt x="28" y="57"/>
                  <a:pt x="31" y="63"/>
                  <a:pt x="37" y="67"/>
                </a:cubicBezTo>
                <a:cubicBezTo>
                  <a:pt x="34" y="67"/>
                  <a:pt x="31" y="66"/>
                  <a:pt x="27" y="64"/>
                </a:cubicBezTo>
                <a:cubicBezTo>
                  <a:pt x="27" y="65"/>
                  <a:pt x="27" y="65"/>
                  <a:pt x="27" y="65"/>
                </a:cubicBezTo>
                <a:cubicBezTo>
                  <a:pt x="27" y="69"/>
                  <a:pt x="29" y="73"/>
                  <a:pt x="32" y="77"/>
                </a:cubicBezTo>
                <a:cubicBezTo>
                  <a:pt x="35" y="81"/>
                  <a:pt x="39" y="83"/>
                  <a:pt x="44" y="84"/>
                </a:cubicBezTo>
                <a:cubicBezTo>
                  <a:pt x="42" y="85"/>
                  <a:pt x="40" y="85"/>
                  <a:pt x="39" y="85"/>
                </a:cubicBezTo>
                <a:cubicBezTo>
                  <a:pt x="38" y="85"/>
                  <a:pt x="37" y="85"/>
                  <a:pt x="35" y="84"/>
                </a:cubicBezTo>
                <a:cubicBezTo>
                  <a:pt x="36" y="88"/>
                  <a:pt x="39" y="92"/>
                  <a:pt x="42" y="94"/>
                </a:cubicBezTo>
                <a:cubicBezTo>
                  <a:pt x="46" y="97"/>
                  <a:pt x="49" y="98"/>
                  <a:pt x="54" y="98"/>
                </a:cubicBezTo>
                <a:cubicBezTo>
                  <a:pt x="46" y="104"/>
                  <a:pt x="38" y="107"/>
                  <a:pt x="29" y="107"/>
                </a:cubicBezTo>
                <a:cubicBezTo>
                  <a:pt x="27" y="107"/>
                  <a:pt x="26" y="107"/>
                  <a:pt x="24" y="106"/>
                </a:cubicBezTo>
                <a:cubicBezTo>
                  <a:pt x="34" y="112"/>
                  <a:pt x="44" y="115"/>
                  <a:pt x="55" y="115"/>
                </a:cubicBezTo>
                <a:cubicBezTo>
                  <a:pt x="62" y="115"/>
                  <a:pt x="68" y="114"/>
                  <a:pt x="75" y="112"/>
                </a:cubicBezTo>
                <a:cubicBezTo>
                  <a:pt x="81" y="110"/>
                  <a:pt x="86" y="107"/>
                  <a:pt x="90" y="103"/>
                </a:cubicBezTo>
                <a:cubicBezTo>
                  <a:pt x="95" y="99"/>
                  <a:pt x="99" y="95"/>
                  <a:pt x="102" y="90"/>
                </a:cubicBezTo>
                <a:cubicBezTo>
                  <a:pt x="105" y="85"/>
                  <a:pt x="107" y="80"/>
                  <a:pt x="109" y="75"/>
                </a:cubicBezTo>
                <a:cubicBezTo>
                  <a:pt x="111" y="69"/>
                  <a:pt x="111" y="64"/>
                  <a:pt x="111" y="59"/>
                </a:cubicBezTo>
                <a:cubicBezTo>
                  <a:pt x="111" y="58"/>
                  <a:pt x="111" y="57"/>
                  <a:pt x="111" y="56"/>
                </a:cubicBezTo>
                <a:cubicBezTo>
                  <a:pt x="115" y="53"/>
                  <a:pt x="118" y="50"/>
                  <a:pt x="121" y="4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30" name="Freeform 127"/>
          <p:cNvSpPr/>
          <p:nvPr/>
        </p:nvSpPr>
        <p:spPr bwMode="auto">
          <a:xfrm>
            <a:off x="2905101" y="3289182"/>
            <a:ext cx="218771" cy="221039"/>
          </a:xfrm>
          <a:custGeom>
            <a:avLst/>
            <a:gdLst>
              <a:gd name="T0" fmla="*/ 145 w 145"/>
              <a:gd name="T1" fmla="*/ 118 h 146"/>
              <a:gd name="T2" fmla="*/ 137 w 145"/>
              <a:gd name="T3" fmla="*/ 138 h 146"/>
              <a:gd name="T4" fmla="*/ 118 w 145"/>
              <a:gd name="T5" fmla="*/ 146 h 146"/>
              <a:gd name="T6" fmla="*/ 100 w 145"/>
              <a:gd name="T7" fmla="*/ 146 h 146"/>
              <a:gd name="T8" fmla="*/ 100 w 145"/>
              <a:gd name="T9" fmla="*/ 88 h 146"/>
              <a:gd name="T10" fmla="*/ 119 w 145"/>
              <a:gd name="T11" fmla="*/ 88 h 146"/>
              <a:gd name="T12" fmla="*/ 122 w 145"/>
              <a:gd name="T13" fmla="*/ 67 h 146"/>
              <a:gd name="T14" fmla="*/ 100 w 145"/>
              <a:gd name="T15" fmla="*/ 67 h 146"/>
              <a:gd name="T16" fmla="*/ 100 w 145"/>
              <a:gd name="T17" fmla="*/ 53 h 146"/>
              <a:gd name="T18" fmla="*/ 102 w 145"/>
              <a:gd name="T19" fmla="*/ 46 h 146"/>
              <a:gd name="T20" fmla="*/ 111 w 145"/>
              <a:gd name="T21" fmla="*/ 43 h 146"/>
              <a:gd name="T22" fmla="*/ 124 w 145"/>
              <a:gd name="T23" fmla="*/ 43 h 146"/>
              <a:gd name="T24" fmla="*/ 124 w 145"/>
              <a:gd name="T25" fmla="*/ 23 h 146"/>
              <a:gd name="T26" fmla="*/ 107 w 145"/>
              <a:gd name="T27" fmla="*/ 22 h 146"/>
              <a:gd name="T28" fmla="*/ 86 w 145"/>
              <a:gd name="T29" fmla="*/ 30 h 146"/>
              <a:gd name="T30" fmla="*/ 79 w 145"/>
              <a:gd name="T31" fmla="*/ 51 h 146"/>
              <a:gd name="T32" fmla="*/ 79 w 145"/>
              <a:gd name="T33" fmla="*/ 67 h 146"/>
              <a:gd name="T34" fmla="*/ 57 w 145"/>
              <a:gd name="T35" fmla="*/ 67 h 146"/>
              <a:gd name="T36" fmla="*/ 57 w 145"/>
              <a:gd name="T37" fmla="*/ 88 h 146"/>
              <a:gd name="T38" fmla="*/ 79 w 145"/>
              <a:gd name="T39" fmla="*/ 88 h 146"/>
              <a:gd name="T40" fmla="*/ 79 w 145"/>
              <a:gd name="T41" fmla="*/ 146 h 146"/>
              <a:gd name="T42" fmla="*/ 27 w 145"/>
              <a:gd name="T43" fmla="*/ 146 h 146"/>
              <a:gd name="T44" fmla="*/ 8 w 145"/>
              <a:gd name="T45" fmla="*/ 138 h 146"/>
              <a:gd name="T46" fmla="*/ 0 w 145"/>
              <a:gd name="T47" fmla="*/ 118 h 146"/>
              <a:gd name="T48" fmla="*/ 0 w 145"/>
              <a:gd name="T49" fmla="*/ 28 h 146"/>
              <a:gd name="T50" fmla="*/ 8 w 145"/>
              <a:gd name="T51" fmla="*/ 8 h 146"/>
              <a:gd name="T52" fmla="*/ 27 w 145"/>
              <a:gd name="T53" fmla="*/ 0 h 146"/>
              <a:gd name="T54" fmla="*/ 118 w 145"/>
              <a:gd name="T55" fmla="*/ 0 h 146"/>
              <a:gd name="T56" fmla="*/ 137 w 145"/>
              <a:gd name="T57" fmla="*/ 8 h 146"/>
              <a:gd name="T58" fmla="*/ 145 w 145"/>
              <a:gd name="T59" fmla="*/ 28 h 146"/>
              <a:gd name="T60" fmla="*/ 145 w 145"/>
              <a:gd name="T61" fmla="*/ 11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5" h="146">
                <a:moveTo>
                  <a:pt x="145" y="118"/>
                </a:moveTo>
                <a:cubicBezTo>
                  <a:pt x="145" y="126"/>
                  <a:pt x="142" y="132"/>
                  <a:pt x="137" y="138"/>
                </a:cubicBezTo>
                <a:cubicBezTo>
                  <a:pt x="132" y="143"/>
                  <a:pt x="125" y="146"/>
                  <a:pt x="118" y="146"/>
                </a:cubicBezTo>
                <a:cubicBezTo>
                  <a:pt x="100" y="146"/>
                  <a:pt x="100" y="146"/>
                  <a:pt x="100" y="146"/>
                </a:cubicBezTo>
                <a:cubicBezTo>
                  <a:pt x="100" y="88"/>
                  <a:pt x="100" y="88"/>
                  <a:pt x="100" y="88"/>
                </a:cubicBezTo>
                <a:cubicBezTo>
                  <a:pt x="119" y="88"/>
                  <a:pt x="119" y="88"/>
                  <a:pt x="119" y="88"/>
                </a:cubicBezTo>
                <a:cubicBezTo>
                  <a:pt x="122" y="67"/>
                  <a:pt x="122" y="67"/>
                  <a:pt x="122" y="67"/>
                </a:cubicBezTo>
                <a:cubicBezTo>
                  <a:pt x="100" y="67"/>
                  <a:pt x="100" y="67"/>
                  <a:pt x="100" y="67"/>
                </a:cubicBezTo>
                <a:cubicBezTo>
                  <a:pt x="100" y="53"/>
                  <a:pt x="100" y="53"/>
                  <a:pt x="100" y="53"/>
                </a:cubicBezTo>
                <a:cubicBezTo>
                  <a:pt x="100" y="50"/>
                  <a:pt x="101" y="47"/>
                  <a:pt x="102" y="46"/>
                </a:cubicBezTo>
                <a:cubicBezTo>
                  <a:pt x="104" y="44"/>
                  <a:pt x="107" y="43"/>
                  <a:pt x="111" y="43"/>
                </a:cubicBezTo>
                <a:cubicBezTo>
                  <a:pt x="124" y="43"/>
                  <a:pt x="124" y="43"/>
                  <a:pt x="124" y="43"/>
                </a:cubicBezTo>
                <a:cubicBezTo>
                  <a:pt x="124" y="23"/>
                  <a:pt x="124" y="23"/>
                  <a:pt x="124" y="23"/>
                </a:cubicBezTo>
                <a:cubicBezTo>
                  <a:pt x="118" y="23"/>
                  <a:pt x="112" y="22"/>
                  <a:pt x="107" y="22"/>
                </a:cubicBezTo>
                <a:cubicBezTo>
                  <a:pt x="98" y="22"/>
                  <a:pt x="91" y="25"/>
                  <a:pt x="86" y="30"/>
                </a:cubicBezTo>
                <a:cubicBezTo>
                  <a:pt x="81" y="35"/>
                  <a:pt x="79" y="42"/>
                  <a:pt x="79" y="51"/>
                </a:cubicBezTo>
                <a:cubicBezTo>
                  <a:pt x="79" y="67"/>
                  <a:pt x="79" y="67"/>
                  <a:pt x="79" y="67"/>
                </a:cubicBezTo>
                <a:cubicBezTo>
                  <a:pt x="57" y="67"/>
                  <a:pt x="57" y="67"/>
                  <a:pt x="57" y="67"/>
                </a:cubicBezTo>
                <a:cubicBezTo>
                  <a:pt x="57" y="88"/>
                  <a:pt x="57" y="88"/>
                  <a:pt x="57" y="88"/>
                </a:cubicBezTo>
                <a:cubicBezTo>
                  <a:pt x="79" y="88"/>
                  <a:pt x="79" y="88"/>
                  <a:pt x="79" y="88"/>
                </a:cubicBezTo>
                <a:cubicBezTo>
                  <a:pt x="79" y="146"/>
                  <a:pt x="79" y="146"/>
                  <a:pt x="79"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5" y="0"/>
                  <a:pt x="132" y="3"/>
                  <a:pt x="137" y="8"/>
                </a:cubicBezTo>
                <a:cubicBezTo>
                  <a:pt x="142" y="14"/>
                  <a:pt x="145" y="20"/>
                  <a:pt x="145" y="28"/>
                </a:cubicBezTo>
                <a:lnTo>
                  <a:pt x="145" y="118"/>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31" name="Freeform 128"/>
          <p:cNvSpPr>
            <a:spLocks noEditPoints="1"/>
          </p:cNvSpPr>
          <p:nvPr/>
        </p:nvSpPr>
        <p:spPr bwMode="auto">
          <a:xfrm>
            <a:off x="3187682" y="3289182"/>
            <a:ext cx="255233" cy="221039"/>
          </a:xfrm>
          <a:custGeom>
            <a:avLst/>
            <a:gdLst>
              <a:gd name="T0" fmla="*/ 169 w 169"/>
              <a:gd name="T1" fmla="*/ 12 h 146"/>
              <a:gd name="T2" fmla="*/ 169 w 169"/>
              <a:gd name="T3" fmla="*/ 133 h 146"/>
              <a:gd name="T4" fmla="*/ 166 w 169"/>
              <a:gd name="T5" fmla="*/ 142 h 146"/>
              <a:gd name="T6" fmla="*/ 157 w 169"/>
              <a:gd name="T7" fmla="*/ 146 h 146"/>
              <a:gd name="T8" fmla="*/ 12 w 169"/>
              <a:gd name="T9" fmla="*/ 146 h 146"/>
              <a:gd name="T10" fmla="*/ 3 w 169"/>
              <a:gd name="T11" fmla="*/ 142 h 146"/>
              <a:gd name="T12" fmla="*/ 0 w 169"/>
              <a:gd name="T13" fmla="*/ 133 h 146"/>
              <a:gd name="T14" fmla="*/ 0 w 169"/>
              <a:gd name="T15" fmla="*/ 12 h 146"/>
              <a:gd name="T16" fmla="*/ 3 w 169"/>
              <a:gd name="T17" fmla="*/ 4 h 146"/>
              <a:gd name="T18" fmla="*/ 12 w 169"/>
              <a:gd name="T19" fmla="*/ 0 h 146"/>
              <a:gd name="T20" fmla="*/ 157 w 169"/>
              <a:gd name="T21" fmla="*/ 0 h 146"/>
              <a:gd name="T22" fmla="*/ 166 w 169"/>
              <a:gd name="T23" fmla="*/ 4 h 146"/>
              <a:gd name="T24" fmla="*/ 169 w 169"/>
              <a:gd name="T25" fmla="*/ 12 h 146"/>
              <a:gd name="T26" fmla="*/ 12 w 169"/>
              <a:gd name="T27" fmla="*/ 37 h 146"/>
              <a:gd name="T28" fmla="*/ 157 w 169"/>
              <a:gd name="T29" fmla="*/ 37 h 146"/>
              <a:gd name="T30" fmla="*/ 157 w 169"/>
              <a:gd name="T31" fmla="*/ 25 h 146"/>
              <a:gd name="T32" fmla="*/ 157 w 169"/>
              <a:gd name="T33" fmla="*/ 12 h 146"/>
              <a:gd name="T34" fmla="*/ 79 w 169"/>
              <a:gd name="T35" fmla="*/ 12 h 146"/>
              <a:gd name="T36" fmla="*/ 73 w 169"/>
              <a:gd name="T37" fmla="*/ 25 h 146"/>
              <a:gd name="T38" fmla="*/ 12 w 169"/>
              <a:gd name="T39" fmla="*/ 25 h 146"/>
              <a:gd name="T40" fmla="*/ 12 w 169"/>
              <a:gd name="T41" fmla="*/ 37 h 146"/>
              <a:gd name="T42" fmla="*/ 12 w 169"/>
              <a:gd name="T43" fmla="*/ 133 h 146"/>
              <a:gd name="T44" fmla="*/ 157 w 169"/>
              <a:gd name="T45" fmla="*/ 133 h 146"/>
              <a:gd name="T46" fmla="*/ 157 w 169"/>
              <a:gd name="T47" fmla="*/ 121 h 146"/>
              <a:gd name="T48" fmla="*/ 12 w 169"/>
              <a:gd name="T49" fmla="*/ 121 h 146"/>
              <a:gd name="T50" fmla="*/ 12 w 169"/>
              <a:gd name="T51" fmla="*/ 133 h 146"/>
              <a:gd name="T52" fmla="*/ 24 w 169"/>
              <a:gd name="T53" fmla="*/ 18 h 146"/>
              <a:gd name="T54" fmla="*/ 60 w 169"/>
              <a:gd name="T55" fmla="*/ 18 h 146"/>
              <a:gd name="T56" fmla="*/ 60 w 169"/>
              <a:gd name="T57" fmla="*/ 6 h 146"/>
              <a:gd name="T58" fmla="*/ 24 w 169"/>
              <a:gd name="T59" fmla="*/ 6 h 146"/>
              <a:gd name="T60" fmla="*/ 24 w 169"/>
              <a:gd name="T61" fmla="*/ 18 h 146"/>
              <a:gd name="T62" fmla="*/ 110 w 169"/>
              <a:gd name="T63" fmla="*/ 105 h 146"/>
              <a:gd name="T64" fmla="*/ 121 w 169"/>
              <a:gd name="T65" fmla="*/ 79 h 146"/>
              <a:gd name="T66" fmla="*/ 110 w 169"/>
              <a:gd name="T67" fmla="*/ 54 h 146"/>
              <a:gd name="T68" fmla="*/ 84 w 169"/>
              <a:gd name="T69" fmla="*/ 43 h 146"/>
              <a:gd name="T70" fmla="*/ 59 w 169"/>
              <a:gd name="T71" fmla="*/ 54 h 146"/>
              <a:gd name="T72" fmla="*/ 48 w 169"/>
              <a:gd name="T73" fmla="*/ 79 h 146"/>
              <a:gd name="T74" fmla="*/ 59 w 169"/>
              <a:gd name="T75" fmla="*/ 105 h 146"/>
              <a:gd name="T76" fmla="*/ 84 w 169"/>
              <a:gd name="T77" fmla="*/ 115 h 146"/>
              <a:gd name="T78" fmla="*/ 110 w 169"/>
              <a:gd name="T79" fmla="*/ 105 h 146"/>
              <a:gd name="T80" fmla="*/ 101 w 169"/>
              <a:gd name="T81" fmla="*/ 62 h 146"/>
              <a:gd name="T82" fmla="*/ 109 w 169"/>
              <a:gd name="T83" fmla="*/ 79 h 146"/>
              <a:gd name="T84" fmla="*/ 101 w 169"/>
              <a:gd name="T85" fmla="*/ 96 h 146"/>
              <a:gd name="T86" fmla="*/ 84 w 169"/>
              <a:gd name="T87" fmla="*/ 103 h 146"/>
              <a:gd name="T88" fmla="*/ 67 w 169"/>
              <a:gd name="T89" fmla="*/ 96 h 146"/>
              <a:gd name="T90" fmla="*/ 60 w 169"/>
              <a:gd name="T91" fmla="*/ 79 h 146"/>
              <a:gd name="T92" fmla="*/ 67 w 169"/>
              <a:gd name="T93" fmla="*/ 62 h 146"/>
              <a:gd name="T94" fmla="*/ 84 w 169"/>
              <a:gd name="T95" fmla="*/ 55 h 146"/>
              <a:gd name="T96" fmla="*/ 101 w 169"/>
              <a:gd name="T97" fmla="*/ 62 h 146"/>
              <a:gd name="T98" fmla="*/ 87 w 169"/>
              <a:gd name="T99" fmla="*/ 69 h 146"/>
              <a:gd name="T100" fmla="*/ 87 w 169"/>
              <a:gd name="T101" fmla="*/ 67 h 146"/>
              <a:gd name="T102" fmla="*/ 87 w 169"/>
              <a:gd name="T103" fmla="*/ 65 h 146"/>
              <a:gd name="T104" fmla="*/ 84 w 169"/>
              <a:gd name="T105" fmla="*/ 64 h 146"/>
              <a:gd name="T106" fmla="*/ 74 w 169"/>
              <a:gd name="T107" fmla="*/ 68 h 146"/>
              <a:gd name="T108" fmla="*/ 69 w 169"/>
              <a:gd name="T109" fmla="*/ 79 h 146"/>
              <a:gd name="T110" fmla="*/ 70 w 169"/>
              <a:gd name="T111" fmla="*/ 81 h 146"/>
              <a:gd name="T112" fmla="*/ 72 w 169"/>
              <a:gd name="T113" fmla="*/ 82 h 146"/>
              <a:gd name="T114" fmla="*/ 74 w 169"/>
              <a:gd name="T115" fmla="*/ 81 h 146"/>
              <a:gd name="T116" fmla="*/ 75 w 169"/>
              <a:gd name="T117" fmla="*/ 79 h 146"/>
              <a:gd name="T118" fmla="*/ 78 w 169"/>
              <a:gd name="T119" fmla="*/ 73 h 146"/>
              <a:gd name="T120" fmla="*/ 84 w 169"/>
              <a:gd name="T121" fmla="*/ 70 h 146"/>
              <a:gd name="T122" fmla="*/ 87 w 169"/>
              <a:gd name="T123" fmla="*/ 6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9" h="146">
                <a:moveTo>
                  <a:pt x="169" y="12"/>
                </a:moveTo>
                <a:cubicBezTo>
                  <a:pt x="169" y="133"/>
                  <a:pt x="169" y="133"/>
                  <a:pt x="169" y="133"/>
                </a:cubicBezTo>
                <a:cubicBezTo>
                  <a:pt x="169" y="137"/>
                  <a:pt x="168" y="140"/>
                  <a:pt x="166" y="142"/>
                </a:cubicBezTo>
                <a:cubicBezTo>
                  <a:pt x="163" y="144"/>
                  <a:pt x="160" y="146"/>
                  <a:pt x="157" y="146"/>
                </a:cubicBezTo>
                <a:cubicBezTo>
                  <a:pt x="12" y="146"/>
                  <a:pt x="12" y="146"/>
                  <a:pt x="12" y="146"/>
                </a:cubicBezTo>
                <a:cubicBezTo>
                  <a:pt x="8" y="146"/>
                  <a:pt x="6" y="144"/>
                  <a:pt x="3" y="142"/>
                </a:cubicBezTo>
                <a:cubicBezTo>
                  <a:pt x="1" y="140"/>
                  <a:pt x="0" y="137"/>
                  <a:pt x="0" y="133"/>
                </a:cubicBezTo>
                <a:cubicBezTo>
                  <a:pt x="0" y="12"/>
                  <a:pt x="0" y="12"/>
                  <a:pt x="0" y="12"/>
                </a:cubicBezTo>
                <a:cubicBezTo>
                  <a:pt x="0" y="9"/>
                  <a:pt x="1" y="6"/>
                  <a:pt x="3" y="4"/>
                </a:cubicBezTo>
                <a:cubicBezTo>
                  <a:pt x="6" y="2"/>
                  <a:pt x="8" y="0"/>
                  <a:pt x="12" y="0"/>
                </a:cubicBezTo>
                <a:cubicBezTo>
                  <a:pt x="157" y="0"/>
                  <a:pt x="157" y="0"/>
                  <a:pt x="157" y="0"/>
                </a:cubicBezTo>
                <a:cubicBezTo>
                  <a:pt x="160" y="0"/>
                  <a:pt x="163" y="2"/>
                  <a:pt x="166" y="4"/>
                </a:cubicBezTo>
                <a:cubicBezTo>
                  <a:pt x="168" y="6"/>
                  <a:pt x="169" y="9"/>
                  <a:pt x="169" y="12"/>
                </a:cubicBezTo>
                <a:close/>
                <a:moveTo>
                  <a:pt x="12" y="37"/>
                </a:moveTo>
                <a:cubicBezTo>
                  <a:pt x="157" y="37"/>
                  <a:pt x="157" y="37"/>
                  <a:pt x="157" y="37"/>
                </a:cubicBezTo>
                <a:cubicBezTo>
                  <a:pt x="157" y="25"/>
                  <a:pt x="157" y="25"/>
                  <a:pt x="157" y="25"/>
                </a:cubicBezTo>
                <a:cubicBezTo>
                  <a:pt x="157" y="12"/>
                  <a:pt x="157" y="12"/>
                  <a:pt x="157" y="12"/>
                </a:cubicBezTo>
                <a:cubicBezTo>
                  <a:pt x="79" y="12"/>
                  <a:pt x="79" y="12"/>
                  <a:pt x="79" y="12"/>
                </a:cubicBezTo>
                <a:cubicBezTo>
                  <a:pt x="73" y="25"/>
                  <a:pt x="73" y="25"/>
                  <a:pt x="73" y="25"/>
                </a:cubicBezTo>
                <a:cubicBezTo>
                  <a:pt x="12" y="25"/>
                  <a:pt x="12" y="25"/>
                  <a:pt x="12" y="25"/>
                </a:cubicBezTo>
                <a:lnTo>
                  <a:pt x="12" y="37"/>
                </a:lnTo>
                <a:close/>
                <a:moveTo>
                  <a:pt x="12" y="133"/>
                </a:moveTo>
                <a:cubicBezTo>
                  <a:pt x="157" y="133"/>
                  <a:pt x="157" y="133"/>
                  <a:pt x="157" y="133"/>
                </a:cubicBezTo>
                <a:cubicBezTo>
                  <a:pt x="157" y="121"/>
                  <a:pt x="157" y="121"/>
                  <a:pt x="157" y="121"/>
                </a:cubicBezTo>
                <a:cubicBezTo>
                  <a:pt x="12" y="121"/>
                  <a:pt x="12" y="121"/>
                  <a:pt x="12" y="121"/>
                </a:cubicBezTo>
                <a:lnTo>
                  <a:pt x="12" y="133"/>
                </a:lnTo>
                <a:close/>
                <a:moveTo>
                  <a:pt x="24" y="18"/>
                </a:moveTo>
                <a:cubicBezTo>
                  <a:pt x="60" y="18"/>
                  <a:pt x="60" y="18"/>
                  <a:pt x="60" y="18"/>
                </a:cubicBezTo>
                <a:cubicBezTo>
                  <a:pt x="60" y="6"/>
                  <a:pt x="60" y="6"/>
                  <a:pt x="60" y="6"/>
                </a:cubicBezTo>
                <a:cubicBezTo>
                  <a:pt x="24" y="6"/>
                  <a:pt x="24" y="6"/>
                  <a:pt x="24" y="6"/>
                </a:cubicBezTo>
                <a:lnTo>
                  <a:pt x="24" y="18"/>
                </a:lnTo>
                <a:close/>
                <a:moveTo>
                  <a:pt x="110" y="105"/>
                </a:moveTo>
                <a:cubicBezTo>
                  <a:pt x="117" y="98"/>
                  <a:pt x="121" y="89"/>
                  <a:pt x="121" y="79"/>
                </a:cubicBezTo>
                <a:cubicBezTo>
                  <a:pt x="121" y="69"/>
                  <a:pt x="117" y="61"/>
                  <a:pt x="110" y="54"/>
                </a:cubicBezTo>
                <a:cubicBezTo>
                  <a:pt x="103" y="46"/>
                  <a:pt x="94" y="43"/>
                  <a:pt x="84" y="43"/>
                </a:cubicBezTo>
                <a:cubicBezTo>
                  <a:pt x="74" y="43"/>
                  <a:pt x="66" y="46"/>
                  <a:pt x="59" y="54"/>
                </a:cubicBezTo>
                <a:cubicBezTo>
                  <a:pt x="52" y="61"/>
                  <a:pt x="48" y="69"/>
                  <a:pt x="48" y="79"/>
                </a:cubicBezTo>
                <a:cubicBezTo>
                  <a:pt x="48" y="89"/>
                  <a:pt x="52" y="98"/>
                  <a:pt x="59" y="105"/>
                </a:cubicBezTo>
                <a:cubicBezTo>
                  <a:pt x="66" y="112"/>
                  <a:pt x="74" y="115"/>
                  <a:pt x="84" y="115"/>
                </a:cubicBezTo>
                <a:cubicBezTo>
                  <a:pt x="94" y="115"/>
                  <a:pt x="103" y="112"/>
                  <a:pt x="110" y="105"/>
                </a:cubicBezTo>
                <a:close/>
                <a:moveTo>
                  <a:pt x="101" y="62"/>
                </a:moveTo>
                <a:cubicBezTo>
                  <a:pt x="106" y="67"/>
                  <a:pt x="109" y="73"/>
                  <a:pt x="109" y="79"/>
                </a:cubicBezTo>
                <a:cubicBezTo>
                  <a:pt x="109" y="86"/>
                  <a:pt x="106" y="92"/>
                  <a:pt x="101" y="96"/>
                </a:cubicBezTo>
                <a:cubicBezTo>
                  <a:pt x="97" y="101"/>
                  <a:pt x="91" y="103"/>
                  <a:pt x="84" y="103"/>
                </a:cubicBezTo>
                <a:cubicBezTo>
                  <a:pt x="78" y="103"/>
                  <a:pt x="72" y="101"/>
                  <a:pt x="67" y="96"/>
                </a:cubicBezTo>
                <a:cubicBezTo>
                  <a:pt x="63" y="92"/>
                  <a:pt x="60" y="86"/>
                  <a:pt x="60" y="79"/>
                </a:cubicBezTo>
                <a:cubicBezTo>
                  <a:pt x="60" y="73"/>
                  <a:pt x="63" y="67"/>
                  <a:pt x="67" y="62"/>
                </a:cubicBezTo>
                <a:cubicBezTo>
                  <a:pt x="72" y="57"/>
                  <a:pt x="78" y="55"/>
                  <a:pt x="84" y="55"/>
                </a:cubicBezTo>
                <a:cubicBezTo>
                  <a:pt x="91" y="55"/>
                  <a:pt x="97" y="57"/>
                  <a:pt x="101" y="62"/>
                </a:cubicBezTo>
                <a:close/>
                <a:moveTo>
                  <a:pt x="87" y="69"/>
                </a:moveTo>
                <a:cubicBezTo>
                  <a:pt x="87" y="69"/>
                  <a:pt x="87" y="68"/>
                  <a:pt x="87" y="67"/>
                </a:cubicBezTo>
                <a:cubicBezTo>
                  <a:pt x="87" y="66"/>
                  <a:pt x="87" y="65"/>
                  <a:pt x="87" y="65"/>
                </a:cubicBezTo>
                <a:cubicBezTo>
                  <a:pt x="86" y="64"/>
                  <a:pt x="85" y="64"/>
                  <a:pt x="84" y="64"/>
                </a:cubicBezTo>
                <a:cubicBezTo>
                  <a:pt x="80" y="64"/>
                  <a:pt x="77" y="65"/>
                  <a:pt x="74" y="68"/>
                </a:cubicBezTo>
                <a:cubicBezTo>
                  <a:pt x="71" y="71"/>
                  <a:pt x="69" y="75"/>
                  <a:pt x="69" y="79"/>
                </a:cubicBezTo>
                <a:cubicBezTo>
                  <a:pt x="69" y="80"/>
                  <a:pt x="70" y="81"/>
                  <a:pt x="70" y="81"/>
                </a:cubicBezTo>
                <a:cubicBezTo>
                  <a:pt x="71" y="82"/>
                  <a:pt x="71" y="82"/>
                  <a:pt x="72" y="82"/>
                </a:cubicBezTo>
                <a:cubicBezTo>
                  <a:pt x="73" y="82"/>
                  <a:pt x="74" y="82"/>
                  <a:pt x="74" y="81"/>
                </a:cubicBezTo>
                <a:cubicBezTo>
                  <a:pt x="75" y="81"/>
                  <a:pt x="75" y="80"/>
                  <a:pt x="75" y="79"/>
                </a:cubicBezTo>
                <a:cubicBezTo>
                  <a:pt x="75" y="76"/>
                  <a:pt x="76" y="74"/>
                  <a:pt x="78" y="73"/>
                </a:cubicBezTo>
                <a:cubicBezTo>
                  <a:pt x="80" y="71"/>
                  <a:pt x="82" y="70"/>
                  <a:pt x="84" y="70"/>
                </a:cubicBezTo>
                <a:cubicBezTo>
                  <a:pt x="85" y="70"/>
                  <a:pt x="86" y="70"/>
                  <a:pt x="87" y="6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32" name="Freeform 129"/>
          <p:cNvSpPr>
            <a:spLocks noEditPoints="1"/>
          </p:cNvSpPr>
          <p:nvPr/>
        </p:nvSpPr>
        <p:spPr bwMode="auto">
          <a:xfrm>
            <a:off x="3506723" y="3289182"/>
            <a:ext cx="241561" cy="230154"/>
          </a:xfrm>
          <a:custGeom>
            <a:avLst/>
            <a:gdLst>
              <a:gd name="T0" fmla="*/ 159 w 159"/>
              <a:gd name="T1" fmla="*/ 103 h 151"/>
              <a:gd name="T2" fmla="*/ 154 w 159"/>
              <a:gd name="T3" fmla="*/ 109 h 151"/>
              <a:gd name="T4" fmla="*/ 148 w 159"/>
              <a:gd name="T5" fmla="*/ 114 h 151"/>
              <a:gd name="T6" fmla="*/ 145 w 159"/>
              <a:gd name="T7" fmla="*/ 113 h 151"/>
              <a:gd name="T8" fmla="*/ 142 w 159"/>
              <a:gd name="T9" fmla="*/ 109 h 151"/>
              <a:gd name="T10" fmla="*/ 138 w 159"/>
              <a:gd name="T11" fmla="*/ 106 h 151"/>
              <a:gd name="T12" fmla="*/ 136 w 159"/>
              <a:gd name="T13" fmla="*/ 103 h 151"/>
              <a:gd name="T14" fmla="*/ 127 w 159"/>
              <a:gd name="T15" fmla="*/ 112 h 151"/>
              <a:gd name="T16" fmla="*/ 147 w 159"/>
              <a:gd name="T17" fmla="*/ 133 h 151"/>
              <a:gd name="T18" fmla="*/ 150 w 159"/>
              <a:gd name="T19" fmla="*/ 140 h 151"/>
              <a:gd name="T20" fmla="*/ 146 w 159"/>
              <a:gd name="T21" fmla="*/ 147 h 151"/>
              <a:gd name="T22" fmla="*/ 139 w 159"/>
              <a:gd name="T23" fmla="*/ 151 h 151"/>
              <a:gd name="T24" fmla="*/ 132 w 159"/>
              <a:gd name="T25" fmla="*/ 148 h 151"/>
              <a:gd name="T26" fmla="*/ 69 w 159"/>
              <a:gd name="T27" fmla="*/ 85 h 151"/>
              <a:gd name="T28" fmla="*/ 34 w 159"/>
              <a:gd name="T29" fmla="*/ 97 h 151"/>
              <a:gd name="T30" fmla="*/ 9 w 159"/>
              <a:gd name="T31" fmla="*/ 87 h 151"/>
              <a:gd name="T32" fmla="*/ 0 w 159"/>
              <a:gd name="T33" fmla="*/ 62 h 151"/>
              <a:gd name="T34" fmla="*/ 9 w 159"/>
              <a:gd name="T35" fmla="*/ 33 h 151"/>
              <a:gd name="T36" fmla="*/ 32 w 159"/>
              <a:gd name="T37" fmla="*/ 9 h 151"/>
              <a:gd name="T38" fmla="*/ 62 w 159"/>
              <a:gd name="T39" fmla="*/ 0 h 151"/>
              <a:gd name="T40" fmla="*/ 87 w 159"/>
              <a:gd name="T41" fmla="*/ 10 h 151"/>
              <a:gd name="T42" fmla="*/ 96 w 159"/>
              <a:gd name="T43" fmla="*/ 35 h 151"/>
              <a:gd name="T44" fmla="*/ 84 w 159"/>
              <a:gd name="T45" fmla="*/ 70 h 151"/>
              <a:gd name="T46" fmla="*/ 118 w 159"/>
              <a:gd name="T47" fmla="*/ 103 h 151"/>
              <a:gd name="T48" fmla="*/ 127 w 159"/>
              <a:gd name="T49" fmla="*/ 94 h 151"/>
              <a:gd name="T50" fmla="*/ 124 w 159"/>
              <a:gd name="T51" fmla="*/ 92 h 151"/>
              <a:gd name="T52" fmla="*/ 120 w 159"/>
              <a:gd name="T53" fmla="*/ 88 h 151"/>
              <a:gd name="T54" fmla="*/ 117 w 159"/>
              <a:gd name="T55" fmla="*/ 85 h 151"/>
              <a:gd name="T56" fmla="*/ 116 w 159"/>
              <a:gd name="T57" fmla="*/ 82 h 151"/>
              <a:gd name="T58" fmla="*/ 120 w 159"/>
              <a:gd name="T59" fmla="*/ 76 h 151"/>
              <a:gd name="T60" fmla="*/ 127 w 159"/>
              <a:gd name="T61" fmla="*/ 71 h 151"/>
              <a:gd name="T62" fmla="*/ 129 w 159"/>
              <a:gd name="T63" fmla="*/ 72 h 151"/>
              <a:gd name="T64" fmla="*/ 133 w 159"/>
              <a:gd name="T65" fmla="*/ 76 h 151"/>
              <a:gd name="T66" fmla="*/ 141 w 159"/>
              <a:gd name="T67" fmla="*/ 84 h 151"/>
              <a:gd name="T68" fmla="*/ 149 w 159"/>
              <a:gd name="T69" fmla="*/ 92 h 151"/>
              <a:gd name="T70" fmla="*/ 156 w 159"/>
              <a:gd name="T71" fmla="*/ 99 h 151"/>
              <a:gd name="T72" fmla="*/ 159 w 159"/>
              <a:gd name="T73" fmla="*/ 103 h 151"/>
              <a:gd name="T74" fmla="*/ 73 w 159"/>
              <a:gd name="T75" fmla="*/ 49 h 151"/>
              <a:gd name="T76" fmla="*/ 78 w 159"/>
              <a:gd name="T77" fmla="*/ 37 h 151"/>
              <a:gd name="T78" fmla="*/ 73 w 159"/>
              <a:gd name="T79" fmla="*/ 24 h 151"/>
              <a:gd name="T80" fmla="*/ 60 w 159"/>
              <a:gd name="T81" fmla="*/ 18 h 151"/>
              <a:gd name="T82" fmla="*/ 47 w 159"/>
              <a:gd name="T83" fmla="*/ 24 h 151"/>
              <a:gd name="T84" fmla="*/ 42 w 159"/>
              <a:gd name="T85" fmla="*/ 37 h 151"/>
              <a:gd name="T86" fmla="*/ 44 w 159"/>
              <a:gd name="T87" fmla="*/ 44 h 151"/>
              <a:gd name="T88" fmla="*/ 36 w 159"/>
              <a:gd name="T89" fmla="*/ 43 h 151"/>
              <a:gd name="T90" fmla="*/ 23 w 159"/>
              <a:gd name="T91" fmla="*/ 48 h 151"/>
              <a:gd name="T92" fmla="*/ 18 w 159"/>
              <a:gd name="T93" fmla="*/ 61 h 151"/>
              <a:gd name="T94" fmla="*/ 23 w 159"/>
              <a:gd name="T95" fmla="*/ 74 h 151"/>
              <a:gd name="T96" fmla="*/ 36 w 159"/>
              <a:gd name="T97" fmla="*/ 79 h 151"/>
              <a:gd name="T98" fmla="*/ 49 w 159"/>
              <a:gd name="T99" fmla="*/ 74 h 151"/>
              <a:gd name="T100" fmla="*/ 54 w 159"/>
              <a:gd name="T101" fmla="*/ 61 h 151"/>
              <a:gd name="T102" fmla="*/ 52 w 159"/>
              <a:gd name="T103" fmla="*/ 53 h 151"/>
              <a:gd name="T104" fmla="*/ 60 w 159"/>
              <a:gd name="T105" fmla="*/ 55 h 151"/>
              <a:gd name="T106" fmla="*/ 73 w 159"/>
              <a:gd name="T107" fmla="*/ 4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9" h="151">
                <a:moveTo>
                  <a:pt x="159" y="103"/>
                </a:moveTo>
                <a:cubicBezTo>
                  <a:pt x="159" y="104"/>
                  <a:pt x="157" y="106"/>
                  <a:pt x="154" y="109"/>
                </a:cubicBezTo>
                <a:cubicBezTo>
                  <a:pt x="151" y="113"/>
                  <a:pt x="149" y="114"/>
                  <a:pt x="148" y="114"/>
                </a:cubicBezTo>
                <a:cubicBezTo>
                  <a:pt x="147" y="114"/>
                  <a:pt x="146" y="114"/>
                  <a:pt x="145" y="113"/>
                </a:cubicBezTo>
                <a:cubicBezTo>
                  <a:pt x="144" y="112"/>
                  <a:pt x="143" y="111"/>
                  <a:pt x="142" y="109"/>
                </a:cubicBezTo>
                <a:cubicBezTo>
                  <a:pt x="141" y="108"/>
                  <a:pt x="139" y="107"/>
                  <a:pt x="138" y="106"/>
                </a:cubicBezTo>
                <a:cubicBezTo>
                  <a:pt x="137" y="104"/>
                  <a:pt x="136" y="103"/>
                  <a:pt x="136" y="103"/>
                </a:cubicBezTo>
                <a:cubicBezTo>
                  <a:pt x="127" y="112"/>
                  <a:pt x="127" y="112"/>
                  <a:pt x="127" y="112"/>
                </a:cubicBezTo>
                <a:cubicBezTo>
                  <a:pt x="147" y="133"/>
                  <a:pt x="147" y="133"/>
                  <a:pt x="147" y="133"/>
                </a:cubicBezTo>
                <a:cubicBezTo>
                  <a:pt x="149" y="135"/>
                  <a:pt x="150" y="137"/>
                  <a:pt x="150" y="140"/>
                </a:cubicBezTo>
                <a:cubicBezTo>
                  <a:pt x="150" y="142"/>
                  <a:pt x="149" y="145"/>
                  <a:pt x="146" y="147"/>
                </a:cubicBezTo>
                <a:cubicBezTo>
                  <a:pt x="144" y="150"/>
                  <a:pt x="141" y="151"/>
                  <a:pt x="139" y="151"/>
                </a:cubicBezTo>
                <a:cubicBezTo>
                  <a:pt x="136" y="151"/>
                  <a:pt x="134" y="150"/>
                  <a:pt x="132" y="148"/>
                </a:cubicBezTo>
                <a:cubicBezTo>
                  <a:pt x="69" y="85"/>
                  <a:pt x="69" y="85"/>
                  <a:pt x="69" y="85"/>
                </a:cubicBezTo>
                <a:cubicBezTo>
                  <a:pt x="58" y="93"/>
                  <a:pt x="46" y="97"/>
                  <a:pt x="34" y="97"/>
                </a:cubicBezTo>
                <a:cubicBezTo>
                  <a:pt x="24" y="97"/>
                  <a:pt x="16" y="94"/>
                  <a:pt x="9" y="87"/>
                </a:cubicBezTo>
                <a:cubicBezTo>
                  <a:pt x="3" y="81"/>
                  <a:pt x="0" y="73"/>
                  <a:pt x="0" y="62"/>
                </a:cubicBezTo>
                <a:cubicBezTo>
                  <a:pt x="0" y="52"/>
                  <a:pt x="3" y="42"/>
                  <a:pt x="9" y="33"/>
                </a:cubicBezTo>
                <a:cubicBezTo>
                  <a:pt x="15" y="23"/>
                  <a:pt x="22" y="15"/>
                  <a:pt x="32" y="9"/>
                </a:cubicBezTo>
                <a:cubicBezTo>
                  <a:pt x="42" y="3"/>
                  <a:pt x="52" y="0"/>
                  <a:pt x="62" y="0"/>
                </a:cubicBezTo>
                <a:cubicBezTo>
                  <a:pt x="72" y="0"/>
                  <a:pt x="80" y="4"/>
                  <a:pt x="87" y="10"/>
                </a:cubicBezTo>
                <a:cubicBezTo>
                  <a:pt x="93" y="16"/>
                  <a:pt x="96" y="25"/>
                  <a:pt x="96" y="35"/>
                </a:cubicBezTo>
                <a:cubicBezTo>
                  <a:pt x="96" y="47"/>
                  <a:pt x="92" y="59"/>
                  <a:pt x="84" y="70"/>
                </a:cubicBezTo>
                <a:cubicBezTo>
                  <a:pt x="118" y="103"/>
                  <a:pt x="118" y="103"/>
                  <a:pt x="118" y="103"/>
                </a:cubicBezTo>
                <a:cubicBezTo>
                  <a:pt x="127" y="94"/>
                  <a:pt x="127" y="94"/>
                  <a:pt x="127" y="94"/>
                </a:cubicBezTo>
                <a:cubicBezTo>
                  <a:pt x="126" y="94"/>
                  <a:pt x="126" y="93"/>
                  <a:pt x="124" y="92"/>
                </a:cubicBezTo>
                <a:cubicBezTo>
                  <a:pt x="123" y="90"/>
                  <a:pt x="122" y="89"/>
                  <a:pt x="120" y="88"/>
                </a:cubicBezTo>
                <a:cubicBezTo>
                  <a:pt x="119" y="87"/>
                  <a:pt x="118" y="86"/>
                  <a:pt x="117" y="85"/>
                </a:cubicBezTo>
                <a:cubicBezTo>
                  <a:pt x="116" y="83"/>
                  <a:pt x="116" y="83"/>
                  <a:pt x="116" y="82"/>
                </a:cubicBezTo>
                <a:cubicBezTo>
                  <a:pt x="116" y="81"/>
                  <a:pt x="117" y="79"/>
                  <a:pt x="120" y="76"/>
                </a:cubicBezTo>
                <a:cubicBezTo>
                  <a:pt x="124" y="73"/>
                  <a:pt x="126" y="71"/>
                  <a:pt x="127" y="71"/>
                </a:cubicBezTo>
                <a:cubicBezTo>
                  <a:pt x="127" y="71"/>
                  <a:pt x="128" y="71"/>
                  <a:pt x="129" y="72"/>
                </a:cubicBezTo>
                <a:cubicBezTo>
                  <a:pt x="129" y="72"/>
                  <a:pt x="131" y="74"/>
                  <a:pt x="133" y="76"/>
                </a:cubicBezTo>
                <a:cubicBezTo>
                  <a:pt x="136" y="79"/>
                  <a:pt x="138" y="81"/>
                  <a:pt x="141" y="84"/>
                </a:cubicBezTo>
                <a:cubicBezTo>
                  <a:pt x="144" y="86"/>
                  <a:pt x="146" y="89"/>
                  <a:pt x="149" y="92"/>
                </a:cubicBezTo>
                <a:cubicBezTo>
                  <a:pt x="152" y="95"/>
                  <a:pt x="154" y="97"/>
                  <a:pt x="156" y="99"/>
                </a:cubicBezTo>
                <a:cubicBezTo>
                  <a:pt x="158" y="101"/>
                  <a:pt x="159" y="103"/>
                  <a:pt x="159" y="103"/>
                </a:cubicBezTo>
                <a:close/>
                <a:moveTo>
                  <a:pt x="73" y="49"/>
                </a:moveTo>
                <a:cubicBezTo>
                  <a:pt x="77" y="46"/>
                  <a:pt x="78" y="42"/>
                  <a:pt x="78" y="37"/>
                </a:cubicBezTo>
                <a:cubicBezTo>
                  <a:pt x="78" y="32"/>
                  <a:pt x="77" y="27"/>
                  <a:pt x="73" y="24"/>
                </a:cubicBezTo>
                <a:cubicBezTo>
                  <a:pt x="69" y="20"/>
                  <a:pt x="65" y="18"/>
                  <a:pt x="60" y="18"/>
                </a:cubicBezTo>
                <a:cubicBezTo>
                  <a:pt x="55" y="18"/>
                  <a:pt x="51" y="20"/>
                  <a:pt x="47" y="24"/>
                </a:cubicBezTo>
                <a:cubicBezTo>
                  <a:pt x="44" y="27"/>
                  <a:pt x="42" y="32"/>
                  <a:pt x="42" y="37"/>
                </a:cubicBezTo>
                <a:cubicBezTo>
                  <a:pt x="42" y="39"/>
                  <a:pt x="43" y="42"/>
                  <a:pt x="44" y="44"/>
                </a:cubicBezTo>
                <a:cubicBezTo>
                  <a:pt x="41" y="43"/>
                  <a:pt x="39" y="43"/>
                  <a:pt x="36" y="43"/>
                </a:cubicBezTo>
                <a:cubicBezTo>
                  <a:pt x="31" y="43"/>
                  <a:pt x="27" y="44"/>
                  <a:pt x="23" y="48"/>
                </a:cubicBezTo>
                <a:cubicBezTo>
                  <a:pt x="20" y="52"/>
                  <a:pt x="18" y="56"/>
                  <a:pt x="18" y="61"/>
                </a:cubicBezTo>
                <a:cubicBezTo>
                  <a:pt x="18" y="66"/>
                  <a:pt x="20" y="70"/>
                  <a:pt x="23" y="74"/>
                </a:cubicBezTo>
                <a:cubicBezTo>
                  <a:pt x="27" y="77"/>
                  <a:pt x="31" y="79"/>
                  <a:pt x="36" y="79"/>
                </a:cubicBezTo>
                <a:cubicBezTo>
                  <a:pt x="41" y="79"/>
                  <a:pt x="45" y="77"/>
                  <a:pt x="49" y="74"/>
                </a:cubicBezTo>
                <a:cubicBezTo>
                  <a:pt x="52" y="70"/>
                  <a:pt x="54" y="66"/>
                  <a:pt x="54" y="61"/>
                </a:cubicBezTo>
                <a:cubicBezTo>
                  <a:pt x="54" y="58"/>
                  <a:pt x="53" y="56"/>
                  <a:pt x="52" y="53"/>
                </a:cubicBezTo>
                <a:cubicBezTo>
                  <a:pt x="55" y="54"/>
                  <a:pt x="57" y="55"/>
                  <a:pt x="60" y="55"/>
                </a:cubicBezTo>
                <a:cubicBezTo>
                  <a:pt x="65" y="55"/>
                  <a:pt x="69" y="53"/>
                  <a:pt x="73" y="4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33" name="Freeform 130"/>
          <p:cNvSpPr>
            <a:spLocks noEditPoints="1"/>
          </p:cNvSpPr>
          <p:nvPr/>
        </p:nvSpPr>
        <p:spPr bwMode="auto">
          <a:xfrm>
            <a:off x="3825766" y="3275510"/>
            <a:ext cx="273465" cy="250662"/>
          </a:xfrm>
          <a:custGeom>
            <a:avLst/>
            <a:gdLst>
              <a:gd name="T0" fmla="*/ 120 w 181"/>
              <a:gd name="T1" fmla="*/ 94 h 166"/>
              <a:gd name="T2" fmla="*/ 101 w 181"/>
              <a:gd name="T3" fmla="*/ 104 h 166"/>
              <a:gd name="T4" fmla="*/ 109 w 181"/>
              <a:gd name="T5" fmla="*/ 119 h 166"/>
              <a:gd name="T6" fmla="*/ 92 w 181"/>
              <a:gd name="T7" fmla="*/ 132 h 166"/>
              <a:gd name="T8" fmla="*/ 72 w 181"/>
              <a:gd name="T9" fmla="*/ 141 h 166"/>
              <a:gd name="T10" fmla="*/ 49 w 181"/>
              <a:gd name="T11" fmla="*/ 143 h 166"/>
              <a:gd name="T12" fmla="*/ 39 w 181"/>
              <a:gd name="T13" fmla="*/ 124 h 166"/>
              <a:gd name="T14" fmla="*/ 24 w 181"/>
              <a:gd name="T15" fmla="*/ 132 h 166"/>
              <a:gd name="T16" fmla="*/ 15 w 181"/>
              <a:gd name="T17" fmla="*/ 110 h 166"/>
              <a:gd name="T18" fmla="*/ 2 w 181"/>
              <a:gd name="T19" fmla="*/ 94 h 166"/>
              <a:gd name="T20" fmla="*/ 0 w 181"/>
              <a:gd name="T21" fmla="*/ 74 h 166"/>
              <a:gd name="T22" fmla="*/ 16 w 181"/>
              <a:gd name="T23" fmla="*/ 69 h 166"/>
              <a:gd name="T24" fmla="*/ 10 w 181"/>
              <a:gd name="T25" fmla="*/ 49 h 166"/>
              <a:gd name="T26" fmla="*/ 26 w 181"/>
              <a:gd name="T27" fmla="*/ 33 h 166"/>
              <a:gd name="T28" fmla="*/ 46 w 181"/>
              <a:gd name="T29" fmla="*/ 39 h 166"/>
              <a:gd name="T30" fmla="*/ 69 w 181"/>
              <a:gd name="T31" fmla="*/ 22 h 166"/>
              <a:gd name="T32" fmla="*/ 74 w 181"/>
              <a:gd name="T33" fmla="*/ 39 h 166"/>
              <a:gd name="T34" fmla="*/ 94 w 181"/>
              <a:gd name="T35" fmla="*/ 33 h 166"/>
              <a:gd name="T36" fmla="*/ 109 w 181"/>
              <a:gd name="T37" fmla="*/ 51 h 166"/>
              <a:gd name="T38" fmla="*/ 104 w 181"/>
              <a:gd name="T39" fmla="*/ 69 h 166"/>
              <a:gd name="T40" fmla="*/ 121 w 181"/>
              <a:gd name="T41" fmla="*/ 74 h 166"/>
              <a:gd name="T42" fmla="*/ 77 w 181"/>
              <a:gd name="T43" fmla="*/ 66 h 166"/>
              <a:gd name="T44" fmla="*/ 36 w 181"/>
              <a:gd name="T45" fmla="*/ 83 h 166"/>
              <a:gd name="T46" fmla="*/ 77 w 181"/>
              <a:gd name="T47" fmla="*/ 100 h 166"/>
              <a:gd name="T48" fmla="*/ 167 w 181"/>
              <a:gd name="T49" fmla="*/ 44 h 166"/>
              <a:gd name="T50" fmla="*/ 169 w 181"/>
              <a:gd name="T51" fmla="*/ 63 h 166"/>
              <a:gd name="T52" fmla="*/ 148 w 181"/>
              <a:gd name="T53" fmla="*/ 59 h 166"/>
              <a:gd name="T54" fmla="*/ 137 w 181"/>
              <a:gd name="T55" fmla="*/ 65 h 166"/>
              <a:gd name="T56" fmla="*/ 121 w 181"/>
              <a:gd name="T57" fmla="*/ 62 h 166"/>
              <a:gd name="T58" fmla="*/ 109 w 181"/>
              <a:gd name="T59" fmla="*/ 41 h 166"/>
              <a:gd name="T60" fmla="*/ 125 w 181"/>
              <a:gd name="T61" fmla="*/ 20 h 166"/>
              <a:gd name="T62" fmla="*/ 124 w 181"/>
              <a:gd name="T63" fmla="*/ 4 h 166"/>
              <a:gd name="T64" fmla="*/ 137 w 181"/>
              <a:gd name="T65" fmla="*/ 4 h 166"/>
              <a:gd name="T66" fmla="*/ 148 w 181"/>
              <a:gd name="T67" fmla="*/ 11 h 166"/>
              <a:gd name="T68" fmla="*/ 169 w 181"/>
              <a:gd name="T69" fmla="*/ 6 h 166"/>
              <a:gd name="T70" fmla="*/ 167 w 181"/>
              <a:gd name="T71" fmla="*/ 25 h 166"/>
              <a:gd name="T72" fmla="*/ 181 w 181"/>
              <a:gd name="T73" fmla="*/ 138 h 166"/>
              <a:gd name="T74" fmla="*/ 169 w 181"/>
              <a:gd name="T75" fmla="*/ 159 h 166"/>
              <a:gd name="T76" fmla="*/ 153 w 181"/>
              <a:gd name="T77" fmla="*/ 162 h 166"/>
              <a:gd name="T78" fmla="*/ 142 w 181"/>
              <a:gd name="T79" fmla="*/ 155 h 166"/>
              <a:gd name="T80" fmla="*/ 121 w 181"/>
              <a:gd name="T81" fmla="*/ 160 h 166"/>
              <a:gd name="T82" fmla="*/ 123 w 181"/>
              <a:gd name="T83" fmla="*/ 141 h 166"/>
              <a:gd name="T84" fmla="*/ 123 w 181"/>
              <a:gd name="T85" fmla="*/ 122 h 166"/>
              <a:gd name="T86" fmla="*/ 121 w 181"/>
              <a:gd name="T87" fmla="*/ 103 h 166"/>
              <a:gd name="T88" fmla="*/ 133 w 181"/>
              <a:gd name="T89" fmla="*/ 97 h 166"/>
              <a:gd name="T90" fmla="*/ 145 w 181"/>
              <a:gd name="T91" fmla="*/ 107 h 166"/>
              <a:gd name="T92" fmla="*/ 157 w 181"/>
              <a:gd name="T93" fmla="*/ 97 h 166"/>
              <a:gd name="T94" fmla="*/ 164 w 181"/>
              <a:gd name="T95" fmla="*/ 117 h 166"/>
              <a:gd name="T96" fmla="*/ 157 w 181"/>
              <a:gd name="T97" fmla="*/ 35 h 166"/>
              <a:gd name="T98" fmla="*/ 136 w 181"/>
              <a:gd name="T99" fmla="*/ 26 h 166"/>
              <a:gd name="T100" fmla="*/ 145 w 181"/>
              <a:gd name="T101" fmla="*/ 47 h 166"/>
              <a:gd name="T102" fmla="*/ 157 w 181"/>
              <a:gd name="T103" fmla="*/ 131 h 166"/>
              <a:gd name="T104" fmla="*/ 136 w 181"/>
              <a:gd name="T105" fmla="*/ 123 h 166"/>
              <a:gd name="T106" fmla="*/ 145 w 181"/>
              <a:gd name="T107" fmla="*/ 14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1" h="166">
                <a:moveTo>
                  <a:pt x="121" y="74"/>
                </a:moveTo>
                <a:cubicBezTo>
                  <a:pt x="121" y="92"/>
                  <a:pt x="121" y="92"/>
                  <a:pt x="121" y="92"/>
                </a:cubicBezTo>
                <a:cubicBezTo>
                  <a:pt x="121" y="92"/>
                  <a:pt x="120" y="93"/>
                  <a:pt x="120" y="94"/>
                </a:cubicBezTo>
                <a:cubicBezTo>
                  <a:pt x="120" y="94"/>
                  <a:pt x="119" y="95"/>
                  <a:pt x="118" y="95"/>
                </a:cubicBezTo>
                <a:cubicBezTo>
                  <a:pt x="104" y="97"/>
                  <a:pt x="104" y="97"/>
                  <a:pt x="104" y="97"/>
                </a:cubicBezTo>
                <a:cubicBezTo>
                  <a:pt x="103" y="99"/>
                  <a:pt x="102" y="102"/>
                  <a:pt x="101" y="104"/>
                </a:cubicBezTo>
                <a:cubicBezTo>
                  <a:pt x="103" y="107"/>
                  <a:pt x="106" y="111"/>
                  <a:pt x="109" y="115"/>
                </a:cubicBezTo>
                <a:cubicBezTo>
                  <a:pt x="110" y="116"/>
                  <a:pt x="110" y="116"/>
                  <a:pt x="110" y="117"/>
                </a:cubicBezTo>
                <a:cubicBezTo>
                  <a:pt x="110" y="118"/>
                  <a:pt x="110" y="118"/>
                  <a:pt x="109" y="119"/>
                </a:cubicBezTo>
                <a:cubicBezTo>
                  <a:pt x="108" y="121"/>
                  <a:pt x="105" y="123"/>
                  <a:pt x="101" y="127"/>
                </a:cubicBezTo>
                <a:cubicBezTo>
                  <a:pt x="98" y="131"/>
                  <a:pt x="95" y="133"/>
                  <a:pt x="94" y="133"/>
                </a:cubicBezTo>
                <a:cubicBezTo>
                  <a:pt x="93" y="133"/>
                  <a:pt x="93" y="133"/>
                  <a:pt x="92" y="132"/>
                </a:cubicBezTo>
                <a:cubicBezTo>
                  <a:pt x="81" y="124"/>
                  <a:pt x="81" y="124"/>
                  <a:pt x="81" y="124"/>
                </a:cubicBezTo>
                <a:cubicBezTo>
                  <a:pt x="79" y="125"/>
                  <a:pt x="76" y="126"/>
                  <a:pt x="74" y="127"/>
                </a:cubicBezTo>
                <a:cubicBezTo>
                  <a:pt x="73" y="133"/>
                  <a:pt x="72" y="138"/>
                  <a:pt x="72" y="141"/>
                </a:cubicBezTo>
                <a:cubicBezTo>
                  <a:pt x="71" y="143"/>
                  <a:pt x="70" y="143"/>
                  <a:pt x="69" y="143"/>
                </a:cubicBezTo>
                <a:cubicBezTo>
                  <a:pt x="51" y="143"/>
                  <a:pt x="51" y="143"/>
                  <a:pt x="51" y="143"/>
                </a:cubicBezTo>
                <a:cubicBezTo>
                  <a:pt x="51" y="143"/>
                  <a:pt x="50" y="143"/>
                  <a:pt x="49" y="143"/>
                </a:cubicBezTo>
                <a:cubicBezTo>
                  <a:pt x="49" y="142"/>
                  <a:pt x="49" y="142"/>
                  <a:pt x="48" y="141"/>
                </a:cubicBezTo>
                <a:cubicBezTo>
                  <a:pt x="46" y="127"/>
                  <a:pt x="46" y="127"/>
                  <a:pt x="46" y="127"/>
                </a:cubicBezTo>
                <a:cubicBezTo>
                  <a:pt x="44" y="126"/>
                  <a:pt x="42" y="125"/>
                  <a:pt x="39" y="124"/>
                </a:cubicBezTo>
                <a:cubicBezTo>
                  <a:pt x="28" y="132"/>
                  <a:pt x="28" y="132"/>
                  <a:pt x="28" y="132"/>
                </a:cubicBezTo>
                <a:cubicBezTo>
                  <a:pt x="28" y="133"/>
                  <a:pt x="27" y="133"/>
                  <a:pt x="26" y="133"/>
                </a:cubicBezTo>
                <a:cubicBezTo>
                  <a:pt x="25" y="133"/>
                  <a:pt x="25" y="133"/>
                  <a:pt x="24" y="132"/>
                </a:cubicBezTo>
                <a:cubicBezTo>
                  <a:pt x="15" y="124"/>
                  <a:pt x="11" y="119"/>
                  <a:pt x="11" y="117"/>
                </a:cubicBezTo>
                <a:cubicBezTo>
                  <a:pt x="11" y="116"/>
                  <a:pt x="11" y="116"/>
                  <a:pt x="11" y="115"/>
                </a:cubicBezTo>
                <a:cubicBezTo>
                  <a:pt x="12" y="114"/>
                  <a:pt x="13" y="113"/>
                  <a:pt x="15" y="110"/>
                </a:cubicBezTo>
                <a:cubicBezTo>
                  <a:pt x="17" y="108"/>
                  <a:pt x="19" y="106"/>
                  <a:pt x="20" y="104"/>
                </a:cubicBezTo>
                <a:cubicBezTo>
                  <a:pt x="18" y="102"/>
                  <a:pt x="17" y="99"/>
                  <a:pt x="16" y="97"/>
                </a:cubicBezTo>
                <a:cubicBezTo>
                  <a:pt x="2" y="94"/>
                  <a:pt x="2" y="94"/>
                  <a:pt x="2" y="94"/>
                </a:cubicBezTo>
                <a:cubicBezTo>
                  <a:pt x="1" y="94"/>
                  <a:pt x="1" y="94"/>
                  <a:pt x="0" y="93"/>
                </a:cubicBezTo>
                <a:cubicBezTo>
                  <a:pt x="0" y="93"/>
                  <a:pt x="0" y="92"/>
                  <a:pt x="0" y="92"/>
                </a:cubicBezTo>
                <a:cubicBezTo>
                  <a:pt x="0" y="74"/>
                  <a:pt x="0" y="74"/>
                  <a:pt x="0" y="74"/>
                </a:cubicBezTo>
                <a:cubicBezTo>
                  <a:pt x="0" y="73"/>
                  <a:pt x="0" y="73"/>
                  <a:pt x="0" y="72"/>
                </a:cubicBezTo>
                <a:cubicBezTo>
                  <a:pt x="1" y="72"/>
                  <a:pt x="1" y="71"/>
                  <a:pt x="2" y="71"/>
                </a:cubicBezTo>
                <a:cubicBezTo>
                  <a:pt x="16" y="69"/>
                  <a:pt x="16" y="69"/>
                  <a:pt x="16" y="69"/>
                </a:cubicBezTo>
                <a:cubicBezTo>
                  <a:pt x="17" y="67"/>
                  <a:pt x="18" y="64"/>
                  <a:pt x="19" y="62"/>
                </a:cubicBezTo>
                <a:cubicBezTo>
                  <a:pt x="17" y="59"/>
                  <a:pt x="14" y="55"/>
                  <a:pt x="11" y="51"/>
                </a:cubicBezTo>
                <a:cubicBezTo>
                  <a:pt x="10" y="50"/>
                  <a:pt x="10" y="50"/>
                  <a:pt x="10" y="49"/>
                </a:cubicBezTo>
                <a:cubicBezTo>
                  <a:pt x="10" y="48"/>
                  <a:pt x="10" y="48"/>
                  <a:pt x="11" y="47"/>
                </a:cubicBezTo>
                <a:cubicBezTo>
                  <a:pt x="12" y="45"/>
                  <a:pt x="15" y="42"/>
                  <a:pt x="19" y="39"/>
                </a:cubicBezTo>
                <a:cubicBezTo>
                  <a:pt x="22" y="35"/>
                  <a:pt x="25" y="33"/>
                  <a:pt x="26" y="33"/>
                </a:cubicBezTo>
                <a:cubicBezTo>
                  <a:pt x="27" y="33"/>
                  <a:pt x="28" y="33"/>
                  <a:pt x="28" y="34"/>
                </a:cubicBezTo>
                <a:cubicBezTo>
                  <a:pt x="39" y="42"/>
                  <a:pt x="39" y="42"/>
                  <a:pt x="39" y="42"/>
                </a:cubicBezTo>
                <a:cubicBezTo>
                  <a:pt x="41" y="41"/>
                  <a:pt x="44" y="40"/>
                  <a:pt x="46" y="39"/>
                </a:cubicBezTo>
                <a:cubicBezTo>
                  <a:pt x="47" y="32"/>
                  <a:pt x="48" y="28"/>
                  <a:pt x="48" y="25"/>
                </a:cubicBezTo>
                <a:cubicBezTo>
                  <a:pt x="49" y="23"/>
                  <a:pt x="50" y="22"/>
                  <a:pt x="51" y="22"/>
                </a:cubicBezTo>
                <a:cubicBezTo>
                  <a:pt x="69" y="22"/>
                  <a:pt x="69" y="22"/>
                  <a:pt x="69" y="22"/>
                </a:cubicBezTo>
                <a:cubicBezTo>
                  <a:pt x="70" y="22"/>
                  <a:pt x="70" y="23"/>
                  <a:pt x="71" y="23"/>
                </a:cubicBezTo>
                <a:cubicBezTo>
                  <a:pt x="71" y="24"/>
                  <a:pt x="72" y="24"/>
                  <a:pt x="72" y="25"/>
                </a:cubicBezTo>
                <a:cubicBezTo>
                  <a:pt x="74" y="39"/>
                  <a:pt x="74" y="39"/>
                  <a:pt x="74" y="39"/>
                </a:cubicBezTo>
                <a:cubicBezTo>
                  <a:pt x="76" y="40"/>
                  <a:pt x="78" y="41"/>
                  <a:pt x="81" y="42"/>
                </a:cubicBezTo>
                <a:cubicBezTo>
                  <a:pt x="92" y="34"/>
                  <a:pt x="92" y="34"/>
                  <a:pt x="92" y="34"/>
                </a:cubicBezTo>
                <a:cubicBezTo>
                  <a:pt x="93" y="33"/>
                  <a:pt x="93" y="33"/>
                  <a:pt x="94" y="33"/>
                </a:cubicBezTo>
                <a:cubicBezTo>
                  <a:pt x="95" y="33"/>
                  <a:pt x="95" y="33"/>
                  <a:pt x="96" y="34"/>
                </a:cubicBezTo>
                <a:cubicBezTo>
                  <a:pt x="105" y="42"/>
                  <a:pt x="110" y="47"/>
                  <a:pt x="110" y="49"/>
                </a:cubicBezTo>
                <a:cubicBezTo>
                  <a:pt x="110" y="50"/>
                  <a:pt x="109" y="50"/>
                  <a:pt x="109" y="51"/>
                </a:cubicBezTo>
                <a:cubicBezTo>
                  <a:pt x="108" y="52"/>
                  <a:pt x="107" y="54"/>
                  <a:pt x="105" y="56"/>
                </a:cubicBezTo>
                <a:cubicBezTo>
                  <a:pt x="103" y="58"/>
                  <a:pt x="102" y="60"/>
                  <a:pt x="101" y="62"/>
                </a:cubicBezTo>
                <a:cubicBezTo>
                  <a:pt x="102" y="65"/>
                  <a:pt x="103" y="67"/>
                  <a:pt x="104" y="69"/>
                </a:cubicBezTo>
                <a:cubicBezTo>
                  <a:pt x="118" y="72"/>
                  <a:pt x="118" y="72"/>
                  <a:pt x="118" y="72"/>
                </a:cubicBezTo>
                <a:cubicBezTo>
                  <a:pt x="119" y="72"/>
                  <a:pt x="120" y="72"/>
                  <a:pt x="120" y="73"/>
                </a:cubicBezTo>
                <a:cubicBezTo>
                  <a:pt x="120" y="73"/>
                  <a:pt x="121" y="74"/>
                  <a:pt x="121" y="74"/>
                </a:cubicBezTo>
                <a:close/>
                <a:moveTo>
                  <a:pt x="77" y="100"/>
                </a:moveTo>
                <a:cubicBezTo>
                  <a:pt x="82" y="95"/>
                  <a:pt x="84" y="90"/>
                  <a:pt x="84" y="83"/>
                </a:cubicBezTo>
                <a:cubicBezTo>
                  <a:pt x="84" y="76"/>
                  <a:pt x="82" y="71"/>
                  <a:pt x="77" y="66"/>
                </a:cubicBezTo>
                <a:cubicBezTo>
                  <a:pt x="72" y="61"/>
                  <a:pt x="67" y="59"/>
                  <a:pt x="60" y="59"/>
                </a:cubicBezTo>
                <a:cubicBezTo>
                  <a:pt x="53" y="59"/>
                  <a:pt x="48" y="61"/>
                  <a:pt x="43" y="66"/>
                </a:cubicBezTo>
                <a:cubicBezTo>
                  <a:pt x="38" y="71"/>
                  <a:pt x="36" y="76"/>
                  <a:pt x="36" y="83"/>
                </a:cubicBezTo>
                <a:cubicBezTo>
                  <a:pt x="36" y="90"/>
                  <a:pt x="38" y="95"/>
                  <a:pt x="43" y="100"/>
                </a:cubicBezTo>
                <a:cubicBezTo>
                  <a:pt x="48" y="105"/>
                  <a:pt x="53" y="107"/>
                  <a:pt x="60" y="107"/>
                </a:cubicBezTo>
                <a:cubicBezTo>
                  <a:pt x="67" y="107"/>
                  <a:pt x="72" y="105"/>
                  <a:pt x="77" y="100"/>
                </a:cubicBezTo>
                <a:close/>
                <a:moveTo>
                  <a:pt x="181" y="28"/>
                </a:moveTo>
                <a:cubicBezTo>
                  <a:pt x="181" y="41"/>
                  <a:pt x="181" y="41"/>
                  <a:pt x="181" y="41"/>
                </a:cubicBezTo>
                <a:cubicBezTo>
                  <a:pt x="181" y="42"/>
                  <a:pt x="176" y="43"/>
                  <a:pt x="167" y="44"/>
                </a:cubicBezTo>
                <a:cubicBezTo>
                  <a:pt x="166" y="46"/>
                  <a:pt x="165" y="47"/>
                  <a:pt x="164" y="49"/>
                </a:cubicBezTo>
                <a:cubicBezTo>
                  <a:pt x="167" y="56"/>
                  <a:pt x="169" y="60"/>
                  <a:pt x="169" y="62"/>
                </a:cubicBezTo>
                <a:cubicBezTo>
                  <a:pt x="169" y="62"/>
                  <a:pt x="169" y="63"/>
                  <a:pt x="169" y="63"/>
                </a:cubicBezTo>
                <a:cubicBezTo>
                  <a:pt x="161" y="67"/>
                  <a:pt x="157" y="69"/>
                  <a:pt x="157" y="69"/>
                </a:cubicBezTo>
                <a:cubicBezTo>
                  <a:pt x="156" y="69"/>
                  <a:pt x="155" y="68"/>
                  <a:pt x="153" y="65"/>
                </a:cubicBezTo>
                <a:cubicBezTo>
                  <a:pt x="150" y="62"/>
                  <a:pt x="149" y="60"/>
                  <a:pt x="148" y="59"/>
                </a:cubicBezTo>
                <a:cubicBezTo>
                  <a:pt x="146" y="59"/>
                  <a:pt x="145" y="59"/>
                  <a:pt x="145" y="59"/>
                </a:cubicBezTo>
                <a:cubicBezTo>
                  <a:pt x="144" y="59"/>
                  <a:pt x="143" y="59"/>
                  <a:pt x="142" y="59"/>
                </a:cubicBezTo>
                <a:cubicBezTo>
                  <a:pt x="141" y="60"/>
                  <a:pt x="139" y="62"/>
                  <a:pt x="137" y="65"/>
                </a:cubicBezTo>
                <a:cubicBezTo>
                  <a:pt x="135" y="68"/>
                  <a:pt x="133" y="69"/>
                  <a:pt x="133" y="69"/>
                </a:cubicBezTo>
                <a:cubicBezTo>
                  <a:pt x="133" y="69"/>
                  <a:pt x="129" y="67"/>
                  <a:pt x="121" y="63"/>
                </a:cubicBezTo>
                <a:cubicBezTo>
                  <a:pt x="121" y="63"/>
                  <a:pt x="121" y="62"/>
                  <a:pt x="121" y="62"/>
                </a:cubicBezTo>
                <a:cubicBezTo>
                  <a:pt x="121" y="60"/>
                  <a:pt x="122" y="56"/>
                  <a:pt x="125" y="49"/>
                </a:cubicBezTo>
                <a:cubicBezTo>
                  <a:pt x="124" y="47"/>
                  <a:pt x="123" y="46"/>
                  <a:pt x="123" y="44"/>
                </a:cubicBezTo>
                <a:cubicBezTo>
                  <a:pt x="113" y="43"/>
                  <a:pt x="109" y="42"/>
                  <a:pt x="109" y="41"/>
                </a:cubicBezTo>
                <a:cubicBezTo>
                  <a:pt x="109" y="28"/>
                  <a:pt x="109" y="28"/>
                  <a:pt x="109" y="28"/>
                </a:cubicBezTo>
                <a:cubicBezTo>
                  <a:pt x="109" y="27"/>
                  <a:pt x="113" y="26"/>
                  <a:pt x="123" y="25"/>
                </a:cubicBezTo>
                <a:cubicBezTo>
                  <a:pt x="123" y="23"/>
                  <a:pt x="124" y="22"/>
                  <a:pt x="125" y="20"/>
                </a:cubicBezTo>
                <a:cubicBezTo>
                  <a:pt x="122" y="13"/>
                  <a:pt x="121" y="9"/>
                  <a:pt x="121" y="7"/>
                </a:cubicBezTo>
                <a:cubicBezTo>
                  <a:pt x="121" y="7"/>
                  <a:pt x="121" y="7"/>
                  <a:pt x="121" y="6"/>
                </a:cubicBezTo>
                <a:cubicBezTo>
                  <a:pt x="121" y="6"/>
                  <a:pt x="122" y="6"/>
                  <a:pt x="124" y="4"/>
                </a:cubicBezTo>
                <a:cubicBezTo>
                  <a:pt x="126" y="3"/>
                  <a:pt x="128" y="2"/>
                  <a:pt x="130" y="1"/>
                </a:cubicBezTo>
                <a:cubicBezTo>
                  <a:pt x="132" y="0"/>
                  <a:pt x="133" y="0"/>
                  <a:pt x="133" y="0"/>
                </a:cubicBezTo>
                <a:cubicBezTo>
                  <a:pt x="133" y="0"/>
                  <a:pt x="135" y="1"/>
                  <a:pt x="137" y="4"/>
                </a:cubicBezTo>
                <a:cubicBezTo>
                  <a:pt x="139" y="7"/>
                  <a:pt x="141" y="9"/>
                  <a:pt x="142" y="11"/>
                </a:cubicBezTo>
                <a:cubicBezTo>
                  <a:pt x="143" y="10"/>
                  <a:pt x="144" y="10"/>
                  <a:pt x="145" y="10"/>
                </a:cubicBezTo>
                <a:cubicBezTo>
                  <a:pt x="145" y="10"/>
                  <a:pt x="146" y="10"/>
                  <a:pt x="148" y="11"/>
                </a:cubicBezTo>
                <a:cubicBezTo>
                  <a:pt x="151" y="6"/>
                  <a:pt x="154" y="3"/>
                  <a:pt x="156" y="0"/>
                </a:cubicBezTo>
                <a:cubicBezTo>
                  <a:pt x="157" y="0"/>
                  <a:pt x="157" y="0"/>
                  <a:pt x="157" y="0"/>
                </a:cubicBezTo>
                <a:cubicBezTo>
                  <a:pt x="157" y="0"/>
                  <a:pt x="161" y="2"/>
                  <a:pt x="169" y="6"/>
                </a:cubicBezTo>
                <a:cubicBezTo>
                  <a:pt x="169" y="7"/>
                  <a:pt x="169" y="7"/>
                  <a:pt x="169" y="7"/>
                </a:cubicBezTo>
                <a:cubicBezTo>
                  <a:pt x="169" y="9"/>
                  <a:pt x="167" y="13"/>
                  <a:pt x="164" y="20"/>
                </a:cubicBezTo>
                <a:cubicBezTo>
                  <a:pt x="165" y="22"/>
                  <a:pt x="166" y="23"/>
                  <a:pt x="167" y="25"/>
                </a:cubicBezTo>
                <a:cubicBezTo>
                  <a:pt x="176" y="26"/>
                  <a:pt x="181" y="27"/>
                  <a:pt x="181" y="28"/>
                </a:cubicBezTo>
                <a:close/>
                <a:moveTo>
                  <a:pt x="181" y="125"/>
                </a:moveTo>
                <a:cubicBezTo>
                  <a:pt x="181" y="138"/>
                  <a:pt x="181" y="138"/>
                  <a:pt x="181" y="138"/>
                </a:cubicBezTo>
                <a:cubicBezTo>
                  <a:pt x="181" y="139"/>
                  <a:pt x="176" y="140"/>
                  <a:pt x="167" y="141"/>
                </a:cubicBezTo>
                <a:cubicBezTo>
                  <a:pt x="166" y="143"/>
                  <a:pt x="165" y="144"/>
                  <a:pt x="164" y="146"/>
                </a:cubicBezTo>
                <a:cubicBezTo>
                  <a:pt x="167" y="153"/>
                  <a:pt x="169" y="157"/>
                  <a:pt x="169" y="159"/>
                </a:cubicBezTo>
                <a:cubicBezTo>
                  <a:pt x="169" y="159"/>
                  <a:pt x="169" y="159"/>
                  <a:pt x="169" y="160"/>
                </a:cubicBezTo>
                <a:cubicBezTo>
                  <a:pt x="161" y="164"/>
                  <a:pt x="157" y="166"/>
                  <a:pt x="157" y="166"/>
                </a:cubicBezTo>
                <a:cubicBezTo>
                  <a:pt x="156" y="166"/>
                  <a:pt x="155" y="165"/>
                  <a:pt x="153" y="162"/>
                </a:cubicBezTo>
                <a:cubicBezTo>
                  <a:pt x="150" y="159"/>
                  <a:pt x="149" y="157"/>
                  <a:pt x="148" y="155"/>
                </a:cubicBezTo>
                <a:cubicBezTo>
                  <a:pt x="146" y="155"/>
                  <a:pt x="145" y="156"/>
                  <a:pt x="145" y="156"/>
                </a:cubicBezTo>
                <a:cubicBezTo>
                  <a:pt x="144" y="156"/>
                  <a:pt x="143" y="155"/>
                  <a:pt x="142" y="155"/>
                </a:cubicBezTo>
                <a:cubicBezTo>
                  <a:pt x="141" y="157"/>
                  <a:pt x="139" y="159"/>
                  <a:pt x="137" y="162"/>
                </a:cubicBezTo>
                <a:cubicBezTo>
                  <a:pt x="135" y="165"/>
                  <a:pt x="133" y="166"/>
                  <a:pt x="133" y="166"/>
                </a:cubicBezTo>
                <a:cubicBezTo>
                  <a:pt x="133" y="166"/>
                  <a:pt x="129" y="164"/>
                  <a:pt x="121" y="160"/>
                </a:cubicBezTo>
                <a:cubicBezTo>
                  <a:pt x="121" y="159"/>
                  <a:pt x="121" y="159"/>
                  <a:pt x="121" y="159"/>
                </a:cubicBezTo>
                <a:cubicBezTo>
                  <a:pt x="121" y="157"/>
                  <a:pt x="122" y="153"/>
                  <a:pt x="125" y="146"/>
                </a:cubicBezTo>
                <a:cubicBezTo>
                  <a:pt x="124" y="144"/>
                  <a:pt x="123" y="143"/>
                  <a:pt x="123" y="141"/>
                </a:cubicBezTo>
                <a:cubicBezTo>
                  <a:pt x="113" y="140"/>
                  <a:pt x="109" y="139"/>
                  <a:pt x="109" y="138"/>
                </a:cubicBezTo>
                <a:cubicBezTo>
                  <a:pt x="109" y="125"/>
                  <a:pt x="109" y="125"/>
                  <a:pt x="109" y="125"/>
                </a:cubicBezTo>
                <a:cubicBezTo>
                  <a:pt x="109" y="124"/>
                  <a:pt x="113" y="123"/>
                  <a:pt x="123" y="122"/>
                </a:cubicBezTo>
                <a:cubicBezTo>
                  <a:pt x="123" y="120"/>
                  <a:pt x="124" y="118"/>
                  <a:pt x="125" y="117"/>
                </a:cubicBezTo>
                <a:cubicBezTo>
                  <a:pt x="122" y="110"/>
                  <a:pt x="121" y="105"/>
                  <a:pt x="121" y="104"/>
                </a:cubicBezTo>
                <a:cubicBezTo>
                  <a:pt x="121" y="104"/>
                  <a:pt x="121" y="103"/>
                  <a:pt x="121" y="103"/>
                </a:cubicBezTo>
                <a:cubicBezTo>
                  <a:pt x="121" y="103"/>
                  <a:pt x="122" y="102"/>
                  <a:pt x="124" y="101"/>
                </a:cubicBezTo>
                <a:cubicBezTo>
                  <a:pt x="126" y="100"/>
                  <a:pt x="128" y="99"/>
                  <a:pt x="130" y="98"/>
                </a:cubicBezTo>
                <a:cubicBezTo>
                  <a:pt x="132" y="97"/>
                  <a:pt x="133" y="97"/>
                  <a:pt x="133" y="97"/>
                </a:cubicBezTo>
                <a:cubicBezTo>
                  <a:pt x="133" y="97"/>
                  <a:pt x="135" y="98"/>
                  <a:pt x="137" y="101"/>
                </a:cubicBezTo>
                <a:cubicBezTo>
                  <a:pt x="139" y="104"/>
                  <a:pt x="141" y="106"/>
                  <a:pt x="142" y="107"/>
                </a:cubicBezTo>
                <a:cubicBezTo>
                  <a:pt x="143" y="107"/>
                  <a:pt x="144" y="107"/>
                  <a:pt x="145" y="107"/>
                </a:cubicBezTo>
                <a:cubicBezTo>
                  <a:pt x="145" y="107"/>
                  <a:pt x="146" y="107"/>
                  <a:pt x="148" y="107"/>
                </a:cubicBezTo>
                <a:cubicBezTo>
                  <a:pt x="151" y="103"/>
                  <a:pt x="154" y="99"/>
                  <a:pt x="156" y="97"/>
                </a:cubicBezTo>
                <a:cubicBezTo>
                  <a:pt x="157" y="97"/>
                  <a:pt x="157" y="97"/>
                  <a:pt x="157" y="97"/>
                </a:cubicBezTo>
                <a:cubicBezTo>
                  <a:pt x="157" y="97"/>
                  <a:pt x="161" y="99"/>
                  <a:pt x="169" y="103"/>
                </a:cubicBezTo>
                <a:cubicBezTo>
                  <a:pt x="169" y="103"/>
                  <a:pt x="169" y="104"/>
                  <a:pt x="169" y="104"/>
                </a:cubicBezTo>
                <a:cubicBezTo>
                  <a:pt x="169" y="105"/>
                  <a:pt x="167" y="110"/>
                  <a:pt x="164" y="117"/>
                </a:cubicBezTo>
                <a:cubicBezTo>
                  <a:pt x="165" y="118"/>
                  <a:pt x="166" y="120"/>
                  <a:pt x="167" y="122"/>
                </a:cubicBezTo>
                <a:cubicBezTo>
                  <a:pt x="176" y="123"/>
                  <a:pt x="181" y="124"/>
                  <a:pt x="181" y="125"/>
                </a:cubicBezTo>
                <a:close/>
                <a:moveTo>
                  <a:pt x="157" y="35"/>
                </a:moveTo>
                <a:cubicBezTo>
                  <a:pt x="157" y="31"/>
                  <a:pt x="156" y="28"/>
                  <a:pt x="153" y="26"/>
                </a:cubicBezTo>
                <a:cubicBezTo>
                  <a:pt x="151" y="24"/>
                  <a:pt x="148" y="22"/>
                  <a:pt x="145" y="22"/>
                </a:cubicBezTo>
                <a:cubicBezTo>
                  <a:pt x="142" y="22"/>
                  <a:pt x="139" y="24"/>
                  <a:pt x="136" y="26"/>
                </a:cubicBezTo>
                <a:cubicBezTo>
                  <a:pt x="134" y="28"/>
                  <a:pt x="133" y="31"/>
                  <a:pt x="133" y="35"/>
                </a:cubicBezTo>
                <a:cubicBezTo>
                  <a:pt x="133" y="38"/>
                  <a:pt x="134" y="41"/>
                  <a:pt x="136" y="43"/>
                </a:cubicBezTo>
                <a:cubicBezTo>
                  <a:pt x="139" y="45"/>
                  <a:pt x="141" y="47"/>
                  <a:pt x="145" y="47"/>
                </a:cubicBezTo>
                <a:cubicBezTo>
                  <a:pt x="148" y="47"/>
                  <a:pt x="151" y="45"/>
                  <a:pt x="153" y="43"/>
                </a:cubicBezTo>
                <a:cubicBezTo>
                  <a:pt x="156" y="41"/>
                  <a:pt x="157" y="38"/>
                  <a:pt x="157" y="35"/>
                </a:cubicBezTo>
                <a:close/>
                <a:moveTo>
                  <a:pt x="157" y="131"/>
                </a:moveTo>
                <a:cubicBezTo>
                  <a:pt x="157" y="128"/>
                  <a:pt x="156" y="125"/>
                  <a:pt x="153" y="123"/>
                </a:cubicBezTo>
                <a:cubicBezTo>
                  <a:pt x="151" y="120"/>
                  <a:pt x="148" y="119"/>
                  <a:pt x="145" y="119"/>
                </a:cubicBezTo>
                <a:cubicBezTo>
                  <a:pt x="142" y="119"/>
                  <a:pt x="139" y="120"/>
                  <a:pt x="136" y="123"/>
                </a:cubicBezTo>
                <a:cubicBezTo>
                  <a:pt x="134" y="125"/>
                  <a:pt x="133" y="128"/>
                  <a:pt x="133" y="131"/>
                </a:cubicBezTo>
                <a:cubicBezTo>
                  <a:pt x="133" y="135"/>
                  <a:pt x="134" y="138"/>
                  <a:pt x="136" y="140"/>
                </a:cubicBezTo>
                <a:cubicBezTo>
                  <a:pt x="139" y="142"/>
                  <a:pt x="141" y="143"/>
                  <a:pt x="145" y="143"/>
                </a:cubicBezTo>
                <a:cubicBezTo>
                  <a:pt x="148" y="143"/>
                  <a:pt x="151" y="142"/>
                  <a:pt x="153" y="140"/>
                </a:cubicBezTo>
                <a:cubicBezTo>
                  <a:pt x="156" y="138"/>
                  <a:pt x="157" y="135"/>
                  <a:pt x="157" y="13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34" name="Freeform 131"/>
          <p:cNvSpPr>
            <a:spLocks noEditPoints="1"/>
          </p:cNvSpPr>
          <p:nvPr/>
        </p:nvSpPr>
        <p:spPr bwMode="auto">
          <a:xfrm>
            <a:off x="4163039" y="3307413"/>
            <a:ext cx="255233" cy="202807"/>
          </a:xfrm>
          <a:custGeom>
            <a:avLst/>
            <a:gdLst>
              <a:gd name="T0" fmla="*/ 124 w 169"/>
              <a:gd name="T1" fmla="*/ 25 h 134"/>
              <a:gd name="T2" fmla="*/ 133 w 169"/>
              <a:gd name="T3" fmla="*/ 49 h 134"/>
              <a:gd name="T4" fmla="*/ 124 w 169"/>
              <a:gd name="T5" fmla="*/ 73 h 134"/>
              <a:gd name="T6" fmla="*/ 100 w 169"/>
              <a:gd name="T7" fmla="*/ 91 h 134"/>
              <a:gd name="T8" fmla="*/ 66 w 169"/>
              <a:gd name="T9" fmla="*/ 97 h 134"/>
              <a:gd name="T10" fmla="*/ 50 w 169"/>
              <a:gd name="T11" fmla="*/ 96 h 134"/>
              <a:gd name="T12" fmla="*/ 23 w 169"/>
              <a:gd name="T13" fmla="*/ 108 h 134"/>
              <a:gd name="T14" fmla="*/ 15 w 169"/>
              <a:gd name="T15" fmla="*/ 109 h 134"/>
              <a:gd name="T16" fmla="*/ 15 w 169"/>
              <a:gd name="T17" fmla="*/ 109 h 134"/>
              <a:gd name="T18" fmla="*/ 13 w 169"/>
              <a:gd name="T19" fmla="*/ 109 h 134"/>
              <a:gd name="T20" fmla="*/ 12 w 169"/>
              <a:gd name="T21" fmla="*/ 107 h 134"/>
              <a:gd name="T22" fmla="*/ 12 w 169"/>
              <a:gd name="T23" fmla="*/ 106 h 134"/>
              <a:gd name="T24" fmla="*/ 12 w 169"/>
              <a:gd name="T25" fmla="*/ 105 h 134"/>
              <a:gd name="T26" fmla="*/ 12 w 169"/>
              <a:gd name="T27" fmla="*/ 105 h 134"/>
              <a:gd name="T28" fmla="*/ 12 w 169"/>
              <a:gd name="T29" fmla="*/ 104 h 134"/>
              <a:gd name="T30" fmla="*/ 13 w 169"/>
              <a:gd name="T31" fmla="*/ 104 h 134"/>
              <a:gd name="T32" fmla="*/ 13 w 169"/>
              <a:gd name="T33" fmla="*/ 103 h 134"/>
              <a:gd name="T34" fmla="*/ 13 w 169"/>
              <a:gd name="T35" fmla="*/ 103 h 134"/>
              <a:gd name="T36" fmla="*/ 14 w 169"/>
              <a:gd name="T37" fmla="*/ 102 h 134"/>
              <a:gd name="T38" fmla="*/ 16 w 169"/>
              <a:gd name="T39" fmla="*/ 100 h 134"/>
              <a:gd name="T40" fmla="*/ 18 w 169"/>
              <a:gd name="T41" fmla="*/ 97 h 134"/>
              <a:gd name="T42" fmla="*/ 21 w 169"/>
              <a:gd name="T43" fmla="*/ 95 h 134"/>
              <a:gd name="T44" fmla="*/ 23 w 169"/>
              <a:gd name="T45" fmla="*/ 91 h 134"/>
              <a:gd name="T46" fmla="*/ 25 w 169"/>
              <a:gd name="T47" fmla="*/ 87 h 134"/>
              <a:gd name="T48" fmla="*/ 6 w 169"/>
              <a:gd name="T49" fmla="*/ 70 h 134"/>
              <a:gd name="T50" fmla="*/ 0 w 169"/>
              <a:gd name="T51" fmla="*/ 49 h 134"/>
              <a:gd name="T52" fmla="*/ 9 w 169"/>
              <a:gd name="T53" fmla="*/ 25 h 134"/>
              <a:gd name="T54" fmla="*/ 33 w 169"/>
              <a:gd name="T55" fmla="*/ 7 h 134"/>
              <a:gd name="T56" fmla="*/ 66 w 169"/>
              <a:gd name="T57" fmla="*/ 0 h 134"/>
              <a:gd name="T58" fmla="*/ 100 w 169"/>
              <a:gd name="T59" fmla="*/ 7 h 134"/>
              <a:gd name="T60" fmla="*/ 124 w 169"/>
              <a:gd name="T61" fmla="*/ 25 h 134"/>
              <a:gd name="T62" fmla="*/ 169 w 169"/>
              <a:gd name="T63" fmla="*/ 73 h 134"/>
              <a:gd name="T64" fmla="*/ 162 w 169"/>
              <a:gd name="T65" fmla="*/ 94 h 134"/>
              <a:gd name="T66" fmla="*/ 144 w 169"/>
              <a:gd name="T67" fmla="*/ 111 h 134"/>
              <a:gd name="T68" fmla="*/ 146 w 169"/>
              <a:gd name="T69" fmla="*/ 115 h 134"/>
              <a:gd name="T70" fmla="*/ 148 w 169"/>
              <a:gd name="T71" fmla="*/ 119 h 134"/>
              <a:gd name="T72" fmla="*/ 150 w 169"/>
              <a:gd name="T73" fmla="*/ 122 h 134"/>
              <a:gd name="T74" fmla="*/ 153 w 169"/>
              <a:gd name="T75" fmla="*/ 124 h 134"/>
              <a:gd name="T76" fmla="*/ 155 w 169"/>
              <a:gd name="T77" fmla="*/ 127 h 134"/>
              <a:gd name="T78" fmla="*/ 155 w 169"/>
              <a:gd name="T79" fmla="*/ 127 h 134"/>
              <a:gd name="T80" fmla="*/ 156 w 169"/>
              <a:gd name="T81" fmla="*/ 128 h 134"/>
              <a:gd name="T82" fmla="*/ 156 w 169"/>
              <a:gd name="T83" fmla="*/ 128 h 134"/>
              <a:gd name="T84" fmla="*/ 157 w 169"/>
              <a:gd name="T85" fmla="*/ 129 h 134"/>
              <a:gd name="T86" fmla="*/ 157 w 169"/>
              <a:gd name="T87" fmla="*/ 129 h 134"/>
              <a:gd name="T88" fmla="*/ 157 w 169"/>
              <a:gd name="T89" fmla="*/ 130 h 134"/>
              <a:gd name="T90" fmla="*/ 157 w 169"/>
              <a:gd name="T91" fmla="*/ 130 h 134"/>
              <a:gd name="T92" fmla="*/ 157 w 169"/>
              <a:gd name="T93" fmla="*/ 131 h 134"/>
              <a:gd name="T94" fmla="*/ 156 w 169"/>
              <a:gd name="T95" fmla="*/ 133 h 134"/>
              <a:gd name="T96" fmla="*/ 154 w 169"/>
              <a:gd name="T97" fmla="*/ 134 h 134"/>
              <a:gd name="T98" fmla="*/ 145 w 169"/>
              <a:gd name="T99" fmla="*/ 132 h 134"/>
              <a:gd name="T100" fmla="*/ 119 w 169"/>
              <a:gd name="T101" fmla="*/ 120 h 134"/>
              <a:gd name="T102" fmla="*/ 103 w 169"/>
              <a:gd name="T103" fmla="*/ 121 h 134"/>
              <a:gd name="T104" fmla="*/ 58 w 169"/>
              <a:gd name="T105" fmla="*/ 109 h 134"/>
              <a:gd name="T106" fmla="*/ 66 w 169"/>
              <a:gd name="T107" fmla="*/ 109 h 134"/>
              <a:gd name="T108" fmla="*/ 95 w 169"/>
              <a:gd name="T109" fmla="*/ 105 h 134"/>
              <a:gd name="T110" fmla="*/ 120 w 169"/>
              <a:gd name="T111" fmla="*/ 93 h 134"/>
              <a:gd name="T112" fmla="*/ 139 w 169"/>
              <a:gd name="T113" fmla="*/ 73 h 134"/>
              <a:gd name="T114" fmla="*/ 145 w 169"/>
              <a:gd name="T115" fmla="*/ 49 h 134"/>
              <a:gd name="T116" fmla="*/ 143 w 169"/>
              <a:gd name="T117" fmla="*/ 34 h 134"/>
              <a:gd name="T118" fmla="*/ 162 w 169"/>
              <a:gd name="T119" fmla="*/ 51 h 134"/>
              <a:gd name="T120" fmla="*/ 169 w 169"/>
              <a:gd name="T121"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9" h="134">
                <a:moveTo>
                  <a:pt x="124" y="25"/>
                </a:moveTo>
                <a:cubicBezTo>
                  <a:pt x="130" y="32"/>
                  <a:pt x="133" y="40"/>
                  <a:pt x="133" y="49"/>
                </a:cubicBezTo>
                <a:cubicBezTo>
                  <a:pt x="133" y="58"/>
                  <a:pt x="130" y="66"/>
                  <a:pt x="124" y="73"/>
                </a:cubicBezTo>
                <a:cubicBezTo>
                  <a:pt x="118" y="81"/>
                  <a:pt x="110" y="86"/>
                  <a:pt x="100" y="91"/>
                </a:cubicBezTo>
                <a:cubicBezTo>
                  <a:pt x="89" y="95"/>
                  <a:pt x="78" y="97"/>
                  <a:pt x="66" y="97"/>
                </a:cubicBezTo>
                <a:cubicBezTo>
                  <a:pt x="61" y="97"/>
                  <a:pt x="55" y="97"/>
                  <a:pt x="50" y="96"/>
                </a:cubicBezTo>
                <a:cubicBezTo>
                  <a:pt x="42" y="101"/>
                  <a:pt x="33" y="105"/>
                  <a:pt x="23" y="108"/>
                </a:cubicBezTo>
                <a:cubicBezTo>
                  <a:pt x="21" y="108"/>
                  <a:pt x="18" y="109"/>
                  <a:pt x="15" y="109"/>
                </a:cubicBezTo>
                <a:cubicBezTo>
                  <a:pt x="15" y="109"/>
                  <a:pt x="15" y="109"/>
                  <a:pt x="15" y="109"/>
                </a:cubicBezTo>
                <a:cubicBezTo>
                  <a:pt x="14" y="109"/>
                  <a:pt x="14" y="109"/>
                  <a:pt x="13" y="109"/>
                </a:cubicBezTo>
                <a:cubicBezTo>
                  <a:pt x="12" y="108"/>
                  <a:pt x="12" y="107"/>
                  <a:pt x="12" y="107"/>
                </a:cubicBezTo>
                <a:cubicBezTo>
                  <a:pt x="12" y="106"/>
                  <a:pt x="12" y="106"/>
                  <a:pt x="12" y="106"/>
                </a:cubicBezTo>
                <a:cubicBezTo>
                  <a:pt x="12" y="106"/>
                  <a:pt x="12" y="106"/>
                  <a:pt x="12" y="105"/>
                </a:cubicBezTo>
                <a:cubicBezTo>
                  <a:pt x="12" y="105"/>
                  <a:pt x="12" y="105"/>
                  <a:pt x="12" y="105"/>
                </a:cubicBezTo>
                <a:cubicBezTo>
                  <a:pt x="12" y="105"/>
                  <a:pt x="12" y="104"/>
                  <a:pt x="12" y="104"/>
                </a:cubicBezTo>
                <a:cubicBezTo>
                  <a:pt x="12" y="104"/>
                  <a:pt x="12" y="104"/>
                  <a:pt x="13" y="104"/>
                </a:cubicBezTo>
                <a:cubicBezTo>
                  <a:pt x="13" y="104"/>
                  <a:pt x="13" y="103"/>
                  <a:pt x="13" y="103"/>
                </a:cubicBezTo>
                <a:cubicBezTo>
                  <a:pt x="13" y="103"/>
                  <a:pt x="13" y="103"/>
                  <a:pt x="13" y="103"/>
                </a:cubicBezTo>
                <a:cubicBezTo>
                  <a:pt x="14" y="103"/>
                  <a:pt x="14" y="103"/>
                  <a:pt x="14" y="102"/>
                </a:cubicBezTo>
                <a:cubicBezTo>
                  <a:pt x="14" y="102"/>
                  <a:pt x="15" y="101"/>
                  <a:pt x="16" y="100"/>
                </a:cubicBezTo>
                <a:cubicBezTo>
                  <a:pt x="17" y="99"/>
                  <a:pt x="18" y="98"/>
                  <a:pt x="18" y="97"/>
                </a:cubicBezTo>
                <a:cubicBezTo>
                  <a:pt x="19" y="97"/>
                  <a:pt x="20" y="96"/>
                  <a:pt x="21" y="95"/>
                </a:cubicBezTo>
                <a:cubicBezTo>
                  <a:pt x="21" y="93"/>
                  <a:pt x="22" y="92"/>
                  <a:pt x="23" y="91"/>
                </a:cubicBezTo>
                <a:cubicBezTo>
                  <a:pt x="24" y="90"/>
                  <a:pt x="24" y="88"/>
                  <a:pt x="25" y="87"/>
                </a:cubicBezTo>
                <a:cubicBezTo>
                  <a:pt x="17" y="82"/>
                  <a:pt x="11" y="77"/>
                  <a:pt x="6" y="70"/>
                </a:cubicBezTo>
                <a:cubicBezTo>
                  <a:pt x="2" y="63"/>
                  <a:pt x="0" y="56"/>
                  <a:pt x="0" y="49"/>
                </a:cubicBezTo>
                <a:cubicBezTo>
                  <a:pt x="0" y="40"/>
                  <a:pt x="3" y="32"/>
                  <a:pt x="9" y="25"/>
                </a:cubicBezTo>
                <a:cubicBezTo>
                  <a:pt x="14" y="17"/>
                  <a:pt x="23" y="11"/>
                  <a:pt x="33" y="7"/>
                </a:cubicBezTo>
                <a:cubicBezTo>
                  <a:pt x="43" y="3"/>
                  <a:pt x="54" y="0"/>
                  <a:pt x="66" y="0"/>
                </a:cubicBezTo>
                <a:cubicBezTo>
                  <a:pt x="78" y="0"/>
                  <a:pt x="89" y="3"/>
                  <a:pt x="100" y="7"/>
                </a:cubicBezTo>
                <a:cubicBezTo>
                  <a:pt x="110" y="11"/>
                  <a:pt x="118" y="17"/>
                  <a:pt x="124" y="25"/>
                </a:cubicBezTo>
                <a:close/>
                <a:moveTo>
                  <a:pt x="169" y="73"/>
                </a:moveTo>
                <a:cubicBezTo>
                  <a:pt x="169" y="81"/>
                  <a:pt x="167" y="88"/>
                  <a:pt x="162" y="94"/>
                </a:cubicBezTo>
                <a:cubicBezTo>
                  <a:pt x="158" y="101"/>
                  <a:pt x="152" y="106"/>
                  <a:pt x="144" y="111"/>
                </a:cubicBezTo>
                <a:cubicBezTo>
                  <a:pt x="145" y="112"/>
                  <a:pt x="145" y="114"/>
                  <a:pt x="146" y="115"/>
                </a:cubicBezTo>
                <a:cubicBezTo>
                  <a:pt x="147" y="116"/>
                  <a:pt x="147" y="118"/>
                  <a:pt x="148" y="119"/>
                </a:cubicBezTo>
                <a:cubicBezTo>
                  <a:pt x="149" y="120"/>
                  <a:pt x="150" y="121"/>
                  <a:pt x="150" y="122"/>
                </a:cubicBezTo>
                <a:cubicBezTo>
                  <a:pt x="151" y="122"/>
                  <a:pt x="152" y="123"/>
                  <a:pt x="153" y="124"/>
                </a:cubicBezTo>
                <a:cubicBezTo>
                  <a:pt x="154" y="125"/>
                  <a:pt x="155" y="126"/>
                  <a:pt x="155" y="127"/>
                </a:cubicBezTo>
                <a:cubicBezTo>
                  <a:pt x="155" y="127"/>
                  <a:pt x="155" y="127"/>
                  <a:pt x="155" y="127"/>
                </a:cubicBezTo>
                <a:cubicBezTo>
                  <a:pt x="156" y="127"/>
                  <a:pt x="156" y="127"/>
                  <a:pt x="156" y="128"/>
                </a:cubicBezTo>
                <a:cubicBezTo>
                  <a:pt x="156" y="128"/>
                  <a:pt x="156" y="128"/>
                  <a:pt x="156" y="128"/>
                </a:cubicBezTo>
                <a:cubicBezTo>
                  <a:pt x="156" y="128"/>
                  <a:pt x="156" y="128"/>
                  <a:pt x="157" y="129"/>
                </a:cubicBezTo>
                <a:cubicBezTo>
                  <a:pt x="157" y="129"/>
                  <a:pt x="157" y="129"/>
                  <a:pt x="157" y="129"/>
                </a:cubicBezTo>
                <a:cubicBezTo>
                  <a:pt x="157" y="129"/>
                  <a:pt x="157" y="129"/>
                  <a:pt x="157" y="130"/>
                </a:cubicBezTo>
                <a:cubicBezTo>
                  <a:pt x="157" y="130"/>
                  <a:pt x="157" y="130"/>
                  <a:pt x="157" y="130"/>
                </a:cubicBezTo>
                <a:cubicBezTo>
                  <a:pt x="157" y="130"/>
                  <a:pt x="157" y="131"/>
                  <a:pt x="157" y="131"/>
                </a:cubicBezTo>
                <a:cubicBezTo>
                  <a:pt x="157" y="132"/>
                  <a:pt x="156" y="132"/>
                  <a:pt x="156" y="133"/>
                </a:cubicBezTo>
                <a:cubicBezTo>
                  <a:pt x="155" y="133"/>
                  <a:pt x="154" y="134"/>
                  <a:pt x="154" y="134"/>
                </a:cubicBezTo>
                <a:cubicBezTo>
                  <a:pt x="150" y="133"/>
                  <a:pt x="148" y="133"/>
                  <a:pt x="145" y="132"/>
                </a:cubicBezTo>
                <a:cubicBezTo>
                  <a:pt x="136" y="130"/>
                  <a:pt x="127" y="125"/>
                  <a:pt x="119" y="120"/>
                </a:cubicBezTo>
                <a:cubicBezTo>
                  <a:pt x="114" y="121"/>
                  <a:pt x="108" y="121"/>
                  <a:pt x="103" y="121"/>
                </a:cubicBezTo>
                <a:cubicBezTo>
                  <a:pt x="85" y="121"/>
                  <a:pt x="71" y="117"/>
                  <a:pt x="58" y="109"/>
                </a:cubicBezTo>
                <a:cubicBezTo>
                  <a:pt x="62" y="109"/>
                  <a:pt x="64" y="109"/>
                  <a:pt x="66" y="109"/>
                </a:cubicBezTo>
                <a:cubicBezTo>
                  <a:pt x="76" y="109"/>
                  <a:pt x="86" y="108"/>
                  <a:pt x="95" y="105"/>
                </a:cubicBezTo>
                <a:cubicBezTo>
                  <a:pt x="105" y="102"/>
                  <a:pt x="113" y="98"/>
                  <a:pt x="120" y="93"/>
                </a:cubicBezTo>
                <a:cubicBezTo>
                  <a:pt x="128" y="87"/>
                  <a:pt x="134" y="80"/>
                  <a:pt x="139" y="73"/>
                </a:cubicBezTo>
                <a:cubicBezTo>
                  <a:pt x="143" y="65"/>
                  <a:pt x="145" y="57"/>
                  <a:pt x="145" y="49"/>
                </a:cubicBezTo>
                <a:cubicBezTo>
                  <a:pt x="145" y="44"/>
                  <a:pt x="144" y="39"/>
                  <a:pt x="143" y="34"/>
                </a:cubicBezTo>
                <a:cubicBezTo>
                  <a:pt x="151" y="39"/>
                  <a:pt x="157" y="45"/>
                  <a:pt x="162" y="51"/>
                </a:cubicBezTo>
                <a:cubicBezTo>
                  <a:pt x="167" y="58"/>
                  <a:pt x="169" y="65"/>
                  <a:pt x="169" y="7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35" name="Freeform 132"/>
          <p:cNvSpPr>
            <a:spLocks noEditPoints="1"/>
          </p:cNvSpPr>
          <p:nvPr/>
        </p:nvSpPr>
        <p:spPr bwMode="auto">
          <a:xfrm>
            <a:off x="4482081" y="3273230"/>
            <a:ext cx="218771" cy="236990"/>
          </a:xfrm>
          <a:custGeom>
            <a:avLst/>
            <a:gdLst>
              <a:gd name="T0" fmla="*/ 140 w 145"/>
              <a:gd name="T1" fmla="*/ 88 h 158"/>
              <a:gd name="T2" fmla="*/ 137 w 145"/>
              <a:gd name="T3" fmla="*/ 108 h 158"/>
              <a:gd name="T4" fmla="*/ 132 w 145"/>
              <a:gd name="T5" fmla="*/ 129 h 158"/>
              <a:gd name="T6" fmla="*/ 103 w 145"/>
              <a:gd name="T7" fmla="*/ 158 h 158"/>
              <a:gd name="T8" fmla="*/ 90 w 145"/>
              <a:gd name="T9" fmla="*/ 158 h 158"/>
              <a:gd name="T10" fmla="*/ 52 w 145"/>
              <a:gd name="T11" fmla="*/ 149 h 158"/>
              <a:gd name="T12" fmla="*/ 12 w 145"/>
              <a:gd name="T13" fmla="*/ 145 h 158"/>
              <a:gd name="T14" fmla="*/ 0 w 145"/>
              <a:gd name="T15" fmla="*/ 133 h 158"/>
              <a:gd name="T16" fmla="*/ 3 w 145"/>
              <a:gd name="T17" fmla="*/ 64 h 158"/>
              <a:gd name="T18" fmla="*/ 38 w 145"/>
              <a:gd name="T19" fmla="*/ 61 h 158"/>
              <a:gd name="T20" fmla="*/ 61 w 145"/>
              <a:gd name="T21" fmla="*/ 34 h 158"/>
              <a:gd name="T22" fmla="*/ 67 w 145"/>
              <a:gd name="T23" fmla="*/ 14 h 158"/>
              <a:gd name="T24" fmla="*/ 81 w 145"/>
              <a:gd name="T25" fmla="*/ 0 h 158"/>
              <a:gd name="T26" fmla="*/ 105 w 145"/>
              <a:gd name="T27" fmla="*/ 13 h 158"/>
              <a:gd name="T28" fmla="*/ 104 w 145"/>
              <a:gd name="T29" fmla="*/ 49 h 158"/>
              <a:gd name="T30" fmla="*/ 138 w 145"/>
              <a:gd name="T31" fmla="*/ 56 h 158"/>
              <a:gd name="T32" fmla="*/ 22 w 145"/>
              <a:gd name="T33" fmla="*/ 132 h 158"/>
              <a:gd name="T34" fmla="*/ 22 w 145"/>
              <a:gd name="T35" fmla="*/ 123 h 158"/>
              <a:gd name="T36" fmla="*/ 14 w 145"/>
              <a:gd name="T37" fmla="*/ 123 h 158"/>
              <a:gd name="T38" fmla="*/ 14 w 145"/>
              <a:gd name="T39" fmla="*/ 132 h 158"/>
              <a:gd name="T40" fmla="*/ 22 w 145"/>
              <a:gd name="T41" fmla="*/ 132 h 158"/>
              <a:gd name="T42" fmla="*/ 129 w 145"/>
              <a:gd name="T43" fmla="*/ 64 h 158"/>
              <a:gd name="T44" fmla="*/ 87 w 145"/>
              <a:gd name="T45" fmla="*/ 61 h 158"/>
              <a:gd name="T46" fmla="*/ 96 w 145"/>
              <a:gd name="T47" fmla="*/ 30 h 158"/>
              <a:gd name="T48" fmla="*/ 81 w 145"/>
              <a:gd name="T49" fmla="*/ 12 h 158"/>
              <a:gd name="T50" fmla="*/ 75 w 145"/>
              <a:gd name="T51" fmla="*/ 32 h 158"/>
              <a:gd name="T52" fmla="*/ 62 w 145"/>
              <a:gd name="T53" fmla="*/ 51 h 158"/>
              <a:gd name="T54" fmla="*/ 57 w 145"/>
              <a:gd name="T55" fmla="*/ 58 h 158"/>
              <a:gd name="T56" fmla="*/ 50 w 145"/>
              <a:gd name="T57" fmla="*/ 66 h 158"/>
              <a:gd name="T58" fmla="*/ 42 w 145"/>
              <a:gd name="T59" fmla="*/ 72 h 158"/>
              <a:gd name="T60" fmla="*/ 36 w 145"/>
              <a:gd name="T61" fmla="*/ 73 h 158"/>
              <a:gd name="T62" fmla="*/ 39 w 145"/>
              <a:gd name="T63" fmla="*/ 133 h 158"/>
              <a:gd name="T64" fmla="*/ 45 w 145"/>
              <a:gd name="T65" fmla="*/ 134 h 158"/>
              <a:gd name="T66" fmla="*/ 52 w 145"/>
              <a:gd name="T67" fmla="*/ 136 h 158"/>
              <a:gd name="T68" fmla="*/ 58 w 145"/>
              <a:gd name="T69" fmla="*/ 139 h 158"/>
              <a:gd name="T70" fmla="*/ 102 w 145"/>
              <a:gd name="T71" fmla="*/ 145 h 158"/>
              <a:gd name="T72" fmla="*/ 120 w 145"/>
              <a:gd name="T73" fmla="*/ 124 h 158"/>
              <a:gd name="T74" fmla="*/ 126 w 145"/>
              <a:gd name="T75" fmla="*/ 112 h 158"/>
              <a:gd name="T76" fmla="*/ 129 w 145"/>
              <a:gd name="T77" fmla="*/ 95 h 158"/>
              <a:gd name="T78" fmla="*/ 126 w 145"/>
              <a:gd name="T79" fmla="*/ 85 h 158"/>
              <a:gd name="T80" fmla="*/ 133 w 145"/>
              <a:gd name="T81" fmla="*/ 7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5" h="158">
                <a:moveTo>
                  <a:pt x="145" y="73"/>
                </a:moveTo>
                <a:cubicBezTo>
                  <a:pt x="145" y="78"/>
                  <a:pt x="143" y="83"/>
                  <a:pt x="140" y="88"/>
                </a:cubicBezTo>
                <a:cubicBezTo>
                  <a:pt x="141" y="90"/>
                  <a:pt x="141" y="92"/>
                  <a:pt x="141" y="95"/>
                </a:cubicBezTo>
                <a:cubicBezTo>
                  <a:pt x="141" y="100"/>
                  <a:pt x="140" y="104"/>
                  <a:pt x="137" y="108"/>
                </a:cubicBezTo>
                <a:cubicBezTo>
                  <a:pt x="138" y="110"/>
                  <a:pt x="138" y="111"/>
                  <a:pt x="138" y="112"/>
                </a:cubicBezTo>
                <a:cubicBezTo>
                  <a:pt x="138" y="119"/>
                  <a:pt x="136" y="124"/>
                  <a:pt x="132" y="129"/>
                </a:cubicBezTo>
                <a:cubicBezTo>
                  <a:pt x="132" y="138"/>
                  <a:pt x="129" y="145"/>
                  <a:pt x="124" y="150"/>
                </a:cubicBezTo>
                <a:cubicBezTo>
                  <a:pt x="119" y="155"/>
                  <a:pt x="111" y="158"/>
                  <a:pt x="103" y="158"/>
                </a:cubicBezTo>
                <a:cubicBezTo>
                  <a:pt x="99" y="158"/>
                  <a:pt x="99" y="158"/>
                  <a:pt x="99" y="158"/>
                </a:cubicBezTo>
                <a:cubicBezTo>
                  <a:pt x="90" y="158"/>
                  <a:pt x="90" y="158"/>
                  <a:pt x="90" y="158"/>
                </a:cubicBezTo>
                <a:cubicBezTo>
                  <a:pt x="84" y="158"/>
                  <a:pt x="78" y="157"/>
                  <a:pt x="72" y="155"/>
                </a:cubicBezTo>
                <a:cubicBezTo>
                  <a:pt x="67" y="154"/>
                  <a:pt x="60" y="152"/>
                  <a:pt x="52" y="149"/>
                </a:cubicBezTo>
                <a:cubicBezTo>
                  <a:pt x="45" y="147"/>
                  <a:pt x="40" y="145"/>
                  <a:pt x="39" y="145"/>
                </a:cubicBezTo>
                <a:cubicBezTo>
                  <a:pt x="12" y="145"/>
                  <a:pt x="12" y="145"/>
                  <a:pt x="12" y="145"/>
                </a:cubicBezTo>
                <a:cubicBezTo>
                  <a:pt x="8" y="145"/>
                  <a:pt x="6" y="144"/>
                  <a:pt x="3" y="142"/>
                </a:cubicBezTo>
                <a:cubicBezTo>
                  <a:pt x="1" y="140"/>
                  <a:pt x="0" y="137"/>
                  <a:pt x="0" y="133"/>
                </a:cubicBezTo>
                <a:cubicBezTo>
                  <a:pt x="0" y="73"/>
                  <a:pt x="0" y="73"/>
                  <a:pt x="0" y="73"/>
                </a:cubicBezTo>
                <a:cubicBezTo>
                  <a:pt x="0" y="70"/>
                  <a:pt x="1" y="67"/>
                  <a:pt x="3" y="64"/>
                </a:cubicBezTo>
                <a:cubicBezTo>
                  <a:pt x="6" y="62"/>
                  <a:pt x="8" y="61"/>
                  <a:pt x="12" y="61"/>
                </a:cubicBezTo>
                <a:cubicBezTo>
                  <a:pt x="38" y="61"/>
                  <a:pt x="38" y="61"/>
                  <a:pt x="38" y="61"/>
                </a:cubicBezTo>
                <a:cubicBezTo>
                  <a:pt x="40" y="59"/>
                  <a:pt x="44" y="54"/>
                  <a:pt x="51" y="46"/>
                </a:cubicBezTo>
                <a:cubicBezTo>
                  <a:pt x="54" y="41"/>
                  <a:pt x="58" y="37"/>
                  <a:pt x="61" y="34"/>
                </a:cubicBezTo>
                <a:cubicBezTo>
                  <a:pt x="62" y="32"/>
                  <a:pt x="63" y="30"/>
                  <a:pt x="64" y="26"/>
                </a:cubicBezTo>
                <a:cubicBezTo>
                  <a:pt x="65" y="22"/>
                  <a:pt x="66" y="18"/>
                  <a:pt x="67" y="14"/>
                </a:cubicBezTo>
                <a:cubicBezTo>
                  <a:pt x="68" y="10"/>
                  <a:pt x="70" y="6"/>
                  <a:pt x="73" y="4"/>
                </a:cubicBezTo>
                <a:cubicBezTo>
                  <a:pt x="75" y="1"/>
                  <a:pt x="78" y="0"/>
                  <a:pt x="81" y="0"/>
                </a:cubicBezTo>
                <a:cubicBezTo>
                  <a:pt x="87" y="0"/>
                  <a:pt x="91" y="1"/>
                  <a:pt x="96" y="3"/>
                </a:cubicBezTo>
                <a:cubicBezTo>
                  <a:pt x="100" y="5"/>
                  <a:pt x="103" y="9"/>
                  <a:pt x="105" y="13"/>
                </a:cubicBezTo>
                <a:cubicBezTo>
                  <a:pt x="107" y="17"/>
                  <a:pt x="109" y="23"/>
                  <a:pt x="109" y="30"/>
                </a:cubicBezTo>
                <a:cubicBezTo>
                  <a:pt x="109" y="36"/>
                  <a:pt x="107" y="42"/>
                  <a:pt x="104" y="49"/>
                </a:cubicBezTo>
                <a:cubicBezTo>
                  <a:pt x="121" y="49"/>
                  <a:pt x="121" y="49"/>
                  <a:pt x="121" y="49"/>
                </a:cubicBezTo>
                <a:cubicBezTo>
                  <a:pt x="127" y="49"/>
                  <a:pt x="133" y="51"/>
                  <a:pt x="138" y="56"/>
                </a:cubicBezTo>
                <a:cubicBezTo>
                  <a:pt x="142" y="61"/>
                  <a:pt x="145" y="66"/>
                  <a:pt x="145" y="73"/>
                </a:cubicBezTo>
                <a:close/>
                <a:moveTo>
                  <a:pt x="22" y="132"/>
                </a:moveTo>
                <a:cubicBezTo>
                  <a:pt x="23" y="130"/>
                  <a:pt x="24" y="129"/>
                  <a:pt x="24" y="127"/>
                </a:cubicBezTo>
                <a:cubicBezTo>
                  <a:pt x="24" y="126"/>
                  <a:pt x="23" y="124"/>
                  <a:pt x="22" y="123"/>
                </a:cubicBezTo>
                <a:cubicBezTo>
                  <a:pt x="21" y="122"/>
                  <a:pt x="19" y="121"/>
                  <a:pt x="18" y="121"/>
                </a:cubicBezTo>
                <a:cubicBezTo>
                  <a:pt x="16" y="121"/>
                  <a:pt x="15" y="122"/>
                  <a:pt x="14" y="123"/>
                </a:cubicBezTo>
                <a:cubicBezTo>
                  <a:pt x="12" y="124"/>
                  <a:pt x="12" y="126"/>
                  <a:pt x="12" y="127"/>
                </a:cubicBezTo>
                <a:cubicBezTo>
                  <a:pt x="12" y="129"/>
                  <a:pt x="12" y="130"/>
                  <a:pt x="14" y="132"/>
                </a:cubicBezTo>
                <a:cubicBezTo>
                  <a:pt x="15" y="133"/>
                  <a:pt x="16" y="133"/>
                  <a:pt x="18" y="133"/>
                </a:cubicBezTo>
                <a:cubicBezTo>
                  <a:pt x="19" y="133"/>
                  <a:pt x="21" y="133"/>
                  <a:pt x="22" y="132"/>
                </a:cubicBezTo>
                <a:close/>
                <a:moveTo>
                  <a:pt x="133" y="73"/>
                </a:moveTo>
                <a:cubicBezTo>
                  <a:pt x="133" y="70"/>
                  <a:pt x="132" y="67"/>
                  <a:pt x="129" y="64"/>
                </a:cubicBezTo>
                <a:cubicBezTo>
                  <a:pt x="127" y="62"/>
                  <a:pt x="124" y="61"/>
                  <a:pt x="121" y="61"/>
                </a:cubicBezTo>
                <a:cubicBezTo>
                  <a:pt x="87" y="61"/>
                  <a:pt x="87" y="61"/>
                  <a:pt x="87" y="61"/>
                </a:cubicBezTo>
                <a:cubicBezTo>
                  <a:pt x="87" y="57"/>
                  <a:pt x="89" y="52"/>
                  <a:pt x="92" y="46"/>
                </a:cubicBezTo>
                <a:cubicBezTo>
                  <a:pt x="95" y="39"/>
                  <a:pt x="96" y="34"/>
                  <a:pt x="96" y="30"/>
                </a:cubicBezTo>
                <a:cubicBezTo>
                  <a:pt x="96" y="24"/>
                  <a:pt x="95" y="20"/>
                  <a:pt x="93" y="17"/>
                </a:cubicBezTo>
                <a:cubicBezTo>
                  <a:pt x="91" y="14"/>
                  <a:pt x="87" y="12"/>
                  <a:pt x="81" y="12"/>
                </a:cubicBezTo>
                <a:cubicBezTo>
                  <a:pt x="80" y="14"/>
                  <a:pt x="78" y="17"/>
                  <a:pt x="78" y="20"/>
                </a:cubicBezTo>
                <a:cubicBezTo>
                  <a:pt x="77" y="24"/>
                  <a:pt x="76" y="28"/>
                  <a:pt x="75" y="32"/>
                </a:cubicBezTo>
                <a:cubicBezTo>
                  <a:pt x="74" y="36"/>
                  <a:pt x="72" y="40"/>
                  <a:pt x="69" y="43"/>
                </a:cubicBezTo>
                <a:cubicBezTo>
                  <a:pt x="68" y="44"/>
                  <a:pt x="65" y="47"/>
                  <a:pt x="62" y="51"/>
                </a:cubicBezTo>
                <a:cubicBezTo>
                  <a:pt x="62" y="52"/>
                  <a:pt x="61" y="52"/>
                  <a:pt x="60" y="54"/>
                </a:cubicBezTo>
                <a:cubicBezTo>
                  <a:pt x="59" y="56"/>
                  <a:pt x="58" y="57"/>
                  <a:pt x="57" y="58"/>
                </a:cubicBezTo>
                <a:cubicBezTo>
                  <a:pt x="56" y="59"/>
                  <a:pt x="55" y="60"/>
                  <a:pt x="54" y="62"/>
                </a:cubicBezTo>
                <a:cubicBezTo>
                  <a:pt x="52" y="64"/>
                  <a:pt x="51" y="65"/>
                  <a:pt x="50" y="66"/>
                </a:cubicBezTo>
                <a:cubicBezTo>
                  <a:pt x="49" y="67"/>
                  <a:pt x="47" y="68"/>
                  <a:pt x="46" y="69"/>
                </a:cubicBezTo>
                <a:cubicBezTo>
                  <a:pt x="45" y="71"/>
                  <a:pt x="44" y="71"/>
                  <a:pt x="42" y="72"/>
                </a:cubicBezTo>
                <a:cubicBezTo>
                  <a:pt x="41" y="73"/>
                  <a:pt x="40" y="73"/>
                  <a:pt x="39" y="73"/>
                </a:cubicBezTo>
                <a:cubicBezTo>
                  <a:pt x="36" y="73"/>
                  <a:pt x="36" y="73"/>
                  <a:pt x="36" y="73"/>
                </a:cubicBezTo>
                <a:cubicBezTo>
                  <a:pt x="36" y="133"/>
                  <a:pt x="36" y="133"/>
                  <a:pt x="36" y="133"/>
                </a:cubicBezTo>
                <a:cubicBezTo>
                  <a:pt x="39" y="133"/>
                  <a:pt x="39" y="133"/>
                  <a:pt x="39" y="133"/>
                </a:cubicBezTo>
                <a:cubicBezTo>
                  <a:pt x="40" y="133"/>
                  <a:pt x="41" y="133"/>
                  <a:pt x="42" y="134"/>
                </a:cubicBezTo>
                <a:cubicBezTo>
                  <a:pt x="43" y="134"/>
                  <a:pt x="44" y="134"/>
                  <a:pt x="45" y="134"/>
                </a:cubicBezTo>
                <a:cubicBezTo>
                  <a:pt x="46" y="134"/>
                  <a:pt x="47" y="135"/>
                  <a:pt x="49" y="135"/>
                </a:cubicBezTo>
                <a:cubicBezTo>
                  <a:pt x="50" y="136"/>
                  <a:pt x="51" y="136"/>
                  <a:pt x="52" y="136"/>
                </a:cubicBezTo>
                <a:cubicBezTo>
                  <a:pt x="53" y="137"/>
                  <a:pt x="54" y="137"/>
                  <a:pt x="55" y="138"/>
                </a:cubicBezTo>
                <a:cubicBezTo>
                  <a:pt x="57" y="138"/>
                  <a:pt x="58" y="138"/>
                  <a:pt x="58" y="139"/>
                </a:cubicBezTo>
                <a:cubicBezTo>
                  <a:pt x="71" y="143"/>
                  <a:pt x="82" y="145"/>
                  <a:pt x="90" y="145"/>
                </a:cubicBezTo>
                <a:cubicBezTo>
                  <a:pt x="102" y="145"/>
                  <a:pt x="102" y="145"/>
                  <a:pt x="102" y="145"/>
                </a:cubicBezTo>
                <a:cubicBezTo>
                  <a:pt x="114" y="145"/>
                  <a:pt x="120" y="140"/>
                  <a:pt x="120" y="130"/>
                </a:cubicBezTo>
                <a:cubicBezTo>
                  <a:pt x="120" y="128"/>
                  <a:pt x="120" y="126"/>
                  <a:pt x="120" y="124"/>
                </a:cubicBezTo>
                <a:cubicBezTo>
                  <a:pt x="121" y="123"/>
                  <a:pt x="123" y="122"/>
                  <a:pt x="124" y="119"/>
                </a:cubicBezTo>
                <a:cubicBezTo>
                  <a:pt x="125" y="117"/>
                  <a:pt x="126" y="115"/>
                  <a:pt x="126" y="112"/>
                </a:cubicBezTo>
                <a:cubicBezTo>
                  <a:pt x="126" y="110"/>
                  <a:pt x="125" y="108"/>
                  <a:pt x="124" y="106"/>
                </a:cubicBezTo>
                <a:cubicBezTo>
                  <a:pt x="127" y="103"/>
                  <a:pt x="129" y="99"/>
                  <a:pt x="129" y="95"/>
                </a:cubicBezTo>
                <a:cubicBezTo>
                  <a:pt x="129" y="93"/>
                  <a:pt x="129" y="91"/>
                  <a:pt x="128" y="89"/>
                </a:cubicBezTo>
                <a:cubicBezTo>
                  <a:pt x="127" y="88"/>
                  <a:pt x="127" y="86"/>
                  <a:pt x="126" y="85"/>
                </a:cubicBezTo>
                <a:cubicBezTo>
                  <a:pt x="128" y="85"/>
                  <a:pt x="129" y="83"/>
                  <a:pt x="131" y="81"/>
                </a:cubicBezTo>
                <a:cubicBezTo>
                  <a:pt x="132" y="78"/>
                  <a:pt x="133" y="75"/>
                  <a:pt x="133" y="7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36" name="Freeform 133"/>
          <p:cNvSpPr>
            <a:spLocks noEditPoints="1"/>
          </p:cNvSpPr>
          <p:nvPr/>
        </p:nvSpPr>
        <p:spPr bwMode="auto">
          <a:xfrm>
            <a:off x="4762382" y="3289182"/>
            <a:ext cx="221051" cy="239268"/>
          </a:xfrm>
          <a:custGeom>
            <a:avLst/>
            <a:gdLst>
              <a:gd name="T0" fmla="*/ 138 w 146"/>
              <a:gd name="T1" fmla="*/ 102 h 158"/>
              <a:gd name="T2" fmla="*/ 105 w 146"/>
              <a:gd name="T3" fmla="*/ 109 h 158"/>
              <a:gd name="T4" fmla="*/ 106 w 146"/>
              <a:gd name="T5" fmla="*/ 145 h 158"/>
              <a:gd name="T6" fmla="*/ 82 w 146"/>
              <a:gd name="T7" fmla="*/ 158 h 158"/>
              <a:gd name="T8" fmla="*/ 68 w 146"/>
              <a:gd name="T9" fmla="*/ 146 h 158"/>
              <a:gd name="T10" fmla="*/ 64 w 146"/>
              <a:gd name="T11" fmla="*/ 130 h 158"/>
              <a:gd name="T12" fmla="*/ 51 w 146"/>
              <a:gd name="T13" fmla="*/ 112 h 158"/>
              <a:gd name="T14" fmla="*/ 13 w 146"/>
              <a:gd name="T15" fmla="*/ 97 h 158"/>
              <a:gd name="T16" fmla="*/ 0 w 146"/>
              <a:gd name="T17" fmla="*/ 85 h 158"/>
              <a:gd name="T18" fmla="*/ 4 w 146"/>
              <a:gd name="T19" fmla="*/ 16 h 158"/>
              <a:gd name="T20" fmla="*/ 40 w 146"/>
              <a:gd name="T21" fmla="*/ 12 h 158"/>
              <a:gd name="T22" fmla="*/ 74 w 146"/>
              <a:gd name="T23" fmla="*/ 2 h 158"/>
              <a:gd name="T24" fmla="*/ 103 w 146"/>
              <a:gd name="T25" fmla="*/ 0 h 158"/>
              <a:gd name="T26" fmla="*/ 133 w 146"/>
              <a:gd name="T27" fmla="*/ 28 h 158"/>
              <a:gd name="T28" fmla="*/ 139 w 146"/>
              <a:gd name="T29" fmla="*/ 46 h 158"/>
              <a:gd name="T30" fmla="*/ 142 w 146"/>
              <a:gd name="T31" fmla="*/ 63 h 158"/>
              <a:gd name="T32" fmla="*/ 146 w 146"/>
              <a:gd name="T33" fmla="*/ 85 h 158"/>
              <a:gd name="T34" fmla="*/ 25 w 146"/>
              <a:gd name="T35" fmla="*/ 31 h 158"/>
              <a:gd name="T36" fmla="*/ 19 w 146"/>
              <a:gd name="T37" fmla="*/ 25 h 158"/>
              <a:gd name="T38" fmla="*/ 13 w 146"/>
              <a:gd name="T39" fmla="*/ 31 h 158"/>
              <a:gd name="T40" fmla="*/ 19 w 146"/>
              <a:gd name="T41" fmla="*/ 37 h 158"/>
              <a:gd name="T42" fmla="*/ 134 w 146"/>
              <a:gd name="T43" fmla="*/ 85 h 158"/>
              <a:gd name="T44" fmla="*/ 126 w 146"/>
              <a:gd name="T45" fmla="*/ 73 h 158"/>
              <a:gd name="T46" fmla="*/ 130 w 146"/>
              <a:gd name="T47" fmla="*/ 63 h 158"/>
              <a:gd name="T48" fmla="*/ 126 w 146"/>
              <a:gd name="T49" fmla="*/ 45 h 158"/>
              <a:gd name="T50" fmla="*/ 120 w 146"/>
              <a:gd name="T51" fmla="*/ 34 h 158"/>
              <a:gd name="T52" fmla="*/ 116 w 146"/>
              <a:gd name="T53" fmla="*/ 16 h 158"/>
              <a:gd name="T54" fmla="*/ 91 w 146"/>
              <a:gd name="T55" fmla="*/ 12 h 158"/>
              <a:gd name="T56" fmla="*/ 56 w 146"/>
              <a:gd name="T57" fmla="*/ 20 h 158"/>
              <a:gd name="T58" fmla="*/ 49 w 146"/>
              <a:gd name="T59" fmla="*/ 23 h 158"/>
              <a:gd name="T60" fmla="*/ 43 w 146"/>
              <a:gd name="T61" fmla="*/ 24 h 158"/>
              <a:gd name="T62" fmla="*/ 37 w 146"/>
              <a:gd name="T63" fmla="*/ 25 h 158"/>
              <a:gd name="T64" fmla="*/ 40 w 146"/>
              <a:gd name="T65" fmla="*/ 85 h 158"/>
              <a:gd name="T66" fmla="*/ 47 w 146"/>
              <a:gd name="T67" fmla="*/ 88 h 158"/>
              <a:gd name="T68" fmla="*/ 54 w 146"/>
              <a:gd name="T69" fmla="*/ 96 h 158"/>
              <a:gd name="T70" fmla="*/ 61 w 146"/>
              <a:gd name="T71" fmla="*/ 104 h 158"/>
              <a:gd name="T72" fmla="*/ 70 w 146"/>
              <a:gd name="T73" fmla="*/ 115 h 158"/>
              <a:gd name="T74" fmla="*/ 79 w 146"/>
              <a:gd name="T75" fmla="*/ 138 h 158"/>
              <a:gd name="T76" fmla="*/ 94 w 146"/>
              <a:gd name="T77" fmla="*/ 141 h 158"/>
              <a:gd name="T78" fmla="*/ 93 w 146"/>
              <a:gd name="T79" fmla="*/ 112 h 158"/>
              <a:gd name="T80" fmla="*/ 121 w 146"/>
              <a:gd name="T81" fmla="*/ 97 h 158"/>
              <a:gd name="T82" fmla="*/ 134 w 146"/>
              <a:gd name="T83" fmla="*/ 8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 h="158">
                <a:moveTo>
                  <a:pt x="146" y="85"/>
                </a:moveTo>
                <a:cubicBezTo>
                  <a:pt x="146" y="92"/>
                  <a:pt x="143" y="97"/>
                  <a:pt x="138" y="102"/>
                </a:cubicBezTo>
                <a:cubicBezTo>
                  <a:pt x="134" y="107"/>
                  <a:pt x="128" y="109"/>
                  <a:pt x="121" y="109"/>
                </a:cubicBezTo>
                <a:cubicBezTo>
                  <a:pt x="105" y="109"/>
                  <a:pt x="105" y="109"/>
                  <a:pt x="105" y="109"/>
                </a:cubicBezTo>
                <a:cubicBezTo>
                  <a:pt x="108" y="115"/>
                  <a:pt x="109" y="122"/>
                  <a:pt x="109" y="127"/>
                </a:cubicBezTo>
                <a:cubicBezTo>
                  <a:pt x="109" y="135"/>
                  <a:pt x="108" y="141"/>
                  <a:pt x="106" y="145"/>
                </a:cubicBezTo>
                <a:cubicBezTo>
                  <a:pt x="104" y="149"/>
                  <a:pt x="101" y="153"/>
                  <a:pt x="96" y="155"/>
                </a:cubicBezTo>
                <a:cubicBezTo>
                  <a:pt x="92" y="157"/>
                  <a:pt x="87" y="158"/>
                  <a:pt x="82" y="158"/>
                </a:cubicBezTo>
                <a:cubicBezTo>
                  <a:pt x="79" y="158"/>
                  <a:pt x="76" y="156"/>
                  <a:pt x="74" y="154"/>
                </a:cubicBezTo>
                <a:cubicBezTo>
                  <a:pt x="71" y="152"/>
                  <a:pt x="70" y="149"/>
                  <a:pt x="68" y="146"/>
                </a:cubicBezTo>
                <a:cubicBezTo>
                  <a:pt x="67" y="143"/>
                  <a:pt x="66" y="140"/>
                  <a:pt x="66" y="138"/>
                </a:cubicBezTo>
                <a:cubicBezTo>
                  <a:pt x="66" y="135"/>
                  <a:pt x="65" y="133"/>
                  <a:pt x="64" y="130"/>
                </a:cubicBezTo>
                <a:cubicBezTo>
                  <a:pt x="64" y="127"/>
                  <a:pt x="63" y="125"/>
                  <a:pt x="61" y="124"/>
                </a:cubicBezTo>
                <a:cubicBezTo>
                  <a:pt x="58" y="121"/>
                  <a:pt x="55" y="117"/>
                  <a:pt x="51" y="112"/>
                </a:cubicBezTo>
                <a:cubicBezTo>
                  <a:pt x="45" y="104"/>
                  <a:pt x="41" y="99"/>
                  <a:pt x="38" y="97"/>
                </a:cubicBezTo>
                <a:cubicBezTo>
                  <a:pt x="13" y="97"/>
                  <a:pt x="13" y="97"/>
                  <a:pt x="13" y="97"/>
                </a:cubicBezTo>
                <a:cubicBezTo>
                  <a:pt x="9" y="97"/>
                  <a:pt x="6" y="96"/>
                  <a:pt x="4" y="94"/>
                </a:cubicBezTo>
                <a:cubicBezTo>
                  <a:pt x="2" y="91"/>
                  <a:pt x="0" y="88"/>
                  <a:pt x="0" y="85"/>
                </a:cubicBezTo>
                <a:cubicBezTo>
                  <a:pt x="0" y="25"/>
                  <a:pt x="0" y="25"/>
                  <a:pt x="0" y="25"/>
                </a:cubicBezTo>
                <a:cubicBezTo>
                  <a:pt x="0" y="21"/>
                  <a:pt x="2" y="18"/>
                  <a:pt x="4" y="16"/>
                </a:cubicBezTo>
                <a:cubicBezTo>
                  <a:pt x="6" y="14"/>
                  <a:pt x="9" y="12"/>
                  <a:pt x="13" y="12"/>
                </a:cubicBezTo>
                <a:cubicBezTo>
                  <a:pt x="40" y="12"/>
                  <a:pt x="40" y="12"/>
                  <a:pt x="40" y="12"/>
                </a:cubicBezTo>
                <a:cubicBezTo>
                  <a:pt x="41" y="12"/>
                  <a:pt x="45" y="11"/>
                  <a:pt x="53" y="9"/>
                </a:cubicBezTo>
                <a:cubicBezTo>
                  <a:pt x="61" y="6"/>
                  <a:pt x="68" y="4"/>
                  <a:pt x="74" y="2"/>
                </a:cubicBezTo>
                <a:cubicBezTo>
                  <a:pt x="80" y="1"/>
                  <a:pt x="86" y="0"/>
                  <a:pt x="93" y="0"/>
                </a:cubicBezTo>
                <a:cubicBezTo>
                  <a:pt x="103" y="0"/>
                  <a:pt x="103" y="0"/>
                  <a:pt x="103" y="0"/>
                </a:cubicBezTo>
                <a:cubicBezTo>
                  <a:pt x="112" y="0"/>
                  <a:pt x="119" y="3"/>
                  <a:pt x="125" y="8"/>
                </a:cubicBezTo>
                <a:cubicBezTo>
                  <a:pt x="130" y="13"/>
                  <a:pt x="133" y="20"/>
                  <a:pt x="133" y="28"/>
                </a:cubicBezTo>
                <a:cubicBezTo>
                  <a:pt x="133" y="29"/>
                  <a:pt x="133" y="29"/>
                  <a:pt x="133" y="29"/>
                </a:cubicBezTo>
                <a:cubicBezTo>
                  <a:pt x="137" y="34"/>
                  <a:pt x="139" y="39"/>
                  <a:pt x="139" y="46"/>
                </a:cubicBezTo>
                <a:cubicBezTo>
                  <a:pt x="139" y="47"/>
                  <a:pt x="138" y="48"/>
                  <a:pt x="138" y="50"/>
                </a:cubicBezTo>
                <a:cubicBezTo>
                  <a:pt x="141" y="54"/>
                  <a:pt x="142" y="58"/>
                  <a:pt x="142" y="63"/>
                </a:cubicBezTo>
                <a:cubicBezTo>
                  <a:pt x="142" y="65"/>
                  <a:pt x="142" y="68"/>
                  <a:pt x="141" y="70"/>
                </a:cubicBezTo>
                <a:cubicBezTo>
                  <a:pt x="144" y="74"/>
                  <a:pt x="146" y="80"/>
                  <a:pt x="146" y="85"/>
                </a:cubicBezTo>
                <a:close/>
                <a:moveTo>
                  <a:pt x="23" y="35"/>
                </a:moveTo>
                <a:cubicBezTo>
                  <a:pt x="24" y="34"/>
                  <a:pt x="25" y="32"/>
                  <a:pt x="25" y="31"/>
                </a:cubicBezTo>
                <a:cubicBezTo>
                  <a:pt x="25" y="29"/>
                  <a:pt x="24" y="28"/>
                  <a:pt x="23" y="26"/>
                </a:cubicBezTo>
                <a:cubicBezTo>
                  <a:pt x="22" y="25"/>
                  <a:pt x="20" y="25"/>
                  <a:pt x="19" y="25"/>
                </a:cubicBezTo>
                <a:cubicBezTo>
                  <a:pt x="17" y="25"/>
                  <a:pt x="16" y="25"/>
                  <a:pt x="14" y="26"/>
                </a:cubicBezTo>
                <a:cubicBezTo>
                  <a:pt x="13" y="28"/>
                  <a:pt x="13" y="29"/>
                  <a:pt x="13" y="31"/>
                </a:cubicBezTo>
                <a:cubicBezTo>
                  <a:pt x="13" y="32"/>
                  <a:pt x="13" y="34"/>
                  <a:pt x="14" y="35"/>
                </a:cubicBezTo>
                <a:cubicBezTo>
                  <a:pt x="16" y="36"/>
                  <a:pt x="17" y="37"/>
                  <a:pt x="19" y="37"/>
                </a:cubicBezTo>
                <a:cubicBezTo>
                  <a:pt x="20" y="37"/>
                  <a:pt x="22" y="36"/>
                  <a:pt x="23" y="35"/>
                </a:cubicBezTo>
                <a:close/>
                <a:moveTo>
                  <a:pt x="134" y="85"/>
                </a:moveTo>
                <a:cubicBezTo>
                  <a:pt x="134" y="83"/>
                  <a:pt x="133" y="80"/>
                  <a:pt x="132" y="77"/>
                </a:cubicBezTo>
                <a:cubicBezTo>
                  <a:pt x="130" y="74"/>
                  <a:pt x="128" y="73"/>
                  <a:pt x="126" y="73"/>
                </a:cubicBezTo>
                <a:cubicBezTo>
                  <a:pt x="127" y="72"/>
                  <a:pt x="128" y="70"/>
                  <a:pt x="129" y="68"/>
                </a:cubicBezTo>
                <a:cubicBezTo>
                  <a:pt x="129" y="67"/>
                  <a:pt x="130" y="65"/>
                  <a:pt x="130" y="63"/>
                </a:cubicBezTo>
                <a:cubicBezTo>
                  <a:pt x="130" y="59"/>
                  <a:pt x="128" y="55"/>
                  <a:pt x="125" y="52"/>
                </a:cubicBezTo>
                <a:cubicBezTo>
                  <a:pt x="126" y="50"/>
                  <a:pt x="126" y="48"/>
                  <a:pt x="126" y="45"/>
                </a:cubicBezTo>
                <a:cubicBezTo>
                  <a:pt x="126" y="43"/>
                  <a:pt x="126" y="41"/>
                  <a:pt x="125" y="38"/>
                </a:cubicBezTo>
                <a:cubicBezTo>
                  <a:pt x="124" y="36"/>
                  <a:pt x="122" y="35"/>
                  <a:pt x="120" y="34"/>
                </a:cubicBezTo>
                <a:cubicBezTo>
                  <a:pt x="121" y="32"/>
                  <a:pt x="121" y="30"/>
                  <a:pt x="121" y="28"/>
                </a:cubicBezTo>
                <a:cubicBezTo>
                  <a:pt x="121" y="23"/>
                  <a:pt x="119" y="19"/>
                  <a:pt x="116" y="16"/>
                </a:cubicBezTo>
                <a:cubicBezTo>
                  <a:pt x="113" y="14"/>
                  <a:pt x="109" y="12"/>
                  <a:pt x="103" y="12"/>
                </a:cubicBezTo>
                <a:cubicBezTo>
                  <a:pt x="91" y="12"/>
                  <a:pt x="91" y="12"/>
                  <a:pt x="91" y="12"/>
                </a:cubicBezTo>
                <a:cubicBezTo>
                  <a:pt x="83" y="12"/>
                  <a:pt x="72" y="15"/>
                  <a:pt x="59" y="19"/>
                </a:cubicBezTo>
                <a:cubicBezTo>
                  <a:pt x="59" y="19"/>
                  <a:pt x="58" y="20"/>
                  <a:pt x="56" y="20"/>
                </a:cubicBezTo>
                <a:cubicBezTo>
                  <a:pt x="55" y="21"/>
                  <a:pt x="53" y="21"/>
                  <a:pt x="53" y="22"/>
                </a:cubicBezTo>
                <a:cubicBezTo>
                  <a:pt x="52" y="22"/>
                  <a:pt x="51" y="22"/>
                  <a:pt x="49" y="23"/>
                </a:cubicBezTo>
                <a:cubicBezTo>
                  <a:pt x="48" y="23"/>
                  <a:pt x="47" y="23"/>
                  <a:pt x="46" y="24"/>
                </a:cubicBezTo>
                <a:cubicBezTo>
                  <a:pt x="45" y="24"/>
                  <a:pt x="44" y="24"/>
                  <a:pt x="43" y="24"/>
                </a:cubicBezTo>
                <a:cubicBezTo>
                  <a:pt x="42" y="24"/>
                  <a:pt x="41" y="25"/>
                  <a:pt x="40" y="25"/>
                </a:cubicBezTo>
                <a:cubicBezTo>
                  <a:pt x="37" y="25"/>
                  <a:pt x="37" y="25"/>
                  <a:pt x="37" y="25"/>
                </a:cubicBezTo>
                <a:cubicBezTo>
                  <a:pt x="37" y="85"/>
                  <a:pt x="37" y="85"/>
                  <a:pt x="37" y="85"/>
                </a:cubicBezTo>
                <a:cubicBezTo>
                  <a:pt x="40" y="85"/>
                  <a:pt x="40" y="85"/>
                  <a:pt x="40" y="85"/>
                </a:cubicBezTo>
                <a:cubicBezTo>
                  <a:pt x="41" y="85"/>
                  <a:pt x="42" y="85"/>
                  <a:pt x="43" y="86"/>
                </a:cubicBezTo>
                <a:cubicBezTo>
                  <a:pt x="44" y="86"/>
                  <a:pt x="46" y="87"/>
                  <a:pt x="47" y="88"/>
                </a:cubicBezTo>
                <a:cubicBezTo>
                  <a:pt x="48" y="90"/>
                  <a:pt x="49" y="91"/>
                  <a:pt x="51" y="92"/>
                </a:cubicBezTo>
                <a:cubicBezTo>
                  <a:pt x="52" y="93"/>
                  <a:pt x="53" y="94"/>
                  <a:pt x="54" y="96"/>
                </a:cubicBezTo>
                <a:cubicBezTo>
                  <a:pt x="56" y="98"/>
                  <a:pt x="57" y="99"/>
                  <a:pt x="58" y="100"/>
                </a:cubicBezTo>
                <a:cubicBezTo>
                  <a:pt x="58" y="101"/>
                  <a:pt x="59" y="102"/>
                  <a:pt x="61" y="104"/>
                </a:cubicBezTo>
                <a:cubicBezTo>
                  <a:pt x="62" y="105"/>
                  <a:pt x="62" y="106"/>
                  <a:pt x="63" y="107"/>
                </a:cubicBezTo>
                <a:cubicBezTo>
                  <a:pt x="66" y="111"/>
                  <a:pt x="69" y="114"/>
                  <a:pt x="70" y="115"/>
                </a:cubicBezTo>
                <a:cubicBezTo>
                  <a:pt x="73" y="118"/>
                  <a:pt x="74" y="121"/>
                  <a:pt x="76" y="126"/>
                </a:cubicBezTo>
                <a:cubicBezTo>
                  <a:pt x="77" y="130"/>
                  <a:pt x="78" y="134"/>
                  <a:pt x="79" y="138"/>
                </a:cubicBezTo>
                <a:cubicBezTo>
                  <a:pt x="79" y="141"/>
                  <a:pt x="80" y="144"/>
                  <a:pt x="82" y="146"/>
                </a:cubicBezTo>
                <a:cubicBezTo>
                  <a:pt x="88" y="146"/>
                  <a:pt x="92" y="144"/>
                  <a:pt x="94" y="141"/>
                </a:cubicBezTo>
                <a:cubicBezTo>
                  <a:pt x="96" y="138"/>
                  <a:pt x="97" y="134"/>
                  <a:pt x="97" y="127"/>
                </a:cubicBezTo>
                <a:cubicBezTo>
                  <a:pt x="97" y="124"/>
                  <a:pt x="96" y="119"/>
                  <a:pt x="93" y="112"/>
                </a:cubicBezTo>
                <a:cubicBezTo>
                  <a:pt x="90" y="106"/>
                  <a:pt x="88" y="101"/>
                  <a:pt x="88" y="97"/>
                </a:cubicBezTo>
                <a:cubicBezTo>
                  <a:pt x="121" y="97"/>
                  <a:pt x="121" y="97"/>
                  <a:pt x="121" y="97"/>
                </a:cubicBezTo>
                <a:cubicBezTo>
                  <a:pt x="125" y="97"/>
                  <a:pt x="127" y="96"/>
                  <a:pt x="130" y="94"/>
                </a:cubicBezTo>
                <a:cubicBezTo>
                  <a:pt x="132" y="91"/>
                  <a:pt x="134" y="88"/>
                  <a:pt x="134" y="85"/>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37" name="Freeform 134"/>
          <p:cNvSpPr/>
          <p:nvPr/>
        </p:nvSpPr>
        <p:spPr bwMode="auto">
          <a:xfrm>
            <a:off x="5044961" y="3277788"/>
            <a:ext cx="120780" cy="225595"/>
          </a:xfrm>
          <a:custGeom>
            <a:avLst/>
            <a:gdLst>
              <a:gd name="T0" fmla="*/ 79 w 79"/>
              <a:gd name="T1" fmla="*/ 0 h 150"/>
              <a:gd name="T2" fmla="*/ 79 w 79"/>
              <a:gd name="T3" fmla="*/ 127 h 150"/>
              <a:gd name="T4" fmla="*/ 36 w 79"/>
              <a:gd name="T5" fmla="*/ 149 h 150"/>
              <a:gd name="T6" fmla="*/ 33 w 79"/>
              <a:gd name="T7" fmla="*/ 150 h 150"/>
              <a:gd name="T8" fmla="*/ 30 w 79"/>
              <a:gd name="T9" fmla="*/ 149 h 150"/>
              <a:gd name="T10" fmla="*/ 29 w 79"/>
              <a:gd name="T11" fmla="*/ 146 h 150"/>
              <a:gd name="T12" fmla="*/ 29 w 79"/>
              <a:gd name="T13" fmla="*/ 144 h 150"/>
              <a:gd name="T14" fmla="*/ 37 w 79"/>
              <a:gd name="T15" fmla="*/ 96 h 150"/>
              <a:gd name="T16" fmla="*/ 3 w 79"/>
              <a:gd name="T17" fmla="*/ 63 h 150"/>
              <a:gd name="T18" fmla="*/ 0 w 79"/>
              <a:gd name="T19" fmla="*/ 58 h 150"/>
              <a:gd name="T20" fmla="*/ 5 w 79"/>
              <a:gd name="T21" fmla="*/ 54 h 150"/>
              <a:gd name="T22" fmla="*/ 53 w 79"/>
              <a:gd name="T23" fmla="*/ 47 h 150"/>
              <a:gd name="T24" fmla="*/ 74 w 79"/>
              <a:gd name="T25" fmla="*/ 4 h 150"/>
              <a:gd name="T26" fmla="*/ 79 w 79"/>
              <a:gd name="T27"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 h="150">
                <a:moveTo>
                  <a:pt x="79" y="0"/>
                </a:moveTo>
                <a:cubicBezTo>
                  <a:pt x="79" y="127"/>
                  <a:pt x="79" y="127"/>
                  <a:pt x="79" y="127"/>
                </a:cubicBezTo>
                <a:cubicBezTo>
                  <a:pt x="36" y="149"/>
                  <a:pt x="36" y="149"/>
                  <a:pt x="36" y="149"/>
                </a:cubicBezTo>
                <a:cubicBezTo>
                  <a:pt x="35" y="150"/>
                  <a:pt x="34" y="150"/>
                  <a:pt x="33" y="150"/>
                </a:cubicBezTo>
                <a:cubicBezTo>
                  <a:pt x="31" y="150"/>
                  <a:pt x="30" y="150"/>
                  <a:pt x="30" y="149"/>
                </a:cubicBezTo>
                <a:cubicBezTo>
                  <a:pt x="29" y="148"/>
                  <a:pt x="29" y="147"/>
                  <a:pt x="29" y="146"/>
                </a:cubicBezTo>
                <a:cubicBezTo>
                  <a:pt x="29" y="145"/>
                  <a:pt x="29" y="145"/>
                  <a:pt x="29" y="144"/>
                </a:cubicBezTo>
                <a:cubicBezTo>
                  <a:pt x="37" y="96"/>
                  <a:pt x="37" y="96"/>
                  <a:pt x="37" y="96"/>
                </a:cubicBezTo>
                <a:cubicBezTo>
                  <a:pt x="3" y="63"/>
                  <a:pt x="3" y="63"/>
                  <a:pt x="3" y="63"/>
                </a:cubicBezTo>
                <a:cubicBezTo>
                  <a:pt x="1" y="61"/>
                  <a:pt x="0" y="60"/>
                  <a:pt x="0" y="58"/>
                </a:cubicBezTo>
                <a:cubicBezTo>
                  <a:pt x="0" y="56"/>
                  <a:pt x="2" y="55"/>
                  <a:pt x="5" y="54"/>
                </a:cubicBezTo>
                <a:cubicBezTo>
                  <a:pt x="53" y="47"/>
                  <a:pt x="53" y="47"/>
                  <a:pt x="53" y="47"/>
                </a:cubicBezTo>
                <a:cubicBezTo>
                  <a:pt x="74" y="4"/>
                  <a:pt x="74" y="4"/>
                  <a:pt x="74" y="4"/>
                </a:cubicBezTo>
                <a:cubicBezTo>
                  <a:pt x="75" y="2"/>
                  <a:pt x="77" y="0"/>
                  <a:pt x="79" y="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38" name="Freeform 135"/>
          <p:cNvSpPr>
            <a:spLocks noEditPoints="1"/>
          </p:cNvSpPr>
          <p:nvPr/>
        </p:nvSpPr>
        <p:spPr bwMode="auto">
          <a:xfrm>
            <a:off x="5236388" y="3289182"/>
            <a:ext cx="257514" cy="221039"/>
          </a:xfrm>
          <a:custGeom>
            <a:avLst/>
            <a:gdLst>
              <a:gd name="T0" fmla="*/ 170 w 170"/>
              <a:gd name="T1" fmla="*/ 45 h 146"/>
              <a:gd name="T2" fmla="*/ 148 w 170"/>
              <a:gd name="T3" fmla="*/ 87 h 146"/>
              <a:gd name="T4" fmla="*/ 89 w 170"/>
              <a:gd name="T5" fmla="*/ 144 h 146"/>
              <a:gd name="T6" fmla="*/ 85 w 170"/>
              <a:gd name="T7" fmla="*/ 146 h 146"/>
              <a:gd name="T8" fmla="*/ 81 w 170"/>
              <a:gd name="T9" fmla="*/ 144 h 146"/>
              <a:gd name="T10" fmla="*/ 22 w 170"/>
              <a:gd name="T11" fmla="*/ 87 h 146"/>
              <a:gd name="T12" fmla="*/ 19 w 170"/>
              <a:gd name="T13" fmla="*/ 84 h 146"/>
              <a:gd name="T14" fmla="*/ 14 w 170"/>
              <a:gd name="T15" fmla="*/ 78 h 146"/>
              <a:gd name="T16" fmla="*/ 8 w 170"/>
              <a:gd name="T17" fmla="*/ 69 h 146"/>
              <a:gd name="T18" fmla="*/ 3 w 170"/>
              <a:gd name="T19" fmla="*/ 58 h 146"/>
              <a:gd name="T20" fmla="*/ 0 w 170"/>
              <a:gd name="T21" fmla="*/ 45 h 146"/>
              <a:gd name="T22" fmla="*/ 12 w 170"/>
              <a:gd name="T23" fmla="*/ 12 h 146"/>
              <a:gd name="T24" fmla="*/ 46 w 170"/>
              <a:gd name="T25" fmla="*/ 0 h 146"/>
              <a:gd name="T26" fmla="*/ 58 w 170"/>
              <a:gd name="T27" fmla="*/ 2 h 146"/>
              <a:gd name="T28" fmla="*/ 69 w 170"/>
              <a:gd name="T29" fmla="*/ 8 h 146"/>
              <a:gd name="T30" fmla="*/ 78 w 170"/>
              <a:gd name="T31" fmla="*/ 14 h 146"/>
              <a:gd name="T32" fmla="*/ 85 w 170"/>
              <a:gd name="T33" fmla="*/ 21 h 146"/>
              <a:gd name="T34" fmla="*/ 92 w 170"/>
              <a:gd name="T35" fmla="*/ 14 h 146"/>
              <a:gd name="T36" fmla="*/ 101 w 170"/>
              <a:gd name="T37" fmla="*/ 8 h 146"/>
              <a:gd name="T38" fmla="*/ 113 w 170"/>
              <a:gd name="T39" fmla="*/ 2 h 146"/>
              <a:gd name="T40" fmla="*/ 125 w 170"/>
              <a:gd name="T41" fmla="*/ 0 h 146"/>
              <a:gd name="T42" fmla="*/ 158 w 170"/>
              <a:gd name="T43" fmla="*/ 12 h 146"/>
              <a:gd name="T44" fmla="*/ 170 w 170"/>
              <a:gd name="T45" fmla="*/ 45 h 146"/>
              <a:gd name="T46" fmla="*/ 158 w 170"/>
              <a:gd name="T47" fmla="*/ 45 h 146"/>
              <a:gd name="T48" fmla="*/ 156 w 170"/>
              <a:gd name="T49" fmla="*/ 31 h 146"/>
              <a:gd name="T50" fmla="*/ 151 w 170"/>
              <a:gd name="T51" fmla="*/ 22 h 146"/>
              <a:gd name="T52" fmla="*/ 143 w 170"/>
              <a:gd name="T53" fmla="*/ 16 h 146"/>
              <a:gd name="T54" fmla="*/ 134 w 170"/>
              <a:gd name="T55" fmla="*/ 13 h 146"/>
              <a:gd name="T56" fmla="*/ 125 w 170"/>
              <a:gd name="T57" fmla="*/ 12 h 146"/>
              <a:gd name="T58" fmla="*/ 114 w 170"/>
              <a:gd name="T59" fmla="*/ 15 h 146"/>
              <a:gd name="T60" fmla="*/ 104 w 170"/>
              <a:gd name="T61" fmla="*/ 21 h 146"/>
              <a:gd name="T62" fmla="*/ 95 w 170"/>
              <a:gd name="T63" fmla="*/ 28 h 146"/>
              <a:gd name="T64" fmla="*/ 90 w 170"/>
              <a:gd name="T65" fmla="*/ 34 h 146"/>
              <a:gd name="T66" fmla="*/ 85 w 170"/>
              <a:gd name="T67" fmla="*/ 36 h 146"/>
              <a:gd name="T68" fmla="*/ 81 w 170"/>
              <a:gd name="T69" fmla="*/ 34 h 146"/>
              <a:gd name="T70" fmla="*/ 75 w 170"/>
              <a:gd name="T71" fmla="*/ 28 h 146"/>
              <a:gd name="T72" fmla="*/ 67 w 170"/>
              <a:gd name="T73" fmla="*/ 21 h 146"/>
              <a:gd name="T74" fmla="*/ 56 w 170"/>
              <a:gd name="T75" fmla="*/ 15 h 146"/>
              <a:gd name="T76" fmla="*/ 46 w 170"/>
              <a:gd name="T77" fmla="*/ 12 h 146"/>
              <a:gd name="T78" fmla="*/ 36 w 170"/>
              <a:gd name="T79" fmla="*/ 13 h 146"/>
              <a:gd name="T80" fmla="*/ 27 w 170"/>
              <a:gd name="T81" fmla="*/ 16 h 146"/>
              <a:gd name="T82" fmla="*/ 20 w 170"/>
              <a:gd name="T83" fmla="*/ 22 h 146"/>
              <a:gd name="T84" fmla="*/ 15 w 170"/>
              <a:gd name="T85" fmla="*/ 31 h 146"/>
              <a:gd name="T86" fmla="*/ 13 w 170"/>
              <a:gd name="T87" fmla="*/ 45 h 146"/>
              <a:gd name="T88" fmla="*/ 30 w 170"/>
              <a:gd name="T89" fmla="*/ 78 h 146"/>
              <a:gd name="T90" fmla="*/ 85 w 170"/>
              <a:gd name="T91" fmla="*/ 131 h 146"/>
              <a:gd name="T92" fmla="*/ 140 w 170"/>
              <a:gd name="T93" fmla="*/ 78 h 146"/>
              <a:gd name="T94" fmla="*/ 158 w 170"/>
              <a:gd name="T95" fmla="*/ 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146">
                <a:moveTo>
                  <a:pt x="170" y="45"/>
                </a:moveTo>
                <a:cubicBezTo>
                  <a:pt x="170" y="59"/>
                  <a:pt x="163" y="73"/>
                  <a:pt x="148" y="87"/>
                </a:cubicBezTo>
                <a:cubicBezTo>
                  <a:pt x="89" y="144"/>
                  <a:pt x="89" y="144"/>
                  <a:pt x="89" y="144"/>
                </a:cubicBezTo>
                <a:cubicBezTo>
                  <a:pt x="88" y="145"/>
                  <a:pt x="87" y="146"/>
                  <a:pt x="85" y="146"/>
                </a:cubicBezTo>
                <a:cubicBezTo>
                  <a:pt x="84" y="146"/>
                  <a:pt x="82" y="145"/>
                  <a:pt x="81" y="144"/>
                </a:cubicBezTo>
                <a:cubicBezTo>
                  <a:pt x="22" y="87"/>
                  <a:pt x="22" y="87"/>
                  <a:pt x="22" y="87"/>
                </a:cubicBezTo>
                <a:cubicBezTo>
                  <a:pt x="21" y="86"/>
                  <a:pt x="21" y="86"/>
                  <a:pt x="19" y="84"/>
                </a:cubicBezTo>
                <a:cubicBezTo>
                  <a:pt x="18" y="83"/>
                  <a:pt x="17" y="81"/>
                  <a:pt x="14" y="78"/>
                </a:cubicBezTo>
                <a:cubicBezTo>
                  <a:pt x="12" y="75"/>
                  <a:pt x="10" y="72"/>
                  <a:pt x="8" y="69"/>
                </a:cubicBezTo>
                <a:cubicBezTo>
                  <a:pt x="6" y="66"/>
                  <a:pt x="4" y="62"/>
                  <a:pt x="3" y="58"/>
                </a:cubicBezTo>
                <a:cubicBezTo>
                  <a:pt x="1" y="53"/>
                  <a:pt x="0" y="49"/>
                  <a:pt x="0" y="45"/>
                </a:cubicBezTo>
                <a:cubicBezTo>
                  <a:pt x="0" y="31"/>
                  <a:pt x="4" y="20"/>
                  <a:pt x="12" y="12"/>
                </a:cubicBezTo>
                <a:cubicBezTo>
                  <a:pt x="20" y="4"/>
                  <a:pt x="32" y="0"/>
                  <a:pt x="46" y="0"/>
                </a:cubicBezTo>
                <a:cubicBezTo>
                  <a:pt x="50" y="0"/>
                  <a:pt x="54" y="1"/>
                  <a:pt x="58" y="2"/>
                </a:cubicBezTo>
                <a:cubicBezTo>
                  <a:pt x="62" y="4"/>
                  <a:pt x="65" y="6"/>
                  <a:pt x="69" y="8"/>
                </a:cubicBezTo>
                <a:cubicBezTo>
                  <a:pt x="72" y="10"/>
                  <a:pt x="75" y="12"/>
                  <a:pt x="78" y="14"/>
                </a:cubicBezTo>
                <a:cubicBezTo>
                  <a:pt x="80" y="16"/>
                  <a:pt x="83" y="18"/>
                  <a:pt x="85" y="21"/>
                </a:cubicBezTo>
                <a:cubicBezTo>
                  <a:pt x="87" y="18"/>
                  <a:pt x="90" y="16"/>
                  <a:pt x="92" y="14"/>
                </a:cubicBezTo>
                <a:cubicBezTo>
                  <a:pt x="95" y="12"/>
                  <a:pt x="98" y="10"/>
                  <a:pt x="101" y="8"/>
                </a:cubicBezTo>
                <a:cubicBezTo>
                  <a:pt x="105" y="6"/>
                  <a:pt x="109" y="4"/>
                  <a:pt x="113" y="2"/>
                </a:cubicBezTo>
                <a:cubicBezTo>
                  <a:pt x="117" y="1"/>
                  <a:pt x="121" y="0"/>
                  <a:pt x="125" y="0"/>
                </a:cubicBezTo>
                <a:cubicBezTo>
                  <a:pt x="139" y="0"/>
                  <a:pt x="150" y="4"/>
                  <a:pt x="158" y="12"/>
                </a:cubicBezTo>
                <a:cubicBezTo>
                  <a:pt x="166" y="20"/>
                  <a:pt x="170" y="31"/>
                  <a:pt x="170" y="45"/>
                </a:cubicBezTo>
                <a:close/>
                <a:moveTo>
                  <a:pt x="158" y="45"/>
                </a:moveTo>
                <a:cubicBezTo>
                  <a:pt x="158" y="39"/>
                  <a:pt x="157" y="35"/>
                  <a:pt x="156" y="31"/>
                </a:cubicBezTo>
                <a:cubicBezTo>
                  <a:pt x="154" y="27"/>
                  <a:pt x="153" y="24"/>
                  <a:pt x="151" y="22"/>
                </a:cubicBezTo>
                <a:cubicBezTo>
                  <a:pt x="148" y="19"/>
                  <a:pt x="146" y="18"/>
                  <a:pt x="143" y="16"/>
                </a:cubicBezTo>
                <a:cubicBezTo>
                  <a:pt x="140" y="15"/>
                  <a:pt x="137" y="14"/>
                  <a:pt x="134" y="13"/>
                </a:cubicBezTo>
                <a:cubicBezTo>
                  <a:pt x="131" y="13"/>
                  <a:pt x="128" y="12"/>
                  <a:pt x="125" y="12"/>
                </a:cubicBezTo>
                <a:cubicBezTo>
                  <a:pt x="121" y="12"/>
                  <a:pt x="118" y="13"/>
                  <a:pt x="114" y="15"/>
                </a:cubicBezTo>
                <a:cubicBezTo>
                  <a:pt x="110" y="16"/>
                  <a:pt x="107" y="18"/>
                  <a:pt x="104" y="21"/>
                </a:cubicBezTo>
                <a:cubicBezTo>
                  <a:pt x="100" y="23"/>
                  <a:pt x="98" y="26"/>
                  <a:pt x="95" y="28"/>
                </a:cubicBezTo>
                <a:cubicBezTo>
                  <a:pt x="93" y="30"/>
                  <a:pt x="91" y="32"/>
                  <a:pt x="90" y="34"/>
                </a:cubicBezTo>
                <a:cubicBezTo>
                  <a:pt x="89" y="35"/>
                  <a:pt x="87" y="36"/>
                  <a:pt x="85" y="36"/>
                </a:cubicBezTo>
                <a:cubicBezTo>
                  <a:pt x="83" y="36"/>
                  <a:pt x="82" y="35"/>
                  <a:pt x="81" y="34"/>
                </a:cubicBezTo>
                <a:cubicBezTo>
                  <a:pt x="79" y="32"/>
                  <a:pt x="77" y="30"/>
                  <a:pt x="75" y="28"/>
                </a:cubicBezTo>
                <a:cubicBezTo>
                  <a:pt x="73" y="26"/>
                  <a:pt x="70" y="23"/>
                  <a:pt x="67" y="21"/>
                </a:cubicBezTo>
                <a:cubicBezTo>
                  <a:pt x="63" y="18"/>
                  <a:pt x="60" y="16"/>
                  <a:pt x="56" y="15"/>
                </a:cubicBezTo>
                <a:cubicBezTo>
                  <a:pt x="52" y="13"/>
                  <a:pt x="49" y="12"/>
                  <a:pt x="46" y="12"/>
                </a:cubicBezTo>
                <a:cubicBezTo>
                  <a:pt x="42" y="12"/>
                  <a:pt x="39" y="13"/>
                  <a:pt x="36" y="13"/>
                </a:cubicBezTo>
                <a:cubicBezTo>
                  <a:pt x="33" y="14"/>
                  <a:pt x="31" y="15"/>
                  <a:pt x="27" y="16"/>
                </a:cubicBezTo>
                <a:cubicBezTo>
                  <a:pt x="24" y="18"/>
                  <a:pt x="22" y="19"/>
                  <a:pt x="20" y="22"/>
                </a:cubicBezTo>
                <a:cubicBezTo>
                  <a:pt x="18" y="24"/>
                  <a:pt x="16" y="27"/>
                  <a:pt x="15" y="31"/>
                </a:cubicBezTo>
                <a:cubicBezTo>
                  <a:pt x="13" y="35"/>
                  <a:pt x="13" y="39"/>
                  <a:pt x="13" y="45"/>
                </a:cubicBezTo>
                <a:cubicBezTo>
                  <a:pt x="13" y="55"/>
                  <a:pt x="18" y="66"/>
                  <a:pt x="30" y="78"/>
                </a:cubicBezTo>
                <a:cubicBezTo>
                  <a:pt x="85" y="131"/>
                  <a:pt x="85" y="131"/>
                  <a:pt x="85" y="131"/>
                </a:cubicBezTo>
                <a:cubicBezTo>
                  <a:pt x="140" y="78"/>
                  <a:pt x="140" y="78"/>
                  <a:pt x="140" y="78"/>
                </a:cubicBezTo>
                <a:cubicBezTo>
                  <a:pt x="152" y="66"/>
                  <a:pt x="158" y="55"/>
                  <a:pt x="158" y="45"/>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39" name="Freeform 136"/>
          <p:cNvSpPr>
            <a:spLocks noEditPoints="1"/>
          </p:cNvSpPr>
          <p:nvPr/>
        </p:nvSpPr>
        <p:spPr bwMode="auto">
          <a:xfrm>
            <a:off x="5555429" y="3307412"/>
            <a:ext cx="225607" cy="184579"/>
          </a:xfrm>
          <a:custGeom>
            <a:avLst/>
            <a:gdLst>
              <a:gd name="T0" fmla="*/ 61 w 149"/>
              <a:gd name="T1" fmla="*/ 112 h 121"/>
              <a:gd name="T2" fmla="*/ 61 w 149"/>
              <a:gd name="T3" fmla="*/ 114 h 121"/>
              <a:gd name="T4" fmla="*/ 61 w 149"/>
              <a:gd name="T5" fmla="*/ 117 h 121"/>
              <a:gd name="T6" fmla="*/ 61 w 149"/>
              <a:gd name="T7" fmla="*/ 119 h 121"/>
              <a:gd name="T8" fmla="*/ 60 w 149"/>
              <a:gd name="T9" fmla="*/ 121 h 121"/>
              <a:gd name="T10" fmla="*/ 58 w 149"/>
              <a:gd name="T11" fmla="*/ 121 h 121"/>
              <a:gd name="T12" fmla="*/ 28 w 149"/>
              <a:gd name="T13" fmla="*/ 121 h 121"/>
              <a:gd name="T14" fmla="*/ 8 w 149"/>
              <a:gd name="T15" fmla="*/ 113 h 121"/>
              <a:gd name="T16" fmla="*/ 0 w 149"/>
              <a:gd name="T17" fmla="*/ 94 h 121"/>
              <a:gd name="T18" fmla="*/ 0 w 149"/>
              <a:gd name="T19" fmla="*/ 28 h 121"/>
              <a:gd name="T20" fmla="*/ 8 w 149"/>
              <a:gd name="T21" fmla="*/ 8 h 121"/>
              <a:gd name="T22" fmla="*/ 28 w 149"/>
              <a:gd name="T23" fmla="*/ 0 h 121"/>
              <a:gd name="T24" fmla="*/ 58 w 149"/>
              <a:gd name="T25" fmla="*/ 0 h 121"/>
              <a:gd name="T26" fmla="*/ 60 w 149"/>
              <a:gd name="T27" fmla="*/ 1 h 121"/>
              <a:gd name="T28" fmla="*/ 61 w 149"/>
              <a:gd name="T29" fmla="*/ 3 h 121"/>
              <a:gd name="T30" fmla="*/ 61 w 149"/>
              <a:gd name="T31" fmla="*/ 5 h 121"/>
              <a:gd name="T32" fmla="*/ 61 w 149"/>
              <a:gd name="T33" fmla="*/ 8 h 121"/>
              <a:gd name="T34" fmla="*/ 61 w 149"/>
              <a:gd name="T35" fmla="*/ 10 h 121"/>
              <a:gd name="T36" fmla="*/ 60 w 149"/>
              <a:gd name="T37" fmla="*/ 12 h 121"/>
              <a:gd name="T38" fmla="*/ 58 w 149"/>
              <a:gd name="T39" fmla="*/ 13 h 121"/>
              <a:gd name="T40" fmla="*/ 28 w 149"/>
              <a:gd name="T41" fmla="*/ 13 h 121"/>
              <a:gd name="T42" fmla="*/ 17 w 149"/>
              <a:gd name="T43" fmla="*/ 17 h 121"/>
              <a:gd name="T44" fmla="*/ 13 w 149"/>
              <a:gd name="T45" fmla="*/ 28 h 121"/>
              <a:gd name="T46" fmla="*/ 13 w 149"/>
              <a:gd name="T47" fmla="*/ 94 h 121"/>
              <a:gd name="T48" fmla="*/ 17 w 149"/>
              <a:gd name="T49" fmla="*/ 105 h 121"/>
              <a:gd name="T50" fmla="*/ 28 w 149"/>
              <a:gd name="T51" fmla="*/ 109 h 121"/>
              <a:gd name="T52" fmla="*/ 55 w 149"/>
              <a:gd name="T53" fmla="*/ 109 h 121"/>
              <a:gd name="T54" fmla="*/ 56 w 149"/>
              <a:gd name="T55" fmla="*/ 109 h 121"/>
              <a:gd name="T56" fmla="*/ 57 w 149"/>
              <a:gd name="T57" fmla="*/ 109 h 121"/>
              <a:gd name="T58" fmla="*/ 58 w 149"/>
              <a:gd name="T59" fmla="*/ 109 h 121"/>
              <a:gd name="T60" fmla="*/ 59 w 149"/>
              <a:gd name="T61" fmla="*/ 110 h 121"/>
              <a:gd name="T62" fmla="*/ 60 w 149"/>
              <a:gd name="T63" fmla="*/ 110 h 121"/>
              <a:gd name="T64" fmla="*/ 61 w 149"/>
              <a:gd name="T65" fmla="*/ 111 h 121"/>
              <a:gd name="T66" fmla="*/ 61 w 149"/>
              <a:gd name="T67" fmla="*/ 112 h 121"/>
              <a:gd name="T68" fmla="*/ 149 w 149"/>
              <a:gd name="T69" fmla="*/ 61 h 121"/>
              <a:gd name="T70" fmla="*/ 147 w 149"/>
              <a:gd name="T71" fmla="*/ 65 h 121"/>
              <a:gd name="T72" fmla="*/ 95 w 149"/>
              <a:gd name="T73" fmla="*/ 117 h 121"/>
              <a:gd name="T74" fmla="*/ 91 w 149"/>
              <a:gd name="T75" fmla="*/ 118 h 121"/>
              <a:gd name="T76" fmla="*/ 87 w 149"/>
              <a:gd name="T77" fmla="*/ 117 h 121"/>
              <a:gd name="T78" fmla="*/ 85 w 149"/>
              <a:gd name="T79" fmla="*/ 112 h 121"/>
              <a:gd name="T80" fmla="*/ 85 w 149"/>
              <a:gd name="T81" fmla="*/ 85 h 121"/>
              <a:gd name="T82" fmla="*/ 43 w 149"/>
              <a:gd name="T83" fmla="*/ 85 h 121"/>
              <a:gd name="T84" fmla="*/ 39 w 149"/>
              <a:gd name="T85" fmla="*/ 83 h 121"/>
              <a:gd name="T86" fmla="*/ 37 w 149"/>
              <a:gd name="T87" fmla="*/ 79 h 121"/>
              <a:gd name="T88" fmla="*/ 37 w 149"/>
              <a:gd name="T89" fmla="*/ 43 h 121"/>
              <a:gd name="T90" fmla="*/ 39 w 149"/>
              <a:gd name="T91" fmla="*/ 39 h 121"/>
              <a:gd name="T92" fmla="*/ 43 w 149"/>
              <a:gd name="T93" fmla="*/ 37 h 121"/>
              <a:gd name="T94" fmla="*/ 85 w 149"/>
              <a:gd name="T95" fmla="*/ 37 h 121"/>
              <a:gd name="T96" fmla="*/ 85 w 149"/>
              <a:gd name="T97" fmla="*/ 10 h 121"/>
              <a:gd name="T98" fmla="*/ 87 w 149"/>
              <a:gd name="T99" fmla="*/ 5 h 121"/>
              <a:gd name="T100" fmla="*/ 91 w 149"/>
              <a:gd name="T101" fmla="*/ 3 h 121"/>
              <a:gd name="T102" fmla="*/ 95 w 149"/>
              <a:gd name="T103" fmla="*/ 5 h 121"/>
              <a:gd name="T104" fmla="*/ 147 w 149"/>
              <a:gd name="T105" fmla="*/ 57 h 121"/>
              <a:gd name="T106" fmla="*/ 149 w 149"/>
              <a:gd name="T107"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9" h="121">
                <a:moveTo>
                  <a:pt x="61" y="112"/>
                </a:moveTo>
                <a:cubicBezTo>
                  <a:pt x="61" y="113"/>
                  <a:pt x="61" y="113"/>
                  <a:pt x="61" y="114"/>
                </a:cubicBezTo>
                <a:cubicBezTo>
                  <a:pt x="61" y="115"/>
                  <a:pt x="61" y="116"/>
                  <a:pt x="61" y="117"/>
                </a:cubicBezTo>
                <a:cubicBezTo>
                  <a:pt x="61" y="117"/>
                  <a:pt x="61" y="118"/>
                  <a:pt x="61" y="119"/>
                </a:cubicBezTo>
                <a:cubicBezTo>
                  <a:pt x="61" y="120"/>
                  <a:pt x="60" y="120"/>
                  <a:pt x="60" y="121"/>
                </a:cubicBezTo>
                <a:cubicBezTo>
                  <a:pt x="59" y="121"/>
                  <a:pt x="59" y="121"/>
                  <a:pt x="58" y="121"/>
                </a:cubicBezTo>
                <a:cubicBezTo>
                  <a:pt x="28" y="121"/>
                  <a:pt x="28" y="121"/>
                  <a:pt x="28" y="121"/>
                </a:cubicBezTo>
                <a:cubicBezTo>
                  <a:pt x="20" y="121"/>
                  <a:pt x="14" y="119"/>
                  <a:pt x="8" y="113"/>
                </a:cubicBezTo>
                <a:cubicBezTo>
                  <a:pt x="3" y="108"/>
                  <a:pt x="0" y="102"/>
                  <a:pt x="0" y="94"/>
                </a:cubicBezTo>
                <a:cubicBezTo>
                  <a:pt x="0" y="28"/>
                  <a:pt x="0" y="28"/>
                  <a:pt x="0" y="28"/>
                </a:cubicBezTo>
                <a:cubicBezTo>
                  <a:pt x="0" y="20"/>
                  <a:pt x="3" y="14"/>
                  <a:pt x="8" y="8"/>
                </a:cubicBezTo>
                <a:cubicBezTo>
                  <a:pt x="14" y="3"/>
                  <a:pt x="20" y="0"/>
                  <a:pt x="28" y="0"/>
                </a:cubicBezTo>
                <a:cubicBezTo>
                  <a:pt x="58" y="0"/>
                  <a:pt x="58" y="0"/>
                  <a:pt x="58" y="0"/>
                </a:cubicBezTo>
                <a:cubicBezTo>
                  <a:pt x="59" y="0"/>
                  <a:pt x="59" y="1"/>
                  <a:pt x="60" y="1"/>
                </a:cubicBezTo>
                <a:cubicBezTo>
                  <a:pt x="61" y="2"/>
                  <a:pt x="61" y="3"/>
                  <a:pt x="61" y="3"/>
                </a:cubicBezTo>
                <a:cubicBezTo>
                  <a:pt x="61" y="4"/>
                  <a:pt x="61" y="4"/>
                  <a:pt x="61" y="5"/>
                </a:cubicBezTo>
                <a:cubicBezTo>
                  <a:pt x="61" y="6"/>
                  <a:pt x="61" y="7"/>
                  <a:pt x="61" y="8"/>
                </a:cubicBezTo>
                <a:cubicBezTo>
                  <a:pt x="61" y="9"/>
                  <a:pt x="61" y="9"/>
                  <a:pt x="61" y="10"/>
                </a:cubicBezTo>
                <a:cubicBezTo>
                  <a:pt x="61" y="11"/>
                  <a:pt x="60" y="12"/>
                  <a:pt x="60" y="12"/>
                </a:cubicBezTo>
                <a:cubicBezTo>
                  <a:pt x="59" y="12"/>
                  <a:pt x="59" y="13"/>
                  <a:pt x="58" y="13"/>
                </a:cubicBezTo>
                <a:cubicBezTo>
                  <a:pt x="28" y="13"/>
                  <a:pt x="28" y="13"/>
                  <a:pt x="28" y="13"/>
                </a:cubicBezTo>
                <a:cubicBezTo>
                  <a:pt x="23" y="13"/>
                  <a:pt x="20" y="14"/>
                  <a:pt x="17" y="17"/>
                </a:cubicBezTo>
                <a:cubicBezTo>
                  <a:pt x="14" y="20"/>
                  <a:pt x="13" y="24"/>
                  <a:pt x="13" y="28"/>
                </a:cubicBezTo>
                <a:cubicBezTo>
                  <a:pt x="13" y="94"/>
                  <a:pt x="13" y="94"/>
                  <a:pt x="13" y="94"/>
                </a:cubicBezTo>
                <a:cubicBezTo>
                  <a:pt x="13" y="98"/>
                  <a:pt x="14" y="102"/>
                  <a:pt x="17" y="105"/>
                </a:cubicBezTo>
                <a:cubicBezTo>
                  <a:pt x="20" y="108"/>
                  <a:pt x="23" y="109"/>
                  <a:pt x="28" y="109"/>
                </a:cubicBezTo>
                <a:cubicBezTo>
                  <a:pt x="55" y="109"/>
                  <a:pt x="55" y="109"/>
                  <a:pt x="55" y="109"/>
                </a:cubicBezTo>
                <a:cubicBezTo>
                  <a:pt x="55" y="109"/>
                  <a:pt x="55" y="109"/>
                  <a:pt x="56" y="109"/>
                </a:cubicBezTo>
                <a:cubicBezTo>
                  <a:pt x="57" y="109"/>
                  <a:pt x="57" y="109"/>
                  <a:pt x="57" y="109"/>
                </a:cubicBezTo>
                <a:cubicBezTo>
                  <a:pt x="57" y="109"/>
                  <a:pt x="58" y="109"/>
                  <a:pt x="58" y="109"/>
                </a:cubicBezTo>
                <a:cubicBezTo>
                  <a:pt x="59" y="110"/>
                  <a:pt x="59" y="110"/>
                  <a:pt x="59" y="110"/>
                </a:cubicBezTo>
                <a:cubicBezTo>
                  <a:pt x="60" y="110"/>
                  <a:pt x="60" y="110"/>
                  <a:pt x="60" y="110"/>
                </a:cubicBezTo>
                <a:cubicBezTo>
                  <a:pt x="60" y="110"/>
                  <a:pt x="61" y="111"/>
                  <a:pt x="61" y="111"/>
                </a:cubicBezTo>
                <a:cubicBezTo>
                  <a:pt x="61" y="111"/>
                  <a:pt x="61" y="112"/>
                  <a:pt x="61" y="112"/>
                </a:cubicBezTo>
                <a:close/>
                <a:moveTo>
                  <a:pt x="149" y="61"/>
                </a:moveTo>
                <a:cubicBezTo>
                  <a:pt x="149" y="63"/>
                  <a:pt x="148" y="64"/>
                  <a:pt x="147" y="65"/>
                </a:cubicBezTo>
                <a:cubicBezTo>
                  <a:pt x="95" y="117"/>
                  <a:pt x="95" y="117"/>
                  <a:pt x="95" y="117"/>
                </a:cubicBezTo>
                <a:cubicBezTo>
                  <a:pt x="94" y="118"/>
                  <a:pt x="93" y="118"/>
                  <a:pt x="91" y="118"/>
                </a:cubicBezTo>
                <a:cubicBezTo>
                  <a:pt x="90" y="118"/>
                  <a:pt x="88" y="118"/>
                  <a:pt x="87" y="117"/>
                </a:cubicBezTo>
                <a:cubicBezTo>
                  <a:pt x="86" y="115"/>
                  <a:pt x="85" y="114"/>
                  <a:pt x="85" y="112"/>
                </a:cubicBezTo>
                <a:cubicBezTo>
                  <a:pt x="85" y="85"/>
                  <a:pt x="85" y="85"/>
                  <a:pt x="85" y="85"/>
                </a:cubicBezTo>
                <a:cubicBezTo>
                  <a:pt x="43" y="85"/>
                  <a:pt x="43" y="85"/>
                  <a:pt x="43" y="85"/>
                </a:cubicBezTo>
                <a:cubicBezTo>
                  <a:pt x="41" y="85"/>
                  <a:pt x="40" y="85"/>
                  <a:pt x="39" y="83"/>
                </a:cubicBezTo>
                <a:cubicBezTo>
                  <a:pt x="37" y="82"/>
                  <a:pt x="37" y="81"/>
                  <a:pt x="37" y="79"/>
                </a:cubicBezTo>
                <a:cubicBezTo>
                  <a:pt x="37" y="43"/>
                  <a:pt x="37" y="43"/>
                  <a:pt x="37" y="43"/>
                </a:cubicBezTo>
                <a:cubicBezTo>
                  <a:pt x="37" y="41"/>
                  <a:pt x="37" y="40"/>
                  <a:pt x="39" y="39"/>
                </a:cubicBezTo>
                <a:cubicBezTo>
                  <a:pt x="40" y="37"/>
                  <a:pt x="41" y="37"/>
                  <a:pt x="43" y="37"/>
                </a:cubicBezTo>
                <a:cubicBezTo>
                  <a:pt x="85" y="37"/>
                  <a:pt x="85" y="37"/>
                  <a:pt x="85" y="37"/>
                </a:cubicBezTo>
                <a:cubicBezTo>
                  <a:pt x="85" y="10"/>
                  <a:pt x="85" y="10"/>
                  <a:pt x="85" y="10"/>
                </a:cubicBezTo>
                <a:cubicBezTo>
                  <a:pt x="85" y="8"/>
                  <a:pt x="86" y="6"/>
                  <a:pt x="87" y="5"/>
                </a:cubicBezTo>
                <a:cubicBezTo>
                  <a:pt x="88" y="4"/>
                  <a:pt x="90" y="3"/>
                  <a:pt x="91" y="3"/>
                </a:cubicBezTo>
                <a:cubicBezTo>
                  <a:pt x="93" y="3"/>
                  <a:pt x="94" y="4"/>
                  <a:pt x="95" y="5"/>
                </a:cubicBezTo>
                <a:cubicBezTo>
                  <a:pt x="147" y="57"/>
                  <a:pt x="147" y="57"/>
                  <a:pt x="147" y="57"/>
                </a:cubicBezTo>
                <a:cubicBezTo>
                  <a:pt x="148" y="58"/>
                  <a:pt x="149" y="59"/>
                  <a:pt x="149" y="6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40" name="Freeform 137"/>
          <p:cNvSpPr>
            <a:spLocks noEditPoints="1"/>
          </p:cNvSpPr>
          <p:nvPr/>
        </p:nvSpPr>
        <p:spPr bwMode="auto">
          <a:xfrm>
            <a:off x="5856238" y="3289182"/>
            <a:ext cx="221051" cy="221039"/>
          </a:xfrm>
          <a:custGeom>
            <a:avLst/>
            <a:gdLst>
              <a:gd name="T0" fmla="*/ 146 w 146"/>
              <a:gd name="T1" fmla="*/ 28 h 146"/>
              <a:gd name="T2" fmla="*/ 146 w 146"/>
              <a:gd name="T3" fmla="*/ 118 h 146"/>
              <a:gd name="T4" fmla="*/ 138 w 146"/>
              <a:gd name="T5" fmla="*/ 138 h 146"/>
              <a:gd name="T6" fmla="*/ 118 w 146"/>
              <a:gd name="T7" fmla="*/ 146 h 146"/>
              <a:gd name="T8" fmla="*/ 28 w 146"/>
              <a:gd name="T9" fmla="*/ 146 h 146"/>
              <a:gd name="T10" fmla="*/ 8 w 146"/>
              <a:gd name="T11" fmla="*/ 138 h 146"/>
              <a:gd name="T12" fmla="*/ 0 w 146"/>
              <a:gd name="T13" fmla="*/ 118 h 146"/>
              <a:gd name="T14" fmla="*/ 0 w 146"/>
              <a:gd name="T15" fmla="*/ 28 h 146"/>
              <a:gd name="T16" fmla="*/ 8 w 146"/>
              <a:gd name="T17" fmla="*/ 8 h 146"/>
              <a:gd name="T18" fmla="*/ 28 w 146"/>
              <a:gd name="T19" fmla="*/ 0 h 146"/>
              <a:gd name="T20" fmla="*/ 118 w 146"/>
              <a:gd name="T21" fmla="*/ 0 h 146"/>
              <a:gd name="T22" fmla="*/ 138 w 146"/>
              <a:gd name="T23" fmla="*/ 8 h 146"/>
              <a:gd name="T24" fmla="*/ 146 w 146"/>
              <a:gd name="T25" fmla="*/ 28 h 146"/>
              <a:gd name="T26" fmla="*/ 46 w 146"/>
              <a:gd name="T27" fmla="*/ 36 h 146"/>
              <a:gd name="T28" fmla="*/ 43 w 146"/>
              <a:gd name="T29" fmla="*/ 28 h 146"/>
              <a:gd name="T30" fmla="*/ 34 w 146"/>
              <a:gd name="T31" fmla="*/ 25 h 146"/>
              <a:gd name="T32" fmla="*/ 25 w 146"/>
              <a:gd name="T33" fmla="*/ 28 h 146"/>
              <a:gd name="T34" fmla="*/ 21 w 146"/>
              <a:gd name="T35" fmla="*/ 36 h 146"/>
              <a:gd name="T36" fmla="*/ 25 w 146"/>
              <a:gd name="T37" fmla="*/ 44 h 146"/>
              <a:gd name="T38" fmla="*/ 33 w 146"/>
              <a:gd name="T39" fmla="*/ 47 h 146"/>
              <a:gd name="T40" fmla="*/ 34 w 146"/>
              <a:gd name="T41" fmla="*/ 47 h 146"/>
              <a:gd name="T42" fmla="*/ 43 w 146"/>
              <a:gd name="T43" fmla="*/ 44 h 146"/>
              <a:gd name="T44" fmla="*/ 46 w 146"/>
              <a:gd name="T45" fmla="*/ 36 h 146"/>
              <a:gd name="T46" fmla="*/ 23 w 146"/>
              <a:gd name="T47" fmla="*/ 122 h 146"/>
              <a:gd name="T48" fmla="*/ 45 w 146"/>
              <a:gd name="T49" fmla="*/ 122 h 146"/>
              <a:gd name="T50" fmla="*/ 45 w 146"/>
              <a:gd name="T51" fmla="*/ 56 h 146"/>
              <a:gd name="T52" fmla="*/ 23 w 146"/>
              <a:gd name="T53" fmla="*/ 56 h 146"/>
              <a:gd name="T54" fmla="*/ 23 w 146"/>
              <a:gd name="T55" fmla="*/ 122 h 146"/>
              <a:gd name="T56" fmla="*/ 101 w 146"/>
              <a:gd name="T57" fmla="*/ 122 h 146"/>
              <a:gd name="T58" fmla="*/ 123 w 146"/>
              <a:gd name="T59" fmla="*/ 122 h 146"/>
              <a:gd name="T60" fmla="*/ 123 w 146"/>
              <a:gd name="T61" fmla="*/ 84 h 146"/>
              <a:gd name="T62" fmla="*/ 116 w 146"/>
              <a:gd name="T63" fmla="*/ 62 h 146"/>
              <a:gd name="T64" fmla="*/ 98 w 146"/>
              <a:gd name="T65" fmla="*/ 55 h 146"/>
              <a:gd name="T66" fmla="*/ 78 w 146"/>
              <a:gd name="T67" fmla="*/ 66 h 146"/>
              <a:gd name="T68" fmla="*/ 78 w 146"/>
              <a:gd name="T69" fmla="*/ 66 h 146"/>
              <a:gd name="T70" fmla="*/ 78 w 146"/>
              <a:gd name="T71" fmla="*/ 56 h 146"/>
              <a:gd name="T72" fmla="*/ 57 w 146"/>
              <a:gd name="T73" fmla="*/ 56 h 146"/>
              <a:gd name="T74" fmla="*/ 57 w 146"/>
              <a:gd name="T75" fmla="*/ 122 h 146"/>
              <a:gd name="T76" fmla="*/ 78 w 146"/>
              <a:gd name="T77" fmla="*/ 122 h 146"/>
              <a:gd name="T78" fmla="*/ 78 w 146"/>
              <a:gd name="T79" fmla="*/ 85 h 146"/>
              <a:gd name="T80" fmla="*/ 79 w 146"/>
              <a:gd name="T81" fmla="*/ 80 h 146"/>
              <a:gd name="T82" fmla="*/ 83 w 146"/>
              <a:gd name="T83" fmla="*/ 74 h 146"/>
              <a:gd name="T84" fmla="*/ 90 w 146"/>
              <a:gd name="T85" fmla="*/ 72 h 146"/>
              <a:gd name="T86" fmla="*/ 101 w 146"/>
              <a:gd name="T87" fmla="*/ 87 h 146"/>
              <a:gd name="T88" fmla="*/ 101 w 146"/>
              <a:gd name="T89" fmla="*/ 12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6" h="146">
                <a:moveTo>
                  <a:pt x="146" y="28"/>
                </a:moveTo>
                <a:cubicBezTo>
                  <a:pt x="146" y="118"/>
                  <a:pt x="146" y="118"/>
                  <a:pt x="146" y="118"/>
                </a:cubicBezTo>
                <a:cubicBezTo>
                  <a:pt x="146" y="126"/>
                  <a:pt x="143" y="132"/>
                  <a:pt x="138" y="138"/>
                </a:cubicBezTo>
                <a:cubicBezTo>
                  <a:pt x="132" y="143"/>
                  <a:pt x="126" y="146"/>
                  <a:pt x="118" y="146"/>
                </a:cubicBezTo>
                <a:cubicBezTo>
                  <a:pt x="28" y="146"/>
                  <a:pt x="28" y="146"/>
                  <a:pt x="28" y="146"/>
                </a:cubicBezTo>
                <a:cubicBezTo>
                  <a:pt x="20" y="146"/>
                  <a:pt x="14" y="143"/>
                  <a:pt x="8" y="138"/>
                </a:cubicBezTo>
                <a:cubicBezTo>
                  <a:pt x="3" y="132"/>
                  <a:pt x="0" y="126"/>
                  <a:pt x="0" y="118"/>
                </a:cubicBezTo>
                <a:cubicBezTo>
                  <a:pt x="0" y="28"/>
                  <a:pt x="0" y="28"/>
                  <a:pt x="0" y="28"/>
                </a:cubicBezTo>
                <a:cubicBezTo>
                  <a:pt x="0" y="20"/>
                  <a:pt x="3" y="14"/>
                  <a:pt x="8" y="8"/>
                </a:cubicBezTo>
                <a:cubicBezTo>
                  <a:pt x="14" y="3"/>
                  <a:pt x="20" y="0"/>
                  <a:pt x="28" y="0"/>
                </a:cubicBezTo>
                <a:cubicBezTo>
                  <a:pt x="118" y="0"/>
                  <a:pt x="118" y="0"/>
                  <a:pt x="118" y="0"/>
                </a:cubicBezTo>
                <a:cubicBezTo>
                  <a:pt x="126" y="0"/>
                  <a:pt x="132" y="3"/>
                  <a:pt x="138" y="8"/>
                </a:cubicBezTo>
                <a:cubicBezTo>
                  <a:pt x="143" y="14"/>
                  <a:pt x="146" y="20"/>
                  <a:pt x="146" y="28"/>
                </a:cubicBezTo>
                <a:close/>
                <a:moveTo>
                  <a:pt x="46" y="36"/>
                </a:moveTo>
                <a:cubicBezTo>
                  <a:pt x="46" y="33"/>
                  <a:pt x="45" y="30"/>
                  <a:pt x="43" y="28"/>
                </a:cubicBezTo>
                <a:cubicBezTo>
                  <a:pt x="40" y="26"/>
                  <a:pt x="37" y="25"/>
                  <a:pt x="34" y="25"/>
                </a:cubicBezTo>
                <a:cubicBezTo>
                  <a:pt x="30" y="25"/>
                  <a:pt x="27" y="26"/>
                  <a:pt x="25" y="28"/>
                </a:cubicBezTo>
                <a:cubicBezTo>
                  <a:pt x="23" y="30"/>
                  <a:pt x="21" y="33"/>
                  <a:pt x="21" y="36"/>
                </a:cubicBezTo>
                <a:cubicBezTo>
                  <a:pt x="21" y="39"/>
                  <a:pt x="22" y="42"/>
                  <a:pt x="25" y="44"/>
                </a:cubicBezTo>
                <a:cubicBezTo>
                  <a:pt x="27" y="46"/>
                  <a:pt x="30" y="47"/>
                  <a:pt x="33" y="47"/>
                </a:cubicBezTo>
                <a:cubicBezTo>
                  <a:pt x="34" y="47"/>
                  <a:pt x="34" y="47"/>
                  <a:pt x="34" y="47"/>
                </a:cubicBezTo>
                <a:cubicBezTo>
                  <a:pt x="37" y="47"/>
                  <a:pt x="40" y="46"/>
                  <a:pt x="43" y="44"/>
                </a:cubicBezTo>
                <a:cubicBezTo>
                  <a:pt x="45" y="42"/>
                  <a:pt x="46" y="39"/>
                  <a:pt x="46" y="36"/>
                </a:cubicBezTo>
                <a:close/>
                <a:moveTo>
                  <a:pt x="23" y="122"/>
                </a:moveTo>
                <a:cubicBezTo>
                  <a:pt x="45" y="122"/>
                  <a:pt x="45" y="122"/>
                  <a:pt x="45" y="122"/>
                </a:cubicBezTo>
                <a:cubicBezTo>
                  <a:pt x="45" y="56"/>
                  <a:pt x="45" y="56"/>
                  <a:pt x="45" y="56"/>
                </a:cubicBezTo>
                <a:cubicBezTo>
                  <a:pt x="23" y="56"/>
                  <a:pt x="23" y="56"/>
                  <a:pt x="23" y="56"/>
                </a:cubicBezTo>
                <a:lnTo>
                  <a:pt x="23" y="122"/>
                </a:lnTo>
                <a:close/>
                <a:moveTo>
                  <a:pt x="101" y="122"/>
                </a:moveTo>
                <a:cubicBezTo>
                  <a:pt x="123" y="122"/>
                  <a:pt x="123" y="122"/>
                  <a:pt x="123" y="122"/>
                </a:cubicBezTo>
                <a:cubicBezTo>
                  <a:pt x="123" y="84"/>
                  <a:pt x="123" y="84"/>
                  <a:pt x="123" y="84"/>
                </a:cubicBezTo>
                <a:cubicBezTo>
                  <a:pt x="123" y="75"/>
                  <a:pt x="121" y="67"/>
                  <a:pt x="116" y="62"/>
                </a:cubicBezTo>
                <a:cubicBezTo>
                  <a:pt x="112" y="57"/>
                  <a:pt x="106" y="55"/>
                  <a:pt x="98" y="55"/>
                </a:cubicBezTo>
                <a:cubicBezTo>
                  <a:pt x="89" y="55"/>
                  <a:pt x="83" y="58"/>
                  <a:pt x="78" y="66"/>
                </a:cubicBezTo>
                <a:cubicBezTo>
                  <a:pt x="78" y="66"/>
                  <a:pt x="78" y="66"/>
                  <a:pt x="78" y="66"/>
                </a:cubicBezTo>
                <a:cubicBezTo>
                  <a:pt x="78" y="56"/>
                  <a:pt x="78" y="56"/>
                  <a:pt x="78" y="56"/>
                </a:cubicBezTo>
                <a:cubicBezTo>
                  <a:pt x="57" y="56"/>
                  <a:pt x="57" y="56"/>
                  <a:pt x="57" y="56"/>
                </a:cubicBezTo>
                <a:cubicBezTo>
                  <a:pt x="57" y="60"/>
                  <a:pt x="57" y="82"/>
                  <a:pt x="57" y="122"/>
                </a:cubicBezTo>
                <a:cubicBezTo>
                  <a:pt x="78" y="122"/>
                  <a:pt x="78" y="122"/>
                  <a:pt x="78" y="122"/>
                </a:cubicBezTo>
                <a:cubicBezTo>
                  <a:pt x="78" y="85"/>
                  <a:pt x="78" y="85"/>
                  <a:pt x="78" y="85"/>
                </a:cubicBezTo>
                <a:cubicBezTo>
                  <a:pt x="78" y="83"/>
                  <a:pt x="79" y="81"/>
                  <a:pt x="79" y="80"/>
                </a:cubicBezTo>
                <a:cubicBezTo>
                  <a:pt x="80" y="78"/>
                  <a:pt x="81" y="76"/>
                  <a:pt x="83" y="74"/>
                </a:cubicBezTo>
                <a:cubicBezTo>
                  <a:pt x="85" y="73"/>
                  <a:pt x="88" y="72"/>
                  <a:pt x="90" y="72"/>
                </a:cubicBezTo>
                <a:cubicBezTo>
                  <a:pt x="98" y="72"/>
                  <a:pt x="101" y="77"/>
                  <a:pt x="101" y="87"/>
                </a:cubicBezTo>
                <a:lnTo>
                  <a:pt x="101" y="122"/>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41" name="Freeform 138"/>
          <p:cNvSpPr>
            <a:spLocks noEditPoints="1"/>
          </p:cNvSpPr>
          <p:nvPr/>
        </p:nvSpPr>
        <p:spPr bwMode="auto">
          <a:xfrm>
            <a:off x="6138819" y="3289182"/>
            <a:ext cx="164079" cy="239268"/>
          </a:xfrm>
          <a:custGeom>
            <a:avLst/>
            <a:gdLst>
              <a:gd name="T0" fmla="*/ 109 w 109"/>
              <a:gd name="T1" fmla="*/ 103 h 158"/>
              <a:gd name="T2" fmla="*/ 107 w 109"/>
              <a:gd name="T3" fmla="*/ 107 h 158"/>
              <a:gd name="T4" fmla="*/ 103 w 109"/>
              <a:gd name="T5" fmla="*/ 109 h 158"/>
              <a:gd name="T6" fmla="*/ 62 w 109"/>
              <a:gd name="T7" fmla="*/ 109 h 158"/>
              <a:gd name="T8" fmla="*/ 58 w 109"/>
              <a:gd name="T9" fmla="*/ 155 h 158"/>
              <a:gd name="T10" fmla="*/ 57 w 109"/>
              <a:gd name="T11" fmla="*/ 157 h 158"/>
              <a:gd name="T12" fmla="*/ 55 w 109"/>
              <a:gd name="T13" fmla="*/ 158 h 158"/>
              <a:gd name="T14" fmla="*/ 55 w 109"/>
              <a:gd name="T15" fmla="*/ 158 h 158"/>
              <a:gd name="T16" fmla="*/ 52 w 109"/>
              <a:gd name="T17" fmla="*/ 155 h 158"/>
              <a:gd name="T18" fmla="*/ 44 w 109"/>
              <a:gd name="T19" fmla="*/ 109 h 158"/>
              <a:gd name="T20" fmla="*/ 6 w 109"/>
              <a:gd name="T21" fmla="*/ 109 h 158"/>
              <a:gd name="T22" fmla="*/ 2 w 109"/>
              <a:gd name="T23" fmla="*/ 107 h 158"/>
              <a:gd name="T24" fmla="*/ 0 w 109"/>
              <a:gd name="T25" fmla="*/ 103 h 158"/>
              <a:gd name="T26" fmla="*/ 7 w 109"/>
              <a:gd name="T27" fmla="*/ 82 h 158"/>
              <a:gd name="T28" fmla="*/ 24 w 109"/>
              <a:gd name="T29" fmla="*/ 73 h 158"/>
              <a:gd name="T30" fmla="*/ 24 w 109"/>
              <a:gd name="T31" fmla="*/ 25 h 158"/>
              <a:gd name="T32" fmla="*/ 16 w 109"/>
              <a:gd name="T33" fmla="*/ 21 h 158"/>
              <a:gd name="T34" fmla="*/ 12 w 109"/>
              <a:gd name="T35" fmla="*/ 12 h 158"/>
              <a:gd name="T36" fmla="*/ 16 w 109"/>
              <a:gd name="T37" fmla="*/ 4 h 158"/>
              <a:gd name="T38" fmla="*/ 24 w 109"/>
              <a:gd name="T39" fmla="*/ 0 h 158"/>
              <a:gd name="T40" fmla="*/ 85 w 109"/>
              <a:gd name="T41" fmla="*/ 0 h 158"/>
              <a:gd name="T42" fmla="*/ 93 w 109"/>
              <a:gd name="T43" fmla="*/ 4 h 158"/>
              <a:gd name="T44" fmla="*/ 97 w 109"/>
              <a:gd name="T45" fmla="*/ 12 h 158"/>
              <a:gd name="T46" fmla="*/ 93 w 109"/>
              <a:gd name="T47" fmla="*/ 21 h 158"/>
              <a:gd name="T48" fmla="*/ 85 w 109"/>
              <a:gd name="T49" fmla="*/ 25 h 158"/>
              <a:gd name="T50" fmla="*/ 85 w 109"/>
              <a:gd name="T51" fmla="*/ 73 h 158"/>
              <a:gd name="T52" fmla="*/ 102 w 109"/>
              <a:gd name="T53" fmla="*/ 82 h 158"/>
              <a:gd name="T54" fmla="*/ 109 w 109"/>
              <a:gd name="T55" fmla="*/ 103 h 158"/>
              <a:gd name="T56" fmla="*/ 45 w 109"/>
              <a:gd name="T57" fmla="*/ 70 h 158"/>
              <a:gd name="T58" fmla="*/ 45 w 109"/>
              <a:gd name="T59" fmla="*/ 28 h 158"/>
              <a:gd name="T60" fmla="*/ 45 w 109"/>
              <a:gd name="T61" fmla="*/ 25 h 158"/>
              <a:gd name="T62" fmla="*/ 42 w 109"/>
              <a:gd name="T63" fmla="*/ 25 h 158"/>
              <a:gd name="T64" fmla="*/ 40 w 109"/>
              <a:gd name="T65" fmla="*/ 25 h 158"/>
              <a:gd name="T66" fmla="*/ 39 w 109"/>
              <a:gd name="T67" fmla="*/ 28 h 158"/>
              <a:gd name="T68" fmla="*/ 39 w 109"/>
              <a:gd name="T69" fmla="*/ 70 h 158"/>
              <a:gd name="T70" fmla="*/ 40 w 109"/>
              <a:gd name="T71" fmla="*/ 72 h 158"/>
              <a:gd name="T72" fmla="*/ 42 w 109"/>
              <a:gd name="T73" fmla="*/ 73 h 158"/>
              <a:gd name="T74" fmla="*/ 45 w 109"/>
              <a:gd name="T75" fmla="*/ 72 h 158"/>
              <a:gd name="T76" fmla="*/ 45 w 109"/>
              <a:gd name="T77" fmla="*/ 7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9" h="158">
                <a:moveTo>
                  <a:pt x="109" y="103"/>
                </a:moveTo>
                <a:cubicBezTo>
                  <a:pt x="109" y="105"/>
                  <a:pt x="108" y="106"/>
                  <a:pt x="107" y="107"/>
                </a:cubicBezTo>
                <a:cubicBezTo>
                  <a:pt x="106" y="109"/>
                  <a:pt x="105" y="109"/>
                  <a:pt x="103" y="109"/>
                </a:cubicBezTo>
                <a:cubicBezTo>
                  <a:pt x="62" y="109"/>
                  <a:pt x="62" y="109"/>
                  <a:pt x="62" y="109"/>
                </a:cubicBezTo>
                <a:cubicBezTo>
                  <a:pt x="58" y="155"/>
                  <a:pt x="58" y="155"/>
                  <a:pt x="58" y="155"/>
                </a:cubicBezTo>
                <a:cubicBezTo>
                  <a:pt x="57" y="156"/>
                  <a:pt x="57" y="156"/>
                  <a:pt x="57" y="157"/>
                </a:cubicBezTo>
                <a:cubicBezTo>
                  <a:pt x="56" y="157"/>
                  <a:pt x="55" y="158"/>
                  <a:pt x="55" y="158"/>
                </a:cubicBezTo>
                <a:cubicBezTo>
                  <a:pt x="55" y="158"/>
                  <a:pt x="55" y="158"/>
                  <a:pt x="55" y="158"/>
                </a:cubicBezTo>
                <a:cubicBezTo>
                  <a:pt x="53" y="158"/>
                  <a:pt x="52" y="157"/>
                  <a:pt x="52" y="155"/>
                </a:cubicBezTo>
                <a:cubicBezTo>
                  <a:pt x="44" y="109"/>
                  <a:pt x="44" y="109"/>
                  <a:pt x="44" y="109"/>
                </a:cubicBezTo>
                <a:cubicBezTo>
                  <a:pt x="6" y="109"/>
                  <a:pt x="6" y="109"/>
                  <a:pt x="6" y="109"/>
                </a:cubicBezTo>
                <a:cubicBezTo>
                  <a:pt x="4" y="109"/>
                  <a:pt x="3" y="109"/>
                  <a:pt x="2" y="107"/>
                </a:cubicBezTo>
                <a:cubicBezTo>
                  <a:pt x="1" y="106"/>
                  <a:pt x="0" y="105"/>
                  <a:pt x="0" y="103"/>
                </a:cubicBezTo>
                <a:cubicBezTo>
                  <a:pt x="0" y="95"/>
                  <a:pt x="3" y="88"/>
                  <a:pt x="7" y="82"/>
                </a:cubicBezTo>
                <a:cubicBezTo>
                  <a:pt x="12" y="76"/>
                  <a:pt x="18" y="73"/>
                  <a:pt x="24" y="73"/>
                </a:cubicBezTo>
                <a:cubicBezTo>
                  <a:pt x="24" y="25"/>
                  <a:pt x="24" y="25"/>
                  <a:pt x="24" y="25"/>
                </a:cubicBezTo>
                <a:cubicBezTo>
                  <a:pt x="21" y="25"/>
                  <a:pt x="18" y="23"/>
                  <a:pt x="16" y="21"/>
                </a:cubicBezTo>
                <a:cubicBezTo>
                  <a:pt x="13" y="19"/>
                  <a:pt x="12" y="16"/>
                  <a:pt x="12" y="12"/>
                </a:cubicBezTo>
                <a:cubicBezTo>
                  <a:pt x="12" y="9"/>
                  <a:pt x="13" y="6"/>
                  <a:pt x="16" y="4"/>
                </a:cubicBezTo>
                <a:cubicBezTo>
                  <a:pt x="18" y="2"/>
                  <a:pt x="21" y="0"/>
                  <a:pt x="24" y="0"/>
                </a:cubicBezTo>
                <a:cubicBezTo>
                  <a:pt x="85" y="0"/>
                  <a:pt x="85" y="0"/>
                  <a:pt x="85" y="0"/>
                </a:cubicBezTo>
                <a:cubicBezTo>
                  <a:pt x="88" y="0"/>
                  <a:pt x="91" y="2"/>
                  <a:pt x="93" y="4"/>
                </a:cubicBezTo>
                <a:cubicBezTo>
                  <a:pt x="96" y="6"/>
                  <a:pt x="97" y="9"/>
                  <a:pt x="97" y="12"/>
                </a:cubicBezTo>
                <a:cubicBezTo>
                  <a:pt x="97" y="16"/>
                  <a:pt x="96" y="19"/>
                  <a:pt x="93" y="21"/>
                </a:cubicBezTo>
                <a:cubicBezTo>
                  <a:pt x="91" y="23"/>
                  <a:pt x="88" y="25"/>
                  <a:pt x="85" y="25"/>
                </a:cubicBezTo>
                <a:cubicBezTo>
                  <a:pt x="85" y="73"/>
                  <a:pt x="85" y="73"/>
                  <a:pt x="85" y="73"/>
                </a:cubicBezTo>
                <a:cubicBezTo>
                  <a:pt x="91" y="73"/>
                  <a:pt x="97" y="76"/>
                  <a:pt x="102" y="82"/>
                </a:cubicBezTo>
                <a:cubicBezTo>
                  <a:pt x="107" y="88"/>
                  <a:pt x="109" y="95"/>
                  <a:pt x="109" y="103"/>
                </a:cubicBezTo>
                <a:close/>
                <a:moveTo>
                  <a:pt x="45" y="70"/>
                </a:moveTo>
                <a:cubicBezTo>
                  <a:pt x="45" y="28"/>
                  <a:pt x="45" y="28"/>
                  <a:pt x="45" y="28"/>
                </a:cubicBezTo>
                <a:cubicBezTo>
                  <a:pt x="45" y="27"/>
                  <a:pt x="45" y="26"/>
                  <a:pt x="45" y="25"/>
                </a:cubicBezTo>
                <a:cubicBezTo>
                  <a:pt x="44" y="25"/>
                  <a:pt x="43" y="25"/>
                  <a:pt x="42" y="25"/>
                </a:cubicBezTo>
                <a:cubicBezTo>
                  <a:pt x="42" y="25"/>
                  <a:pt x="41" y="25"/>
                  <a:pt x="40" y="25"/>
                </a:cubicBezTo>
                <a:cubicBezTo>
                  <a:pt x="40" y="26"/>
                  <a:pt x="39" y="27"/>
                  <a:pt x="39" y="28"/>
                </a:cubicBezTo>
                <a:cubicBezTo>
                  <a:pt x="39" y="70"/>
                  <a:pt x="39" y="70"/>
                  <a:pt x="39" y="70"/>
                </a:cubicBezTo>
                <a:cubicBezTo>
                  <a:pt x="39" y="71"/>
                  <a:pt x="40" y="72"/>
                  <a:pt x="40" y="72"/>
                </a:cubicBezTo>
                <a:cubicBezTo>
                  <a:pt x="41" y="73"/>
                  <a:pt x="42" y="73"/>
                  <a:pt x="42" y="73"/>
                </a:cubicBezTo>
                <a:cubicBezTo>
                  <a:pt x="43" y="73"/>
                  <a:pt x="44" y="73"/>
                  <a:pt x="45" y="72"/>
                </a:cubicBezTo>
                <a:cubicBezTo>
                  <a:pt x="45" y="72"/>
                  <a:pt x="45" y="71"/>
                  <a:pt x="45" y="7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42" name="Freeform 139"/>
          <p:cNvSpPr>
            <a:spLocks noEditPoints="1"/>
          </p:cNvSpPr>
          <p:nvPr/>
        </p:nvSpPr>
        <p:spPr bwMode="auto">
          <a:xfrm>
            <a:off x="6366707" y="3273230"/>
            <a:ext cx="255233" cy="218759"/>
          </a:xfrm>
          <a:custGeom>
            <a:avLst/>
            <a:gdLst>
              <a:gd name="T0" fmla="*/ 133 w 169"/>
              <a:gd name="T1" fmla="*/ 88 h 145"/>
              <a:gd name="T2" fmla="*/ 133 w 169"/>
              <a:gd name="T3" fmla="*/ 118 h 145"/>
              <a:gd name="T4" fmla="*/ 125 w 169"/>
              <a:gd name="T5" fmla="*/ 137 h 145"/>
              <a:gd name="T6" fmla="*/ 105 w 169"/>
              <a:gd name="T7" fmla="*/ 145 h 145"/>
              <a:gd name="T8" fmla="*/ 27 w 169"/>
              <a:gd name="T9" fmla="*/ 145 h 145"/>
              <a:gd name="T10" fmla="*/ 8 w 169"/>
              <a:gd name="T11" fmla="*/ 137 h 145"/>
              <a:gd name="T12" fmla="*/ 0 w 169"/>
              <a:gd name="T13" fmla="*/ 118 h 145"/>
              <a:gd name="T14" fmla="*/ 0 w 169"/>
              <a:gd name="T15" fmla="*/ 40 h 145"/>
              <a:gd name="T16" fmla="*/ 8 w 169"/>
              <a:gd name="T17" fmla="*/ 20 h 145"/>
              <a:gd name="T18" fmla="*/ 27 w 169"/>
              <a:gd name="T19" fmla="*/ 12 h 145"/>
              <a:gd name="T20" fmla="*/ 93 w 169"/>
              <a:gd name="T21" fmla="*/ 12 h 145"/>
              <a:gd name="T22" fmla="*/ 96 w 169"/>
              <a:gd name="T23" fmla="*/ 13 h 145"/>
              <a:gd name="T24" fmla="*/ 96 w 169"/>
              <a:gd name="T25" fmla="*/ 15 h 145"/>
              <a:gd name="T26" fmla="*/ 96 w 169"/>
              <a:gd name="T27" fmla="*/ 21 h 145"/>
              <a:gd name="T28" fmla="*/ 96 w 169"/>
              <a:gd name="T29" fmla="*/ 24 h 145"/>
              <a:gd name="T30" fmla="*/ 93 w 169"/>
              <a:gd name="T31" fmla="*/ 24 h 145"/>
              <a:gd name="T32" fmla="*/ 27 w 169"/>
              <a:gd name="T33" fmla="*/ 24 h 145"/>
              <a:gd name="T34" fmla="*/ 16 w 169"/>
              <a:gd name="T35" fmla="*/ 29 h 145"/>
              <a:gd name="T36" fmla="*/ 12 w 169"/>
              <a:gd name="T37" fmla="*/ 40 h 145"/>
              <a:gd name="T38" fmla="*/ 12 w 169"/>
              <a:gd name="T39" fmla="*/ 118 h 145"/>
              <a:gd name="T40" fmla="*/ 16 w 169"/>
              <a:gd name="T41" fmla="*/ 129 h 145"/>
              <a:gd name="T42" fmla="*/ 27 w 169"/>
              <a:gd name="T43" fmla="*/ 133 h 145"/>
              <a:gd name="T44" fmla="*/ 105 w 169"/>
              <a:gd name="T45" fmla="*/ 133 h 145"/>
              <a:gd name="T46" fmla="*/ 116 w 169"/>
              <a:gd name="T47" fmla="*/ 129 h 145"/>
              <a:gd name="T48" fmla="*/ 121 w 169"/>
              <a:gd name="T49" fmla="*/ 118 h 145"/>
              <a:gd name="T50" fmla="*/ 121 w 169"/>
              <a:gd name="T51" fmla="*/ 88 h 145"/>
              <a:gd name="T52" fmla="*/ 121 w 169"/>
              <a:gd name="T53" fmla="*/ 86 h 145"/>
              <a:gd name="T54" fmla="*/ 124 w 169"/>
              <a:gd name="T55" fmla="*/ 85 h 145"/>
              <a:gd name="T56" fmla="*/ 130 w 169"/>
              <a:gd name="T57" fmla="*/ 85 h 145"/>
              <a:gd name="T58" fmla="*/ 132 w 169"/>
              <a:gd name="T59" fmla="*/ 86 h 145"/>
              <a:gd name="T60" fmla="*/ 133 w 169"/>
              <a:gd name="T61" fmla="*/ 88 h 145"/>
              <a:gd name="T62" fmla="*/ 169 w 169"/>
              <a:gd name="T63" fmla="*/ 6 h 145"/>
              <a:gd name="T64" fmla="*/ 169 w 169"/>
              <a:gd name="T65" fmla="*/ 55 h 145"/>
              <a:gd name="T66" fmla="*/ 167 w 169"/>
              <a:gd name="T67" fmla="*/ 59 h 145"/>
              <a:gd name="T68" fmla="*/ 163 w 169"/>
              <a:gd name="T69" fmla="*/ 61 h 145"/>
              <a:gd name="T70" fmla="*/ 159 w 169"/>
              <a:gd name="T71" fmla="*/ 59 h 145"/>
              <a:gd name="T72" fmla="*/ 142 w 169"/>
              <a:gd name="T73" fmla="*/ 42 h 145"/>
              <a:gd name="T74" fmla="*/ 80 w 169"/>
              <a:gd name="T75" fmla="*/ 104 h 145"/>
              <a:gd name="T76" fmla="*/ 78 w 169"/>
              <a:gd name="T77" fmla="*/ 105 h 145"/>
              <a:gd name="T78" fmla="*/ 76 w 169"/>
              <a:gd name="T79" fmla="*/ 104 h 145"/>
              <a:gd name="T80" fmla="*/ 65 w 169"/>
              <a:gd name="T81" fmla="*/ 93 h 145"/>
              <a:gd name="T82" fmla="*/ 64 w 169"/>
              <a:gd name="T83" fmla="*/ 91 h 145"/>
              <a:gd name="T84" fmla="*/ 65 w 169"/>
              <a:gd name="T85" fmla="*/ 89 h 145"/>
              <a:gd name="T86" fmla="*/ 127 w 169"/>
              <a:gd name="T87" fmla="*/ 27 h 145"/>
              <a:gd name="T88" fmla="*/ 110 w 169"/>
              <a:gd name="T89" fmla="*/ 11 h 145"/>
              <a:gd name="T90" fmla="*/ 108 w 169"/>
              <a:gd name="T91" fmla="*/ 6 h 145"/>
              <a:gd name="T92" fmla="*/ 110 w 169"/>
              <a:gd name="T93" fmla="*/ 2 h 145"/>
              <a:gd name="T94" fmla="*/ 115 w 169"/>
              <a:gd name="T95" fmla="*/ 0 h 145"/>
              <a:gd name="T96" fmla="*/ 163 w 169"/>
              <a:gd name="T97" fmla="*/ 0 h 145"/>
              <a:gd name="T98" fmla="*/ 167 w 169"/>
              <a:gd name="T99" fmla="*/ 2 h 145"/>
              <a:gd name="T100" fmla="*/ 169 w 169"/>
              <a:gd name="T101" fmla="*/ 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9" h="145">
                <a:moveTo>
                  <a:pt x="133" y="88"/>
                </a:moveTo>
                <a:cubicBezTo>
                  <a:pt x="133" y="118"/>
                  <a:pt x="133" y="118"/>
                  <a:pt x="133" y="118"/>
                </a:cubicBezTo>
                <a:cubicBezTo>
                  <a:pt x="133" y="126"/>
                  <a:pt x="130" y="132"/>
                  <a:pt x="125" y="137"/>
                </a:cubicBezTo>
                <a:cubicBezTo>
                  <a:pt x="119" y="143"/>
                  <a:pt x="113" y="145"/>
                  <a:pt x="105" y="145"/>
                </a:cubicBezTo>
                <a:cubicBezTo>
                  <a:pt x="27" y="145"/>
                  <a:pt x="27" y="145"/>
                  <a:pt x="27" y="145"/>
                </a:cubicBezTo>
                <a:cubicBezTo>
                  <a:pt x="19" y="145"/>
                  <a:pt x="13" y="143"/>
                  <a:pt x="8" y="137"/>
                </a:cubicBezTo>
                <a:cubicBezTo>
                  <a:pt x="2" y="132"/>
                  <a:pt x="0" y="126"/>
                  <a:pt x="0" y="118"/>
                </a:cubicBezTo>
                <a:cubicBezTo>
                  <a:pt x="0" y="40"/>
                  <a:pt x="0" y="40"/>
                  <a:pt x="0" y="40"/>
                </a:cubicBezTo>
                <a:cubicBezTo>
                  <a:pt x="0" y="32"/>
                  <a:pt x="2" y="26"/>
                  <a:pt x="8" y="20"/>
                </a:cubicBezTo>
                <a:cubicBezTo>
                  <a:pt x="13" y="15"/>
                  <a:pt x="19" y="12"/>
                  <a:pt x="27" y="12"/>
                </a:cubicBezTo>
                <a:cubicBezTo>
                  <a:pt x="93" y="12"/>
                  <a:pt x="93" y="12"/>
                  <a:pt x="93" y="12"/>
                </a:cubicBezTo>
                <a:cubicBezTo>
                  <a:pt x="94" y="12"/>
                  <a:pt x="95" y="13"/>
                  <a:pt x="96" y="13"/>
                </a:cubicBezTo>
                <a:cubicBezTo>
                  <a:pt x="96" y="14"/>
                  <a:pt x="96" y="14"/>
                  <a:pt x="96" y="15"/>
                </a:cubicBezTo>
                <a:cubicBezTo>
                  <a:pt x="96" y="21"/>
                  <a:pt x="96" y="21"/>
                  <a:pt x="96" y="21"/>
                </a:cubicBezTo>
                <a:cubicBezTo>
                  <a:pt x="96" y="22"/>
                  <a:pt x="96" y="23"/>
                  <a:pt x="96" y="24"/>
                </a:cubicBezTo>
                <a:cubicBezTo>
                  <a:pt x="95" y="24"/>
                  <a:pt x="94" y="24"/>
                  <a:pt x="93" y="24"/>
                </a:cubicBezTo>
                <a:cubicBezTo>
                  <a:pt x="27" y="24"/>
                  <a:pt x="27" y="24"/>
                  <a:pt x="27" y="24"/>
                </a:cubicBezTo>
                <a:cubicBezTo>
                  <a:pt x="23" y="24"/>
                  <a:pt x="19" y="26"/>
                  <a:pt x="16" y="29"/>
                </a:cubicBezTo>
                <a:cubicBezTo>
                  <a:pt x="13" y="32"/>
                  <a:pt x="12" y="35"/>
                  <a:pt x="12" y="40"/>
                </a:cubicBezTo>
                <a:cubicBezTo>
                  <a:pt x="12" y="118"/>
                  <a:pt x="12" y="118"/>
                  <a:pt x="12" y="118"/>
                </a:cubicBezTo>
                <a:cubicBezTo>
                  <a:pt x="12" y="122"/>
                  <a:pt x="13" y="126"/>
                  <a:pt x="16" y="129"/>
                </a:cubicBezTo>
                <a:cubicBezTo>
                  <a:pt x="19" y="132"/>
                  <a:pt x="23" y="133"/>
                  <a:pt x="27" y="133"/>
                </a:cubicBezTo>
                <a:cubicBezTo>
                  <a:pt x="105" y="133"/>
                  <a:pt x="105" y="133"/>
                  <a:pt x="105" y="133"/>
                </a:cubicBezTo>
                <a:cubicBezTo>
                  <a:pt x="110" y="133"/>
                  <a:pt x="113" y="132"/>
                  <a:pt x="116" y="129"/>
                </a:cubicBezTo>
                <a:cubicBezTo>
                  <a:pt x="119" y="126"/>
                  <a:pt x="121" y="122"/>
                  <a:pt x="121" y="118"/>
                </a:cubicBezTo>
                <a:cubicBezTo>
                  <a:pt x="121" y="88"/>
                  <a:pt x="121" y="88"/>
                  <a:pt x="121" y="88"/>
                </a:cubicBezTo>
                <a:cubicBezTo>
                  <a:pt x="121" y="87"/>
                  <a:pt x="121" y="86"/>
                  <a:pt x="121" y="86"/>
                </a:cubicBezTo>
                <a:cubicBezTo>
                  <a:pt x="122" y="85"/>
                  <a:pt x="123" y="85"/>
                  <a:pt x="124" y="85"/>
                </a:cubicBezTo>
                <a:cubicBezTo>
                  <a:pt x="130" y="85"/>
                  <a:pt x="130" y="85"/>
                  <a:pt x="130" y="85"/>
                </a:cubicBezTo>
                <a:cubicBezTo>
                  <a:pt x="131" y="85"/>
                  <a:pt x="131" y="85"/>
                  <a:pt x="132" y="86"/>
                </a:cubicBezTo>
                <a:cubicBezTo>
                  <a:pt x="132" y="86"/>
                  <a:pt x="133" y="87"/>
                  <a:pt x="133" y="88"/>
                </a:cubicBezTo>
                <a:close/>
                <a:moveTo>
                  <a:pt x="169" y="6"/>
                </a:moveTo>
                <a:cubicBezTo>
                  <a:pt x="169" y="55"/>
                  <a:pt x="169" y="55"/>
                  <a:pt x="169" y="55"/>
                </a:cubicBezTo>
                <a:cubicBezTo>
                  <a:pt x="169" y="56"/>
                  <a:pt x="168" y="58"/>
                  <a:pt x="167" y="59"/>
                </a:cubicBezTo>
                <a:cubicBezTo>
                  <a:pt x="166" y="60"/>
                  <a:pt x="165" y="61"/>
                  <a:pt x="163" y="61"/>
                </a:cubicBezTo>
                <a:cubicBezTo>
                  <a:pt x="161" y="61"/>
                  <a:pt x="160" y="60"/>
                  <a:pt x="159" y="59"/>
                </a:cubicBezTo>
                <a:cubicBezTo>
                  <a:pt x="142" y="42"/>
                  <a:pt x="142" y="42"/>
                  <a:pt x="142" y="42"/>
                </a:cubicBezTo>
                <a:cubicBezTo>
                  <a:pt x="80" y="104"/>
                  <a:pt x="80" y="104"/>
                  <a:pt x="80" y="104"/>
                </a:cubicBezTo>
                <a:cubicBezTo>
                  <a:pt x="80" y="105"/>
                  <a:pt x="79" y="105"/>
                  <a:pt x="78" y="105"/>
                </a:cubicBezTo>
                <a:cubicBezTo>
                  <a:pt x="77" y="105"/>
                  <a:pt x="77" y="105"/>
                  <a:pt x="76" y="104"/>
                </a:cubicBezTo>
                <a:cubicBezTo>
                  <a:pt x="65" y="93"/>
                  <a:pt x="65" y="93"/>
                  <a:pt x="65" y="93"/>
                </a:cubicBezTo>
                <a:cubicBezTo>
                  <a:pt x="65" y="93"/>
                  <a:pt x="64" y="92"/>
                  <a:pt x="64" y="91"/>
                </a:cubicBezTo>
                <a:cubicBezTo>
                  <a:pt x="64" y="90"/>
                  <a:pt x="65" y="89"/>
                  <a:pt x="65" y="89"/>
                </a:cubicBezTo>
                <a:cubicBezTo>
                  <a:pt x="127" y="27"/>
                  <a:pt x="127" y="27"/>
                  <a:pt x="127" y="27"/>
                </a:cubicBezTo>
                <a:cubicBezTo>
                  <a:pt x="110" y="11"/>
                  <a:pt x="110" y="11"/>
                  <a:pt x="110" y="11"/>
                </a:cubicBezTo>
                <a:cubicBezTo>
                  <a:pt x="109" y="9"/>
                  <a:pt x="108" y="8"/>
                  <a:pt x="108" y="6"/>
                </a:cubicBezTo>
                <a:cubicBezTo>
                  <a:pt x="108" y="5"/>
                  <a:pt x="109" y="3"/>
                  <a:pt x="110" y="2"/>
                </a:cubicBezTo>
                <a:cubicBezTo>
                  <a:pt x="111" y="1"/>
                  <a:pt x="113" y="0"/>
                  <a:pt x="115" y="0"/>
                </a:cubicBezTo>
                <a:cubicBezTo>
                  <a:pt x="163" y="0"/>
                  <a:pt x="163" y="0"/>
                  <a:pt x="163" y="0"/>
                </a:cubicBezTo>
                <a:cubicBezTo>
                  <a:pt x="165" y="0"/>
                  <a:pt x="166" y="1"/>
                  <a:pt x="167" y="2"/>
                </a:cubicBezTo>
                <a:cubicBezTo>
                  <a:pt x="168" y="3"/>
                  <a:pt x="169" y="5"/>
                  <a:pt x="169" y="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43" name="Freeform 140"/>
          <p:cNvSpPr>
            <a:spLocks noEditPoints="1"/>
          </p:cNvSpPr>
          <p:nvPr/>
        </p:nvSpPr>
        <p:spPr bwMode="auto">
          <a:xfrm>
            <a:off x="6685749" y="3307412"/>
            <a:ext cx="218771" cy="184579"/>
          </a:xfrm>
          <a:custGeom>
            <a:avLst/>
            <a:gdLst>
              <a:gd name="T0" fmla="*/ 111 w 145"/>
              <a:gd name="T1" fmla="*/ 61 h 121"/>
              <a:gd name="T2" fmla="*/ 110 w 145"/>
              <a:gd name="T3" fmla="*/ 65 h 121"/>
              <a:gd name="T4" fmla="*/ 58 w 145"/>
              <a:gd name="T5" fmla="*/ 117 h 121"/>
              <a:gd name="T6" fmla="*/ 54 w 145"/>
              <a:gd name="T7" fmla="*/ 118 h 121"/>
              <a:gd name="T8" fmla="*/ 50 w 145"/>
              <a:gd name="T9" fmla="*/ 117 h 121"/>
              <a:gd name="T10" fmla="*/ 48 w 145"/>
              <a:gd name="T11" fmla="*/ 112 h 121"/>
              <a:gd name="T12" fmla="*/ 48 w 145"/>
              <a:gd name="T13" fmla="*/ 85 h 121"/>
              <a:gd name="T14" fmla="*/ 6 w 145"/>
              <a:gd name="T15" fmla="*/ 85 h 121"/>
              <a:gd name="T16" fmla="*/ 1 w 145"/>
              <a:gd name="T17" fmla="*/ 83 h 121"/>
              <a:gd name="T18" fmla="*/ 0 w 145"/>
              <a:gd name="T19" fmla="*/ 79 h 121"/>
              <a:gd name="T20" fmla="*/ 0 w 145"/>
              <a:gd name="T21" fmla="*/ 43 h 121"/>
              <a:gd name="T22" fmla="*/ 1 w 145"/>
              <a:gd name="T23" fmla="*/ 39 h 121"/>
              <a:gd name="T24" fmla="*/ 6 w 145"/>
              <a:gd name="T25" fmla="*/ 37 h 121"/>
              <a:gd name="T26" fmla="*/ 48 w 145"/>
              <a:gd name="T27" fmla="*/ 37 h 121"/>
              <a:gd name="T28" fmla="*/ 48 w 145"/>
              <a:gd name="T29" fmla="*/ 10 h 121"/>
              <a:gd name="T30" fmla="*/ 50 w 145"/>
              <a:gd name="T31" fmla="*/ 5 h 121"/>
              <a:gd name="T32" fmla="*/ 54 w 145"/>
              <a:gd name="T33" fmla="*/ 3 h 121"/>
              <a:gd name="T34" fmla="*/ 58 w 145"/>
              <a:gd name="T35" fmla="*/ 5 h 121"/>
              <a:gd name="T36" fmla="*/ 110 w 145"/>
              <a:gd name="T37" fmla="*/ 57 h 121"/>
              <a:gd name="T38" fmla="*/ 111 w 145"/>
              <a:gd name="T39" fmla="*/ 61 h 121"/>
              <a:gd name="T40" fmla="*/ 145 w 145"/>
              <a:gd name="T41" fmla="*/ 28 h 121"/>
              <a:gd name="T42" fmla="*/ 145 w 145"/>
              <a:gd name="T43" fmla="*/ 94 h 121"/>
              <a:gd name="T44" fmla="*/ 137 w 145"/>
              <a:gd name="T45" fmla="*/ 113 h 121"/>
              <a:gd name="T46" fmla="*/ 118 w 145"/>
              <a:gd name="T47" fmla="*/ 121 h 121"/>
              <a:gd name="T48" fmla="*/ 87 w 145"/>
              <a:gd name="T49" fmla="*/ 121 h 121"/>
              <a:gd name="T50" fmla="*/ 85 w 145"/>
              <a:gd name="T51" fmla="*/ 121 h 121"/>
              <a:gd name="T52" fmla="*/ 84 w 145"/>
              <a:gd name="T53" fmla="*/ 118 h 121"/>
              <a:gd name="T54" fmla="*/ 84 w 145"/>
              <a:gd name="T55" fmla="*/ 117 h 121"/>
              <a:gd name="T56" fmla="*/ 84 w 145"/>
              <a:gd name="T57" fmla="*/ 114 h 121"/>
              <a:gd name="T58" fmla="*/ 84 w 145"/>
              <a:gd name="T59" fmla="*/ 112 h 121"/>
              <a:gd name="T60" fmla="*/ 85 w 145"/>
              <a:gd name="T61" fmla="*/ 110 h 121"/>
              <a:gd name="T62" fmla="*/ 87 w 145"/>
              <a:gd name="T63" fmla="*/ 109 h 121"/>
              <a:gd name="T64" fmla="*/ 118 w 145"/>
              <a:gd name="T65" fmla="*/ 109 h 121"/>
              <a:gd name="T66" fmla="*/ 128 w 145"/>
              <a:gd name="T67" fmla="*/ 105 h 121"/>
              <a:gd name="T68" fmla="*/ 133 w 145"/>
              <a:gd name="T69" fmla="*/ 94 h 121"/>
              <a:gd name="T70" fmla="*/ 133 w 145"/>
              <a:gd name="T71" fmla="*/ 28 h 121"/>
              <a:gd name="T72" fmla="*/ 128 w 145"/>
              <a:gd name="T73" fmla="*/ 17 h 121"/>
              <a:gd name="T74" fmla="*/ 118 w 145"/>
              <a:gd name="T75" fmla="*/ 13 h 121"/>
              <a:gd name="T76" fmla="*/ 90 w 145"/>
              <a:gd name="T77" fmla="*/ 13 h 121"/>
              <a:gd name="T78" fmla="*/ 89 w 145"/>
              <a:gd name="T79" fmla="*/ 13 h 121"/>
              <a:gd name="T80" fmla="*/ 88 w 145"/>
              <a:gd name="T81" fmla="*/ 13 h 121"/>
              <a:gd name="T82" fmla="*/ 87 w 145"/>
              <a:gd name="T83" fmla="*/ 12 h 121"/>
              <a:gd name="T84" fmla="*/ 86 w 145"/>
              <a:gd name="T85" fmla="*/ 12 h 121"/>
              <a:gd name="T86" fmla="*/ 85 w 145"/>
              <a:gd name="T87" fmla="*/ 12 h 121"/>
              <a:gd name="T88" fmla="*/ 84 w 145"/>
              <a:gd name="T89" fmla="*/ 11 h 121"/>
              <a:gd name="T90" fmla="*/ 84 w 145"/>
              <a:gd name="T91" fmla="*/ 10 h 121"/>
              <a:gd name="T92" fmla="*/ 84 w 145"/>
              <a:gd name="T93" fmla="*/ 8 h 121"/>
              <a:gd name="T94" fmla="*/ 84 w 145"/>
              <a:gd name="T95" fmla="*/ 5 h 121"/>
              <a:gd name="T96" fmla="*/ 84 w 145"/>
              <a:gd name="T97" fmla="*/ 3 h 121"/>
              <a:gd name="T98" fmla="*/ 85 w 145"/>
              <a:gd name="T99" fmla="*/ 1 h 121"/>
              <a:gd name="T100" fmla="*/ 87 w 145"/>
              <a:gd name="T101" fmla="*/ 0 h 121"/>
              <a:gd name="T102" fmla="*/ 118 w 145"/>
              <a:gd name="T103" fmla="*/ 0 h 121"/>
              <a:gd name="T104" fmla="*/ 137 w 145"/>
              <a:gd name="T105" fmla="*/ 8 h 121"/>
              <a:gd name="T106" fmla="*/ 145 w 145"/>
              <a:gd name="T107" fmla="*/ 2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5" h="121">
                <a:moveTo>
                  <a:pt x="111" y="61"/>
                </a:moveTo>
                <a:cubicBezTo>
                  <a:pt x="111" y="63"/>
                  <a:pt x="111" y="64"/>
                  <a:pt x="110" y="65"/>
                </a:cubicBezTo>
                <a:cubicBezTo>
                  <a:pt x="58" y="117"/>
                  <a:pt x="58" y="117"/>
                  <a:pt x="58" y="117"/>
                </a:cubicBezTo>
                <a:cubicBezTo>
                  <a:pt x="57" y="118"/>
                  <a:pt x="56" y="118"/>
                  <a:pt x="54" y="118"/>
                </a:cubicBezTo>
                <a:cubicBezTo>
                  <a:pt x="52" y="118"/>
                  <a:pt x="51" y="118"/>
                  <a:pt x="50" y="117"/>
                </a:cubicBezTo>
                <a:cubicBezTo>
                  <a:pt x="49" y="115"/>
                  <a:pt x="48" y="114"/>
                  <a:pt x="48" y="112"/>
                </a:cubicBezTo>
                <a:cubicBezTo>
                  <a:pt x="48" y="85"/>
                  <a:pt x="48" y="85"/>
                  <a:pt x="48" y="85"/>
                </a:cubicBezTo>
                <a:cubicBezTo>
                  <a:pt x="6" y="85"/>
                  <a:pt x="6" y="85"/>
                  <a:pt x="6" y="85"/>
                </a:cubicBezTo>
                <a:cubicBezTo>
                  <a:pt x="4" y="85"/>
                  <a:pt x="3" y="85"/>
                  <a:pt x="1" y="83"/>
                </a:cubicBezTo>
                <a:cubicBezTo>
                  <a:pt x="0" y="82"/>
                  <a:pt x="0" y="81"/>
                  <a:pt x="0" y="79"/>
                </a:cubicBezTo>
                <a:cubicBezTo>
                  <a:pt x="0" y="43"/>
                  <a:pt x="0" y="43"/>
                  <a:pt x="0" y="43"/>
                </a:cubicBezTo>
                <a:cubicBezTo>
                  <a:pt x="0" y="41"/>
                  <a:pt x="0" y="40"/>
                  <a:pt x="1" y="39"/>
                </a:cubicBezTo>
                <a:cubicBezTo>
                  <a:pt x="3" y="37"/>
                  <a:pt x="4" y="37"/>
                  <a:pt x="6" y="37"/>
                </a:cubicBezTo>
                <a:cubicBezTo>
                  <a:pt x="48" y="37"/>
                  <a:pt x="48" y="37"/>
                  <a:pt x="48" y="37"/>
                </a:cubicBezTo>
                <a:cubicBezTo>
                  <a:pt x="48" y="10"/>
                  <a:pt x="48" y="10"/>
                  <a:pt x="48" y="10"/>
                </a:cubicBezTo>
                <a:cubicBezTo>
                  <a:pt x="48" y="8"/>
                  <a:pt x="49" y="6"/>
                  <a:pt x="50" y="5"/>
                </a:cubicBezTo>
                <a:cubicBezTo>
                  <a:pt x="51" y="4"/>
                  <a:pt x="52" y="3"/>
                  <a:pt x="54" y="3"/>
                </a:cubicBezTo>
                <a:cubicBezTo>
                  <a:pt x="56" y="3"/>
                  <a:pt x="57" y="4"/>
                  <a:pt x="58" y="5"/>
                </a:cubicBezTo>
                <a:cubicBezTo>
                  <a:pt x="110" y="57"/>
                  <a:pt x="110" y="57"/>
                  <a:pt x="110" y="57"/>
                </a:cubicBezTo>
                <a:cubicBezTo>
                  <a:pt x="111" y="58"/>
                  <a:pt x="111" y="59"/>
                  <a:pt x="111" y="61"/>
                </a:cubicBezTo>
                <a:close/>
                <a:moveTo>
                  <a:pt x="145" y="28"/>
                </a:moveTo>
                <a:cubicBezTo>
                  <a:pt x="145" y="94"/>
                  <a:pt x="145" y="94"/>
                  <a:pt x="145" y="94"/>
                </a:cubicBezTo>
                <a:cubicBezTo>
                  <a:pt x="145" y="102"/>
                  <a:pt x="142" y="108"/>
                  <a:pt x="137" y="113"/>
                </a:cubicBezTo>
                <a:cubicBezTo>
                  <a:pt x="131" y="119"/>
                  <a:pt x="125" y="121"/>
                  <a:pt x="118" y="121"/>
                </a:cubicBezTo>
                <a:cubicBezTo>
                  <a:pt x="87" y="121"/>
                  <a:pt x="87" y="121"/>
                  <a:pt x="87" y="121"/>
                </a:cubicBezTo>
                <a:cubicBezTo>
                  <a:pt x="86" y="121"/>
                  <a:pt x="86" y="121"/>
                  <a:pt x="85" y="121"/>
                </a:cubicBezTo>
                <a:cubicBezTo>
                  <a:pt x="85" y="120"/>
                  <a:pt x="84" y="119"/>
                  <a:pt x="84" y="118"/>
                </a:cubicBezTo>
                <a:cubicBezTo>
                  <a:pt x="84" y="118"/>
                  <a:pt x="84" y="118"/>
                  <a:pt x="84" y="117"/>
                </a:cubicBezTo>
                <a:cubicBezTo>
                  <a:pt x="84" y="116"/>
                  <a:pt x="84" y="115"/>
                  <a:pt x="84" y="114"/>
                </a:cubicBezTo>
                <a:cubicBezTo>
                  <a:pt x="84" y="113"/>
                  <a:pt x="84" y="113"/>
                  <a:pt x="84" y="112"/>
                </a:cubicBezTo>
                <a:cubicBezTo>
                  <a:pt x="85" y="111"/>
                  <a:pt x="85" y="110"/>
                  <a:pt x="85" y="110"/>
                </a:cubicBezTo>
                <a:cubicBezTo>
                  <a:pt x="86" y="110"/>
                  <a:pt x="86" y="109"/>
                  <a:pt x="87" y="109"/>
                </a:cubicBezTo>
                <a:cubicBezTo>
                  <a:pt x="118" y="109"/>
                  <a:pt x="118" y="109"/>
                  <a:pt x="118" y="109"/>
                </a:cubicBezTo>
                <a:cubicBezTo>
                  <a:pt x="122" y="109"/>
                  <a:pt x="125" y="108"/>
                  <a:pt x="128" y="105"/>
                </a:cubicBezTo>
                <a:cubicBezTo>
                  <a:pt x="131" y="102"/>
                  <a:pt x="133" y="98"/>
                  <a:pt x="133" y="94"/>
                </a:cubicBezTo>
                <a:cubicBezTo>
                  <a:pt x="133" y="28"/>
                  <a:pt x="133" y="28"/>
                  <a:pt x="133" y="28"/>
                </a:cubicBezTo>
                <a:cubicBezTo>
                  <a:pt x="133" y="24"/>
                  <a:pt x="131" y="20"/>
                  <a:pt x="128" y="17"/>
                </a:cubicBezTo>
                <a:cubicBezTo>
                  <a:pt x="125" y="14"/>
                  <a:pt x="122" y="13"/>
                  <a:pt x="118" y="13"/>
                </a:cubicBezTo>
                <a:cubicBezTo>
                  <a:pt x="90" y="13"/>
                  <a:pt x="90" y="13"/>
                  <a:pt x="90" y="13"/>
                </a:cubicBezTo>
                <a:cubicBezTo>
                  <a:pt x="90" y="13"/>
                  <a:pt x="90" y="13"/>
                  <a:pt x="89" y="13"/>
                </a:cubicBezTo>
                <a:cubicBezTo>
                  <a:pt x="89" y="13"/>
                  <a:pt x="88" y="13"/>
                  <a:pt x="88" y="13"/>
                </a:cubicBezTo>
                <a:cubicBezTo>
                  <a:pt x="88" y="13"/>
                  <a:pt x="87" y="13"/>
                  <a:pt x="87" y="12"/>
                </a:cubicBezTo>
                <a:cubicBezTo>
                  <a:pt x="86" y="12"/>
                  <a:pt x="86" y="12"/>
                  <a:pt x="86" y="12"/>
                </a:cubicBezTo>
                <a:cubicBezTo>
                  <a:pt x="86" y="12"/>
                  <a:pt x="85" y="12"/>
                  <a:pt x="85" y="12"/>
                </a:cubicBezTo>
                <a:cubicBezTo>
                  <a:pt x="85" y="11"/>
                  <a:pt x="85" y="11"/>
                  <a:pt x="84" y="11"/>
                </a:cubicBezTo>
                <a:cubicBezTo>
                  <a:pt x="84" y="10"/>
                  <a:pt x="84" y="10"/>
                  <a:pt x="84" y="10"/>
                </a:cubicBezTo>
                <a:cubicBezTo>
                  <a:pt x="84" y="9"/>
                  <a:pt x="84" y="9"/>
                  <a:pt x="84" y="8"/>
                </a:cubicBezTo>
                <a:cubicBezTo>
                  <a:pt x="84" y="7"/>
                  <a:pt x="84" y="6"/>
                  <a:pt x="84" y="5"/>
                </a:cubicBezTo>
                <a:cubicBezTo>
                  <a:pt x="84" y="4"/>
                  <a:pt x="84" y="4"/>
                  <a:pt x="84" y="3"/>
                </a:cubicBezTo>
                <a:cubicBezTo>
                  <a:pt x="85" y="2"/>
                  <a:pt x="85" y="1"/>
                  <a:pt x="85" y="1"/>
                </a:cubicBezTo>
                <a:cubicBezTo>
                  <a:pt x="86" y="1"/>
                  <a:pt x="86" y="0"/>
                  <a:pt x="87" y="0"/>
                </a:cubicBezTo>
                <a:cubicBezTo>
                  <a:pt x="118" y="0"/>
                  <a:pt x="118" y="0"/>
                  <a:pt x="118" y="0"/>
                </a:cubicBezTo>
                <a:cubicBezTo>
                  <a:pt x="125" y="0"/>
                  <a:pt x="131" y="3"/>
                  <a:pt x="137" y="8"/>
                </a:cubicBezTo>
                <a:cubicBezTo>
                  <a:pt x="142" y="14"/>
                  <a:pt x="145" y="20"/>
                  <a:pt x="145" y="2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44" name="Freeform 141"/>
          <p:cNvSpPr>
            <a:spLocks noEditPoints="1"/>
          </p:cNvSpPr>
          <p:nvPr/>
        </p:nvSpPr>
        <p:spPr bwMode="auto">
          <a:xfrm>
            <a:off x="6966051" y="3289182"/>
            <a:ext cx="239281" cy="221039"/>
          </a:xfrm>
          <a:custGeom>
            <a:avLst/>
            <a:gdLst>
              <a:gd name="T0" fmla="*/ 158 w 158"/>
              <a:gd name="T1" fmla="*/ 34 h 146"/>
              <a:gd name="T2" fmla="*/ 158 w 158"/>
              <a:gd name="T3" fmla="*/ 46 h 146"/>
              <a:gd name="T4" fmla="*/ 154 w 158"/>
              <a:gd name="T5" fmla="*/ 59 h 146"/>
              <a:gd name="T6" fmla="*/ 143 w 158"/>
              <a:gd name="T7" fmla="*/ 72 h 146"/>
              <a:gd name="T8" fmla="*/ 127 w 158"/>
              <a:gd name="T9" fmla="*/ 81 h 146"/>
              <a:gd name="T10" fmla="*/ 106 w 158"/>
              <a:gd name="T11" fmla="*/ 85 h 146"/>
              <a:gd name="T12" fmla="*/ 97 w 158"/>
              <a:gd name="T13" fmla="*/ 94 h 146"/>
              <a:gd name="T14" fmla="*/ 92 w 158"/>
              <a:gd name="T15" fmla="*/ 101 h 146"/>
              <a:gd name="T16" fmla="*/ 91 w 158"/>
              <a:gd name="T17" fmla="*/ 109 h 146"/>
              <a:gd name="T18" fmla="*/ 94 w 158"/>
              <a:gd name="T19" fmla="*/ 118 h 146"/>
              <a:gd name="T20" fmla="*/ 103 w 158"/>
              <a:gd name="T21" fmla="*/ 121 h 146"/>
              <a:gd name="T22" fmla="*/ 116 w 158"/>
              <a:gd name="T23" fmla="*/ 126 h 146"/>
              <a:gd name="T24" fmla="*/ 121 w 158"/>
              <a:gd name="T25" fmla="*/ 136 h 146"/>
              <a:gd name="T26" fmla="*/ 121 w 158"/>
              <a:gd name="T27" fmla="*/ 143 h 146"/>
              <a:gd name="T28" fmla="*/ 120 w 158"/>
              <a:gd name="T29" fmla="*/ 145 h 146"/>
              <a:gd name="T30" fmla="*/ 118 w 158"/>
              <a:gd name="T31" fmla="*/ 146 h 146"/>
              <a:gd name="T32" fmla="*/ 40 w 158"/>
              <a:gd name="T33" fmla="*/ 146 h 146"/>
              <a:gd name="T34" fmla="*/ 37 w 158"/>
              <a:gd name="T35" fmla="*/ 145 h 146"/>
              <a:gd name="T36" fmla="*/ 37 w 158"/>
              <a:gd name="T37" fmla="*/ 143 h 146"/>
              <a:gd name="T38" fmla="*/ 37 w 158"/>
              <a:gd name="T39" fmla="*/ 136 h 146"/>
              <a:gd name="T40" fmla="*/ 42 w 158"/>
              <a:gd name="T41" fmla="*/ 126 h 146"/>
              <a:gd name="T42" fmla="*/ 55 w 158"/>
              <a:gd name="T43" fmla="*/ 121 h 146"/>
              <a:gd name="T44" fmla="*/ 64 w 158"/>
              <a:gd name="T45" fmla="*/ 118 h 146"/>
              <a:gd name="T46" fmla="*/ 67 w 158"/>
              <a:gd name="T47" fmla="*/ 109 h 146"/>
              <a:gd name="T48" fmla="*/ 65 w 158"/>
              <a:gd name="T49" fmla="*/ 101 h 146"/>
              <a:gd name="T50" fmla="*/ 61 w 158"/>
              <a:gd name="T51" fmla="*/ 94 h 146"/>
              <a:gd name="T52" fmla="*/ 52 w 158"/>
              <a:gd name="T53" fmla="*/ 85 h 146"/>
              <a:gd name="T54" fmla="*/ 31 w 158"/>
              <a:gd name="T55" fmla="*/ 81 h 146"/>
              <a:gd name="T56" fmla="*/ 15 w 158"/>
              <a:gd name="T57" fmla="*/ 72 h 146"/>
              <a:gd name="T58" fmla="*/ 4 w 158"/>
              <a:gd name="T59" fmla="*/ 59 h 146"/>
              <a:gd name="T60" fmla="*/ 0 w 158"/>
              <a:gd name="T61" fmla="*/ 46 h 146"/>
              <a:gd name="T62" fmla="*/ 0 w 158"/>
              <a:gd name="T63" fmla="*/ 34 h 146"/>
              <a:gd name="T64" fmla="*/ 3 w 158"/>
              <a:gd name="T65" fmla="*/ 27 h 146"/>
              <a:gd name="T66" fmla="*/ 9 w 158"/>
              <a:gd name="T67" fmla="*/ 25 h 146"/>
              <a:gd name="T68" fmla="*/ 37 w 158"/>
              <a:gd name="T69" fmla="*/ 25 h 146"/>
              <a:gd name="T70" fmla="*/ 37 w 158"/>
              <a:gd name="T71" fmla="*/ 15 h 146"/>
              <a:gd name="T72" fmla="*/ 41 w 158"/>
              <a:gd name="T73" fmla="*/ 5 h 146"/>
              <a:gd name="T74" fmla="*/ 52 w 158"/>
              <a:gd name="T75" fmla="*/ 0 h 146"/>
              <a:gd name="T76" fmla="*/ 106 w 158"/>
              <a:gd name="T77" fmla="*/ 0 h 146"/>
              <a:gd name="T78" fmla="*/ 117 w 158"/>
              <a:gd name="T79" fmla="*/ 5 h 146"/>
              <a:gd name="T80" fmla="*/ 121 w 158"/>
              <a:gd name="T81" fmla="*/ 15 h 146"/>
              <a:gd name="T82" fmla="*/ 121 w 158"/>
              <a:gd name="T83" fmla="*/ 25 h 146"/>
              <a:gd name="T84" fmla="*/ 149 w 158"/>
              <a:gd name="T85" fmla="*/ 25 h 146"/>
              <a:gd name="T86" fmla="*/ 155 w 158"/>
              <a:gd name="T87" fmla="*/ 27 h 146"/>
              <a:gd name="T88" fmla="*/ 158 w 158"/>
              <a:gd name="T89" fmla="*/ 34 h 146"/>
              <a:gd name="T90" fmla="*/ 44 w 158"/>
              <a:gd name="T91" fmla="*/ 72 h 146"/>
              <a:gd name="T92" fmla="*/ 37 w 158"/>
              <a:gd name="T93" fmla="*/ 37 h 146"/>
              <a:gd name="T94" fmla="*/ 12 w 158"/>
              <a:gd name="T95" fmla="*/ 37 h 146"/>
              <a:gd name="T96" fmla="*/ 12 w 158"/>
              <a:gd name="T97" fmla="*/ 46 h 146"/>
              <a:gd name="T98" fmla="*/ 21 w 158"/>
              <a:gd name="T99" fmla="*/ 61 h 146"/>
              <a:gd name="T100" fmla="*/ 44 w 158"/>
              <a:gd name="T101" fmla="*/ 72 h 146"/>
              <a:gd name="T102" fmla="*/ 146 w 158"/>
              <a:gd name="T103" fmla="*/ 46 h 146"/>
              <a:gd name="T104" fmla="*/ 146 w 158"/>
              <a:gd name="T105" fmla="*/ 37 h 146"/>
              <a:gd name="T106" fmla="*/ 121 w 158"/>
              <a:gd name="T107" fmla="*/ 37 h 146"/>
              <a:gd name="T108" fmla="*/ 114 w 158"/>
              <a:gd name="T109" fmla="*/ 72 h 146"/>
              <a:gd name="T110" fmla="*/ 137 w 158"/>
              <a:gd name="T111" fmla="*/ 61 h 146"/>
              <a:gd name="T112" fmla="*/ 146 w 158"/>
              <a:gd name="T113" fmla="*/ 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8" h="146">
                <a:moveTo>
                  <a:pt x="158" y="34"/>
                </a:moveTo>
                <a:cubicBezTo>
                  <a:pt x="158" y="46"/>
                  <a:pt x="158" y="46"/>
                  <a:pt x="158" y="46"/>
                </a:cubicBezTo>
                <a:cubicBezTo>
                  <a:pt x="158" y="50"/>
                  <a:pt x="156" y="55"/>
                  <a:pt x="154" y="59"/>
                </a:cubicBezTo>
                <a:cubicBezTo>
                  <a:pt x="151" y="64"/>
                  <a:pt x="148" y="68"/>
                  <a:pt x="143" y="72"/>
                </a:cubicBezTo>
                <a:cubicBezTo>
                  <a:pt x="139" y="75"/>
                  <a:pt x="133" y="78"/>
                  <a:pt x="127" y="81"/>
                </a:cubicBezTo>
                <a:cubicBezTo>
                  <a:pt x="120" y="83"/>
                  <a:pt x="113" y="85"/>
                  <a:pt x="106" y="85"/>
                </a:cubicBezTo>
                <a:cubicBezTo>
                  <a:pt x="104" y="88"/>
                  <a:pt x="101" y="91"/>
                  <a:pt x="97" y="94"/>
                </a:cubicBezTo>
                <a:cubicBezTo>
                  <a:pt x="95" y="96"/>
                  <a:pt x="93" y="98"/>
                  <a:pt x="92" y="101"/>
                </a:cubicBezTo>
                <a:cubicBezTo>
                  <a:pt x="92" y="103"/>
                  <a:pt x="91" y="106"/>
                  <a:pt x="91" y="109"/>
                </a:cubicBezTo>
                <a:cubicBezTo>
                  <a:pt x="91" y="113"/>
                  <a:pt x="92" y="116"/>
                  <a:pt x="94" y="118"/>
                </a:cubicBezTo>
                <a:cubicBezTo>
                  <a:pt x="96" y="120"/>
                  <a:pt x="99" y="121"/>
                  <a:pt x="103" y="121"/>
                </a:cubicBezTo>
                <a:cubicBezTo>
                  <a:pt x="108" y="121"/>
                  <a:pt x="112" y="123"/>
                  <a:pt x="116" y="126"/>
                </a:cubicBezTo>
                <a:cubicBezTo>
                  <a:pt x="119" y="129"/>
                  <a:pt x="121" y="132"/>
                  <a:pt x="121" y="136"/>
                </a:cubicBezTo>
                <a:cubicBezTo>
                  <a:pt x="121" y="143"/>
                  <a:pt x="121" y="143"/>
                  <a:pt x="121" y="143"/>
                </a:cubicBezTo>
                <a:cubicBezTo>
                  <a:pt x="121" y="143"/>
                  <a:pt x="121" y="144"/>
                  <a:pt x="120" y="145"/>
                </a:cubicBezTo>
                <a:cubicBezTo>
                  <a:pt x="120" y="145"/>
                  <a:pt x="119" y="146"/>
                  <a:pt x="118" y="146"/>
                </a:cubicBezTo>
                <a:cubicBezTo>
                  <a:pt x="40" y="146"/>
                  <a:pt x="40" y="146"/>
                  <a:pt x="40" y="146"/>
                </a:cubicBezTo>
                <a:cubicBezTo>
                  <a:pt x="39" y="146"/>
                  <a:pt x="38" y="145"/>
                  <a:pt x="37" y="145"/>
                </a:cubicBezTo>
                <a:cubicBezTo>
                  <a:pt x="37" y="144"/>
                  <a:pt x="37" y="143"/>
                  <a:pt x="37" y="143"/>
                </a:cubicBezTo>
                <a:cubicBezTo>
                  <a:pt x="37" y="136"/>
                  <a:pt x="37" y="136"/>
                  <a:pt x="37" y="136"/>
                </a:cubicBezTo>
                <a:cubicBezTo>
                  <a:pt x="37" y="132"/>
                  <a:pt x="38" y="129"/>
                  <a:pt x="42" y="126"/>
                </a:cubicBezTo>
                <a:cubicBezTo>
                  <a:pt x="46" y="123"/>
                  <a:pt x="50" y="121"/>
                  <a:pt x="55" y="121"/>
                </a:cubicBezTo>
                <a:cubicBezTo>
                  <a:pt x="59" y="121"/>
                  <a:pt x="62" y="120"/>
                  <a:pt x="64" y="118"/>
                </a:cubicBezTo>
                <a:cubicBezTo>
                  <a:pt x="66" y="116"/>
                  <a:pt x="67" y="113"/>
                  <a:pt x="67" y="109"/>
                </a:cubicBezTo>
                <a:cubicBezTo>
                  <a:pt x="67" y="106"/>
                  <a:pt x="66" y="103"/>
                  <a:pt x="65" y="101"/>
                </a:cubicBezTo>
                <a:cubicBezTo>
                  <a:pt x="65" y="98"/>
                  <a:pt x="63" y="96"/>
                  <a:pt x="61" y="94"/>
                </a:cubicBezTo>
                <a:cubicBezTo>
                  <a:pt x="57" y="91"/>
                  <a:pt x="54" y="88"/>
                  <a:pt x="52" y="85"/>
                </a:cubicBezTo>
                <a:cubicBezTo>
                  <a:pt x="44" y="85"/>
                  <a:pt x="38" y="83"/>
                  <a:pt x="31" y="81"/>
                </a:cubicBezTo>
                <a:cubicBezTo>
                  <a:pt x="25" y="78"/>
                  <a:pt x="19" y="75"/>
                  <a:pt x="15" y="72"/>
                </a:cubicBezTo>
                <a:cubicBezTo>
                  <a:pt x="10" y="68"/>
                  <a:pt x="7" y="64"/>
                  <a:pt x="4" y="59"/>
                </a:cubicBezTo>
                <a:cubicBezTo>
                  <a:pt x="2" y="55"/>
                  <a:pt x="0" y="50"/>
                  <a:pt x="0" y="46"/>
                </a:cubicBezTo>
                <a:cubicBezTo>
                  <a:pt x="0" y="34"/>
                  <a:pt x="0" y="34"/>
                  <a:pt x="0" y="34"/>
                </a:cubicBezTo>
                <a:cubicBezTo>
                  <a:pt x="0" y="31"/>
                  <a:pt x="1" y="29"/>
                  <a:pt x="3" y="27"/>
                </a:cubicBezTo>
                <a:cubicBezTo>
                  <a:pt x="5" y="25"/>
                  <a:pt x="7" y="25"/>
                  <a:pt x="9" y="25"/>
                </a:cubicBezTo>
                <a:cubicBezTo>
                  <a:pt x="37" y="25"/>
                  <a:pt x="37" y="25"/>
                  <a:pt x="37" y="25"/>
                </a:cubicBezTo>
                <a:cubicBezTo>
                  <a:pt x="37" y="15"/>
                  <a:pt x="37" y="15"/>
                  <a:pt x="37" y="15"/>
                </a:cubicBezTo>
                <a:cubicBezTo>
                  <a:pt x="37" y="11"/>
                  <a:pt x="38" y="8"/>
                  <a:pt x="41" y="5"/>
                </a:cubicBezTo>
                <a:cubicBezTo>
                  <a:pt x="44" y="2"/>
                  <a:pt x="48" y="0"/>
                  <a:pt x="52" y="0"/>
                </a:cubicBezTo>
                <a:cubicBezTo>
                  <a:pt x="106" y="0"/>
                  <a:pt x="106" y="0"/>
                  <a:pt x="106" y="0"/>
                </a:cubicBezTo>
                <a:cubicBezTo>
                  <a:pt x="110" y="0"/>
                  <a:pt x="114" y="2"/>
                  <a:pt x="117" y="5"/>
                </a:cubicBezTo>
                <a:cubicBezTo>
                  <a:pt x="120" y="8"/>
                  <a:pt x="121" y="11"/>
                  <a:pt x="121" y="15"/>
                </a:cubicBezTo>
                <a:cubicBezTo>
                  <a:pt x="121" y="25"/>
                  <a:pt x="121" y="25"/>
                  <a:pt x="121" y="25"/>
                </a:cubicBezTo>
                <a:cubicBezTo>
                  <a:pt x="149" y="25"/>
                  <a:pt x="149" y="25"/>
                  <a:pt x="149" y="25"/>
                </a:cubicBezTo>
                <a:cubicBezTo>
                  <a:pt x="151" y="25"/>
                  <a:pt x="153" y="25"/>
                  <a:pt x="155" y="27"/>
                </a:cubicBezTo>
                <a:cubicBezTo>
                  <a:pt x="157" y="29"/>
                  <a:pt x="158" y="31"/>
                  <a:pt x="158" y="34"/>
                </a:cubicBezTo>
                <a:close/>
                <a:moveTo>
                  <a:pt x="44" y="72"/>
                </a:moveTo>
                <a:cubicBezTo>
                  <a:pt x="39" y="62"/>
                  <a:pt x="37" y="50"/>
                  <a:pt x="37" y="37"/>
                </a:cubicBezTo>
                <a:cubicBezTo>
                  <a:pt x="12" y="37"/>
                  <a:pt x="12" y="37"/>
                  <a:pt x="12" y="37"/>
                </a:cubicBezTo>
                <a:cubicBezTo>
                  <a:pt x="12" y="46"/>
                  <a:pt x="12" y="46"/>
                  <a:pt x="12" y="46"/>
                </a:cubicBezTo>
                <a:cubicBezTo>
                  <a:pt x="12" y="51"/>
                  <a:pt x="15" y="56"/>
                  <a:pt x="21" y="61"/>
                </a:cubicBezTo>
                <a:cubicBezTo>
                  <a:pt x="27" y="66"/>
                  <a:pt x="35" y="70"/>
                  <a:pt x="44" y="72"/>
                </a:cubicBezTo>
                <a:close/>
                <a:moveTo>
                  <a:pt x="146" y="46"/>
                </a:moveTo>
                <a:cubicBezTo>
                  <a:pt x="146" y="37"/>
                  <a:pt x="146" y="37"/>
                  <a:pt x="146" y="37"/>
                </a:cubicBezTo>
                <a:cubicBezTo>
                  <a:pt x="121" y="37"/>
                  <a:pt x="121" y="37"/>
                  <a:pt x="121" y="37"/>
                </a:cubicBezTo>
                <a:cubicBezTo>
                  <a:pt x="121" y="50"/>
                  <a:pt x="119" y="62"/>
                  <a:pt x="114" y="72"/>
                </a:cubicBezTo>
                <a:cubicBezTo>
                  <a:pt x="123" y="70"/>
                  <a:pt x="131" y="66"/>
                  <a:pt x="137" y="61"/>
                </a:cubicBezTo>
                <a:cubicBezTo>
                  <a:pt x="143" y="56"/>
                  <a:pt x="146" y="51"/>
                  <a:pt x="146" y="4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45" name="Freeform 142"/>
          <p:cNvSpPr>
            <a:spLocks noEditPoints="1"/>
          </p:cNvSpPr>
          <p:nvPr/>
        </p:nvSpPr>
        <p:spPr bwMode="auto">
          <a:xfrm>
            <a:off x="7266859" y="3289182"/>
            <a:ext cx="218771" cy="221039"/>
          </a:xfrm>
          <a:custGeom>
            <a:avLst/>
            <a:gdLst>
              <a:gd name="T0" fmla="*/ 145 w 145"/>
              <a:gd name="T1" fmla="*/ 118 h 146"/>
              <a:gd name="T2" fmla="*/ 118 w 145"/>
              <a:gd name="T3" fmla="*/ 146 h 146"/>
              <a:gd name="T4" fmla="*/ 95 w 145"/>
              <a:gd name="T5" fmla="*/ 145 h 146"/>
              <a:gd name="T6" fmla="*/ 91 w 145"/>
              <a:gd name="T7" fmla="*/ 144 h 146"/>
              <a:gd name="T8" fmla="*/ 91 w 145"/>
              <a:gd name="T9" fmla="*/ 118 h 146"/>
              <a:gd name="T10" fmla="*/ 96 w 145"/>
              <a:gd name="T11" fmla="*/ 103 h 146"/>
              <a:gd name="T12" fmla="*/ 112 w 145"/>
              <a:gd name="T13" fmla="*/ 93 h 146"/>
              <a:gd name="T14" fmla="*/ 119 w 145"/>
              <a:gd name="T15" fmla="*/ 69 h 146"/>
              <a:gd name="T16" fmla="*/ 111 w 145"/>
              <a:gd name="T17" fmla="*/ 30 h 146"/>
              <a:gd name="T18" fmla="*/ 95 w 145"/>
              <a:gd name="T19" fmla="*/ 36 h 146"/>
              <a:gd name="T20" fmla="*/ 73 w 145"/>
              <a:gd name="T21" fmla="*/ 35 h 146"/>
              <a:gd name="T22" fmla="*/ 51 w 145"/>
              <a:gd name="T23" fmla="*/ 35 h 146"/>
              <a:gd name="T24" fmla="*/ 35 w 145"/>
              <a:gd name="T25" fmla="*/ 30 h 146"/>
              <a:gd name="T26" fmla="*/ 26 w 145"/>
              <a:gd name="T27" fmla="*/ 69 h 146"/>
              <a:gd name="T28" fmla="*/ 33 w 145"/>
              <a:gd name="T29" fmla="*/ 93 h 146"/>
              <a:gd name="T30" fmla="*/ 50 w 145"/>
              <a:gd name="T31" fmla="*/ 103 h 146"/>
              <a:gd name="T32" fmla="*/ 55 w 145"/>
              <a:gd name="T33" fmla="*/ 115 h 146"/>
              <a:gd name="T34" fmla="*/ 45 w 145"/>
              <a:gd name="T35" fmla="*/ 117 h 146"/>
              <a:gd name="T36" fmla="*/ 34 w 145"/>
              <a:gd name="T37" fmla="*/ 109 h 146"/>
              <a:gd name="T38" fmla="*/ 25 w 145"/>
              <a:gd name="T39" fmla="*/ 102 h 146"/>
              <a:gd name="T40" fmla="*/ 20 w 145"/>
              <a:gd name="T41" fmla="*/ 102 h 146"/>
              <a:gd name="T42" fmla="*/ 20 w 145"/>
              <a:gd name="T43" fmla="*/ 104 h 146"/>
              <a:gd name="T44" fmla="*/ 22 w 145"/>
              <a:gd name="T45" fmla="*/ 106 h 146"/>
              <a:gd name="T46" fmla="*/ 29 w 145"/>
              <a:gd name="T47" fmla="*/ 114 h 146"/>
              <a:gd name="T48" fmla="*/ 34 w 145"/>
              <a:gd name="T49" fmla="*/ 122 h 146"/>
              <a:gd name="T50" fmla="*/ 47 w 145"/>
              <a:gd name="T51" fmla="*/ 126 h 146"/>
              <a:gd name="T52" fmla="*/ 55 w 145"/>
              <a:gd name="T53" fmla="*/ 125 h 146"/>
              <a:gd name="T54" fmla="*/ 55 w 145"/>
              <a:gd name="T55" fmla="*/ 141 h 146"/>
              <a:gd name="T56" fmla="*/ 52 w 145"/>
              <a:gd name="T57" fmla="*/ 145 h 146"/>
              <a:gd name="T58" fmla="*/ 27 w 145"/>
              <a:gd name="T59" fmla="*/ 146 h 146"/>
              <a:gd name="T60" fmla="*/ 0 w 145"/>
              <a:gd name="T61" fmla="*/ 118 h 146"/>
              <a:gd name="T62" fmla="*/ 8 w 145"/>
              <a:gd name="T63" fmla="*/ 8 h 146"/>
              <a:gd name="T64" fmla="*/ 118 w 145"/>
              <a:gd name="T65" fmla="*/ 0 h 146"/>
              <a:gd name="T66" fmla="*/ 145 w 145"/>
              <a:gd name="T67" fmla="*/ 28 h 146"/>
              <a:gd name="T68" fmla="*/ 26 w 145"/>
              <a:gd name="T69" fmla="*/ 105 h 146"/>
              <a:gd name="T70" fmla="*/ 27 w 145"/>
              <a:gd name="T71" fmla="*/ 103 h 146"/>
              <a:gd name="T72" fmla="*/ 31 w 145"/>
              <a:gd name="T73" fmla="*/ 108 h 146"/>
              <a:gd name="T74" fmla="*/ 29 w 145"/>
              <a:gd name="T75" fmla="*/ 106 h 146"/>
              <a:gd name="T76" fmla="*/ 31 w 145"/>
              <a:gd name="T77" fmla="*/ 108 h 146"/>
              <a:gd name="T78" fmla="*/ 33 w 145"/>
              <a:gd name="T79" fmla="*/ 112 h 146"/>
              <a:gd name="T80" fmla="*/ 32 w 145"/>
              <a:gd name="T81" fmla="*/ 110 h 146"/>
              <a:gd name="T82" fmla="*/ 37 w 145"/>
              <a:gd name="T83" fmla="*/ 116 h 146"/>
              <a:gd name="T84" fmla="*/ 35 w 145"/>
              <a:gd name="T85" fmla="*/ 114 h 146"/>
              <a:gd name="T86" fmla="*/ 37 w 145"/>
              <a:gd name="T87" fmla="*/ 116 h 146"/>
              <a:gd name="T88" fmla="*/ 41 w 145"/>
              <a:gd name="T89" fmla="*/ 119 h 146"/>
              <a:gd name="T90" fmla="*/ 42 w 145"/>
              <a:gd name="T91" fmla="*/ 117 h 146"/>
              <a:gd name="T92" fmla="*/ 49 w 145"/>
              <a:gd name="T93" fmla="*/ 119 h 146"/>
              <a:gd name="T94" fmla="*/ 46 w 145"/>
              <a:gd name="T95" fmla="*/ 119 h 146"/>
              <a:gd name="T96" fmla="*/ 49 w 145"/>
              <a:gd name="T97" fmla="*/ 119 h 146"/>
              <a:gd name="T98" fmla="*/ 53 w 145"/>
              <a:gd name="T99" fmla="*/ 119 h 146"/>
              <a:gd name="T100" fmla="*/ 53 w 145"/>
              <a:gd name="T101" fmla="*/ 11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5" h="146">
                <a:moveTo>
                  <a:pt x="145" y="28"/>
                </a:moveTo>
                <a:cubicBezTo>
                  <a:pt x="145" y="118"/>
                  <a:pt x="145" y="118"/>
                  <a:pt x="145" y="118"/>
                </a:cubicBezTo>
                <a:cubicBezTo>
                  <a:pt x="145" y="126"/>
                  <a:pt x="143" y="132"/>
                  <a:pt x="137" y="138"/>
                </a:cubicBezTo>
                <a:cubicBezTo>
                  <a:pt x="132" y="143"/>
                  <a:pt x="126" y="146"/>
                  <a:pt x="118" y="146"/>
                </a:cubicBezTo>
                <a:cubicBezTo>
                  <a:pt x="97" y="146"/>
                  <a:pt x="97" y="146"/>
                  <a:pt x="97" y="146"/>
                </a:cubicBezTo>
                <a:cubicBezTo>
                  <a:pt x="96" y="146"/>
                  <a:pt x="95" y="146"/>
                  <a:pt x="95" y="145"/>
                </a:cubicBezTo>
                <a:cubicBezTo>
                  <a:pt x="94" y="145"/>
                  <a:pt x="93" y="145"/>
                  <a:pt x="93" y="145"/>
                </a:cubicBezTo>
                <a:cubicBezTo>
                  <a:pt x="92" y="145"/>
                  <a:pt x="92" y="144"/>
                  <a:pt x="91" y="144"/>
                </a:cubicBezTo>
                <a:cubicBezTo>
                  <a:pt x="91" y="143"/>
                  <a:pt x="91" y="142"/>
                  <a:pt x="91" y="141"/>
                </a:cubicBezTo>
                <a:cubicBezTo>
                  <a:pt x="91" y="118"/>
                  <a:pt x="91" y="118"/>
                  <a:pt x="91" y="118"/>
                </a:cubicBezTo>
                <a:cubicBezTo>
                  <a:pt x="91" y="112"/>
                  <a:pt x="89" y="108"/>
                  <a:pt x="86" y="105"/>
                </a:cubicBezTo>
                <a:cubicBezTo>
                  <a:pt x="89" y="105"/>
                  <a:pt x="93" y="104"/>
                  <a:pt x="96" y="103"/>
                </a:cubicBezTo>
                <a:cubicBezTo>
                  <a:pt x="98" y="103"/>
                  <a:pt x="101" y="101"/>
                  <a:pt x="104" y="100"/>
                </a:cubicBezTo>
                <a:cubicBezTo>
                  <a:pt x="108" y="98"/>
                  <a:pt x="110" y="96"/>
                  <a:pt x="112" y="93"/>
                </a:cubicBezTo>
                <a:cubicBezTo>
                  <a:pt x="114" y="91"/>
                  <a:pt x="116" y="88"/>
                  <a:pt x="117" y="83"/>
                </a:cubicBezTo>
                <a:cubicBezTo>
                  <a:pt x="118" y="79"/>
                  <a:pt x="119" y="75"/>
                  <a:pt x="119" y="69"/>
                </a:cubicBezTo>
                <a:cubicBezTo>
                  <a:pt x="119" y="62"/>
                  <a:pt x="117" y="55"/>
                  <a:pt x="112" y="50"/>
                </a:cubicBezTo>
                <a:cubicBezTo>
                  <a:pt x="114" y="44"/>
                  <a:pt x="114" y="38"/>
                  <a:pt x="111" y="30"/>
                </a:cubicBezTo>
                <a:cubicBezTo>
                  <a:pt x="109" y="30"/>
                  <a:pt x="107" y="30"/>
                  <a:pt x="103" y="31"/>
                </a:cubicBezTo>
                <a:cubicBezTo>
                  <a:pt x="100" y="33"/>
                  <a:pt x="97" y="34"/>
                  <a:pt x="95" y="36"/>
                </a:cubicBezTo>
                <a:cubicBezTo>
                  <a:pt x="91" y="38"/>
                  <a:pt x="91" y="38"/>
                  <a:pt x="91" y="38"/>
                </a:cubicBezTo>
                <a:cubicBezTo>
                  <a:pt x="85" y="36"/>
                  <a:pt x="79" y="35"/>
                  <a:pt x="73" y="35"/>
                </a:cubicBezTo>
                <a:cubicBezTo>
                  <a:pt x="67" y="35"/>
                  <a:pt x="60" y="36"/>
                  <a:pt x="55" y="38"/>
                </a:cubicBezTo>
                <a:cubicBezTo>
                  <a:pt x="54" y="37"/>
                  <a:pt x="52" y="36"/>
                  <a:pt x="51" y="35"/>
                </a:cubicBezTo>
                <a:cubicBezTo>
                  <a:pt x="49" y="34"/>
                  <a:pt x="46" y="33"/>
                  <a:pt x="43" y="32"/>
                </a:cubicBezTo>
                <a:cubicBezTo>
                  <a:pt x="39" y="30"/>
                  <a:pt x="36" y="30"/>
                  <a:pt x="35" y="30"/>
                </a:cubicBezTo>
                <a:cubicBezTo>
                  <a:pt x="32" y="38"/>
                  <a:pt x="32" y="44"/>
                  <a:pt x="34" y="50"/>
                </a:cubicBezTo>
                <a:cubicBezTo>
                  <a:pt x="29" y="55"/>
                  <a:pt x="26" y="62"/>
                  <a:pt x="26" y="69"/>
                </a:cubicBezTo>
                <a:cubicBezTo>
                  <a:pt x="26" y="75"/>
                  <a:pt x="27" y="79"/>
                  <a:pt x="28" y="83"/>
                </a:cubicBezTo>
                <a:cubicBezTo>
                  <a:pt x="30" y="87"/>
                  <a:pt x="31" y="91"/>
                  <a:pt x="33" y="93"/>
                </a:cubicBezTo>
                <a:cubicBezTo>
                  <a:pt x="35" y="96"/>
                  <a:pt x="38" y="98"/>
                  <a:pt x="41" y="100"/>
                </a:cubicBezTo>
                <a:cubicBezTo>
                  <a:pt x="44" y="101"/>
                  <a:pt x="47" y="103"/>
                  <a:pt x="50" y="103"/>
                </a:cubicBezTo>
                <a:cubicBezTo>
                  <a:pt x="53" y="104"/>
                  <a:pt x="56" y="105"/>
                  <a:pt x="60" y="105"/>
                </a:cubicBezTo>
                <a:cubicBezTo>
                  <a:pt x="57" y="107"/>
                  <a:pt x="55" y="111"/>
                  <a:pt x="55" y="115"/>
                </a:cubicBezTo>
                <a:cubicBezTo>
                  <a:pt x="54" y="115"/>
                  <a:pt x="52" y="116"/>
                  <a:pt x="51" y="116"/>
                </a:cubicBezTo>
                <a:cubicBezTo>
                  <a:pt x="49" y="116"/>
                  <a:pt x="47" y="117"/>
                  <a:pt x="45" y="117"/>
                </a:cubicBezTo>
                <a:cubicBezTo>
                  <a:pt x="43" y="117"/>
                  <a:pt x="41" y="116"/>
                  <a:pt x="39" y="115"/>
                </a:cubicBezTo>
                <a:cubicBezTo>
                  <a:pt x="37" y="113"/>
                  <a:pt x="35" y="111"/>
                  <a:pt x="34" y="109"/>
                </a:cubicBezTo>
                <a:cubicBezTo>
                  <a:pt x="33" y="107"/>
                  <a:pt x="31" y="105"/>
                  <a:pt x="29" y="104"/>
                </a:cubicBezTo>
                <a:cubicBezTo>
                  <a:pt x="27" y="103"/>
                  <a:pt x="26" y="102"/>
                  <a:pt x="25" y="102"/>
                </a:cubicBezTo>
                <a:cubicBezTo>
                  <a:pt x="23" y="101"/>
                  <a:pt x="23" y="101"/>
                  <a:pt x="23" y="101"/>
                </a:cubicBezTo>
                <a:cubicBezTo>
                  <a:pt x="21" y="101"/>
                  <a:pt x="20" y="101"/>
                  <a:pt x="20" y="102"/>
                </a:cubicBezTo>
                <a:cubicBezTo>
                  <a:pt x="19" y="102"/>
                  <a:pt x="19" y="102"/>
                  <a:pt x="19" y="103"/>
                </a:cubicBezTo>
                <a:cubicBezTo>
                  <a:pt x="20" y="103"/>
                  <a:pt x="20" y="104"/>
                  <a:pt x="20" y="104"/>
                </a:cubicBezTo>
                <a:cubicBezTo>
                  <a:pt x="21" y="104"/>
                  <a:pt x="21" y="105"/>
                  <a:pt x="22" y="105"/>
                </a:cubicBezTo>
                <a:cubicBezTo>
                  <a:pt x="22" y="106"/>
                  <a:pt x="22" y="106"/>
                  <a:pt x="22" y="106"/>
                </a:cubicBezTo>
                <a:cubicBezTo>
                  <a:pt x="24" y="106"/>
                  <a:pt x="25" y="107"/>
                  <a:pt x="26" y="109"/>
                </a:cubicBezTo>
                <a:cubicBezTo>
                  <a:pt x="28" y="111"/>
                  <a:pt x="29" y="113"/>
                  <a:pt x="29" y="114"/>
                </a:cubicBezTo>
                <a:cubicBezTo>
                  <a:pt x="30" y="116"/>
                  <a:pt x="30" y="116"/>
                  <a:pt x="30" y="116"/>
                </a:cubicBezTo>
                <a:cubicBezTo>
                  <a:pt x="31" y="119"/>
                  <a:pt x="32" y="121"/>
                  <a:pt x="34" y="122"/>
                </a:cubicBezTo>
                <a:cubicBezTo>
                  <a:pt x="36" y="124"/>
                  <a:pt x="38" y="124"/>
                  <a:pt x="41" y="125"/>
                </a:cubicBezTo>
                <a:cubicBezTo>
                  <a:pt x="43" y="125"/>
                  <a:pt x="45" y="126"/>
                  <a:pt x="47" y="126"/>
                </a:cubicBezTo>
                <a:cubicBezTo>
                  <a:pt x="49" y="126"/>
                  <a:pt x="51" y="125"/>
                  <a:pt x="53" y="125"/>
                </a:cubicBezTo>
                <a:cubicBezTo>
                  <a:pt x="55" y="125"/>
                  <a:pt x="55" y="125"/>
                  <a:pt x="55" y="125"/>
                </a:cubicBezTo>
                <a:cubicBezTo>
                  <a:pt x="55" y="127"/>
                  <a:pt x="55" y="130"/>
                  <a:pt x="55" y="135"/>
                </a:cubicBezTo>
                <a:cubicBezTo>
                  <a:pt x="55" y="139"/>
                  <a:pt x="55" y="141"/>
                  <a:pt x="55" y="141"/>
                </a:cubicBezTo>
                <a:cubicBezTo>
                  <a:pt x="55" y="142"/>
                  <a:pt x="54" y="143"/>
                  <a:pt x="54" y="144"/>
                </a:cubicBezTo>
                <a:cubicBezTo>
                  <a:pt x="53" y="145"/>
                  <a:pt x="52" y="145"/>
                  <a:pt x="52" y="145"/>
                </a:cubicBezTo>
                <a:cubicBezTo>
                  <a:pt x="51" y="146"/>
                  <a:pt x="50" y="146"/>
                  <a:pt x="49"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6" y="0"/>
                  <a:pt x="132" y="3"/>
                  <a:pt x="137" y="8"/>
                </a:cubicBezTo>
                <a:cubicBezTo>
                  <a:pt x="143" y="14"/>
                  <a:pt x="145" y="20"/>
                  <a:pt x="145" y="28"/>
                </a:cubicBezTo>
                <a:close/>
                <a:moveTo>
                  <a:pt x="28" y="105"/>
                </a:moveTo>
                <a:cubicBezTo>
                  <a:pt x="27" y="105"/>
                  <a:pt x="27" y="105"/>
                  <a:pt x="26" y="105"/>
                </a:cubicBezTo>
                <a:cubicBezTo>
                  <a:pt x="26" y="104"/>
                  <a:pt x="26" y="104"/>
                  <a:pt x="26" y="104"/>
                </a:cubicBezTo>
                <a:cubicBezTo>
                  <a:pt x="26" y="103"/>
                  <a:pt x="26" y="103"/>
                  <a:pt x="27" y="103"/>
                </a:cubicBezTo>
                <a:cubicBezTo>
                  <a:pt x="28" y="104"/>
                  <a:pt x="28" y="104"/>
                  <a:pt x="28" y="105"/>
                </a:cubicBezTo>
                <a:close/>
                <a:moveTo>
                  <a:pt x="31" y="108"/>
                </a:moveTo>
                <a:cubicBezTo>
                  <a:pt x="30" y="108"/>
                  <a:pt x="30" y="108"/>
                  <a:pt x="29" y="108"/>
                </a:cubicBezTo>
                <a:cubicBezTo>
                  <a:pt x="29" y="107"/>
                  <a:pt x="28" y="106"/>
                  <a:pt x="29" y="106"/>
                </a:cubicBezTo>
                <a:cubicBezTo>
                  <a:pt x="29" y="106"/>
                  <a:pt x="30" y="106"/>
                  <a:pt x="30" y="106"/>
                </a:cubicBezTo>
                <a:cubicBezTo>
                  <a:pt x="31" y="107"/>
                  <a:pt x="31" y="108"/>
                  <a:pt x="31" y="108"/>
                </a:cubicBezTo>
                <a:close/>
                <a:moveTo>
                  <a:pt x="33" y="110"/>
                </a:moveTo>
                <a:cubicBezTo>
                  <a:pt x="34" y="111"/>
                  <a:pt x="34" y="112"/>
                  <a:pt x="33" y="112"/>
                </a:cubicBezTo>
                <a:cubicBezTo>
                  <a:pt x="33" y="112"/>
                  <a:pt x="32" y="112"/>
                  <a:pt x="32" y="111"/>
                </a:cubicBezTo>
                <a:cubicBezTo>
                  <a:pt x="31" y="111"/>
                  <a:pt x="31" y="110"/>
                  <a:pt x="32" y="110"/>
                </a:cubicBezTo>
                <a:cubicBezTo>
                  <a:pt x="32" y="109"/>
                  <a:pt x="33" y="109"/>
                  <a:pt x="33" y="110"/>
                </a:cubicBezTo>
                <a:close/>
                <a:moveTo>
                  <a:pt x="37" y="116"/>
                </a:moveTo>
                <a:cubicBezTo>
                  <a:pt x="37" y="117"/>
                  <a:pt x="36" y="117"/>
                  <a:pt x="36" y="116"/>
                </a:cubicBezTo>
                <a:cubicBezTo>
                  <a:pt x="35" y="115"/>
                  <a:pt x="35" y="114"/>
                  <a:pt x="35" y="114"/>
                </a:cubicBezTo>
                <a:cubicBezTo>
                  <a:pt x="36" y="113"/>
                  <a:pt x="36" y="114"/>
                  <a:pt x="37" y="114"/>
                </a:cubicBezTo>
                <a:cubicBezTo>
                  <a:pt x="38" y="115"/>
                  <a:pt x="38" y="116"/>
                  <a:pt x="37" y="116"/>
                </a:cubicBezTo>
                <a:close/>
                <a:moveTo>
                  <a:pt x="43" y="118"/>
                </a:moveTo>
                <a:cubicBezTo>
                  <a:pt x="43" y="119"/>
                  <a:pt x="42" y="119"/>
                  <a:pt x="41" y="119"/>
                </a:cubicBezTo>
                <a:cubicBezTo>
                  <a:pt x="40" y="119"/>
                  <a:pt x="40" y="118"/>
                  <a:pt x="40" y="118"/>
                </a:cubicBezTo>
                <a:cubicBezTo>
                  <a:pt x="40" y="117"/>
                  <a:pt x="41" y="117"/>
                  <a:pt x="42" y="117"/>
                </a:cubicBezTo>
                <a:cubicBezTo>
                  <a:pt x="43" y="117"/>
                  <a:pt x="43" y="118"/>
                  <a:pt x="43" y="118"/>
                </a:cubicBezTo>
                <a:close/>
                <a:moveTo>
                  <a:pt x="49" y="119"/>
                </a:moveTo>
                <a:cubicBezTo>
                  <a:pt x="49" y="120"/>
                  <a:pt x="48" y="120"/>
                  <a:pt x="47" y="120"/>
                </a:cubicBezTo>
                <a:cubicBezTo>
                  <a:pt x="46" y="120"/>
                  <a:pt x="46" y="120"/>
                  <a:pt x="46" y="119"/>
                </a:cubicBezTo>
                <a:cubicBezTo>
                  <a:pt x="46" y="118"/>
                  <a:pt x="46" y="118"/>
                  <a:pt x="47" y="118"/>
                </a:cubicBezTo>
                <a:cubicBezTo>
                  <a:pt x="48" y="118"/>
                  <a:pt x="49" y="118"/>
                  <a:pt x="49" y="119"/>
                </a:cubicBezTo>
                <a:close/>
                <a:moveTo>
                  <a:pt x="54" y="118"/>
                </a:moveTo>
                <a:cubicBezTo>
                  <a:pt x="54" y="119"/>
                  <a:pt x="54" y="119"/>
                  <a:pt x="53" y="119"/>
                </a:cubicBezTo>
                <a:cubicBezTo>
                  <a:pt x="52" y="120"/>
                  <a:pt x="51" y="119"/>
                  <a:pt x="51" y="119"/>
                </a:cubicBezTo>
                <a:cubicBezTo>
                  <a:pt x="51" y="118"/>
                  <a:pt x="52" y="117"/>
                  <a:pt x="53" y="117"/>
                </a:cubicBezTo>
                <a:cubicBezTo>
                  <a:pt x="54" y="117"/>
                  <a:pt x="54" y="117"/>
                  <a:pt x="54" y="11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46" name="Freeform 143"/>
          <p:cNvSpPr>
            <a:spLocks noEditPoints="1"/>
          </p:cNvSpPr>
          <p:nvPr/>
        </p:nvSpPr>
        <p:spPr bwMode="auto">
          <a:xfrm>
            <a:off x="7549439" y="3282346"/>
            <a:ext cx="237003" cy="227875"/>
          </a:xfrm>
          <a:custGeom>
            <a:avLst/>
            <a:gdLst>
              <a:gd name="T0" fmla="*/ 157 w 157"/>
              <a:gd name="T1" fmla="*/ 112 h 152"/>
              <a:gd name="T2" fmla="*/ 157 w 157"/>
              <a:gd name="T3" fmla="*/ 142 h 152"/>
              <a:gd name="T4" fmla="*/ 155 w 157"/>
              <a:gd name="T5" fmla="*/ 149 h 152"/>
              <a:gd name="T6" fmla="*/ 148 w 157"/>
              <a:gd name="T7" fmla="*/ 152 h 152"/>
              <a:gd name="T8" fmla="*/ 9 w 157"/>
              <a:gd name="T9" fmla="*/ 152 h 152"/>
              <a:gd name="T10" fmla="*/ 3 w 157"/>
              <a:gd name="T11" fmla="*/ 149 h 152"/>
              <a:gd name="T12" fmla="*/ 0 w 157"/>
              <a:gd name="T13" fmla="*/ 142 h 152"/>
              <a:gd name="T14" fmla="*/ 0 w 157"/>
              <a:gd name="T15" fmla="*/ 112 h 152"/>
              <a:gd name="T16" fmla="*/ 3 w 157"/>
              <a:gd name="T17" fmla="*/ 106 h 152"/>
              <a:gd name="T18" fmla="*/ 9 w 157"/>
              <a:gd name="T19" fmla="*/ 103 h 152"/>
              <a:gd name="T20" fmla="*/ 49 w 157"/>
              <a:gd name="T21" fmla="*/ 103 h 152"/>
              <a:gd name="T22" fmla="*/ 56 w 157"/>
              <a:gd name="T23" fmla="*/ 112 h 152"/>
              <a:gd name="T24" fmla="*/ 66 w 157"/>
              <a:gd name="T25" fmla="*/ 115 h 152"/>
              <a:gd name="T26" fmla="*/ 91 w 157"/>
              <a:gd name="T27" fmla="*/ 115 h 152"/>
              <a:gd name="T28" fmla="*/ 101 w 157"/>
              <a:gd name="T29" fmla="*/ 112 h 152"/>
              <a:gd name="T30" fmla="*/ 108 w 157"/>
              <a:gd name="T31" fmla="*/ 103 h 152"/>
              <a:gd name="T32" fmla="*/ 148 w 157"/>
              <a:gd name="T33" fmla="*/ 103 h 152"/>
              <a:gd name="T34" fmla="*/ 155 w 157"/>
              <a:gd name="T35" fmla="*/ 106 h 152"/>
              <a:gd name="T36" fmla="*/ 157 w 157"/>
              <a:gd name="T37" fmla="*/ 112 h 152"/>
              <a:gd name="T38" fmla="*/ 127 w 157"/>
              <a:gd name="T39" fmla="*/ 51 h 152"/>
              <a:gd name="T40" fmla="*/ 121 w 157"/>
              <a:gd name="T41" fmla="*/ 55 h 152"/>
              <a:gd name="T42" fmla="*/ 97 w 157"/>
              <a:gd name="T43" fmla="*/ 55 h 152"/>
              <a:gd name="T44" fmla="*/ 97 w 157"/>
              <a:gd name="T45" fmla="*/ 97 h 152"/>
              <a:gd name="T46" fmla="*/ 95 w 157"/>
              <a:gd name="T47" fmla="*/ 101 h 152"/>
              <a:gd name="T48" fmla="*/ 91 w 157"/>
              <a:gd name="T49" fmla="*/ 103 h 152"/>
              <a:gd name="T50" fmla="*/ 66 w 157"/>
              <a:gd name="T51" fmla="*/ 103 h 152"/>
              <a:gd name="T52" fmla="*/ 62 w 157"/>
              <a:gd name="T53" fmla="*/ 101 h 152"/>
              <a:gd name="T54" fmla="*/ 60 w 157"/>
              <a:gd name="T55" fmla="*/ 97 h 152"/>
              <a:gd name="T56" fmla="*/ 60 w 157"/>
              <a:gd name="T57" fmla="*/ 55 h 152"/>
              <a:gd name="T58" fmla="*/ 36 w 157"/>
              <a:gd name="T59" fmla="*/ 55 h 152"/>
              <a:gd name="T60" fmla="*/ 31 w 157"/>
              <a:gd name="T61" fmla="*/ 51 h 152"/>
              <a:gd name="T62" fmla="*/ 32 w 157"/>
              <a:gd name="T63" fmla="*/ 44 h 152"/>
              <a:gd name="T64" fmla="*/ 74 w 157"/>
              <a:gd name="T65" fmla="*/ 2 h 152"/>
              <a:gd name="T66" fmla="*/ 79 w 157"/>
              <a:gd name="T67" fmla="*/ 0 h 152"/>
              <a:gd name="T68" fmla="*/ 83 w 157"/>
              <a:gd name="T69" fmla="*/ 2 h 152"/>
              <a:gd name="T70" fmla="*/ 125 w 157"/>
              <a:gd name="T71" fmla="*/ 44 h 152"/>
              <a:gd name="T72" fmla="*/ 127 w 157"/>
              <a:gd name="T73" fmla="*/ 51 h 152"/>
              <a:gd name="T74" fmla="*/ 119 w 157"/>
              <a:gd name="T75" fmla="*/ 138 h 152"/>
              <a:gd name="T76" fmla="*/ 121 w 157"/>
              <a:gd name="T77" fmla="*/ 133 h 152"/>
              <a:gd name="T78" fmla="*/ 119 w 157"/>
              <a:gd name="T79" fmla="*/ 129 h 152"/>
              <a:gd name="T80" fmla="*/ 115 w 157"/>
              <a:gd name="T81" fmla="*/ 127 h 152"/>
              <a:gd name="T82" fmla="*/ 111 w 157"/>
              <a:gd name="T83" fmla="*/ 129 h 152"/>
              <a:gd name="T84" fmla="*/ 109 w 157"/>
              <a:gd name="T85" fmla="*/ 133 h 152"/>
              <a:gd name="T86" fmla="*/ 111 w 157"/>
              <a:gd name="T87" fmla="*/ 138 h 152"/>
              <a:gd name="T88" fmla="*/ 115 w 157"/>
              <a:gd name="T89" fmla="*/ 139 h 152"/>
              <a:gd name="T90" fmla="*/ 119 w 157"/>
              <a:gd name="T91" fmla="*/ 138 h 152"/>
              <a:gd name="T92" fmla="*/ 143 w 157"/>
              <a:gd name="T93" fmla="*/ 138 h 152"/>
              <a:gd name="T94" fmla="*/ 145 w 157"/>
              <a:gd name="T95" fmla="*/ 133 h 152"/>
              <a:gd name="T96" fmla="*/ 143 w 157"/>
              <a:gd name="T97" fmla="*/ 129 h 152"/>
              <a:gd name="T98" fmla="*/ 139 w 157"/>
              <a:gd name="T99" fmla="*/ 127 h 152"/>
              <a:gd name="T100" fmla="*/ 135 w 157"/>
              <a:gd name="T101" fmla="*/ 129 h 152"/>
              <a:gd name="T102" fmla="*/ 133 w 157"/>
              <a:gd name="T103" fmla="*/ 133 h 152"/>
              <a:gd name="T104" fmla="*/ 135 w 157"/>
              <a:gd name="T105" fmla="*/ 138 h 152"/>
              <a:gd name="T106" fmla="*/ 139 w 157"/>
              <a:gd name="T107" fmla="*/ 139 h 152"/>
              <a:gd name="T108" fmla="*/ 143 w 157"/>
              <a:gd name="T109"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7" h="152">
                <a:moveTo>
                  <a:pt x="157" y="112"/>
                </a:moveTo>
                <a:cubicBezTo>
                  <a:pt x="157" y="142"/>
                  <a:pt x="157" y="142"/>
                  <a:pt x="157" y="142"/>
                </a:cubicBezTo>
                <a:cubicBezTo>
                  <a:pt x="157" y="145"/>
                  <a:pt x="156" y="147"/>
                  <a:pt x="155" y="149"/>
                </a:cubicBezTo>
                <a:cubicBezTo>
                  <a:pt x="153" y="151"/>
                  <a:pt x="151" y="152"/>
                  <a:pt x="148" y="152"/>
                </a:cubicBezTo>
                <a:cubicBezTo>
                  <a:pt x="9" y="152"/>
                  <a:pt x="9" y="152"/>
                  <a:pt x="9" y="152"/>
                </a:cubicBezTo>
                <a:cubicBezTo>
                  <a:pt x="6" y="152"/>
                  <a:pt x="4" y="151"/>
                  <a:pt x="3" y="149"/>
                </a:cubicBezTo>
                <a:cubicBezTo>
                  <a:pt x="1" y="147"/>
                  <a:pt x="0" y="145"/>
                  <a:pt x="0" y="142"/>
                </a:cubicBezTo>
                <a:cubicBezTo>
                  <a:pt x="0" y="112"/>
                  <a:pt x="0" y="112"/>
                  <a:pt x="0" y="112"/>
                </a:cubicBezTo>
                <a:cubicBezTo>
                  <a:pt x="0" y="110"/>
                  <a:pt x="1" y="108"/>
                  <a:pt x="3" y="106"/>
                </a:cubicBezTo>
                <a:cubicBezTo>
                  <a:pt x="4" y="104"/>
                  <a:pt x="6" y="103"/>
                  <a:pt x="9" y="103"/>
                </a:cubicBezTo>
                <a:cubicBezTo>
                  <a:pt x="49" y="103"/>
                  <a:pt x="49" y="103"/>
                  <a:pt x="49" y="103"/>
                </a:cubicBezTo>
                <a:cubicBezTo>
                  <a:pt x="51" y="107"/>
                  <a:pt x="53" y="110"/>
                  <a:pt x="56" y="112"/>
                </a:cubicBezTo>
                <a:cubicBezTo>
                  <a:pt x="59" y="114"/>
                  <a:pt x="63" y="115"/>
                  <a:pt x="66" y="115"/>
                </a:cubicBezTo>
                <a:cubicBezTo>
                  <a:pt x="91" y="115"/>
                  <a:pt x="91" y="115"/>
                  <a:pt x="91" y="115"/>
                </a:cubicBezTo>
                <a:cubicBezTo>
                  <a:pt x="95" y="115"/>
                  <a:pt x="98" y="114"/>
                  <a:pt x="101" y="112"/>
                </a:cubicBezTo>
                <a:cubicBezTo>
                  <a:pt x="104" y="110"/>
                  <a:pt x="106" y="107"/>
                  <a:pt x="108" y="103"/>
                </a:cubicBezTo>
                <a:cubicBezTo>
                  <a:pt x="148" y="103"/>
                  <a:pt x="148" y="103"/>
                  <a:pt x="148" y="103"/>
                </a:cubicBezTo>
                <a:cubicBezTo>
                  <a:pt x="151" y="103"/>
                  <a:pt x="153" y="104"/>
                  <a:pt x="155" y="106"/>
                </a:cubicBezTo>
                <a:cubicBezTo>
                  <a:pt x="156" y="108"/>
                  <a:pt x="157" y="110"/>
                  <a:pt x="157" y="112"/>
                </a:cubicBezTo>
                <a:close/>
                <a:moveTo>
                  <a:pt x="127" y="51"/>
                </a:moveTo>
                <a:cubicBezTo>
                  <a:pt x="125" y="53"/>
                  <a:pt x="124" y="55"/>
                  <a:pt x="121" y="55"/>
                </a:cubicBezTo>
                <a:cubicBezTo>
                  <a:pt x="97" y="55"/>
                  <a:pt x="97" y="55"/>
                  <a:pt x="97" y="55"/>
                </a:cubicBezTo>
                <a:cubicBezTo>
                  <a:pt x="97" y="97"/>
                  <a:pt x="97" y="97"/>
                  <a:pt x="97" y="97"/>
                </a:cubicBezTo>
                <a:cubicBezTo>
                  <a:pt x="97" y="99"/>
                  <a:pt x="96" y="100"/>
                  <a:pt x="95" y="101"/>
                </a:cubicBezTo>
                <a:cubicBezTo>
                  <a:pt x="94" y="103"/>
                  <a:pt x="92" y="103"/>
                  <a:pt x="91" y="103"/>
                </a:cubicBezTo>
                <a:cubicBezTo>
                  <a:pt x="66" y="103"/>
                  <a:pt x="66" y="103"/>
                  <a:pt x="66" y="103"/>
                </a:cubicBezTo>
                <a:cubicBezTo>
                  <a:pt x="65" y="103"/>
                  <a:pt x="63" y="103"/>
                  <a:pt x="62" y="101"/>
                </a:cubicBezTo>
                <a:cubicBezTo>
                  <a:pt x="61" y="100"/>
                  <a:pt x="60" y="99"/>
                  <a:pt x="60" y="97"/>
                </a:cubicBezTo>
                <a:cubicBezTo>
                  <a:pt x="60" y="55"/>
                  <a:pt x="60" y="55"/>
                  <a:pt x="60" y="55"/>
                </a:cubicBezTo>
                <a:cubicBezTo>
                  <a:pt x="36" y="55"/>
                  <a:pt x="36" y="55"/>
                  <a:pt x="36" y="55"/>
                </a:cubicBezTo>
                <a:cubicBezTo>
                  <a:pt x="34" y="55"/>
                  <a:pt x="32" y="53"/>
                  <a:pt x="31" y="51"/>
                </a:cubicBezTo>
                <a:cubicBezTo>
                  <a:pt x="30" y="49"/>
                  <a:pt x="30" y="46"/>
                  <a:pt x="32" y="44"/>
                </a:cubicBezTo>
                <a:cubicBezTo>
                  <a:pt x="74" y="2"/>
                  <a:pt x="74" y="2"/>
                  <a:pt x="74" y="2"/>
                </a:cubicBezTo>
                <a:cubicBezTo>
                  <a:pt x="75" y="1"/>
                  <a:pt x="77" y="0"/>
                  <a:pt x="79" y="0"/>
                </a:cubicBezTo>
                <a:cubicBezTo>
                  <a:pt x="80" y="0"/>
                  <a:pt x="82" y="1"/>
                  <a:pt x="83" y="2"/>
                </a:cubicBezTo>
                <a:cubicBezTo>
                  <a:pt x="125" y="44"/>
                  <a:pt x="125" y="44"/>
                  <a:pt x="125" y="44"/>
                </a:cubicBezTo>
                <a:cubicBezTo>
                  <a:pt x="127" y="46"/>
                  <a:pt x="128" y="49"/>
                  <a:pt x="127" y="51"/>
                </a:cubicBezTo>
                <a:close/>
                <a:moveTo>
                  <a:pt x="119" y="138"/>
                </a:moveTo>
                <a:cubicBezTo>
                  <a:pt x="120" y="136"/>
                  <a:pt x="121" y="135"/>
                  <a:pt x="121" y="133"/>
                </a:cubicBezTo>
                <a:cubicBezTo>
                  <a:pt x="121" y="132"/>
                  <a:pt x="120" y="130"/>
                  <a:pt x="119" y="129"/>
                </a:cubicBezTo>
                <a:cubicBezTo>
                  <a:pt x="118" y="128"/>
                  <a:pt x="117" y="127"/>
                  <a:pt x="115" y="127"/>
                </a:cubicBezTo>
                <a:cubicBezTo>
                  <a:pt x="113" y="127"/>
                  <a:pt x="112" y="128"/>
                  <a:pt x="111" y="129"/>
                </a:cubicBezTo>
                <a:cubicBezTo>
                  <a:pt x="109" y="130"/>
                  <a:pt x="109" y="132"/>
                  <a:pt x="109" y="133"/>
                </a:cubicBezTo>
                <a:cubicBezTo>
                  <a:pt x="109" y="135"/>
                  <a:pt x="109" y="136"/>
                  <a:pt x="111" y="138"/>
                </a:cubicBezTo>
                <a:cubicBezTo>
                  <a:pt x="112" y="139"/>
                  <a:pt x="113" y="139"/>
                  <a:pt x="115" y="139"/>
                </a:cubicBezTo>
                <a:cubicBezTo>
                  <a:pt x="117" y="139"/>
                  <a:pt x="118" y="139"/>
                  <a:pt x="119" y="138"/>
                </a:cubicBezTo>
                <a:close/>
                <a:moveTo>
                  <a:pt x="143" y="138"/>
                </a:moveTo>
                <a:cubicBezTo>
                  <a:pt x="145" y="136"/>
                  <a:pt x="145" y="135"/>
                  <a:pt x="145" y="133"/>
                </a:cubicBezTo>
                <a:cubicBezTo>
                  <a:pt x="145" y="132"/>
                  <a:pt x="145" y="130"/>
                  <a:pt x="143" y="129"/>
                </a:cubicBezTo>
                <a:cubicBezTo>
                  <a:pt x="142" y="128"/>
                  <a:pt x="141" y="127"/>
                  <a:pt x="139" y="127"/>
                </a:cubicBezTo>
                <a:cubicBezTo>
                  <a:pt x="137" y="127"/>
                  <a:pt x="136" y="128"/>
                  <a:pt x="135" y="129"/>
                </a:cubicBezTo>
                <a:cubicBezTo>
                  <a:pt x="134" y="130"/>
                  <a:pt x="133" y="132"/>
                  <a:pt x="133" y="133"/>
                </a:cubicBezTo>
                <a:cubicBezTo>
                  <a:pt x="133" y="135"/>
                  <a:pt x="134" y="136"/>
                  <a:pt x="135" y="138"/>
                </a:cubicBezTo>
                <a:cubicBezTo>
                  <a:pt x="136" y="139"/>
                  <a:pt x="137" y="139"/>
                  <a:pt x="139" y="139"/>
                </a:cubicBezTo>
                <a:cubicBezTo>
                  <a:pt x="141" y="139"/>
                  <a:pt x="142" y="139"/>
                  <a:pt x="143" y="13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47" name="Freeform 144"/>
          <p:cNvSpPr>
            <a:spLocks noEditPoints="1"/>
          </p:cNvSpPr>
          <p:nvPr/>
        </p:nvSpPr>
        <p:spPr bwMode="auto">
          <a:xfrm>
            <a:off x="7850251" y="3289182"/>
            <a:ext cx="218771" cy="221039"/>
          </a:xfrm>
          <a:custGeom>
            <a:avLst/>
            <a:gdLst>
              <a:gd name="T0" fmla="*/ 138 w 145"/>
              <a:gd name="T1" fmla="*/ 97 h 146"/>
              <a:gd name="T2" fmla="*/ 93 w 145"/>
              <a:gd name="T3" fmla="*/ 141 h 146"/>
              <a:gd name="T4" fmla="*/ 46 w 145"/>
              <a:gd name="T5" fmla="*/ 144 h 146"/>
              <a:gd name="T6" fmla="*/ 23 w 145"/>
              <a:gd name="T7" fmla="*/ 144 h 146"/>
              <a:gd name="T8" fmla="*/ 5 w 145"/>
              <a:gd name="T9" fmla="*/ 140 h 146"/>
              <a:gd name="T10" fmla="*/ 1 w 145"/>
              <a:gd name="T11" fmla="*/ 122 h 146"/>
              <a:gd name="T12" fmla="*/ 1 w 145"/>
              <a:gd name="T13" fmla="*/ 104 h 146"/>
              <a:gd name="T14" fmla="*/ 1 w 145"/>
              <a:gd name="T15" fmla="*/ 72 h 146"/>
              <a:gd name="T16" fmla="*/ 16 w 145"/>
              <a:gd name="T17" fmla="*/ 34 h 146"/>
              <a:gd name="T18" fmla="*/ 52 w 145"/>
              <a:gd name="T19" fmla="*/ 8 h 146"/>
              <a:gd name="T20" fmla="*/ 99 w 145"/>
              <a:gd name="T21" fmla="*/ 3 h 146"/>
              <a:gd name="T22" fmla="*/ 121 w 145"/>
              <a:gd name="T23" fmla="*/ 4 h 146"/>
              <a:gd name="T24" fmla="*/ 137 w 145"/>
              <a:gd name="T25" fmla="*/ 9 h 146"/>
              <a:gd name="T26" fmla="*/ 140 w 145"/>
              <a:gd name="T27" fmla="*/ 28 h 146"/>
              <a:gd name="T28" fmla="*/ 140 w 145"/>
              <a:gd name="T29" fmla="*/ 36 h 146"/>
              <a:gd name="T30" fmla="*/ 140 w 145"/>
              <a:gd name="T31" fmla="*/ 39 h 146"/>
              <a:gd name="T32" fmla="*/ 142 w 145"/>
              <a:gd name="T33" fmla="*/ 42 h 146"/>
              <a:gd name="T34" fmla="*/ 145 w 145"/>
              <a:gd name="T35" fmla="*/ 66 h 146"/>
              <a:gd name="T36" fmla="*/ 132 w 145"/>
              <a:gd name="T37" fmla="*/ 56 h 146"/>
              <a:gd name="T38" fmla="*/ 129 w 145"/>
              <a:gd name="T39" fmla="*/ 42 h 146"/>
              <a:gd name="T40" fmla="*/ 128 w 145"/>
              <a:gd name="T41" fmla="*/ 34 h 146"/>
              <a:gd name="T42" fmla="*/ 129 w 145"/>
              <a:gd name="T43" fmla="*/ 21 h 146"/>
              <a:gd name="T44" fmla="*/ 126 w 145"/>
              <a:gd name="T45" fmla="*/ 16 h 146"/>
              <a:gd name="T46" fmla="*/ 115 w 145"/>
              <a:gd name="T47" fmla="*/ 17 h 146"/>
              <a:gd name="T48" fmla="*/ 82 w 145"/>
              <a:gd name="T49" fmla="*/ 12 h 146"/>
              <a:gd name="T50" fmla="*/ 65 w 145"/>
              <a:gd name="T51" fmla="*/ 16 h 146"/>
              <a:gd name="T52" fmla="*/ 38 w 145"/>
              <a:gd name="T53" fmla="*/ 29 h 146"/>
              <a:gd name="T54" fmla="*/ 14 w 145"/>
              <a:gd name="T55" fmla="*/ 69 h 146"/>
              <a:gd name="T56" fmla="*/ 13 w 145"/>
              <a:gd name="T57" fmla="*/ 104 h 146"/>
              <a:gd name="T58" fmla="*/ 13 w 145"/>
              <a:gd name="T59" fmla="*/ 121 h 146"/>
              <a:gd name="T60" fmla="*/ 13 w 145"/>
              <a:gd name="T61" fmla="*/ 131 h 146"/>
              <a:gd name="T62" fmla="*/ 23 w 145"/>
              <a:gd name="T63" fmla="*/ 131 h 146"/>
              <a:gd name="T64" fmla="*/ 46 w 145"/>
              <a:gd name="T65" fmla="*/ 132 h 146"/>
              <a:gd name="T66" fmla="*/ 89 w 145"/>
              <a:gd name="T67" fmla="*/ 130 h 146"/>
              <a:gd name="T68" fmla="*/ 127 w 145"/>
              <a:gd name="T69" fmla="*/ 9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146">
                <a:moveTo>
                  <a:pt x="145" y="66"/>
                </a:moveTo>
                <a:cubicBezTo>
                  <a:pt x="145" y="77"/>
                  <a:pt x="143" y="87"/>
                  <a:pt x="138" y="97"/>
                </a:cubicBezTo>
                <a:cubicBezTo>
                  <a:pt x="134" y="107"/>
                  <a:pt x="128" y="116"/>
                  <a:pt x="120" y="124"/>
                </a:cubicBezTo>
                <a:cubicBezTo>
                  <a:pt x="112" y="132"/>
                  <a:pt x="103" y="138"/>
                  <a:pt x="93" y="141"/>
                </a:cubicBezTo>
                <a:cubicBezTo>
                  <a:pt x="85" y="144"/>
                  <a:pt x="75" y="146"/>
                  <a:pt x="62" y="146"/>
                </a:cubicBezTo>
                <a:cubicBezTo>
                  <a:pt x="59" y="146"/>
                  <a:pt x="53" y="145"/>
                  <a:pt x="46" y="144"/>
                </a:cubicBezTo>
                <a:cubicBezTo>
                  <a:pt x="39" y="143"/>
                  <a:pt x="34" y="143"/>
                  <a:pt x="30" y="143"/>
                </a:cubicBezTo>
                <a:cubicBezTo>
                  <a:pt x="29" y="143"/>
                  <a:pt x="27" y="143"/>
                  <a:pt x="23" y="144"/>
                </a:cubicBezTo>
                <a:cubicBezTo>
                  <a:pt x="20" y="145"/>
                  <a:pt x="18" y="146"/>
                  <a:pt x="17" y="146"/>
                </a:cubicBezTo>
                <a:cubicBezTo>
                  <a:pt x="12" y="146"/>
                  <a:pt x="8" y="144"/>
                  <a:pt x="5" y="140"/>
                </a:cubicBezTo>
                <a:cubicBezTo>
                  <a:pt x="2" y="137"/>
                  <a:pt x="0" y="133"/>
                  <a:pt x="0" y="128"/>
                </a:cubicBezTo>
                <a:cubicBezTo>
                  <a:pt x="0" y="127"/>
                  <a:pt x="0" y="125"/>
                  <a:pt x="1" y="122"/>
                </a:cubicBezTo>
                <a:cubicBezTo>
                  <a:pt x="2" y="119"/>
                  <a:pt x="2" y="117"/>
                  <a:pt x="2" y="115"/>
                </a:cubicBezTo>
                <a:cubicBezTo>
                  <a:pt x="2" y="113"/>
                  <a:pt x="2" y="109"/>
                  <a:pt x="1" y="104"/>
                </a:cubicBezTo>
                <a:cubicBezTo>
                  <a:pt x="0" y="99"/>
                  <a:pt x="0" y="95"/>
                  <a:pt x="0" y="93"/>
                </a:cubicBezTo>
                <a:cubicBezTo>
                  <a:pt x="0" y="86"/>
                  <a:pt x="0" y="79"/>
                  <a:pt x="1" y="72"/>
                </a:cubicBezTo>
                <a:cubicBezTo>
                  <a:pt x="3" y="65"/>
                  <a:pt x="4" y="59"/>
                  <a:pt x="7" y="52"/>
                </a:cubicBezTo>
                <a:cubicBezTo>
                  <a:pt x="9" y="46"/>
                  <a:pt x="12" y="40"/>
                  <a:pt x="16" y="34"/>
                </a:cubicBezTo>
                <a:cubicBezTo>
                  <a:pt x="20" y="28"/>
                  <a:pt x="25" y="23"/>
                  <a:pt x="30" y="19"/>
                </a:cubicBezTo>
                <a:cubicBezTo>
                  <a:pt x="35" y="15"/>
                  <a:pt x="43" y="12"/>
                  <a:pt x="52" y="8"/>
                </a:cubicBezTo>
                <a:cubicBezTo>
                  <a:pt x="65" y="3"/>
                  <a:pt x="74" y="0"/>
                  <a:pt x="82" y="0"/>
                </a:cubicBezTo>
                <a:cubicBezTo>
                  <a:pt x="86" y="0"/>
                  <a:pt x="91" y="1"/>
                  <a:pt x="99" y="3"/>
                </a:cubicBezTo>
                <a:cubicBezTo>
                  <a:pt x="106" y="4"/>
                  <a:pt x="111" y="5"/>
                  <a:pt x="115" y="5"/>
                </a:cubicBezTo>
                <a:cubicBezTo>
                  <a:pt x="116" y="5"/>
                  <a:pt x="118" y="5"/>
                  <a:pt x="121" y="4"/>
                </a:cubicBezTo>
                <a:cubicBezTo>
                  <a:pt x="123" y="4"/>
                  <a:pt x="125" y="4"/>
                  <a:pt x="126" y="4"/>
                </a:cubicBezTo>
                <a:cubicBezTo>
                  <a:pt x="131" y="4"/>
                  <a:pt x="135" y="6"/>
                  <a:pt x="137" y="9"/>
                </a:cubicBezTo>
                <a:cubicBezTo>
                  <a:pt x="140" y="12"/>
                  <a:pt x="141" y="16"/>
                  <a:pt x="141" y="21"/>
                </a:cubicBezTo>
                <a:cubicBezTo>
                  <a:pt x="141" y="23"/>
                  <a:pt x="141" y="25"/>
                  <a:pt x="140" y="28"/>
                </a:cubicBezTo>
                <a:cubicBezTo>
                  <a:pt x="140" y="31"/>
                  <a:pt x="140" y="33"/>
                  <a:pt x="140" y="34"/>
                </a:cubicBezTo>
                <a:cubicBezTo>
                  <a:pt x="140" y="35"/>
                  <a:pt x="140" y="35"/>
                  <a:pt x="140" y="36"/>
                </a:cubicBezTo>
                <a:cubicBezTo>
                  <a:pt x="140" y="37"/>
                  <a:pt x="140" y="37"/>
                  <a:pt x="140" y="38"/>
                </a:cubicBezTo>
                <a:cubicBezTo>
                  <a:pt x="140" y="38"/>
                  <a:pt x="140" y="39"/>
                  <a:pt x="140" y="39"/>
                </a:cubicBezTo>
                <a:cubicBezTo>
                  <a:pt x="141" y="39"/>
                  <a:pt x="141" y="40"/>
                  <a:pt x="141" y="40"/>
                </a:cubicBezTo>
                <a:cubicBezTo>
                  <a:pt x="141" y="41"/>
                  <a:pt x="142" y="42"/>
                  <a:pt x="142" y="42"/>
                </a:cubicBezTo>
                <a:cubicBezTo>
                  <a:pt x="143" y="45"/>
                  <a:pt x="144" y="48"/>
                  <a:pt x="144" y="53"/>
                </a:cubicBezTo>
                <a:cubicBezTo>
                  <a:pt x="145" y="58"/>
                  <a:pt x="145" y="62"/>
                  <a:pt x="145" y="66"/>
                </a:cubicBezTo>
                <a:close/>
                <a:moveTo>
                  <a:pt x="133" y="66"/>
                </a:moveTo>
                <a:cubicBezTo>
                  <a:pt x="133" y="64"/>
                  <a:pt x="133" y="60"/>
                  <a:pt x="132" y="56"/>
                </a:cubicBezTo>
                <a:cubicBezTo>
                  <a:pt x="132" y="51"/>
                  <a:pt x="131" y="48"/>
                  <a:pt x="130" y="46"/>
                </a:cubicBezTo>
                <a:cubicBezTo>
                  <a:pt x="130" y="45"/>
                  <a:pt x="129" y="43"/>
                  <a:pt x="129" y="42"/>
                </a:cubicBezTo>
                <a:cubicBezTo>
                  <a:pt x="129" y="41"/>
                  <a:pt x="128" y="40"/>
                  <a:pt x="128" y="39"/>
                </a:cubicBezTo>
                <a:cubicBezTo>
                  <a:pt x="128" y="37"/>
                  <a:pt x="128" y="36"/>
                  <a:pt x="128" y="34"/>
                </a:cubicBezTo>
                <a:cubicBezTo>
                  <a:pt x="128" y="33"/>
                  <a:pt x="128" y="31"/>
                  <a:pt x="128" y="28"/>
                </a:cubicBezTo>
                <a:cubicBezTo>
                  <a:pt x="128" y="25"/>
                  <a:pt x="129" y="23"/>
                  <a:pt x="129" y="21"/>
                </a:cubicBezTo>
                <a:cubicBezTo>
                  <a:pt x="129" y="19"/>
                  <a:pt x="128" y="17"/>
                  <a:pt x="128" y="16"/>
                </a:cubicBezTo>
                <a:cubicBezTo>
                  <a:pt x="127" y="16"/>
                  <a:pt x="127" y="16"/>
                  <a:pt x="126" y="16"/>
                </a:cubicBezTo>
                <a:cubicBezTo>
                  <a:pt x="125" y="16"/>
                  <a:pt x="123" y="16"/>
                  <a:pt x="121" y="17"/>
                </a:cubicBezTo>
                <a:cubicBezTo>
                  <a:pt x="118" y="17"/>
                  <a:pt x="117" y="17"/>
                  <a:pt x="115" y="17"/>
                </a:cubicBezTo>
                <a:cubicBezTo>
                  <a:pt x="112" y="17"/>
                  <a:pt x="106" y="16"/>
                  <a:pt x="99" y="15"/>
                </a:cubicBezTo>
                <a:cubicBezTo>
                  <a:pt x="91" y="13"/>
                  <a:pt x="86" y="12"/>
                  <a:pt x="82" y="12"/>
                </a:cubicBezTo>
                <a:cubicBezTo>
                  <a:pt x="79" y="12"/>
                  <a:pt x="76" y="13"/>
                  <a:pt x="73" y="14"/>
                </a:cubicBezTo>
                <a:cubicBezTo>
                  <a:pt x="70" y="14"/>
                  <a:pt x="67" y="15"/>
                  <a:pt x="65" y="16"/>
                </a:cubicBezTo>
                <a:cubicBezTo>
                  <a:pt x="63" y="17"/>
                  <a:pt x="60" y="18"/>
                  <a:pt x="57" y="19"/>
                </a:cubicBezTo>
                <a:cubicBezTo>
                  <a:pt x="48" y="22"/>
                  <a:pt x="42" y="26"/>
                  <a:pt x="38" y="29"/>
                </a:cubicBezTo>
                <a:cubicBezTo>
                  <a:pt x="32" y="33"/>
                  <a:pt x="27" y="39"/>
                  <a:pt x="23" y="47"/>
                </a:cubicBezTo>
                <a:cubicBezTo>
                  <a:pt x="19" y="54"/>
                  <a:pt x="16" y="61"/>
                  <a:pt x="14" y="69"/>
                </a:cubicBezTo>
                <a:cubicBezTo>
                  <a:pt x="13" y="76"/>
                  <a:pt x="12" y="84"/>
                  <a:pt x="12" y="92"/>
                </a:cubicBezTo>
                <a:cubicBezTo>
                  <a:pt x="12" y="95"/>
                  <a:pt x="12" y="99"/>
                  <a:pt x="13" y="104"/>
                </a:cubicBezTo>
                <a:cubicBezTo>
                  <a:pt x="14" y="109"/>
                  <a:pt x="14" y="113"/>
                  <a:pt x="14" y="115"/>
                </a:cubicBezTo>
                <a:cubicBezTo>
                  <a:pt x="14" y="117"/>
                  <a:pt x="14" y="119"/>
                  <a:pt x="13" y="121"/>
                </a:cubicBezTo>
                <a:cubicBezTo>
                  <a:pt x="13" y="124"/>
                  <a:pt x="12" y="126"/>
                  <a:pt x="12" y="128"/>
                </a:cubicBezTo>
                <a:cubicBezTo>
                  <a:pt x="12" y="129"/>
                  <a:pt x="13" y="130"/>
                  <a:pt x="13" y="131"/>
                </a:cubicBezTo>
                <a:cubicBezTo>
                  <a:pt x="14" y="132"/>
                  <a:pt x="15" y="133"/>
                  <a:pt x="17" y="133"/>
                </a:cubicBezTo>
                <a:cubicBezTo>
                  <a:pt x="18" y="133"/>
                  <a:pt x="20" y="132"/>
                  <a:pt x="23" y="131"/>
                </a:cubicBezTo>
                <a:cubicBezTo>
                  <a:pt x="26" y="131"/>
                  <a:pt x="29" y="130"/>
                  <a:pt x="30" y="130"/>
                </a:cubicBezTo>
                <a:cubicBezTo>
                  <a:pt x="34" y="130"/>
                  <a:pt x="39" y="131"/>
                  <a:pt x="46" y="132"/>
                </a:cubicBezTo>
                <a:cubicBezTo>
                  <a:pt x="53" y="133"/>
                  <a:pt x="59" y="133"/>
                  <a:pt x="62" y="133"/>
                </a:cubicBezTo>
                <a:cubicBezTo>
                  <a:pt x="74" y="133"/>
                  <a:pt x="83" y="132"/>
                  <a:pt x="89" y="130"/>
                </a:cubicBezTo>
                <a:cubicBezTo>
                  <a:pt x="97" y="127"/>
                  <a:pt x="105" y="122"/>
                  <a:pt x="112" y="116"/>
                </a:cubicBezTo>
                <a:cubicBezTo>
                  <a:pt x="118" y="109"/>
                  <a:pt x="123" y="101"/>
                  <a:pt x="127" y="92"/>
                </a:cubicBezTo>
                <a:cubicBezTo>
                  <a:pt x="131" y="84"/>
                  <a:pt x="133" y="75"/>
                  <a:pt x="133" y="6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48" name="Freeform 145"/>
          <p:cNvSpPr/>
          <p:nvPr/>
        </p:nvSpPr>
        <p:spPr bwMode="auto">
          <a:xfrm>
            <a:off x="8132832" y="3289182"/>
            <a:ext cx="200541" cy="202807"/>
          </a:xfrm>
          <a:custGeom>
            <a:avLst/>
            <a:gdLst>
              <a:gd name="T0" fmla="*/ 133 w 133"/>
              <a:gd name="T1" fmla="*/ 105 h 133"/>
              <a:gd name="T2" fmla="*/ 132 w 133"/>
              <a:gd name="T3" fmla="*/ 112 h 133"/>
              <a:gd name="T4" fmla="*/ 130 w 133"/>
              <a:gd name="T5" fmla="*/ 119 h 133"/>
              <a:gd name="T6" fmla="*/ 118 w 133"/>
              <a:gd name="T7" fmla="*/ 129 h 133"/>
              <a:gd name="T8" fmla="*/ 101 w 133"/>
              <a:gd name="T9" fmla="*/ 133 h 133"/>
              <a:gd name="T10" fmla="*/ 96 w 133"/>
              <a:gd name="T11" fmla="*/ 133 h 133"/>
              <a:gd name="T12" fmla="*/ 90 w 133"/>
              <a:gd name="T13" fmla="*/ 132 h 133"/>
              <a:gd name="T14" fmla="*/ 86 w 133"/>
              <a:gd name="T15" fmla="*/ 131 h 133"/>
              <a:gd name="T16" fmla="*/ 80 w 133"/>
              <a:gd name="T17" fmla="*/ 129 h 133"/>
              <a:gd name="T18" fmla="*/ 76 w 133"/>
              <a:gd name="T19" fmla="*/ 127 h 133"/>
              <a:gd name="T20" fmla="*/ 59 w 133"/>
              <a:gd name="T21" fmla="*/ 119 h 133"/>
              <a:gd name="T22" fmla="*/ 34 w 133"/>
              <a:gd name="T23" fmla="*/ 99 h 133"/>
              <a:gd name="T24" fmla="*/ 14 w 133"/>
              <a:gd name="T25" fmla="*/ 74 h 133"/>
              <a:gd name="T26" fmla="*/ 6 w 133"/>
              <a:gd name="T27" fmla="*/ 57 h 133"/>
              <a:gd name="T28" fmla="*/ 4 w 133"/>
              <a:gd name="T29" fmla="*/ 53 h 133"/>
              <a:gd name="T30" fmla="*/ 2 w 133"/>
              <a:gd name="T31" fmla="*/ 47 h 133"/>
              <a:gd name="T32" fmla="*/ 1 w 133"/>
              <a:gd name="T33" fmla="*/ 43 h 133"/>
              <a:gd name="T34" fmla="*/ 0 w 133"/>
              <a:gd name="T35" fmla="*/ 37 h 133"/>
              <a:gd name="T36" fmla="*/ 0 w 133"/>
              <a:gd name="T37" fmla="*/ 32 h 133"/>
              <a:gd name="T38" fmla="*/ 4 w 133"/>
              <a:gd name="T39" fmla="*/ 15 h 133"/>
              <a:gd name="T40" fmla="*/ 14 w 133"/>
              <a:gd name="T41" fmla="*/ 3 h 133"/>
              <a:gd name="T42" fmla="*/ 21 w 133"/>
              <a:gd name="T43" fmla="*/ 1 h 133"/>
              <a:gd name="T44" fmla="*/ 28 w 133"/>
              <a:gd name="T45" fmla="*/ 0 h 133"/>
              <a:gd name="T46" fmla="*/ 30 w 133"/>
              <a:gd name="T47" fmla="*/ 1 h 133"/>
              <a:gd name="T48" fmla="*/ 35 w 133"/>
              <a:gd name="T49" fmla="*/ 8 h 133"/>
              <a:gd name="T50" fmla="*/ 37 w 133"/>
              <a:gd name="T51" fmla="*/ 13 h 133"/>
              <a:gd name="T52" fmla="*/ 41 w 133"/>
              <a:gd name="T53" fmla="*/ 19 h 133"/>
              <a:gd name="T54" fmla="*/ 44 w 133"/>
              <a:gd name="T55" fmla="*/ 24 h 133"/>
              <a:gd name="T56" fmla="*/ 45 w 133"/>
              <a:gd name="T57" fmla="*/ 26 h 133"/>
              <a:gd name="T58" fmla="*/ 47 w 133"/>
              <a:gd name="T59" fmla="*/ 30 h 133"/>
              <a:gd name="T60" fmla="*/ 48 w 133"/>
              <a:gd name="T61" fmla="*/ 32 h 133"/>
              <a:gd name="T62" fmla="*/ 45 w 133"/>
              <a:gd name="T63" fmla="*/ 37 h 133"/>
              <a:gd name="T64" fmla="*/ 39 w 133"/>
              <a:gd name="T65" fmla="*/ 42 h 133"/>
              <a:gd name="T66" fmla="*/ 34 w 133"/>
              <a:gd name="T67" fmla="*/ 47 h 133"/>
              <a:gd name="T68" fmla="*/ 31 w 133"/>
              <a:gd name="T69" fmla="*/ 52 h 133"/>
              <a:gd name="T70" fmla="*/ 31 w 133"/>
              <a:gd name="T71" fmla="*/ 54 h 133"/>
              <a:gd name="T72" fmla="*/ 32 w 133"/>
              <a:gd name="T73" fmla="*/ 56 h 133"/>
              <a:gd name="T74" fmla="*/ 33 w 133"/>
              <a:gd name="T75" fmla="*/ 58 h 133"/>
              <a:gd name="T76" fmla="*/ 35 w 133"/>
              <a:gd name="T77" fmla="*/ 60 h 133"/>
              <a:gd name="T78" fmla="*/ 51 w 133"/>
              <a:gd name="T79" fmla="*/ 82 h 133"/>
              <a:gd name="T80" fmla="*/ 73 w 133"/>
              <a:gd name="T81" fmla="*/ 98 h 133"/>
              <a:gd name="T82" fmla="*/ 75 w 133"/>
              <a:gd name="T83" fmla="*/ 100 h 133"/>
              <a:gd name="T84" fmla="*/ 77 w 133"/>
              <a:gd name="T85" fmla="*/ 101 h 133"/>
              <a:gd name="T86" fmla="*/ 79 w 133"/>
              <a:gd name="T87" fmla="*/ 102 h 133"/>
              <a:gd name="T88" fmla="*/ 81 w 133"/>
              <a:gd name="T89" fmla="*/ 102 h 133"/>
              <a:gd name="T90" fmla="*/ 86 w 133"/>
              <a:gd name="T91" fmla="*/ 99 h 133"/>
              <a:gd name="T92" fmla="*/ 91 w 133"/>
              <a:gd name="T93" fmla="*/ 94 h 133"/>
              <a:gd name="T94" fmla="*/ 96 w 133"/>
              <a:gd name="T95" fmla="*/ 88 h 133"/>
              <a:gd name="T96" fmla="*/ 101 w 133"/>
              <a:gd name="T97" fmla="*/ 85 h 133"/>
              <a:gd name="T98" fmla="*/ 103 w 133"/>
              <a:gd name="T99" fmla="*/ 86 h 133"/>
              <a:gd name="T100" fmla="*/ 107 w 133"/>
              <a:gd name="T101" fmla="*/ 88 h 133"/>
              <a:gd name="T102" fmla="*/ 109 w 133"/>
              <a:gd name="T103" fmla="*/ 89 h 133"/>
              <a:gd name="T104" fmla="*/ 114 w 133"/>
              <a:gd name="T105" fmla="*/ 92 h 133"/>
              <a:gd name="T106" fmla="*/ 120 w 133"/>
              <a:gd name="T107" fmla="*/ 96 h 133"/>
              <a:gd name="T108" fmla="*/ 125 w 133"/>
              <a:gd name="T109" fmla="*/ 98 h 133"/>
              <a:gd name="T110" fmla="*/ 132 w 133"/>
              <a:gd name="T111" fmla="*/ 103 h 133"/>
              <a:gd name="T112" fmla="*/ 133 w 133"/>
              <a:gd name="T113" fmla="*/ 10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 h="133">
                <a:moveTo>
                  <a:pt x="133" y="105"/>
                </a:moveTo>
                <a:cubicBezTo>
                  <a:pt x="133" y="107"/>
                  <a:pt x="132" y="109"/>
                  <a:pt x="132" y="112"/>
                </a:cubicBezTo>
                <a:cubicBezTo>
                  <a:pt x="131" y="115"/>
                  <a:pt x="130" y="117"/>
                  <a:pt x="130" y="119"/>
                </a:cubicBezTo>
                <a:cubicBezTo>
                  <a:pt x="128" y="122"/>
                  <a:pt x="125" y="125"/>
                  <a:pt x="118" y="129"/>
                </a:cubicBezTo>
                <a:cubicBezTo>
                  <a:pt x="112" y="132"/>
                  <a:pt x="106" y="133"/>
                  <a:pt x="101" y="133"/>
                </a:cubicBezTo>
                <a:cubicBezTo>
                  <a:pt x="99" y="133"/>
                  <a:pt x="97" y="133"/>
                  <a:pt x="96" y="133"/>
                </a:cubicBezTo>
                <a:cubicBezTo>
                  <a:pt x="94" y="133"/>
                  <a:pt x="92" y="133"/>
                  <a:pt x="90" y="132"/>
                </a:cubicBezTo>
                <a:cubicBezTo>
                  <a:pt x="88" y="131"/>
                  <a:pt x="87" y="131"/>
                  <a:pt x="86" y="131"/>
                </a:cubicBezTo>
                <a:cubicBezTo>
                  <a:pt x="85" y="130"/>
                  <a:pt x="83" y="130"/>
                  <a:pt x="80" y="129"/>
                </a:cubicBezTo>
                <a:cubicBezTo>
                  <a:pt x="78" y="128"/>
                  <a:pt x="76" y="127"/>
                  <a:pt x="76" y="127"/>
                </a:cubicBezTo>
                <a:cubicBezTo>
                  <a:pt x="70" y="125"/>
                  <a:pt x="64" y="122"/>
                  <a:pt x="59" y="119"/>
                </a:cubicBezTo>
                <a:cubicBezTo>
                  <a:pt x="51" y="114"/>
                  <a:pt x="43" y="107"/>
                  <a:pt x="34" y="99"/>
                </a:cubicBezTo>
                <a:cubicBezTo>
                  <a:pt x="26" y="90"/>
                  <a:pt x="19" y="82"/>
                  <a:pt x="14" y="74"/>
                </a:cubicBezTo>
                <a:cubicBezTo>
                  <a:pt x="11" y="69"/>
                  <a:pt x="8" y="63"/>
                  <a:pt x="6" y="57"/>
                </a:cubicBezTo>
                <a:cubicBezTo>
                  <a:pt x="6" y="57"/>
                  <a:pt x="5" y="55"/>
                  <a:pt x="4" y="53"/>
                </a:cubicBezTo>
                <a:cubicBezTo>
                  <a:pt x="3" y="50"/>
                  <a:pt x="3" y="48"/>
                  <a:pt x="2" y="47"/>
                </a:cubicBezTo>
                <a:cubicBezTo>
                  <a:pt x="2" y="46"/>
                  <a:pt x="2" y="45"/>
                  <a:pt x="1" y="43"/>
                </a:cubicBezTo>
                <a:cubicBezTo>
                  <a:pt x="1" y="41"/>
                  <a:pt x="0" y="39"/>
                  <a:pt x="0" y="37"/>
                </a:cubicBezTo>
                <a:cubicBezTo>
                  <a:pt x="0" y="36"/>
                  <a:pt x="0" y="34"/>
                  <a:pt x="0" y="32"/>
                </a:cubicBezTo>
                <a:cubicBezTo>
                  <a:pt x="0" y="27"/>
                  <a:pt x="1" y="21"/>
                  <a:pt x="4" y="15"/>
                </a:cubicBezTo>
                <a:cubicBezTo>
                  <a:pt x="8" y="8"/>
                  <a:pt x="11" y="5"/>
                  <a:pt x="14" y="3"/>
                </a:cubicBezTo>
                <a:cubicBezTo>
                  <a:pt x="16" y="3"/>
                  <a:pt x="18" y="2"/>
                  <a:pt x="21" y="1"/>
                </a:cubicBezTo>
                <a:cubicBezTo>
                  <a:pt x="24" y="1"/>
                  <a:pt x="26" y="0"/>
                  <a:pt x="28" y="0"/>
                </a:cubicBezTo>
                <a:cubicBezTo>
                  <a:pt x="28" y="0"/>
                  <a:pt x="29" y="0"/>
                  <a:pt x="30" y="1"/>
                </a:cubicBezTo>
                <a:cubicBezTo>
                  <a:pt x="31" y="1"/>
                  <a:pt x="32" y="3"/>
                  <a:pt x="35" y="8"/>
                </a:cubicBezTo>
                <a:cubicBezTo>
                  <a:pt x="35" y="9"/>
                  <a:pt x="36" y="11"/>
                  <a:pt x="37" y="13"/>
                </a:cubicBezTo>
                <a:cubicBezTo>
                  <a:pt x="39" y="15"/>
                  <a:pt x="40" y="17"/>
                  <a:pt x="41" y="19"/>
                </a:cubicBezTo>
                <a:cubicBezTo>
                  <a:pt x="42" y="21"/>
                  <a:pt x="43" y="22"/>
                  <a:pt x="44" y="24"/>
                </a:cubicBezTo>
                <a:cubicBezTo>
                  <a:pt x="44" y="24"/>
                  <a:pt x="44" y="25"/>
                  <a:pt x="45" y="26"/>
                </a:cubicBezTo>
                <a:cubicBezTo>
                  <a:pt x="46" y="28"/>
                  <a:pt x="47" y="29"/>
                  <a:pt x="47" y="30"/>
                </a:cubicBezTo>
                <a:cubicBezTo>
                  <a:pt x="48" y="31"/>
                  <a:pt x="48" y="32"/>
                  <a:pt x="48" y="32"/>
                </a:cubicBezTo>
                <a:cubicBezTo>
                  <a:pt x="48" y="34"/>
                  <a:pt x="47" y="35"/>
                  <a:pt x="45" y="37"/>
                </a:cubicBezTo>
                <a:cubicBezTo>
                  <a:pt x="43" y="39"/>
                  <a:pt x="42" y="41"/>
                  <a:pt x="39" y="42"/>
                </a:cubicBezTo>
                <a:cubicBezTo>
                  <a:pt x="37" y="44"/>
                  <a:pt x="35" y="46"/>
                  <a:pt x="34" y="47"/>
                </a:cubicBezTo>
                <a:cubicBezTo>
                  <a:pt x="32" y="49"/>
                  <a:pt x="31" y="51"/>
                  <a:pt x="31" y="52"/>
                </a:cubicBezTo>
                <a:cubicBezTo>
                  <a:pt x="31" y="52"/>
                  <a:pt x="31" y="53"/>
                  <a:pt x="31" y="54"/>
                </a:cubicBezTo>
                <a:cubicBezTo>
                  <a:pt x="32" y="55"/>
                  <a:pt x="32" y="55"/>
                  <a:pt x="32" y="56"/>
                </a:cubicBezTo>
                <a:cubicBezTo>
                  <a:pt x="32" y="56"/>
                  <a:pt x="33" y="57"/>
                  <a:pt x="33" y="58"/>
                </a:cubicBezTo>
                <a:cubicBezTo>
                  <a:pt x="34" y="59"/>
                  <a:pt x="34" y="60"/>
                  <a:pt x="35" y="60"/>
                </a:cubicBezTo>
                <a:cubicBezTo>
                  <a:pt x="39" y="68"/>
                  <a:pt x="45" y="76"/>
                  <a:pt x="51" y="82"/>
                </a:cubicBezTo>
                <a:cubicBezTo>
                  <a:pt x="57" y="88"/>
                  <a:pt x="65" y="94"/>
                  <a:pt x="73" y="98"/>
                </a:cubicBezTo>
                <a:cubicBezTo>
                  <a:pt x="73" y="99"/>
                  <a:pt x="74" y="99"/>
                  <a:pt x="75" y="100"/>
                </a:cubicBezTo>
                <a:cubicBezTo>
                  <a:pt x="76" y="100"/>
                  <a:pt x="77" y="101"/>
                  <a:pt x="77" y="101"/>
                </a:cubicBezTo>
                <a:cubicBezTo>
                  <a:pt x="78" y="101"/>
                  <a:pt x="78" y="101"/>
                  <a:pt x="79" y="102"/>
                </a:cubicBezTo>
                <a:cubicBezTo>
                  <a:pt x="80" y="102"/>
                  <a:pt x="81" y="102"/>
                  <a:pt x="81" y="102"/>
                </a:cubicBezTo>
                <a:cubicBezTo>
                  <a:pt x="82" y="102"/>
                  <a:pt x="84" y="101"/>
                  <a:pt x="86" y="99"/>
                </a:cubicBezTo>
                <a:cubicBezTo>
                  <a:pt x="87" y="98"/>
                  <a:pt x="89" y="96"/>
                  <a:pt x="91" y="94"/>
                </a:cubicBezTo>
                <a:cubicBezTo>
                  <a:pt x="92" y="91"/>
                  <a:pt x="94" y="90"/>
                  <a:pt x="96" y="88"/>
                </a:cubicBezTo>
                <a:cubicBezTo>
                  <a:pt x="98" y="86"/>
                  <a:pt x="99" y="85"/>
                  <a:pt x="101" y="85"/>
                </a:cubicBezTo>
                <a:cubicBezTo>
                  <a:pt x="102" y="85"/>
                  <a:pt x="102" y="85"/>
                  <a:pt x="103" y="86"/>
                </a:cubicBezTo>
                <a:cubicBezTo>
                  <a:pt x="104" y="86"/>
                  <a:pt x="105" y="87"/>
                  <a:pt x="107" y="88"/>
                </a:cubicBezTo>
                <a:cubicBezTo>
                  <a:pt x="108" y="89"/>
                  <a:pt x="109" y="89"/>
                  <a:pt x="109" y="89"/>
                </a:cubicBezTo>
                <a:cubicBezTo>
                  <a:pt x="111" y="90"/>
                  <a:pt x="112" y="91"/>
                  <a:pt x="114" y="92"/>
                </a:cubicBezTo>
                <a:cubicBezTo>
                  <a:pt x="116" y="93"/>
                  <a:pt x="118" y="94"/>
                  <a:pt x="120" y="96"/>
                </a:cubicBezTo>
                <a:cubicBezTo>
                  <a:pt x="122" y="97"/>
                  <a:pt x="124" y="98"/>
                  <a:pt x="125" y="98"/>
                </a:cubicBezTo>
                <a:cubicBezTo>
                  <a:pt x="130" y="101"/>
                  <a:pt x="132" y="102"/>
                  <a:pt x="132" y="103"/>
                </a:cubicBezTo>
                <a:cubicBezTo>
                  <a:pt x="133" y="104"/>
                  <a:pt x="133" y="105"/>
                  <a:pt x="133" y="105"/>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49" name="Freeform 146"/>
          <p:cNvSpPr>
            <a:spLocks noEditPoints="1"/>
          </p:cNvSpPr>
          <p:nvPr/>
        </p:nvSpPr>
        <p:spPr bwMode="auto">
          <a:xfrm>
            <a:off x="8394900" y="3289182"/>
            <a:ext cx="202819" cy="202807"/>
          </a:xfrm>
          <a:custGeom>
            <a:avLst/>
            <a:gdLst>
              <a:gd name="T0" fmla="*/ 133 w 133"/>
              <a:gd name="T1" fmla="*/ 28 h 133"/>
              <a:gd name="T2" fmla="*/ 133 w 133"/>
              <a:gd name="T3" fmla="*/ 106 h 133"/>
              <a:gd name="T4" fmla="*/ 125 w 133"/>
              <a:gd name="T5" fmla="*/ 125 h 133"/>
              <a:gd name="T6" fmla="*/ 106 w 133"/>
              <a:gd name="T7" fmla="*/ 133 h 133"/>
              <a:gd name="T8" fmla="*/ 27 w 133"/>
              <a:gd name="T9" fmla="*/ 133 h 133"/>
              <a:gd name="T10" fmla="*/ 8 w 133"/>
              <a:gd name="T11" fmla="*/ 125 h 133"/>
              <a:gd name="T12" fmla="*/ 0 w 133"/>
              <a:gd name="T13" fmla="*/ 106 h 133"/>
              <a:gd name="T14" fmla="*/ 0 w 133"/>
              <a:gd name="T15" fmla="*/ 28 h 133"/>
              <a:gd name="T16" fmla="*/ 8 w 133"/>
              <a:gd name="T17" fmla="*/ 8 h 133"/>
              <a:gd name="T18" fmla="*/ 27 w 133"/>
              <a:gd name="T19" fmla="*/ 0 h 133"/>
              <a:gd name="T20" fmla="*/ 106 w 133"/>
              <a:gd name="T21" fmla="*/ 0 h 133"/>
              <a:gd name="T22" fmla="*/ 125 w 133"/>
              <a:gd name="T23" fmla="*/ 8 h 133"/>
              <a:gd name="T24" fmla="*/ 133 w 133"/>
              <a:gd name="T25" fmla="*/ 28 h 133"/>
              <a:gd name="T26" fmla="*/ 106 w 133"/>
              <a:gd name="T27" fmla="*/ 12 h 133"/>
              <a:gd name="T28" fmla="*/ 27 w 133"/>
              <a:gd name="T29" fmla="*/ 12 h 133"/>
              <a:gd name="T30" fmla="*/ 17 w 133"/>
              <a:gd name="T31" fmla="*/ 17 h 133"/>
              <a:gd name="T32" fmla="*/ 12 w 133"/>
              <a:gd name="T33" fmla="*/ 28 h 133"/>
              <a:gd name="T34" fmla="*/ 12 w 133"/>
              <a:gd name="T35" fmla="*/ 106 h 133"/>
              <a:gd name="T36" fmla="*/ 17 w 133"/>
              <a:gd name="T37" fmla="*/ 117 h 133"/>
              <a:gd name="T38" fmla="*/ 27 w 133"/>
              <a:gd name="T39" fmla="*/ 121 h 133"/>
              <a:gd name="T40" fmla="*/ 106 w 133"/>
              <a:gd name="T41" fmla="*/ 121 h 133"/>
              <a:gd name="T42" fmla="*/ 117 w 133"/>
              <a:gd name="T43" fmla="*/ 117 h 133"/>
              <a:gd name="T44" fmla="*/ 121 w 133"/>
              <a:gd name="T45" fmla="*/ 106 h 133"/>
              <a:gd name="T46" fmla="*/ 121 w 133"/>
              <a:gd name="T47" fmla="*/ 28 h 133"/>
              <a:gd name="T48" fmla="*/ 117 w 133"/>
              <a:gd name="T49" fmla="*/ 17 h 133"/>
              <a:gd name="T50" fmla="*/ 106 w 133"/>
              <a:gd name="T51" fmla="*/ 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133">
                <a:moveTo>
                  <a:pt x="133" y="28"/>
                </a:moveTo>
                <a:cubicBezTo>
                  <a:pt x="133" y="106"/>
                  <a:pt x="133" y="106"/>
                  <a:pt x="133" y="106"/>
                </a:cubicBezTo>
                <a:cubicBezTo>
                  <a:pt x="133" y="114"/>
                  <a:pt x="131" y="120"/>
                  <a:pt x="125" y="125"/>
                </a:cubicBezTo>
                <a:cubicBezTo>
                  <a:pt x="120" y="131"/>
                  <a:pt x="114" y="133"/>
                  <a:pt x="106" y="133"/>
                </a:cubicBezTo>
                <a:cubicBezTo>
                  <a:pt x="27" y="133"/>
                  <a:pt x="27" y="133"/>
                  <a:pt x="27" y="133"/>
                </a:cubicBezTo>
                <a:cubicBezTo>
                  <a:pt x="20" y="133"/>
                  <a:pt x="14" y="131"/>
                  <a:pt x="8" y="125"/>
                </a:cubicBezTo>
                <a:cubicBezTo>
                  <a:pt x="3" y="120"/>
                  <a:pt x="0" y="114"/>
                  <a:pt x="0" y="106"/>
                </a:cubicBezTo>
                <a:cubicBezTo>
                  <a:pt x="0" y="28"/>
                  <a:pt x="0" y="28"/>
                  <a:pt x="0" y="28"/>
                </a:cubicBezTo>
                <a:cubicBezTo>
                  <a:pt x="0" y="20"/>
                  <a:pt x="3" y="14"/>
                  <a:pt x="8" y="8"/>
                </a:cubicBezTo>
                <a:cubicBezTo>
                  <a:pt x="14" y="3"/>
                  <a:pt x="20" y="0"/>
                  <a:pt x="27" y="0"/>
                </a:cubicBezTo>
                <a:cubicBezTo>
                  <a:pt x="106" y="0"/>
                  <a:pt x="106" y="0"/>
                  <a:pt x="106" y="0"/>
                </a:cubicBezTo>
                <a:cubicBezTo>
                  <a:pt x="114" y="0"/>
                  <a:pt x="120" y="3"/>
                  <a:pt x="125" y="8"/>
                </a:cubicBezTo>
                <a:cubicBezTo>
                  <a:pt x="131" y="14"/>
                  <a:pt x="133" y="20"/>
                  <a:pt x="133" y="28"/>
                </a:cubicBezTo>
                <a:close/>
                <a:moveTo>
                  <a:pt x="106" y="12"/>
                </a:moveTo>
                <a:cubicBezTo>
                  <a:pt x="27" y="12"/>
                  <a:pt x="27" y="12"/>
                  <a:pt x="27" y="12"/>
                </a:cubicBezTo>
                <a:cubicBezTo>
                  <a:pt x="23" y="12"/>
                  <a:pt x="20" y="14"/>
                  <a:pt x="17" y="17"/>
                </a:cubicBezTo>
                <a:cubicBezTo>
                  <a:pt x="14" y="20"/>
                  <a:pt x="12" y="23"/>
                  <a:pt x="12" y="28"/>
                </a:cubicBezTo>
                <a:cubicBezTo>
                  <a:pt x="12" y="106"/>
                  <a:pt x="12" y="106"/>
                  <a:pt x="12" y="106"/>
                </a:cubicBezTo>
                <a:cubicBezTo>
                  <a:pt x="12" y="110"/>
                  <a:pt x="14" y="114"/>
                  <a:pt x="17" y="117"/>
                </a:cubicBezTo>
                <a:cubicBezTo>
                  <a:pt x="20" y="120"/>
                  <a:pt x="23" y="121"/>
                  <a:pt x="27" y="121"/>
                </a:cubicBezTo>
                <a:cubicBezTo>
                  <a:pt x="106" y="121"/>
                  <a:pt x="106" y="121"/>
                  <a:pt x="106" y="121"/>
                </a:cubicBezTo>
                <a:cubicBezTo>
                  <a:pt x="110" y="121"/>
                  <a:pt x="114" y="120"/>
                  <a:pt x="117" y="117"/>
                </a:cubicBezTo>
                <a:cubicBezTo>
                  <a:pt x="120" y="114"/>
                  <a:pt x="121" y="110"/>
                  <a:pt x="121" y="106"/>
                </a:cubicBezTo>
                <a:cubicBezTo>
                  <a:pt x="121" y="28"/>
                  <a:pt x="121" y="28"/>
                  <a:pt x="121" y="28"/>
                </a:cubicBezTo>
                <a:cubicBezTo>
                  <a:pt x="121" y="23"/>
                  <a:pt x="120" y="20"/>
                  <a:pt x="117" y="17"/>
                </a:cubicBezTo>
                <a:cubicBezTo>
                  <a:pt x="114" y="14"/>
                  <a:pt x="110" y="12"/>
                  <a:pt x="106" y="1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50" name="Freeform 147"/>
          <p:cNvSpPr>
            <a:spLocks noEditPoints="1"/>
          </p:cNvSpPr>
          <p:nvPr/>
        </p:nvSpPr>
        <p:spPr bwMode="auto">
          <a:xfrm>
            <a:off x="8659250" y="3289182"/>
            <a:ext cx="184589" cy="216482"/>
          </a:xfrm>
          <a:custGeom>
            <a:avLst/>
            <a:gdLst>
              <a:gd name="T0" fmla="*/ 110 w 121"/>
              <a:gd name="T1" fmla="*/ 0 h 143"/>
              <a:gd name="T2" fmla="*/ 114 w 121"/>
              <a:gd name="T3" fmla="*/ 1 h 143"/>
              <a:gd name="T4" fmla="*/ 119 w 121"/>
              <a:gd name="T5" fmla="*/ 5 h 143"/>
              <a:gd name="T6" fmla="*/ 121 w 121"/>
              <a:gd name="T7" fmla="*/ 11 h 143"/>
              <a:gd name="T8" fmla="*/ 121 w 121"/>
              <a:gd name="T9" fmla="*/ 133 h 143"/>
              <a:gd name="T10" fmla="*/ 119 w 121"/>
              <a:gd name="T11" fmla="*/ 139 h 143"/>
              <a:gd name="T12" fmla="*/ 114 w 121"/>
              <a:gd name="T13" fmla="*/ 143 h 143"/>
              <a:gd name="T14" fmla="*/ 110 w 121"/>
              <a:gd name="T15" fmla="*/ 143 h 143"/>
              <a:gd name="T16" fmla="*/ 102 w 121"/>
              <a:gd name="T17" fmla="*/ 140 h 143"/>
              <a:gd name="T18" fmla="*/ 60 w 121"/>
              <a:gd name="T19" fmla="*/ 100 h 143"/>
              <a:gd name="T20" fmla="*/ 19 w 121"/>
              <a:gd name="T21" fmla="*/ 140 h 143"/>
              <a:gd name="T22" fmla="*/ 11 w 121"/>
              <a:gd name="T23" fmla="*/ 143 h 143"/>
              <a:gd name="T24" fmla="*/ 7 w 121"/>
              <a:gd name="T25" fmla="*/ 143 h 143"/>
              <a:gd name="T26" fmla="*/ 2 w 121"/>
              <a:gd name="T27" fmla="*/ 139 h 143"/>
              <a:gd name="T28" fmla="*/ 0 w 121"/>
              <a:gd name="T29" fmla="*/ 133 h 143"/>
              <a:gd name="T30" fmla="*/ 0 w 121"/>
              <a:gd name="T31" fmla="*/ 11 h 143"/>
              <a:gd name="T32" fmla="*/ 2 w 121"/>
              <a:gd name="T33" fmla="*/ 5 h 143"/>
              <a:gd name="T34" fmla="*/ 7 w 121"/>
              <a:gd name="T35" fmla="*/ 1 h 143"/>
              <a:gd name="T36" fmla="*/ 11 w 121"/>
              <a:gd name="T37" fmla="*/ 0 h 143"/>
              <a:gd name="T38" fmla="*/ 110 w 121"/>
              <a:gd name="T39" fmla="*/ 0 h 143"/>
              <a:gd name="T40" fmla="*/ 109 w 121"/>
              <a:gd name="T41" fmla="*/ 12 h 143"/>
              <a:gd name="T42" fmla="*/ 12 w 121"/>
              <a:gd name="T43" fmla="*/ 12 h 143"/>
              <a:gd name="T44" fmla="*/ 12 w 121"/>
              <a:gd name="T45" fmla="*/ 130 h 143"/>
              <a:gd name="T46" fmla="*/ 52 w 121"/>
              <a:gd name="T47" fmla="*/ 91 h 143"/>
              <a:gd name="T48" fmla="*/ 60 w 121"/>
              <a:gd name="T49" fmla="*/ 83 h 143"/>
              <a:gd name="T50" fmla="*/ 69 w 121"/>
              <a:gd name="T51" fmla="*/ 91 h 143"/>
              <a:gd name="T52" fmla="*/ 109 w 121"/>
              <a:gd name="T53" fmla="*/ 130 h 143"/>
              <a:gd name="T54" fmla="*/ 109 w 121"/>
              <a:gd name="T55" fmla="*/ 1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43">
                <a:moveTo>
                  <a:pt x="110" y="0"/>
                </a:moveTo>
                <a:cubicBezTo>
                  <a:pt x="111" y="0"/>
                  <a:pt x="113" y="1"/>
                  <a:pt x="114" y="1"/>
                </a:cubicBezTo>
                <a:cubicBezTo>
                  <a:pt x="116" y="2"/>
                  <a:pt x="118" y="3"/>
                  <a:pt x="119" y="5"/>
                </a:cubicBezTo>
                <a:cubicBezTo>
                  <a:pt x="120" y="7"/>
                  <a:pt x="121" y="9"/>
                  <a:pt x="121" y="11"/>
                </a:cubicBezTo>
                <a:cubicBezTo>
                  <a:pt x="121" y="133"/>
                  <a:pt x="121" y="133"/>
                  <a:pt x="121" y="133"/>
                </a:cubicBezTo>
                <a:cubicBezTo>
                  <a:pt x="121" y="135"/>
                  <a:pt x="120" y="137"/>
                  <a:pt x="119" y="139"/>
                </a:cubicBezTo>
                <a:cubicBezTo>
                  <a:pt x="118" y="140"/>
                  <a:pt x="116" y="142"/>
                  <a:pt x="114" y="143"/>
                </a:cubicBezTo>
                <a:cubicBezTo>
                  <a:pt x="113" y="143"/>
                  <a:pt x="112" y="143"/>
                  <a:pt x="110" y="143"/>
                </a:cubicBezTo>
                <a:cubicBezTo>
                  <a:pt x="107" y="143"/>
                  <a:pt x="104" y="142"/>
                  <a:pt x="102" y="140"/>
                </a:cubicBezTo>
                <a:cubicBezTo>
                  <a:pt x="60" y="100"/>
                  <a:pt x="60" y="100"/>
                  <a:pt x="60" y="100"/>
                </a:cubicBezTo>
                <a:cubicBezTo>
                  <a:pt x="19" y="140"/>
                  <a:pt x="19" y="140"/>
                  <a:pt x="19" y="140"/>
                </a:cubicBezTo>
                <a:cubicBezTo>
                  <a:pt x="16" y="142"/>
                  <a:pt x="14" y="143"/>
                  <a:pt x="11" y="143"/>
                </a:cubicBezTo>
                <a:cubicBezTo>
                  <a:pt x="9" y="143"/>
                  <a:pt x="8" y="143"/>
                  <a:pt x="7" y="143"/>
                </a:cubicBezTo>
                <a:cubicBezTo>
                  <a:pt x="5" y="142"/>
                  <a:pt x="3" y="140"/>
                  <a:pt x="2" y="139"/>
                </a:cubicBezTo>
                <a:cubicBezTo>
                  <a:pt x="1" y="137"/>
                  <a:pt x="0" y="135"/>
                  <a:pt x="0" y="133"/>
                </a:cubicBezTo>
                <a:cubicBezTo>
                  <a:pt x="0" y="11"/>
                  <a:pt x="0" y="11"/>
                  <a:pt x="0" y="11"/>
                </a:cubicBezTo>
                <a:cubicBezTo>
                  <a:pt x="0" y="9"/>
                  <a:pt x="1" y="7"/>
                  <a:pt x="2" y="5"/>
                </a:cubicBezTo>
                <a:cubicBezTo>
                  <a:pt x="3" y="3"/>
                  <a:pt x="5" y="2"/>
                  <a:pt x="7" y="1"/>
                </a:cubicBezTo>
                <a:cubicBezTo>
                  <a:pt x="8" y="1"/>
                  <a:pt x="9" y="0"/>
                  <a:pt x="11" y="0"/>
                </a:cubicBezTo>
                <a:lnTo>
                  <a:pt x="110" y="0"/>
                </a:lnTo>
                <a:close/>
                <a:moveTo>
                  <a:pt x="109" y="12"/>
                </a:moveTo>
                <a:cubicBezTo>
                  <a:pt x="12" y="12"/>
                  <a:pt x="12" y="12"/>
                  <a:pt x="12" y="12"/>
                </a:cubicBezTo>
                <a:cubicBezTo>
                  <a:pt x="12" y="130"/>
                  <a:pt x="12" y="130"/>
                  <a:pt x="12" y="130"/>
                </a:cubicBezTo>
                <a:cubicBezTo>
                  <a:pt x="52" y="91"/>
                  <a:pt x="52" y="91"/>
                  <a:pt x="52" y="91"/>
                </a:cubicBezTo>
                <a:cubicBezTo>
                  <a:pt x="60" y="83"/>
                  <a:pt x="60" y="83"/>
                  <a:pt x="60" y="83"/>
                </a:cubicBezTo>
                <a:cubicBezTo>
                  <a:pt x="69" y="91"/>
                  <a:pt x="69" y="91"/>
                  <a:pt x="69" y="91"/>
                </a:cubicBezTo>
                <a:cubicBezTo>
                  <a:pt x="109" y="130"/>
                  <a:pt x="109" y="130"/>
                  <a:pt x="109" y="130"/>
                </a:cubicBezTo>
                <a:lnTo>
                  <a:pt x="109" y="12"/>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51" name="Freeform 148"/>
          <p:cNvSpPr>
            <a:spLocks noEditPoints="1"/>
          </p:cNvSpPr>
          <p:nvPr/>
        </p:nvSpPr>
        <p:spPr bwMode="auto">
          <a:xfrm>
            <a:off x="8905368" y="3289182"/>
            <a:ext cx="221051" cy="221039"/>
          </a:xfrm>
          <a:custGeom>
            <a:avLst/>
            <a:gdLst>
              <a:gd name="T0" fmla="*/ 146 w 146"/>
              <a:gd name="T1" fmla="*/ 118 h 146"/>
              <a:gd name="T2" fmla="*/ 118 w 146"/>
              <a:gd name="T3" fmla="*/ 146 h 146"/>
              <a:gd name="T4" fmla="*/ 8 w 146"/>
              <a:gd name="T5" fmla="*/ 138 h 146"/>
              <a:gd name="T6" fmla="*/ 0 w 146"/>
              <a:gd name="T7" fmla="*/ 28 h 146"/>
              <a:gd name="T8" fmla="*/ 28 w 146"/>
              <a:gd name="T9" fmla="*/ 0 h 146"/>
              <a:gd name="T10" fmla="*/ 138 w 146"/>
              <a:gd name="T11" fmla="*/ 8 h 146"/>
              <a:gd name="T12" fmla="*/ 121 w 146"/>
              <a:gd name="T13" fmla="*/ 101 h 146"/>
              <a:gd name="T14" fmla="*/ 118 w 146"/>
              <a:gd name="T15" fmla="*/ 97 h 146"/>
              <a:gd name="T16" fmla="*/ 104 w 146"/>
              <a:gd name="T17" fmla="*/ 89 h 146"/>
              <a:gd name="T18" fmla="*/ 100 w 146"/>
              <a:gd name="T19" fmla="*/ 87 h 146"/>
              <a:gd name="T20" fmla="*/ 94 w 146"/>
              <a:gd name="T21" fmla="*/ 89 h 146"/>
              <a:gd name="T22" fmla="*/ 84 w 146"/>
              <a:gd name="T23" fmla="*/ 99 h 146"/>
              <a:gd name="T24" fmla="*/ 81 w 146"/>
              <a:gd name="T25" fmla="*/ 98 h 146"/>
              <a:gd name="T26" fmla="*/ 78 w 146"/>
              <a:gd name="T27" fmla="*/ 96 h 146"/>
              <a:gd name="T28" fmla="*/ 50 w 146"/>
              <a:gd name="T29" fmla="*/ 68 h 146"/>
              <a:gd name="T30" fmla="*/ 48 w 146"/>
              <a:gd name="T31" fmla="*/ 65 h 146"/>
              <a:gd name="T32" fmla="*/ 47 w 146"/>
              <a:gd name="T33" fmla="*/ 62 h 146"/>
              <a:gd name="T34" fmla="*/ 54 w 146"/>
              <a:gd name="T35" fmla="*/ 55 h 146"/>
              <a:gd name="T36" fmla="*/ 60 w 146"/>
              <a:gd name="T37" fmla="*/ 48 h 146"/>
              <a:gd name="T38" fmla="*/ 58 w 146"/>
              <a:gd name="T39" fmla="*/ 44 h 146"/>
              <a:gd name="T40" fmla="*/ 55 w 146"/>
              <a:gd name="T41" fmla="*/ 39 h 146"/>
              <a:gd name="T42" fmla="*/ 50 w 146"/>
              <a:gd name="T43" fmla="*/ 30 h 146"/>
              <a:gd name="T44" fmla="*/ 47 w 146"/>
              <a:gd name="T45" fmla="*/ 25 h 146"/>
              <a:gd name="T46" fmla="*/ 35 w 146"/>
              <a:gd name="T47" fmla="*/ 27 h 146"/>
              <a:gd name="T48" fmla="*/ 25 w 146"/>
              <a:gd name="T49" fmla="*/ 48 h 146"/>
              <a:gd name="T50" fmla="*/ 25 w 146"/>
              <a:gd name="T51" fmla="*/ 54 h 146"/>
              <a:gd name="T52" fmla="*/ 27 w 146"/>
              <a:gd name="T53" fmla="*/ 60 h 146"/>
              <a:gd name="T54" fmla="*/ 29 w 146"/>
              <a:gd name="T55" fmla="*/ 66 h 146"/>
              <a:gd name="T56" fmla="*/ 80 w 146"/>
              <a:gd name="T57" fmla="*/ 117 h 146"/>
              <a:gd name="T58" fmla="*/ 86 w 146"/>
              <a:gd name="T59" fmla="*/ 119 h 146"/>
              <a:gd name="T60" fmla="*/ 92 w 146"/>
              <a:gd name="T61" fmla="*/ 121 h 146"/>
              <a:gd name="T62" fmla="*/ 98 w 146"/>
              <a:gd name="T63" fmla="*/ 121 h 146"/>
              <a:gd name="T64" fmla="*/ 119 w 146"/>
              <a:gd name="T65" fmla="*/ 1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146">
                <a:moveTo>
                  <a:pt x="146" y="28"/>
                </a:moveTo>
                <a:cubicBezTo>
                  <a:pt x="146" y="118"/>
                  <a:pt x="146" y="118"/>
                  <a:pt x="146" y="118"/>
                </a:cubicBezTo>
                <a:cubicBezTo>
                  <a:pt x="146" y="126"/>
                  <a:pt x="143" y="132"/>
                  <a:pt x="138" y="138"/>
                </a:cubicBezTo>
                <a:cubicBezTo>
                  <a:pt x="132" y="143"/>
                  <a:pt x="126" y="146"/>
                  <a:pt x="118" y="146"/>
                </a:cubicBezTo>
                <a:cubicBezTo>
                  <a:pt x="28" y="146"/>
                  <a:pt x="28" y="146"/>
                  <a:pt x="28" y="146"/>
                </a:cubicBezTo>
                <a:cubicBezTo>
                  <a:pt x="20" y="146"/>
                  <a:pt x="14" y="143"/>
                  <a:pt x="8" y="138"/>
                </a:cubicBezTo>
                <a:cubicBezTo>
                  <a:pt x="3" y="132"/>
                  <a:pt x="0" y="126"/>
                  <a:pt x="0" y="118"/>
                </a:cubicBezTo>
                <a:cubicBezTo>
                  <a:pt x="0" y="28"/>
                  <a:pt x="0" y="28"/>
                  <a:pt x="0" y="28"/>
                </a:cubicBezTo>
                <a:cubicBezTo>
                  <a:pt x="0" y="20"/>
                  <a:pt x="3" y="14"/>
                  <a:pt x="8" y="8"/>
                </a:cubicBezTo>
                <a:cubicBezTo>
                  <a:pt x="14" y="3"/>
                  <a:pt x="20" y="0"/>
                  <a:pt x="28" y="0"/>
                </a:cubicBezTo>
                <a:cubicBezTo>
                  <a:pt x="118" y="0"/>
                  <a:pt x="118" y="0"/>
                  <a:pt x="118" y="0"/>
                </a:cubicBezTo>
                <a:cubicBezTo>
                  <a:pt x="126" y="0"/>
                  <a:pt x="132" y="3"/>
                  <a:pt x="138" y="8"/>
                </a:cubicBezTo>
                <a:cubicBezTo>
                  <a:pt x="143" y="14"/>
                  <a:pt x="146" y="20"/>
                  <a:pt x="146" y="28"/>
                </a:cubicBezTo>
                <a:close/>
                <a:moveTo>
                  <a:pt x="121" y="101"/>
                </a:moveTo>
                <a:cubicBezTo>
                  <a:pt x="121" y="100"/>
                  <a:pt x="121" y="100"/>
                  <a:pt x="121" y="100"/>
                </a:cubicBezTo>
                <a:cubicBezTo>
                  <a:pt x="121" y="99"/>
                  <a:pt x="120" y="98"/>
                  <a:pt x="118" y="97"/>
                </a:cubicBezTo>
                <a:cubicBezTo>
                  <a:pt x="115" y="95"/>
                  <a:pt x="113" y="94"/>
                  <a:pt x="109" y="92"/>
                </a:cubicBezTo>
                <a:cubicBezTo>
                  <a:pt x="104" y="89"/>
                  <a:pt x="104" y="89"/>
                  <a:pt x="104" y="89"/>
                </a:cubicBezTo>
                <a:cubicBezTo>
                  <a:pt x="104" y="89"/>
                  <a:pt x="103" y="89"/>
                  <a:pt x="102" y="88"/>
                </a:cubicBezTo>
                <a:cubicBezTo>
                  <a:pt x="102" y="87"/>
                  <a:pt x="101" y="87"/>
                  <a:pt x="100" y="87"/>
                </a:cubicBezTo>
                <a:cubicBezTo>
                  <a:pt x="99" y="86"/>
                  <a:pt x="99" y="86"/>
                  <a:pt x="98" y="86"/>
                </a:cubicBezTo>
                <a:cubicBezTo>
                  <a:pt x="97" y="86"/>
                  <a:pt x="96" y="87"/>
                  <a:pt x="94" y="89"/>
                </a:cubicBezTo>
                <a:cubicBezTo>
                  <a:pt x="92" y="91"/>
                  <a:pt x="90" y="93"/>
                  <a:pt x="88" y="95"/>
                </a:cubicBezTo>
                <a:cubicBezTo>
                  <a:pt x="87" y="98"/>
                  <a:pt x="85" y="99"/>
                  <a:pt x="84" y="99"/>
                </a:cubicBezTo>
                <a:cubicBezTo>
                  <a:pt x="84" y="99"/>
                  <a:pt x="83" y="98"/>
                  <a:pt x="83" y="98"/>
                </a:cubicBezTo>
                <a:cubicBezTo>
                  <a:pt x="82" y="98"/>
                  <a:pt x="82" y="98"/>
                  <a:pt x="81" y="98"/>
                </a:cubicBezTo>
                <a:cubicBezTo>
                  <a:pt x="81" y="97"/>
                  <a:pt x="80" y="97"/>
                  <a:pt x="80" y="97"/>
                </a:cubicBezTo>
                <a:cubicBezTo>
                  <a:pt x="79" y="96"/>
                  <a:pt x="78" y="96"/>
                  <a:pt x="78" y="96"/>
                </a:cubicBezTo>
                <a:cubicBezTo>
                  <a:pt x="72" y="92"/>
                  <a:pt x="67" y="88"/>
                  <a:pt x="62" y="84"/>
                </a:cubicBezTo>
                <a:cubicBezTo>
                  <a:pt x="58" y="79"/>
                  <a:pt x="54" y="74"/>
                  <a:pt x="50" y="68"/>
                </a:cubicBezTo>
                <a:cubicBezTo>
                  <a:pt x="50" y="68"/>
                  <a:pt x="50" y="67"/>
                  <a:pt x="49" y="67"/>
                </a:cubicBezTo>
                <a:cubicBezTo>
                  <a:pt x="49" y="66"/>
                  <a:pt x="49" y="65"/>
                  <a:pt x="48" y="65"/>
                </a:cubicBezTo>
                <a:cubicBezTo>
                  <a:pt x="48" y="65"/>
                  <a:pt x="48" y="64"/>
                  <a:pt x="48" y="63"/>
                </a:cubicBezTo>
                <a:cubicBezTo>
                  <a:pt x="48" y="63"/>
                  <a:pt x="47" y="62"/>
                  <a:pt x="47" y="62"/>
                </a:cubicBezTo>
                <a:cubicBezTo>
                  <a:pt x="47" y="61"/>
                  <a:pt x="48" y="60"/>
                  <a:pt x="49" y="59"/>
                </a:cubicBezTo>
                <a:cubicBezTo>
                  <a:pt x="51" y="57"/>
                  <a:pt x="52" y="56"/>
                  <a:pt x="54" y="55"/>
                </a:cubicBezTo>
                <a:cubicBezTo>
                  <a:pt x="55" y="54"/>
                  <a:pt x="57" y="53"/>
                  <a:pt x="58" y="51"/>
                </a:cubicBezTo>
                <a:cubicBezTo>
                  <a:pt x="59" y="50"/>
                  <a:pt x="60" y="49"/>
                  <a:pt x="60" y="48"/>
                </a:cubicBezTo>
                <a:cubicBezTo>
                  <a:pt x="60" y="47"/>
                  <a:pt x="60" y="47"/>
                  <a:pt x="59" y="46"/>
                </a:cubicBezTo>
                <a:cubicBezTo>
                  <a:pt x="59" y="45"/>
                  <a:pt x="59" y="44"/>
                  <a:pt x="58" y="44"/>
                </a:cubicBezTo>
                <a:cubicBezTo>
                  <a:pt x="57" y="43"/>
                  <a:pt x="57" y="42"/>
                  <a:pt x="57" y="42"/>
                </a:cubicBezTo>
                <a:cubicBezTo>
                  <a:pt x="57" y="41"/>
                  <a:pt x="56" y="40"/>
                  <a:pt x="55" y="39"/>
                </a:cubicBezTo>
                <a:cubicBezTo>
                  <a:pt x="55" y="38"/>
                  <a:pt x="54" y="36"/>
                  <a:pt x="53" y="35"/>
                </a:cubicBezTo>
                <a:cubicBezTo>
                  <a:pt x="52" y="33"/>
                  <a:pt x="51" y="32"/>
                  <a:pt x="50" y="30"/>
                </a:cubicBezTo>
                <a:cubicBezTo>
                  <a:pt x="50" y="29"/>
                  <a:pt x="49" y="27"/>
                  <a:pt x="48" y="26"/>
                </a:cubicBezTo>
                <a:cubicBezTo>
                  <a:pt x="47" y="25"/>
                  <a:pt x="47" y="25"/>
                  <a:pt x="47" y="25"/>
                </a:cubicBezTo>
                <a:cubicBezTo>
                  <a:pt x="46" y="25"/>
                  <a:pt x="46" y="25"/>
                  <a:pt x="45" y="25"/>
                </a:cubicBezTo>
                <a:cubicBezTo>
                  <a:pt x="42" y="25"/>
                  <a:pt x="39" y="25"/>
                  <a:pt x="35" y="27"/>
                </a:cubicBezTo>
                <a:cubicBezTo>
                  <a:pt x="33" y="28"/>
                  <a:pt x="30" y="31"/>
                  <a:pt x="28" y="36"/>
                </a:cubicBezTo>
                <a:cubicBezTo>
                  <a:pt x="26" y="40"/>
                  <a:pt x="25" y="44"/>
                  <a:pt x="25" y="48"/>
                </a:cubicBezTo>
                <a:cubicBezTo>
                  <a:pt x="25" y="49"/>
                  <a:pt x="25" y="50"/>
                  <a:pt x="25" y="51"/>
                </a:cubicBezTo>
                <a:cubicBezTo>
                  <a:pt x="25" y="52"/>
                  <a:pt x="25" y="53"/>
                  <a:pt x="25" y="54"/>
                </a:cubicBezTo>
                <a:cubicBezTo>
                  <a:pt x="26" y="55"/>
                  <a:pt x="26" y="56"/>
                  <a:pt x="26" y="57"/>
                </a:cubicBezTo>
                <a:cubicBezTo>
                  <a:pt x="27" y="58"/>
                  <a:pt x="27" y="59"/>
                  <a:pt x="27" y="60"/>
                </a:cubicBezTo>
                <a:cubicBezTo>
                  <a:pt x="27" y="60"/>
                  <a:pt x="28" y="62"/>
                  <a:pt x="28" y="63"/>
                </a:cubicBezTo>
                <a:cubicBezTo>
                  <a:pt x="29" y="65"/>
                  <a:pt x="29" y="65"/>
                  <a:pt x="29" y="66"/>
                </a:cubicBezTo>
                <a:cubicBezTo>
                  <a:pt x="33" y="76"/>
                  <a:pt x="40" y="86"/>
                  <a:pt x="50" y="96"/>
                </a:cubicBezTo>
                <a:cubicBezTo>
                  <a:pt x="60" y="106"/>
                  <a:pt x="70" y="113"/>
                  <a:pt x="80" y="117"/>
                </a:cubicBezTo>
                <a:cubicBezTo>
                  <a:pt x="81" y="117"/>
                  <a:pt x="82" y="117"/>
                  <a:pt x="83" y="118"/>
                </a:cubicBezTo>
                <a:cubicBezTo>
                  <a:pt x="85" y="118"/>
                  <a:pt x="86" y="119"/>
                  <a:pt x="86" y="119"/>
                </a:cubicBezTo>
                <a:cubicBezTo>
                  <a:pt x="87" y="119"/>
                  <a:pt x="88" y="119"/>
                  <a:pt x="89" y="120"/>
                </a:cubicBezTo>
                <a:cubicBezTo>
                  <a:pt x="90" y="120"/>
                  <a:pt x="91" y="120"/>
                  <a:pt x="92" y="121"/>
                </a:cubicBezTo>
                <a:cubicBezTo>
                  <a:pt x="93" y="121"/>
                  <a:pt x="94" y="121"/>
                  <a:pt x="95" y="121"/>
                </a:cubicBezTo>
                <a:cubicBezTo>
                  <a:pt x="96" y="121"/>
                  <a:pt x="97" y="121"/>
                  <a:pt x="98" y="121"/>
                </a:cubicBezTo>
                <a:cubicBezTo>
                  <a:pt x="102" y="121"/>
                  <a:pt x="106" y="120"/>
                  <a:pt x="110" y="118"/>
                </a:cubicBezTo>
                <a:cubicBezTo>
                  <a:pt x="115" y="116"/>
                  <a:pt x="118" y="113"/>
                  <a:pt x="119" y="111"/>
                </a:cubicBezTo>
                <a:cubicBezTo>
                  <a:pt x="121" y="107"/>
                  <a:pt x="121" y="104"/>
                  <a:pt x="121" y="10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52" name="Freeform 149"/>
          <p:cNvSpPr/>
          <p:nvPr/>
        </p:nvSpPr>
        <p:spPr bwMode="auto">
          <a:xfrm>
            <a:off x="9194785" y="3307412"/>
            <a:ext cx="223329" cy="184579"/>
          </a:xfrm>
          <a:custGeom>
            <a:avLst/>
            <a:gdLst>
              <a:gd name="T0" fmla="*/ 149 w 149"/>
              <a:gd name="T1" fmla="*/ 15 h 121"/>
              <a:gd name="T2" fmla="*/ 134 w 149"/>
              <a:gd name="T3" fmla="*/ 31 h 121"/>
              <a:gd name="T4" fmla="*/ 134 w 149"/>
              <a:gd name="T5" fmla="*/ 35 h 121"/>
              <a:gd name="T6" fmla="*/ 131 w 149"/>
              <a:gd name="T7" fmla="*/ 59 h 121"/>
              <a:gd name="T8" fmla="*/ 120 w 149"/>
              <a:gd name="T9" fmla="*/ 83 h 121"/>
              <a:gd name="T10" fmla="*/ 102 w 149"/>
              <a:gd name="T11" fmla="*/ 103 h 121"/>
              <a:gd name="T12" fmla="*/ 78 w 149"/>
              <a:gd name="T13" fmla="*/ 116 h 121"/>
              <a:gd name="T14" fmla="*/ 47 w 149"/>
              <a:gd name="T15" fmla="*/ 121 h 121"/>
              <a:gd name="T16" fmla="*/ 0 w 149"/>
              <a:gd name="T17" fmla="*/ 108 h 121"/>
              <a:gd name="T18" fmla="*/ 8 w 149"/>
              <a:gd name="T19" fmla="*/ 108 h 121"/>
              <a:gd name="T20" fmla="*/ 46 w 149"/>
              <a:gd name="T21" fmla="*/ 95 h 121"/>
              <a:gd name="T22" fmla="*/ 28 w 149"/>
              <a:gd name="T23" fmla="*/ 89 h 121"/>
              <a:gd name="T24" fmla="*/ 17 w 149"/>
              <a:gd name="T25" fmla="*/ 74 h 121"/>
              <a:gd name="T26" fmla="*/ 23 w 149"/>
              <a:gd name="T27" fmla="*/ 74 h 121"/>
              <a:gd name="T28" fmla="*/ 31 w 149"/>
              <a:gd name="T29" fmla="*/ 73 h 121"/>
              <a:gd name="T30" fmla="*/ 13 w 149"/>
              <a:gd name="T31" fmla="*/ 63 h 121"/>
              <a:gd name="T32" fmla="*/ 6 w 149"/>
              <a:gd name="T33" fmla="*/ 43 h 121"/>
              <a:gd name="T34" fmla="*/ 6 w 149"/>
              <a:gd name="T35" fmla="*/ 43 h 121"/>
              <a:gd name="T36" fmla="*/ 20 w 149"/>
              <a:gd name="T37" fmla="*/ 47 h 121"/>
              <a:gd name="T38" fmla="*/ 10 w 149"/>
              <a:gd name="T39" fmla="*/ 36 h 121"/>
              <a:gd name="T40" fmla="*/ 7 w 149"/>
              <a:gd name="T41" fmla="*/ 21 h 121"/>
              <a:gd name="T42" fmla="*/ 11 w 149"/>
              <a:gd name="T43" fmla="*/ 6 h 121"/>
              <a:gd name="T44" fmla="*/ 39 w 149"/>
              <a:gd name="T45" fmla="*/ 29 h 121"/>
              <a:gd name="T46" fmla="*/ 74 w 149"/>
              <a:gd name="T47" fmla="*/ 38 h 121"/>
              <a:gd name="T48" fmla="*/ 73 w 149"/>
              <a:gd name="T49" fmla="*/ 31 h 121"/>
              <a:gd name="T50" fmla="*/ 82 w 149"/>
              <a:gd name="T51" fmla="*/ 9 h 121"/>
              <a:gd name="T52" fmla="*/ 104 w 149"/>
              <a:gd name="T53" fmla="*/ 0 h 121"/>
              <a:gd name="T54" fmla="*/ 126 w 149"/>
              <a:gd name="T55" fmla="*/ 10 h 121"/>
              <a:gd name="T56" fmla="*/ 145 w 149"/>
              <a:gd name="T57" fmla="*/ 3 h 121"/>
              <a:gd name="T58" fmla="*/ 132 w 149"/>
              <a:gd name="T59" fmla="*/ 20 h 121"/>
              <a:gd name="T60" fmla="*/ 149 w 149"/>
              <a:gd name="T61"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9" h="121">
                <a:moveTo>
                  <a:pt x="149" y="15"/>
                </a:moveTo>
                <a:cubicBezTo>
                  <a:pt x="145" y="21"/>
                  <a:pt x="140" y="26"/>
                  <a:pt x="134" y="31"/>
                </a:cubicBezTo>
                <a:cubicBezTo>
                  <a:pt x="134" y="31"/>
                  <a:pt x="134" y="33"/>
                  <a:pt x="134" y="35"/>
                </a:cubicBezTo>
                <a:cubicBezTo>
                  <a:pt x="134" y="43"/>
                  <a:pt x="133" y="51"/>
                  <a:pt x="131" y="59"/>
                </a:cubicBezTo>
                <a:cubicBezTo>
                  <a:pt x="128" y="67"/>
                  <a:pt x="125" y="75"/>
                  <a:pt x="120" y="83"/>
                </a:cubicBezTo>
                <a:cubicBezTo>
                  <a:pt x="115" y="90"/>
                  <a:pt x="109" y="97"/>
                  <a:pt x="102" y="103"/>
                </a:cubicBezTo>
                <a:cubicBezTo>
                  <a:pt x="95" y="108"/>
                  <a:pt x="87" y="113"/>
                  <a:pt x="78" y="116"/>
                </a:cubicBezTo>
                <a:cubicBezTo>
                  <a:pt x="68" y="120"/>
                  <a:pt x="58" y="121"/>
                  <a:pt x="47" y="121"/>
                </a:cubicBezTo>
                <a:cubicBezTo>
                  <a:pt x="30" y="121"/>
                  <a:pt x="15" y="117"/>
                  <a:pt x="0" y="108"/>
                </a:cubicBezTo>
                <a:cubicBezTo>
                  <a:pt x="3" y="108"/>
                  <a:pt x="5" y="108"/>
                  <a:pt x="8" y="108"/>
                </a:cubicBezTo>
                <a:cubicBezTo>
                  <a:pt x="22" y="108"/>
                  <a:pt x="35" y="104"/>
                  <a:pt x="46" y="95"/>
                </a:cubicBezTo>
                <a:cubicBezTo>
                  <a:pt x="39" y="95"/>
                  <a:pt x="33" y="93"/>
                  <a:pt x="28" y="89"/>
                </a:cubicBezTo>
                <a:cubicBezTo>
                  <a:pt x="23" y="85"/>
                  <a:pt x="19" y="80"/>
                  <a:pt x="17" y="74"/>
                </a:cubicBezTo>
                <a:cubicBezTo>
                  <a:pt x="19" y="74"/>
                  <a:pt x="21" y="74"/>
                  <a:pt x="23" y="74"/>
                </a:cubicBezTo>
                <a:cubicBezTo>
                  <a:pt x="26" y="74"/>
                  <a:pt x="28" y="74"/>
                  <a:pt x="31" y="73"/>
                </a:cubicBezTo>
                <a:cubicBezTo>
                  <a:pt x="24" y="72"/>
                  <a:pt x="18" y="68"/>
                  <a:pt x="13" y="63"/>
                </a:cubicBezTo>
                <a:cubicBezTo>
                  <a:pt x="9" y="57"/>
                  <a:pt x="6" y="51"/>
                  <a:pt x="6" y="43"/>
                </a:cubicBezTo>
                <a:cubicBezTo>
                  <a:pt x="6" y="43"/>
                  <a:pt x="6" y="43"/>
                  <a:pt x="6" y="43"/>
                </a:cubicBezTo>
                <a:cubicBezTo>
                  <a:pt x="11" y="45"/>
                  <a:pt x="15" y="47"/>
                  <a:pt x="20" y="47"/>
                </a:cubicBezTo>
                <a:cubicBezTo>
                  <a:pt x="16" y="44"/>
                  <a:pt x="13" y="40"/>
                  <a:pt x="10" y="36"/>
                </a:cubicBezTo>
                <a:cubicBezTo>
                  <a:pt x="8" y="32"/>
                  <a:pt x="7" y="27"/>
                  <a:pt x="7" y="21"/>
                </a:cubicBezTo>
                <a:cubicBezTo>
                  <a:pt x="7" y="16"/>
                  <a:pt x="8" y="11"/>
                  <a:pt x="11" y="6"/>
                </a:cubicBezTo>
                <a:cubicBezTo>
                  <a:pt x="18" y="15"/>
                  <a:pt x="28" y="23"/>
                  <a:pt x="39" y="29"/>
                </a:cubicBezTo>
                <a:cubicBezTo>
                  <a:pt x="50" y="34"/>
                  <a:pt x="61" y="37"/>
                  <a:pt x="74" y="38"/>
                </a:cubicBezTo>
                <a:cubicBezTo>
                  <a:pt x="73" y="36"/>
                  <a:pt x="73" y="33"/>
                  <a:pt x="73" y="31"/>
                </a:cubicBezTo>
                <a:cubicBezTo>
                  <a:pt x="73" y="23"/>
                  <a:pt x="76" y="15"/>
                  <a:pt x="82" y="9"/>
                </a:cubicBezTo>
                <a:cubicBezTo>
                  <a:pt x="88" y="3"/>
                  <a:pt x="95" y="0"/>
                  <a:pt x="104" y="0"/>
                </a:cubicBezTo>
                <a:cubicBezTo>
                  <a:pt x="112" y="0"/>
                  <a:pt x="120" y="4"/>
                  <a:pt x="126" y="10"/>
                </a:cubicBezTo>
                <a:cubicBezTo>
                  <a:pt x="133" y="9"/>
                  <a:pt x="139" y="6"/>
                  <a:pt x="145" y="3"/>
                </a:cubicBezTo>
                <a:cubicBezTo>
                  <a:pt x="143" y="10"/>
                  <a:pt x="138" y="16"/>
                  <a:pt x="132" y="20"/>
                </a:cubicBezTo>
                <a:cubicBezTo>
                  <a:pt x="138" y="19"/>
                  <a:pt x="144" y="17"/>
                  <a:pt x="149" y="15"/>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53" name="Freeform 150"/>
          <p:cNvSpPr/>
          <p:nvPr/>
        </p:nvSpPr>
        <p:spPr bwMode="auto">
          <a:xfrm>
            <a:off x="9502432" y="3273230"/>
            <a:ext cx="123060" cy="236990"/>
          </a:xfrm>
          <a:custGeom>
            <a:avLst/>
            <a:gdLst>
              <a:gd name="T0" fmla="*/ 82 w 82"/>
              <a:gd name="T1" fmla="*/ 1 h 158"/>
              <a:gd name="T2" fmla="*/ 82 w 82"/>
              <a:gd name="T3" fmla="*/ 26 h 158"/>
              <a:gd name="T4" fmla="*/ 67 w 82"/>
              <a:gd name="T5" fmla="*/ 26 h 158"/>
              <a:gd name="T6" fmla="*/ 56 w 82"/>
              <a:gd name="T7" fmla="*/ 30 h 158"/>
              <a:gd name="T8" fmla="*/ 53 w 82"/>
              <a:gd name="T9" fmla="*/ 40 h 158"/>
              <a:gd name="T10" fmla="*/ 53 w 82"/>
              <a:gd name="T11" fmla="*/ 58 h 158"/>
              <a:gd name="T12" fmla="*/ 81 w 82"/>
              <a:gd name="T13" fmla="*/ 58 h 158"/>
              <a:gd name="T14" fmla="*/ 77 w 82"/>
              <a:gd name="T15" fmla="*/ 86 h 158"/>
              <a:gd name="T16" fmla="*/ 53 w 82"/>
              <a:gd name="T17" fmla="*/ 86 h 158"/>
              <a:gd name="T18" fmla="*/ 53 w 82"/>
              <a:gd name="T19" fmla="*/ 158 h 158"/>
              <a:gd name="T20" fmla="*/ 24 w 82"/>
              <a:gd name="T21" fmla="*/ 158 h 158"/>
              <a:gd name="T22" fmla="*/ 24 w 82"/>
              <a:gd name="T23" fmla="*/ 86 h 158"/>
              <a:gd name="T24" fmla="*/ 0 w 82"/>
              <a:gd name="T25" fmla="*/ 86 h 158"/>
              <a:gd name="T26" fmla="*/ 0 w 82"/>
              <a:gd name="T27" fmla="*/ 58 h 158"/>
              <a:gd name="T28" fmla="*/ 24 w 82"/>
              <a:gd name="T29" fmla="*/ 58 h 158"/>
              <a:gd name="T30" fmla="*/ 24 w 82"/>
              <a:gd name="T31" fmla="*/ 37 h 158"/>
              <a:gd name="T32" fmla="*/ 34 w 82"/>
              <a:gd name="T33" fmla="*/ 10 h 158"/>
              <a:gd name="T34" fmla="*/ 60 w 82"/>
              <a:gd name="T35" fmla="*/ 0 h 158"/>
              <a:gd name="T36" fmla="*/ 82 w 82"/>
              <a:gd name="T37" fmla="*/ 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158">
                <a:moveTo>
                  <a:pt x="82" y="1"/>
                </a:moveTo>
                <a:cubicBezTo>
                  <a:pt x="82" y="26"/>
                  <a:pt x="82" y="26"/>
                  <a:pt x="82" y="26"/>
                </a:cubicBezTo>
                <a:cubicBezTo>
                  <a:pt x="67" y="26"/>
                  <a:pt x="67" y="26"/>
                  <a:pt x="67" y="26"/>
                </a:cubicBezTo>
                <a:cubicBezTo>
                  <a:pt x="62" y="26"/>
                  <a:pt x="58" y="27"/>
                  <a:pt x="56" y="30"/>
                </a:cubicBezTo>
                <a:cubicBezTo>
                  <a:pt x="54" y="32"/>
                  <a:pt x="53" y="35"/>
                  <a:pt x="53" y="40"/>
                </a:cubicBezTo>
                <a:cubicBezTo>
                  <a:pt x="53" y="58"/>
                  <a:pt x="53" y="58"/>
                  <a:pt x="53" y="58"/>
                </a:cubicBezTo>
                <a:cubicBezTo>
                  <a:pt x="81" y="58"/>
                  <a:pt x="81" y="58"/>
                  <a:pt x="81" y="58"/>
                </a:cubicBezTo>
                <a:cubicBezTo>
                  <a:pt x="77" y="86"/>
                  <a:pt x="77" y="86"/>
                  <a:pt x="77" y="86"/>
                </a:cubicBezTo>
                <a:cubicBezTo>
                  <a:pt x="53" y="86"/>
                  <a:pt x="53" y="86"/>
                  <a:pt x="53" y="86"/>
                </a:cubicBezTo>
                <a:cubicBezTo>
                  <a:pt x="53" y="158"/>
                  <a:pt x="53" y="158"/>
                  <a:pt x="53" y="158"/>
                </a:cubicBezTo>
                <a:cubicBezTo>
                  <a:pt x="24" y="158"/>
                  <a:pt x="24" y="158"/>
                  <a:pt x="24" y="158"/>
                </a:cubicBezTo>
                <a:cubicBezTo>
                  <a:pt x="24" y="86"/>
                  <a:pt x="24" y="86"/>
                  <a:pt x="24" y="86"/>
                </a:cubicBezTo>
                <a:cubicBezTo>
                  <a:pt x="0" y="86"/>
                  <a:pt x="0" y="86"/>
                  <a:pt x="0" y="86"/>
                </a:cubicBezTo>
                <a:cubicBezTo>
                  <a:pt x="0" y="58"/>
                  <a:pt x="0" y="58"/>
                  <a:pt x="0" y="58"/>
                </a:cubicBezTo>
                <a:cubicBezTo>
                  <a:pt x="24" y="58"/>
                  <a:pt x="24" y="58"/>
                  <a:pt x="24" y="58"/>
                </a:cubicBezTo>
                <a:cubicBezTo>
                  <a:pt x="24" y="37"/>
                  <a:pt x="24" y="37"/>
                  <a:pt x="24" y="37"/>
                </a:cubicBezTo>
                <a:cubicBezTo>
                  <a:pt x="24" y="25"/>
                  <a:pt x="27" y="16"/>
                  <a:pt x="34" y="10"/>
                </a:cubicBezTo>
                <a:cubicBezTo>
                  <a:pt x="41" y="3"/>
                  <a:pt x="49" y="0"/>
                  <a:pt x="60" y="0"/>
                </a:cubicBezTo>
                <a:cubicBezTo>
                  <a:pt x="69" y="0"/>
                  <a:pt x="77" y="1"/>
                  <a:pt x="82" y="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54" name="Freeform 151"/>
          <p:cNvSpPr/>
          <p:nvPr/>
        </p:nvSpPr>
        <p:spPr bwMode="auto">
          <a:xfrm>
            <a:off x="9696136" y="3289182"/>
            <a:ext cx="221051" cy="216482"/>
          </a:xfrm>
          <a:custGeom>
            <a:avLst/>
            <a:gdLst>
              <a:gd name="T0" fmla="*/ 146 w 146"/>
              <a:gd name="T1" fmla="*/ 73 h 142"/>
              <a:gd name="T2" fmla="*/ 132 w 146"/>
              <a:gd name="T3" fmla="*/ 116 h 142"/>
              <a:gd name="T4" fmla="*/ 96 w 146"/>
              <a:gd name="T5" fmla="*/ 142 h 142"/>
              <a:gd name="T6" fmla="*/ 92 w 146"/>
              <a:gd name="T7" fmla="*/ 141 h 142"/>
              <a:gd name="T8" fmla="*/ 91 w 146"/>
              <a:gd name="T9" fmla="*/ 138 h 142"/>
              <a:gd name="T10" fmla="*/ 91 w 146"/>
              <a:gd name="T11" fmla="*/ 118 h 142"/>
              <a:gd name="T12" fmla="*/ 86 w 146"/>
              <a:gd name="T13" fmla="*/ 105 h 142"/>
              <a:gd name="T14" fmla="*/ 96 w 146"/>
              <a:gd name="T15" fmla="*/ 103 h 142"/>
              <a:gd name="T16" fmla="*/ 105 w 146"/>
              <a:gd name="T17" fmla="*/ 100 h 142"/>
              <a:gd name="T18" fmla="*/ 112 w 146"/>
              <a:gd name="T19" fmla="*/ 93 h 142"/>
              <a:gd name="T20" fmla="*/ 117 w 146"/>
              <a:gd name="T21" fmla="*/ 83 h 142"/>
              <a:gd name="T22" fmla="*/ 119 w 146"/>
              <a:gd name="T23" fmla="*/ 69 h 142"/>
              <a:gd name="T24" fmla="*/ 112 w 146"/>
              <a:gd name="T25" fmla="*/ 50 h 142"/>
              <a:gd name="T26" fmla="*/ 111 w 146"/>
              <a:gd name="T27" fmla="*/ 30 h 142"/>
              <a:gd name="T28" fmla="*/ 104 w 146"/>
              <a:gd name="T29" fmla="*/ 31 h 142"/>
              <a:gd name="T30" fmla="*/ 95 w 146"/>
              <a:gd name="T31" fmla="*/ 36 h 142"/>
              <a:gd name="T32" fmla="*/ 91 w 146"/>
              <a:gd name="T33" fmla="*/ 38 h 142"/>
              <a:gd name="T34" fmla="*/ 73 w 146"/>
              <a:gd name="T35" fmla="*/ 35 h 142"/>
              <a:gd name="T36" fmla="*/ 55 w 146"/>
              <a:gd name="T37" fmla="*/ 38 h 142"/>
              <a:gd name="T38" fmla="*/ 51 w 146"/>
              <a:gd name="T39" fmla="*/ 35 h 142"/>
              <a:gd name="T40" fmla="*/ 43 w 146"/>
              <a:gd name="T41" fmla="*/ 32 h 142"/>
              <a:gd name="T42" fmla="*/ 35 w 146"/>
              <a:gd name="T43" fmla="*/ 30 h 142"/>
              <a:gd name="T44" fmla="*/ 34 w 146"/>
              <a:gd name="T45" fmla="*/ 50 h 142"/>
              <a:gd name="T46" fmla="*/ 27 w 146"/>
              <a:gd name="T47" fmla="*/ 69 h 142"/>
              <a:gd name="T48" fmla="*/ 29 w 146"/>
              <a:gd name="T49" fmla="*/ 83 h 142"/>
              <a:gd name="T50" fmla="*/ 34 w 146"/>
              <a:gd name="T51" fmla="*/ 93 h 142"/>
              <a:gd name="T52" fmla="*/ 41 w 146"/>
              <a:gd name="T53" fmla="*/ 100 h 142"/>
              <a:gd name="T54" fmla="*/ 50 w 146"/>
              <a:gd name="T55" fmla="*/ 103 h 142"/>
              <a:gd name="T56" fmla="*/ 60 w 146"/>
              <a:gd name="T57" fmla="*/ 105 h 142"/>
              <a:gd name="T58" fmla="*/ 55 w 146"/>
              <a:gd name="T59" fmla="*/ 115 h 142"/>
              <a:gd name="T60" fmla="*/ 51 w 146"/>
              <a:gd name="T61" fmla="*/ 116 h 142"/>
              <a:gd name="T62" fmla="*/ 46 w 146"/>
              <a:gd name="T63" fmla="*/ 117 h 142"/>
              <a:gd name="T64" fmla="*/ 39 w 146"/>
              <a:gd name="T65" fmla="*/ 115 h 142"/>
              <a:gd name="T66" fmla="*/ 34 w 146"/>
              <a:gd name="T67" fmla="*/ 109 h 142"/>
              <a:gd name="T68" fmla="*/ 30 w 146"/>
              <a:gd name="T69" fmla="*/ 104 h 142"/>
              <a:gd name="T70" fmla="*/ 25 w 146"/>
              <a:gd name="T71" fmla="*/ 102 h 142"/>
              <a:gd name="T72" fmla="*/ 23 w 146"/>
              <a:gd name="T73" fmla="*/ 101 h 142"/>
              <a:gd name="T74" fmla="*/ 20 w 146"/>
              <a:gd name="T75" fmla="*/ 102 h 142"/>
              <a:gd name="T76" fmla="*/ 20 w 146"/>
              <a:gd name="T77" fmla="*/ 103 h 142"/>
              <a:gd name="T78" fmla="*/ 21 w 146"/>
              <a:gd name="T79" fmla="*/ 104 h 142"/>
              <a:gd name="T80" fmla="*/ 22 w 146"/>
              <a:gd name="T81" fmla="*/ 105 h 142"/>
              <a:gd name="T82" fmla="*/ 23 w 146"/>
              <a:gd name="T83" fmla="*/ 106 h 142"/>
              <a:gd name="T84" fmla="*/ 27 w 146"/>
              <a:gd name="T85" fmla="*/ 109 h 142"/>
              <a:gd name="T86" fmla="*/ 30 w 146"/>
              <a:gd name="T87" fmla="*/ 114 h 142"/>
              <a:gd name="T88" fmla="*/ 31 w 146"/>
              <a:gd name="T89" fmla="*/ 116 h 142"/>
              <a:gd name="T90" fmla="*/ 35 w 146"/>
              <a:gd name="T91" fmla="*/ 122 h 142"/>
              <a:gd name="T92" fmla="*/ 41 w 146"/>
              <a:gd name="T93" fmla="*/ 125 h 142"/>
              <a:gd name="T94" fmla="*/ 48 w 146"/>
              <a:gd name="T95" fmla="*/ 126 h 142"/>
              <a:gd name="T96" fmla="*/ 53 w 146"/>
              <a:gd name="T97" fmla="*/ 125 h 142"/>
              <a:gd name="T98" fmla="*/ 55 w 146"/>
              <a:gd name="T99" fmla="*/ 125 h 142"/>
              <a:gd name="T100" fmla="*/ 55 w 146"/>
              <a:gd name="T101" fmla="*/ 133 h 142"/>
              <a:gd name="T102" fmla="*/ 55 w 146"/>
              <a:gd name="T103" fmla="*/ 138 h 142"/>
              <a:gd name="T104" fmla="*/ 54 w 146"/>
              <a:gd name="T105" fmla="*/ 141 h 142"/>
              <a:gd name="T106" fmla="*/ 50 w 146"/>
              <a:gd name="T107" fmla="*/ 142 h 142"/>
              <a:gd name="T108" fmla="*/ 14 w 146"/>
              <a:gd name="T109" fmla="*/ 116 h 142"/>
              <a:gd name="T110" fmla="*/ 0 w 146"/>
              <a:gd name="T111" fmla="*/ 73 h 142"/>
              <a:gd name="T112" fmla="*/ 10 w 146"/>
              <a:gd name="T113" fmla="*/ 36 h 142"/>
              <a:gd name="T114" fmla="*/ 37 w 146"/>
              <a:gd name="T115" fmla="*/ 10 h 142"/>
              <a:gd name="T116" fmla="*/ 73 w 146"/>
              <a:gd name="T117" fmla="*/ 0 h 142"/>
              <a:gd name="T118" fmla="*/ 110 w 146"/>
              <a:gd name="T119" fmla="*/ 10 h 142"/>
              <a:gd name="T120" fmla="*/ 136 w 146"/>
              <a:gd name="T121" fmla="*/ 36 h 142"/>
              <a:gd name="T122" fmla="*/ 146 w 146"/>
              <a:gd name="T123" fmla="*/ 7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6" h="142">
                <a:moveTo>
                  <a:pt x="146" y="73"/>
                </a:moveTo>
                <a:cubicBezTo>
                  <a:pt x="146" y="89"/>
                  <a:pt x="141" y="103"/>
                  <a:pt x="132" y="116"/>
                </a:cubicBezTo>
                <a:cubicBezTo>
                  <a:pt x="123" y="128"/>
                  <a:pt x="111" y="137"/>
                  <a:pt x="96" y="142"/>
                </a:cubicBezTo>
                <a:cubicBezTo>
                  <a:pt x="94" y="142"/>
                  <a:pt x="93" y="142"/>
                  <a:pt x="92" y="141"/>
                </a:cubicBezTo>
                <a:cubicBezTo>
                  <a:pt x="92" y="140"/>
                  <a:pt x="91" y="140"/>
                  <a:pt x="91" y="138"/>
                </a:cubicBezTo>
                <a:cubicBezTo>
                  <a:pt x="91" y="118"/>
                  <a:pt x="91" y="118"/>
                  <a:pt x="91" y="118"/>
                </a:cubicBezTo>
                <a:cubicBezTo>
                  <a:pt x="91" y="112"/>
                  <a:pt x="90" y="108"/>
                  <a:pt x="86" y="105"/>
                </a:cubicBezTo>
                <a:cubicBezTo>
                  <a:pt x="90" y="105"/>
                  <a:pt x="93" y="104"/>
                  <a:pt x="96" y="103"/>
                </a:cubicBezTo>
                <a:cubicBezTo>
                  <a:pt x="99" y="103"/>
                  <a:pt x="102" y="101"/>
                  <a:pt x="105" y="100"/>
                </a:cubicBezTo>
                <a:cubicBezTo>
                  <a:pt x="108" y="98"/>
                  <a:pt x="110" y="96"/>
                  <a:pt x="112" y="93"/>
                </a:cubicBezTo>
                <a:cubicBezTo>
                  <a:pt x="115" y="91"/>
                  <a:pt x="116" y="88"/>
                  <a:pt x="117" y="83"/>
                </a:cubicBezTo>
                <a:cubicBezTo>
                  <a:pt x="119" y="79"/>
                  <a:pt x="119" y="75"/>
                  <a:pt x="119" y="69"/>
                </a:cubicBezTo>
                <a:cubicBezTo>
                  <a:pt x="119" y="62"/>
                  <a:pt x="117" y="55"/>
                  <a:pt x="112" y="50"/>
                </a:cubicBezTo>
                <a:cubicBezTo>
                  <a:pt x="114" y="44"/>
                  <a:pt x="114" y="38"/>
                  <a:pt x="111" y="30"/>
                </a:cubicBezTo>
                <a:cubicBezTo>
                  <a:pt x="109" y="30"/>
                  <a:pt x="107" y="30"/>
                  <a:pt x="104" y="31"/>
                </a:cubicBezTo>
                <a:cubicBezTo>
                  <a:pt x="100" y="33"/>
                  <a:pt x="97" y="34"/>
                  <a:pt x="95" y="36"/>
                </a:cubicBezTo>
                <a:cubicBezTo>
                  <a:pt x="91" y="38"/>
                  <a:pt x="91" y="38"/>
                  <a:pt x="91" y="38"/>
                </a:cubicBezTo>
                <a:cubicBezTo>
                  <a:pt x="85" y="36"/>
                  <a:pt x="79" y="35"/>
                  <a:pt x="73" y="35"/>
                </a:cubicBezTo>
                <a:cubicBezTo>
                  <a:pt x="67" y="35"/>
                  <a:pt x="61" y="36"/>
                  <a:pt x="55" y="38"/>
                </a:cubicBezTo>
                <a:cubicBezTo>
                  <a:pt x="54" y="37"/>
                  <a:pt x="53" y="36"/>
                  <a:pt x="51" y="35"/>
                </a:cubicBezTo>
                <a:cubicBezTo>
                  <a:pt x="49" y="34"/>
                  <a:pt x="47" y="33"/>
                  <a:pt x="43" y="32"/>
                </a:cubicBezTo>
                <a:cubicBezTo>
                  <a:pt x="39" y="30"/>
                  <a:pt x="37" y="30"/>
                  <a:pt x="35" y="30"/>
                </a:cubicBezTo>
                <a:cubicBezTo>
                  <a:pt x="32" y="38"/>
                  <a:pt x="32" y="44"/>
                  <a:pt x="34" y="50"/>
                </a:cubicBezTo>
                <a:cubicBezTo>
                  <a:pt x="29" y="55"/>
                  <a:pt x="27" y="62"/>
                  <a:pt x="27" y="69"/>
                </a:cubicBezTo>
                <a:cubicBezTo>
                  <a:pt x="27" y="75"/>
                  <a:pt x="27" y="79"/>
                  <a:pt x="29" y="83"/>
                </a:cubicBezTo>
                <a:cubicBezTo>
                  <a:pt x="30" y="87"/>
                  <a:pt x="32" y="91"/>
                  <a:pt x="34" y="93"/>
                </a:cubicBezTo>
                <a:cubicBezTo>
                  <a:pt x="36" y="96"/>
                  <a:pt x="38" y="98"/>
                  <a:pt x="41" y="100"/>
                </a:cubicBezTo>
                <a:cubicBezTo>
                  <a:pt x="44" y="101"/>
                  <a:pt x="47" y="103"/>
                  <a:pt x="50" y="103"/>
                </a:cubicBezTo>
                <a:cubicBezTo>
                  <a:pt x="53" y="104"/>
                  <a:pt x="56" y="105"/>
                  <a:pt x="60" y="105"/>
                </a:cubicBezTo>
                <a:cubicBezTo>
                  <a:pt x="57" y="107"/>
                  <a:pt x="56" y="111"/>
                  <a:pt x="55" y="115"/>
                </a:cubicBezTo>
                <a:cubicBezTo>
                  <a:pt x="54" y="115"/>
                  <a:pt x="52" y="116"/>
                  <a:pt x="51" y="116"/>
                </a:cubicBezTo>
                <a:cubicBezTo>
                  <a:pt x="49" y="116"/>
                  <a:pt x="48" y="117"/>
                  <a:pt x="46" y="117"/>
                </a:cubicBezTo>
                <a:cubicBezTo>
                  <a:pt x="43" y="117"/>
                  <a:pt x="41" y="116"/>
                  <a:pt x="39" y="115"/>
                </a:cubicBezTo>
                <a:cubicBezTo>
                  <a:pt x="37" y="113"/>
                  <a:pt x="36" y="111"/>
                  <a:pt x="34" y="109"/>
                </a:cubicBezTo>
                <a:cubicBezTo>
                  <a:pt x="33" y="107"/>
                  <a:pt x="31" y="105"/>
                  <a:pt x="30" y="104"/>
                </a:cubicBezTo>
                <a:cubicBezTo>
                  <a:pt x="28" y="103"/>
                  <a:pt x="26" y="102"/>
                  <a:pt x="25" y="102"/>
                </a:cubicBezTo>
                <a:cubicBezTo>
                  <a:pt x="23" y="101"/>
                  <a:pt x="23" y="101"/>
                  <a:pt x="23" y="101"/>
                </a:cubicBezTo>
                <a:cubicBezTo>
                  <a:pt x="22" y="101"/>
                  <a:pt x="21" y="101"/>
                  <a:pt x="20" y="102"/>
                </a:cubicBezTo>
                <a:cubicBezTo>
                  <a:pt x="20" y="102"/>
                  <a:pt x="20" y="102"/>
                  <a:pt x="20" y="103"/>
                </a:cubicBezTo>
                <a:cubicBezTo>
                  <a:pt x="20" y="103"/>
                  <a:pt x="20" y="104"/>
                  <a:pt x="21" y="104"/>
                </a:cubicBezTo>
                <a:cubicBezTo>
                  <a:pt x="21" y="104"/>
                  <a:pt x="21" y="105"/>
                  <a:pt x="22" y="105"/>
                </a:cubicBezTo>
                <a:cubicBezTo>
                  <a:pt x="23" y="106"/>
                  <a:pt x="23" y="106"/>
                  <a:pt x="23" y="106"/>
                </a:cubicBezTo>
                <a:cubicBezTo>
                  <a:pt x="24" y="106"/>
                  <a:pt x="25" y="107"/>
                  <a:pt x="27" y="109"/>
                </a:cubicBezTo>
                <a:cubicBezTo>
                  <a:pt x="28" y="111"/>
                  <a:pt x="29" y="113"/>
                  <a:pt x="30" y="114"/>
                </a:cubicBezTo>
                <a:cubicBezTo>
                  <a:pt x="31" y="116"/>
                  <a:pt x="31" y="116"/>
                  <a:pt x="31" y="116"/>
                </a:cubicBezTo>
                <a:cubicBezTo>
                  <a:pt x="31" y="119"/>
                  <a:pt x="33" y="121"/>
                  <a:pt x="35" y="122"/>
                </a:cubicBezTo>
                <a:cubicBezTo>
                  <a:pt x="37" y="124"/>
                  <a:pt x="39" y="124"/>
                  <a:pt x="41" y="125"/>
                </a:cubicBezTo>
                <a:cubicBezTo>
                  <a:pt x="43" y="125"/>
                  <a:pt x="46" y="126"/>
                  <a:pt x="48" y="126"/>
                </a:cubicBezTo>
                <a:cubicBezTo>
                  <a:pt x="50" y="126"/>
                  <a:pt x="51" y="125"/>
                  <a:pt x="53" y="125"/>
                </a:cubicBezTo>
                <a:cubicBezTo>
                  <a:pt x="55" y="125"/>
                  <a:pt x="55" y="125"/>
                  <a:pt x="55" y="125"/>
                </a:cubicBezTo>
                <a:cubicBezTo>
                  <a:pt x="55" y="127"/>
                  <a:pt x="55" y="130"/>
                  <a:pt x="55" y="133"/>
                </a:cubicBezTo>
                <a:cubicBezTo>
                  <a:pt x="55" y="136"/>
                  <a:pt x="55" y="138"/>
                  <a:pt x="55" y="138"/>
                </a:cubicBezTo>
                <a:cubicBezTo>
                  <a:pt x="55" y="140"/>
                  <a:pt x="55" y="140"/>
                  <a:pt x="54" y="141"/>
                </a:cubicBezTo>
                <a:cubicBezTo>
                  <a:pt x="53" y="142"/>
                  <a:pt x="52" y="142"/>
                  <a:pt x="50" y="142"/>
                </a:cubicBezTo>
                <a:cubicBezTo>
                  <a:pt x="35" y="137"/>
                  <a:pt x="24" y="128"/>
                  <a:pt x="14" y="116"/>
                </a:cubicBezTo>
                <a:cubicBezTo>
                  <a:pt x="5" y="103"/>
                  <a:pt x="0" y="89"/>
                  <a:pt x="0" y="73"/>
                </a:cubicBezTo>
                <a:cubicBezTo>
                  <a:pt x="0" y="60"/>
                  <a:pt x="4" y="48"/>
                  <a:pt x="10" y="36"/>
                </a:cubicBezTo>
                <a:cubicBezTo>
                  <a:pt x="17" y="25"/>
                  <a:pt x="26" y="17"/>
                  <a:pt x="37" y="10"/>
                </a:cubicBezTo>
                <a:cubicBezTo>
                  <a:pt x="48" y="4"/>
                  <a:pt x="60" y="0"/>
                  <a:pt x="73" y="0"/>
                </a:cubicBezTo>
                <a:cubicBezTo>
                  <a:pt x="86" y="0"/>
                  <a:pt x="98" y="4"/>
                  <a:pt x="110" y="10"/>
                </a:cubicBezTo>
                <a:cubicBezTo>
                  <a:pt x="121" y="17"/>
                  <a:pt x="129" y="25"/>
                  <a:pt x="136" y="36"/>
                </a:cubicBezTo>
                <a:cubicBezTo>
                  <a:pt x="142" y="48"/>
                  <a:pt x="146" y="60"/>
                  <a:pt x="146" y="7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55" name="Freeform 152"/>
          <p:cNvSpPr/>
          <p:nvPr/>
        </p:nvSpPr>
        <p:spPr bwMode="auto">
          <a:xfrm>
            <a:off x="9978715" y="3289182"/>
            <a:ext cx="239281" cy="202807"/>
          </a:xfrm>
          <a:custGeom>
            <a:avLst/>
            <a:gdLst>
              <a:gd name="T0" fmla="*/ 158 w 158"/>
              <a:gd name="T1" fmla="*/ 43 h 133"/>
              <a:gd name="T2" fmla="*/ 158 w 158"/>
              <a:gd name="T3" fmla="*/ 67 h 133"/>
              <a:gd name="T4" fmla="*/ 156 w 158"/>
              <a:gd name="T5" fmla="*/ 71 h 133"/>
              <a:gd name="T6" fmla="*/ 152 w 158"/>
              <a:gd name="T7" fmla="*/ 73 h 133"/>
              <a:gd name="T8" fmla="*/ 145 w 158"/>
              <a:gd name="T9" fmla="*/ 73 h 133"/>
              <a:gd name="T10" fmla="*/ 141 w 158"/>
              <a:gd name="T11" fmla="*/ 71 h 133"/>
              <a:gd name="T12" fmla="*/ 139 w 158"/>
              <a:gd name="T13" fmla="*/ 67 h 133"/>
              <a:gd name="T14" fmla="*/ 139 w 158"/>
              <a:gd name="T15" fmla="*/ 43 h 133"/>
              <a:gd name="T16" fmla="*/ 132 w 158"/>
              <a:gd name="T17" fmla="*/ 26 h 133"/>
              <a:gd name="T18" fmla="*/ 115 w 158"/>
              <a:gd name="T19" fmla="*/ 18 h 133"/>
              <a:gd name="T20" fmla="*/ 98 w 158"/>
              <a:gd name="T21" fmla="*/ 26 h 133"/>
              <a:gd name="T22" fmla="*/ 91 w 158"/>
              <a:gd name="T23" fmla="*/ 43 h 133"/>
              <a:gd name="T24" fmla="*/ 91 w 158"/>
              <a:gd name="T25" fmla="*/ 61 h 133"/>
              <a:gd name="T26" fmla="*/ 100 w 158"/>
              <a:gd name="T27" fmla="*/ 61 h 133"/>
              <a:gd name="T28" fmla="*/ 107 w 158"/>
              <a:gd name="T29" fmla="*/ 63 h 133"/>
              <a:gd name="T30" fmla="*/ 109 w 158"/>
              <a:gd name="T31" fmla="*/ 70 h 133"/>
              <a:gd name="T32" fmla="*/ 109 w 158"/>
              <a:gd name="T33" fmla="*/ 124 h 133"/>
              <a:gd name="T34" fmla="*/ 107 w 158"/>
              <a:gd name="T35" fmla="*/ 131 h 133"/>
              <a:gd name="T36" fmla="*/ 100 w 158"/>
              <a:gd name="T37" fmla="*/ 133 h 133"/>
              <a:gd name="T38" fmla="*/ 9 w 158"/>
              <a:gd name="T39" fmla="*/ 133 h 133"/>
              <a:gd name="T40" fmla="*/ 3 w 158"/>
              <a:gd name="T41" fmla="*/ 131 h 133"/>
              <a:gd name="T42" fmla="*/ 0 w 158"/>
              <a:gd name="T43" fmla="*/ 124 h 133"/>
              <a:gd name="T44" fmla="*/ 0 w 158"/>
              <a:gd name="T45" fmla="*/ 70 h 133"/>
              <a:gd name="T46" fmla="*/ 3 w 158"/>
              <a:gd name="T47" fmla="*/ 63 h 133"/>
              <a:gd name="T48" fmla="*/ 9 w 158"/>
              <a:gd name="T49" fmla="*/ 61 h 133"/>
              <a:gd name="T50" fmla="*/ 73 w 158"/>
              <a:gd name="T51" fmla="*/ 61 h 133"/>
              <a:gd name="T52" fmla="*/ 73 w 158"/>
              <a:gd name="T53" fmla="*/ 43 h 133"/>
              <a:gd name="T54" fmla="*/ 85 w 158"/>
              <a:gd name="T55" fmla="*/ 13 h 133"/>
              <a:gd name="T56" fmla="*/ 115 w 158"/>
              <a:gd name="T57" fmla="*/ 0 h 133"/>
              <a:gd name="T58" fmla="*/ 145 w 158"/>
              <a:gd name="T59" fmla="*/ 13 h 133"/>
              <a:gd name="T60" fmla="*/ 158 w 158"/>
              <a:gd name="T61" fmla="*/ 4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8" h="133">
                <a:moveTo>
                  <a:pt x="158" y="43"/>
                </a:moveTo>
                <a:cubicBezTo>
                  <a:pt x="158" y="67"/>
                  <a:pt x="158" y="67"/>
                  <a:pt x="158" y="67"/>
                </a:cubicBezTo>
                <a:cubicBezTo>
                  <a:pt x="158" y="69"/>
                  <a:pt x="157" y="70"/>
                  <a:pt x="156" y="71"/>
                </a:cubicBezTo>
                <a:cubicBezTo>
                  <a:pt x="155" y="72"/>
                  <a:pt x="153" y="73"/>
                  <a:pt x="152" y="73"/>
                </a:cubicBezTo>
                <a:cubicBezTo>
                  <a:pt x="145" y="73"/>
                  <a:pt x="145" y="73"/>
                  <a:pt x="145" y="73"/>
                </a:cubicBezTo>
                <a:cubicBezTo>
                  <a:pt x="144" y="73"/>
                  <a:pt x="142" y="72"/>
                  <a:pt x="141" y="71"/>
                </a:cubicBezTo>
                <a:cubicBezTo>
                  <a:pt x="140" y="70"/>
                  <a:pt x="139" y="69"/>
                  <a:pt x="139" y="67"/>
                </a:cubicBezTo>
                <a:cubicBezTo>
                  <a:pt x="139" y="43"/>
                  <a:pt x="139" y="43"/>
                  <a:pt x="139" y="43"/>
                </a:cubicBezTo>
                <a:cubicBezTo>
                  <a:pt x="139" y="36"/>
                  <a:pt x="137" y="30"/>
                  <a:pt x="132" y="26"/>
                </a:cubicBezTo>
                <a:cubicBezTo>
                  <a:pt x="128" y="21"/>
                  <a:pt x="122" y="18"/>
                  <a:pt x="115" y="18"/>
                </a:cubicBezTo>
                <a:cubicBezTo>
                  <a:pt x="109" y="18"/>
                  <a:pt x="103" y="21"/>
                  <a:pt x="98" y="26"/>
                </a:cubicBezTo>
                <a:cubicBezTo>
                  <a:pt x="93" y="30"/>
                  <a:pt x="91" y="36"/>
                  <a:pt x="91" y="43"/>
                </a:cubicBezTo>
                <a:cubicBezTo>
                  <a:pt x="91" y="61"/>
                  <a:pt x="91" y="61"/>
                  <a:pt x="91" y="61"/>
                </a:cubicBezTo>
                <a:cubicBezTo>
                  <a:pt x="100" y="61"/>
                  <a:pt x="100" y="61"/>
                  <a:pt x="100" y="61"/>
                </a:cubicBezTo>
                <a:cubicBezTo>
                  <a:pt x="103" y="61"/>
                  <a:pt x="105" y="62"/>
                  <a:pt x="107" y="63"/>
                </a:cubicBezTo>
                <a:cubicBezTo>
                  <a:pt x="108" y="65"/>
                  <a:pt x="109" y="67"/>
                  <a:pt x="109" y="70"/>
                </a:cubicBezTo>
                <a:cubicBezTo>
                  <a:pt x="109" y="124"/>
                  <a:pt x="109" y="124"/>
                  <a:pt x="109" y="124"/>
                </a:cubicBezTo>
                <a:cubicBezTo>
                  <a:pt x="109" y="127"/>
                  <a:pt x="108" y="129"/>
                  <a:pt x="107" y="131"/>
                </a:cubicBezTo>
                <a:cubicBezTo>
                  <a:pt x="105" y="133"/>
                  <a:pt x="103" y="133"/>
                  <a:pt x="100" y="133"/>
                </a:cubicBezTo>
                <a:cubicBezTo>
                  <a:pt x="9" y="133"/>
                  <a:pt x="9" y="133"/>
                  <a:pt x="9" y="133"/>
                </a:cubicBezTo>
                <a:cubicBezTo>
                  <a:pt x="7" y="133"/>
                  <a:pt x="5" y="133"/>
                  <a:pt x="3" y="131"/>
                </a:cubicBezTo>
                <a:cubicBezTo>
                  <a:pt x="1" y="129"/>
                  <a:pt x="0" y="127"/>
                  <a:pt x="0" y="124"/>
                </a:cubicBezTo>
                <a:cubicBezTo>
                  <a:pt x="0" y="70"/>
                  <a:pt x="0" y="70"/>
                  <a:pt x="0" y="70"/>
                </a:cubicBezTo>
                <a:cubicBezTo>
                  <a:pt x="0" y="67"/>
                  <a:pt x="1" y="65"/>
                  <a:pt x="3" y="63"/>
                </a:cubicBezTo>
                <a:cubicBezTo>
                  <a:pt x="5" y="62"/>
                  <a:pt x="7" y="61"/>
                  <a:pt x="9" y="61"/>
                </a:cubicBezTo>
                <a:cubicBezTo>
                  <a:pt x="73" y="61"/>
                  <a:pt x="73" y="61"/>
                  <a:pt x="73" y="61"/>
                </a:cubicBezTo>
                <a:cubicBezTo>
                  <a:pt x="73" y="43"/>
                  <a:pt x="73" y="43"/>
                  <a:pt x="73" y="43"/>
                </a:cubicBezTo>
                <a:cubicBezTo>
                  <a:pt x="73" y="31"/>
                  <a:pt x="77" y="21"/>
                  <a:pt x="85" y="13"/>
                </a:cubicBezTo>
                <a:cubicBezTo>
                  <a:pt x="94" y="4"/>
                  <a:pt x="104" y="0"/>
                  <a:pt x="115" y="0"/>
                </a:cubicBezTo>
                <a:cubicBezTo>
                  <a:pt x="127" y="0"/>
                  <a:pt x="137" y="4"/>
                  <a:pt x="145" y="13"/>
                </a:cubicBezTo>
                <a:cubicBezTo>
                  <a:pt x="153" y="21"/>
                  <a:pt x="158" y="31"/>
                  <a:pt x="158" y="4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56" name="Freeform 153"/>
          <p:cNvSpPr>
            <a:spLocks noEditPoints="1"/>
          </p:cNvSpPr>
          <p:nvPr/>
        </p:nvSpPr>
        <p:spPr bwMode="auto">
          <a:xfrm>
            <a:off x="10279526" y="3289182"/>
            <a:ext cx="275744" cy="221039"/>
          </a:xfrm>
          <a:custGeom>
            <a:avLst/>
            <a:gdLst>
              <a:gd name="T0" fmla="*/ 167 w 182"/>
              <a:gd name="T1" fmla="*/ 0 h 146"/>
              <a:gd name="T2" fmla="*/ 177 w 182"/>
              <a:gd name="T3" fmla="*/ 5 h 146"/>
              <a:gd name="T4" fmla="*/ 182 w 182"/>
              <a:gd name="T5" fmla="*/ 15 h 146"/>
              <a:gd name="T6" fmla="*/ 182 w 182"/>
              <a:gd name="T7" fmla="*/ 130 h 146"/>
              <a:gd name="T8" fmla="*/ 177 w 182"/>
              <a:gd name="T9" fmla="*/ 141 h 146"/>
              <a:gd name="T10" fmla="*/ 167 w 182"/>
              <a:gd name="T11" fmla="*/ 146 h 146"/>
              <a:gd name="T12" fmla="*/ 15 w 182"/>
              <a:gd name="T13" fmla="*/ 146 h 146"/>
              <a:gd name="T14" fmla="*/ 5 w 182"/>
              <a:gd name="T15" fmla="*/ 141 h 146"/>
              <a:gd name="T16" fmla="*/ 0 w 182"/>
              <a:gd name="T17" fmla="*/ 130 h 146"/>
              <a:gd name="T18" fmla="*/ 0 w 182"/>
              <a:gd name="T19" fmla="*/ 15 h 146"/>
              <a:gd name="T20" fmla="*/ 5 w 182"/>
              <a:gd name="T21" fmla="*/ 5 h 146"/>
              <a:gd name="T22" fmla="*/ 15 w 182"/>
              <a:gd name="T23" fmla="*/ 0 h 146"/>
              <a:gd name="T24" fmla="*/ 167 w 182"/>
              <a:gd name="T25" fmla="*/ 0 h 146"/>
              <a:gd name="T26" fmla="*/ 15 w 182"/>
              <a:gd name="T27" fmla="*/ 12 h 146"/>
              <a:gd name="T28" fmla="*/ 13 w 182"/>
              <a:gd name="T29" fmla="*/ 13 h 146"/>
              <a:gd name="T30" fmla="*/ 12 w 182"/>
              <a:gd name="T31" fmla="*/ 15 h 146"/>
              <a:gd name="T32" fmla="*/ 12 w 182"/>
              <a:gd name="T33" fmla="*/ 37 h 146"/>
              <a:gd name="T34" fmla="*/ 170 w 182"/>
              <a:gd name="T35" fmla="*/ 37 h 146"/>
              <a:gd name="T36" fmla="*/ 170 w 182"/>
              <a:gd name="T37" fmla="*/ 15 h 146"/>
              <a:gd name="T38" fmla="*/ 169 w 182"/>
              <a:gd name="T39" fmla="*/ 13 h 146"/>
              <a:gd name="T40" fmla="*/ 167 w 182"/>
              <a:gd name="T41" fmla="*/ 12 h 146"/>
              <a:gd name="T42" fmla="*/ 15 w 182"/>
              <a:gd name="T43" fmla="*/ 12 h 146"/>
              <a:gd name="T44" fmla="*/ 167 w 182"/>
              <a:gd name="T45" fmla="*/ 133 h 146"/>
              <a:gd name="T46" fmla="*/ 169 w 182"/>
              <a:gd name="T47" fmla="*/ 133 h 146"/>
              <a:gd name="T48" fmla="*/ 170 w 182"/>
              <a:gd name="T49" fmla="*/ 130 h 146"/>
              <a:gd name="T50" fmla="*/ 170 w 182"/>
              <a:gd name="T51" fmla="*/ 73 h 146"/>
              <a:gd name="T52" fmla="*/ 12 w 182"/>
              <a:gd name="T53" fmla="*/ 73 h 146"/>
              <a:gd name="T54" fmla="*/ 12 w 182"/>
              <a:gd name="T55" fmla="*/ 130 h 146"/>
              <a:gd name="T56" fmla="*/ 13 w 182"/>
              <a:gd name="T57" fmla="*/ 133 h 146"/>
              <a:gd name="T58" fmla="*/ 15 w 182"/>
              <a:gd name="T59" fmla="*/ 133 h 146"/>
              <a:gd name="T60" fmla="*/ 167 w 182"/>
              <a:gd name="T61" fmla="*/ 133 h 146"/>
              <a:gd name="T62" fmla="*/ 24 w 182"/>
              <a:gd name="T63" fmla="*/ 121 h 146"/>
              <a:gd name="T64" fmla="*/ 24 w 182"/>
              <a:gd name="T65" fmla="*/ 109 h 146"/>
              <a:gd name="T66" fmla="*/ 49 w 182"/>
              <a:gd name="T67" fmla="*/ 109 h 146"/>
              <a:gd name="T68" fmla="*/ 49 w 182"/>
              <a:gd name="T69" fmla="*/ 121 h 146"/>
              <a:gd name="T70" fmla="*/ 24 w 182"/>
              <a:gd name="T71" fmla="*/ 121 h 146"/>
              <a:gd name="T72" fmla="*/ 61 w 182"/>
              <a:gd name="T73" fmla="*/ 121 h 146"/>
              <a:gd name="T74" fmla="*/ 61 w 182"/>
              <a:gd name="T75" fmla="*/ 109 h 146"/>
              <a:gd name="T76" fmla="*/ 97 w 182"/>
              <a:gd name="T77" fmla="*/ 109 h 146"/>
              <a:gd name="T78" fmla="*/ 97 w 182"/>
              <a:gd name="T79" fmla="*/ 121 h 146"/>
              <a:gd name="T80" fmla="*/ 61 w 182"/>
              <a:gd name="T81" fmla="*/ 12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2" h="146">
                <a:moveTo>
                  <a:pt x="167" y="0"/>
                </a:moveTo>
                <a:cubicBezTo>
                  <a:pt x="171" y="0"/>
                  <a:pt x="174" y="2"/>
                  <a:pt x="177" y="5"/>
                </a:cubicBezTo>
                <a:cubicBezTo>
                  <a:pt x="180" y="8"/>
                  <a:pt x="182" y="11"/>
                  <a:pt x="182" y="15"/>
                </a:cubicBezTo>
                <a:cubicBezTo>
                  <a:pt x="182" y="130"/>
                  <a:pt x="182" y="130"/>
                  <a:pt x="182" y="130"/>
                </a:cubicBezTo>
                <a:cubicBezTo>
                  <a:pt x="182" y="135"/>
                  <a:pt x="180" y="138"/>
                  <a:pt x="177" y="141"/>
                </a:cubicBezTo>
                <a:cubicBezTo>
                  <a:pt x="174" y="144"/>
                  <a:pt x="171" y="146"/>
                  <a:pt x="167" y="146"/>
                </a:cubicBezTo>
                <a:cubicBezTo>
                  <a:pt x="15" y="146"/>
                  <a:pt x="15" y="146"/>
                  <a:pt x="15" y="146"/>
                </a:cubicBezTo>
                <a:cubicBezTo>
                  <a:pt x="11" y="146"/>
                  <a:pt x="8" y="144"/>
                  <a:pt x="5" y="141"/>
                </a:cubicBezTo>
                <a:cubicBezTo>
                  <a:pt x="2" y="138"/>
                  <a:pt x="0" y="135"/>
                  <a:pt x="0" y="130"/>
                </a:cubicBezTo>
                <a:cubicBezTo>
                  <a:pt x="0" y="15"/>
                  <a:pt x="0" y="15"/>
                  <a:pt x="0" y="15"/>
                </a:cubicBezTo>
                <a:cubicBezTo>
                  <a:pt x="0" y="11"/>
                  <a:pt x="2" y="8"/>
                  <a:pt x="5" y="5"/>
                </a:cubicBezTo>
                <a:cubicBezTo>
                  <a:pt x="8" y="2"/>
                  <a:pt x="11" y="0"/>
                  <a:pt x="15" y="0"/>
                </a:cubicBezTo>
                <a:lnTo>
                  <a:pt x="167" y="0"/>
                </a:lnTo>
                <a:close/>
                <a:moveTo>
                  <a:pt x="15" y="12"/>
                </a:moveTo>
                <a:cubicBezTo>
                  <a:pt x="14" y="12"/>
                  <a:pt x="14" y="13"/>
                  <a:pt x="13" y="13"/>
                </a:cubicBezTo>
                <a:cubicBezTo>
                  <a:pt x="13" y="14"/>
                  <a:pt x="12" y="15"/>
                  <a:pt x="12" y="15"/>
                </a:cubicBezTo>
                <a:cubicBezTo>
                  <a:pt x="12" y="37"/>
                  <a:pt x="12" y="37"/>
                  <a:pt x="12" y="37"/>
                </a:cubicBezTo>
                <a:cubicBezTo>
                  <a:pt x="170" y="37"/>
                  <a:pt x="170" y="37"/>
                  <a:pt x="170" y="37"/>
                </a:cubicBezTo>
                <a:cubicBezTo>
                  <a:pt x="170" y="15"/>
                  <a:pt x="170" y="15"/>
                  <a:pt x="170" y="15"/>
                </a:cubicBezTo>
                <a:cubicBezTo>
                  <a:pt x="170" y="15"/>
                  <a:pt x="169" y="14"/>
                  <a:pt x="169" y="13"/>
                </a:cubicBezTo>
                <a:cubicBezTo>
                  <a:pt x="168" y="13"/>
                  <a:pt x="167" y="12"/>
                  <a:pt x="167" y="12"/>
                </a:cubicBezTo>
                <a:lnTo>
                  <a:pt x="15" y="12"/>
                </a:lnTo>
                <a:close/>
                <a:moveTo>
                  <a:pt x="167" y="133"/>
                </a:moveTo>
                <a:cubicBezTo>
                  <a:pt x="167" y="133"/>
                  <a:pt x="168" y="133"/>
                  <a:pt x="169" y="133"/>
                </a:cubicBezTo>
                <a:cubicBezTo>
                  <a:pt x="169" y="132"/>
                  <a:pt x="170" y="131"/>
                  <a:pt x="170" y="130"/>
                </a:cubicBezTo>
                <a:cubicBezTo>
                  <a:pt x="170" y="73"/>
                  <a:pt x="170" y="73"/>
                  <a:pt x="170" y="73"/>
                </a:cubicBezTo>
                <a:cubicBezTo>
                  <a:pt x="12" y="73"/>
                  <a:pt x="12" y="73"/>
                  <a:pt x="12" y="73"/>
                </a:cubicBezTo>
                <a:cubicBezTo>
                  <a:pt x="12" y="130"/>
                  <a:pt x="12" y="130"/>
                  <a:pt x="12" y="130"/>
                </a:cubicBezTo>
                <a:cubicBezTo>
                  <a:pt x="12" y="131"/>
                  <a:pt x="13" y="132"/>
                  <a:pt x="13" y="133"/>
                </a:cubicBezTo>
                <a:cubicBezTo>
                  <a:pt x="14" y="133"/>
                  <a:pt x="14" y="133"/>
                  <a:pt x="15" y="133"/>
                </a:cubicBezTo>
                <a:lnTo>
                  <a:pt x="167" y="133"/>
                </a:lnTo>
                <a:close/>
                <a:moveTo>
                  <a:pt x="24" y="121"/>
                </a:moveTo>
                <a:cubicBezTo>
                  <a:pt x="24" y="109"/>
                  <a:pt x="24" y="109"/>
                  <a:pt x="24" y="109"/>
                </a:cubicBezTo>
                <a:cubicBezTo>
                  <a:pt x="49" y="109"/>
                  <a:pt x="49" y="109"/>
                  <a:pt x="49" y="109"/>
                </a:cubicBezTo>
                <a:cubicBezTo>
                  <a:pt x="49" y="121"/>
                  <a:pt x="49" y="121"/>
                  <a:pt x="49" y="121"/>
                </a:cubicBezTo>
                <a:lnTo>
                  <a:pt x="24" y="121"/>
                </a:lnTo>
                <a:close/>
                <a:moveTo>
                  <a:pt x="61" y="121"/>
                </a:moveTo>
                <a:cubicBezTo>
                  <a:pt x="61" y="109"/>
                  <a:pt x="61" y="109"/>
                  <a:pt x="61" y="109"/>
                </a:cubicBezTo>
                <a:cubicBezTo>
                  <a:pt x="97" y="109"/>
                  <a:pt x="97" y="109"/>
                  <a:pt x="97" y="109"/>
                </a:cubicBezTo>
                <a:cubicBezTo>
                  <a:pt x="97" y="121"/>
                  <a:pt x="97" y="121"/>
                  <a:pt x="97" y="121"/>
                </a:cubicBezTo>
                <a:lnTo>
                  <a:pt x="61" y="121"/>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57" name="Freeform 154"/>
          <p:cNvSpPr>
            <a:spLocks noEditPoints="1"/>
          </p:cNvSpPr>
          <p:nvPr/>
        </p:nvSpPr>
        <p:spPr bwMode="auto">
          <a:xfrm>
            <a:off x="10616799" y="3289182"/>
            <a:ext cx="200541" cy="202807"/>
          </a:xfrm>
          <a:custGeom>
            <a:avLst/>
            <a:gdLst>
              <a:gd name="T0" fmla="*/ 133 w 133"/>
              <a:gd name="T1" fmla="*/ 127 h 133"/>
              <a:gd name="T2" fmla="*/ 132 w 133"/>
              <a:gd name="T3" fmla="*/ 132 h 133"/>
              <a:gd name="T4" fmla="*/ 127 w 133"/>
              <a:gd name="T5" fmla="*/ 133 h 133"/>
              <a:gd name="T6" fmla="*/ 114 w 133"/>
              <a:gd name="T7" fmla="*/ 133 h 133"/>
              <a:gd name="T8" fmla="*/ 110 w 133"/>
              <a:gd name="T9" fmla="*/ 132 h 133"/>
              <a:gd name="T10" fmla="*/ 108 w 133"/>
              <a:gd name="T11" fmla="*/ 128 h 133"/>
              <a:gd name="T12" fmla="*/ 98 w 133"/>
              <a:gd name="T13" fmla="*/ 89 h 133"/>
              <a:gd name="T14" fmla="*/ 76 w 133"/>
              <a:gd name="T15" fmla="*/ 57 h 133"/>
              <a:gd name="T16" fmla="*/ 44 w 133"/>
              <a:gd name="T17" fmla="*/ 36 h 133"/>
              <a:gd name="T18" fmla="*/ 6 w 133"/>
              <a:gd name="T19" fmla="*/ 26 h 133"/>
              <a:gd name="T20" fmla="*/ 2 w 133"/>
              <a:gd name="T21" fmla="*/ 24 h 133"/>
              <a:gd name="T22" fmla="*/ 0 w 133"/>
              <a:gd name="T23" fmla="*/ 20 h 133"/>
              <a:gd name="T24" fmla="*/ 0 w 133"/>
              <a:gd name="T25" fmla="*/ 6 h 133"/>
              <a:gd name="T26" fmla="*/ 2 w 133"/>
              <a:gd name="T27" fmla="*/ 2 h 133"/>
              <a:gd name="T28" fmla="*/ 6 w 133"/>
              <a:gd name="T29" fmla="*/ 0 h 133"/>
              <a:gd name="T30" fmla="*/ 7 w 133"/>
              <a:gd name="T31" fmla="*/ 0 h 133"/>
              <a:gd name="T32" fmla="*/ 54 w 133"/>
              <a:gd name="T33" fmla="*/ 12 h 133"/>
              <a:gd name="T34" fmla="*/ 94 w 133"/>
              <a:gd name="T35" fmla="*/ 39 h 133"/>
              <a:gd name="T36" fmla="*/ 122 w 133"/>
              <a:gd name="T37" fmla="*/ 80 h 133"/>
              <a:gd name="T38" fmla="*/ 133 w 133"/>
              <a:gd name="T39" fmla="*/ 127 h 133"/>
              <a:gd name="T40" fmla="*/ 85 w 133"/>
              <a:gd name="T41" fmla="*/ 127 h 133"/>
              <a:gd name="T42" fmla="*/ 83 w 133"/>
              <a:gd name="T43" fmla="*/ 131 h 133"/>
              <a:gd name="T44" fmla="*/ 79 w 133"/>
              <a:gd name="T45" fmla="*/ 133 h 133"/>
              <a:gd name="T46" fmla="*/ 66 w 133"/>
              <a:gd name="T47" fmla="*/ 133 h 133"/>
              <a:gd name="T48" fmla="*/ 62 w 133"/>
              <a:gd name="T49" fmla="*/ 132 h 133"/>
              <a:gd name="T50" fmla="*/ 60 w 133"/>
              <a:gd name="T51" fmla="*/ 128 h 133"/>
              <a:gd name="T52" fmla="*/ 43 w 133"/>
              <a:gd name="T53" fmla="*/ 91 h 133"/>
              <a:gd name="T54" fmla="*/ 6 w 133"/>
              <a:gd name="T55" fmla="*/ 74 h 133"/>
              <a:gd name="T56" fmla="*/ 2 w 133"/>
              <a:gd name="T57" fmla="*/ 72 h 133"/>
              <a:gd name="T58" fmla="*/ 0 w 133"/>
              <a:gd name="T59" fmla="*/ 68 h 133"/>
              <a:gd name="T60" fmla="*/ 0 w 133"/>
              <a:gd name="T61" fmla="*/ 55 h 133"/>
              <a:gd name="T62" fmla="*/ 2 w 133"/>
              <a:gd name="T63" fmla="*/ 50 h 133"/>
              <a:gd name="T64" fmla="*/ 6 w 133"/>
              <a:gd name="T65" fmla="*/ 49 h 133"/>
              <a:gd name="T66" fmla="*/ 7 w 133"/>
              <a:gd name="T67" fmla="*/ 49 h 133"/>
              <a:gd name="T68" fmla="*/ 36 w 133"/>
              <a:gd name="T69" fmla="*/ 56 h 133"/>
              <a:gd name="T70" fmla="*/ 60 w 133"/>
              <a:gd name="T71" fmla="*/ 74 h 133"/>
              <a:gd name="T72" fmla="*/ 77 w 133"/>
              <a:gd name="T73" fmla="*/ 98 h 133"/>
              <a:gd name="T74" fmla="*/ 85 w 133"/>
              <a:gd name="T75" fmla="*/ 127 h 133"/>
              <a:gd name="T76" fmla="*/ 31 w 133"/>
              <a:gd name="T77" fmla="*/ 102 h 133"/>
              <a:gd name="T78" fmla="*/ 36 w 133"/>
              <a:gd name="T79" fmla="*/ 115 h 133"/>
              <a:gd name="T80" fmla="*/ 31 w 133"/>
              <a:gd name="T81" fmla="*/ 128 h 133"/>
              <a:gd name="T82" fmla="*/ 18 w 133"/>
              <a:gd name="T83" fmla="*/ 133 h 133"/>
              <a:gd name="T84" fmla="*/ 5 w 133"/>
              <a:gd name="T85" fmla="*/ 128 h 133"/>
              <a:gd name="T86" fmla="*/ 0 w 133"/>
              <a:gd name="T87" fmla="*/ 115 h 133"/>
              <a:gd name="T88" fmla="*/ 5 w 133"/>
              <a:gd name="T89" fmla="*/ 102 h 133"/>
              <a:gd name="T90" fmla="*/ 18 w 133"/>
              <a:gd name="T91" fmla="*/ 97 h 133"/>
              <a:gd name="T92" fmla="*/ 31 w 133"/>
              <a:gd name="T93" fmla="*/ 10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3" h="133">
                <a:moveTo>
                  <a:pt x="133" y="127"/>
                </a:moveTo>
                <a:cubicBezTo>
                  <a:pt x="133" y="129"/>
                  <a:pt x="133" y="130"/>
                  <a:pt x="132" y="132"/>
                </a:cubicBezTo>
                <a:cubicBezTo>
                  <a:pt x="130" y="133"/>
                  <a:pt x="129" y="133"/>
                  <a:pt x="127" y="133"/>
                </a:cubicBezTo>
                <a:cubicBezTo>
                  <a:pt x="114" y="133"/>
                  <a:pt x="114" y="133"/>
                  <a:pt x="114" y="133"/>
                </a:cubicBezTo>
                <a:cubicBezTo>
                  <a:pt x="112" y="133"/>
                  <a:pt x="111" y="133"/>
                  <a:pt x="110" y="132"/>
                </a:cubicBezTo>
                <a:cubicBezTo>
                  <a:pt x="108" y="131"/>
                  <a:pt x="108" y="129"/>
                  <a:pt x="108" y="128"/>
                </a:cubicBezTo>
                <a:cubicBezTo>
                  <a:pt x="107" y="114"/>
                  <a:pt x="104" y="101"/>
                  <a:pt x="98" y="89"/>
                </a:cubicBezTo>
                <a:cubicBezTo>
                  <a:pt x="93" y="77"/>
                  <a:pt x="85" y="66"/>
                  <a:pt x="76" y="57"/>
                </a:cubicBezTo>
                <a:cubicBezTo>
                  <a:pt x="67" y="48"/>
                  <a:pt x="57" y="41"/>
                  <a:pt x="44" y="36"/>
                </a:cubicBezTo>
                <a:cubicBezTo>
                  <a:pt x="32" y="30"/>
                  <a:pt x="19" y="27"/>
                  <a:pt x="6" y="26"/>
                </a:cubicBezTo>
                <a:cubicBezTo>
                  <a:pt x="4" y="26"/>
                  <a:pt x="3" y="25"/>
                  <a:pt x="2" y="24"/>
                </a:cubicBezTo>
                <a:cubicBezTo>
                  <a:pt x="1" y="23"/>
                  <a:pt x="0" y="21"/>
                  <a:pt x="0" y="20"/>
                </a:cubicBezTo>
                <a:cubicBezTo>
                  <a:pt x="0" y="6"/>
                  <a:pt x="0" y="6"/>
                  <a:pt x="0" y="6"/>
                </a:cubicBezTo>
                <a:cubicBezTo>
                  <a:pt x="0" y="5"/>
                  <a:pt x="1" y="3"/>
                  <a:pt x="2" y="2"/>
                </a:cubicBezTo>
                <a:cubicBezTo>
                  <a:pt x="3" y="1"/>
                  <a:pt x="5" y="0"/>
                  <a:pt x="6" y="0"/>
                </a:cubicBezTo>
                <a:cubicBezTo>
                  <a:pt x="7" y="0"/>
                  <a:pt x="7" y="0"/>
                  <a:pt x="7" y="0"/>
                </a:cubicBezTo>
                <a:cubicBezTo>
                  <a:pt x="23" y="1"/>
                  <a:pt x="39" y="5"/>
                  <a:pt x="54" y="12"/>
                </a:cubicBezTo>
                <a:cubicBezTo>
                  <a:pt x="69" y="18"/>
                  <a:pt x="82" y="28"/>
                  <a:pt x="94" y="39"/>
                </a:cubicBezTo>
                <a:cubicBezTo>
                  <a:pt x="106" y="51"/>
                  <a:pt x="115" y="65"/>
                  <a:pt x="122" y="80"/>
                </a:cubicBezTo>
                <a:cubicBezTo>
                  <a:pt x="129" y="95"/>
                  <a:pt x="132" y="111"/>
                  <a:pt x="133" y="127"/>
                </a:cubicBezTo>
                <a:close/>
                <a:moveTo>
                  <a:pt x="85" y="127"/>
                </a:moveTo>
                <a:cubicBezTo>
                  <a:pt x="85" y="129"/>
                  <a:pt x="84" y="130"/>
                  <a:pt x="83" y="131"/>
                </a:cubicBezTo>
                <a:cubicBezTo>
                  <a:pt x="82" y="133"/>
                  <a:pt x="81" y="133"/>
                  <a:pt x="79" y="133"/>
                </a:cubicBezTo>
                <a:cubicBezTo>
                  <a:pt x="66" y="133"/>
                  <a:pt x="66" y="133"/>
                  <a:pt x="66" y="133"/>
                </a:cubicBezTo>
                <a:cubicBezTo>
                  <a:pt x="65" y="133"/>
                  <a:pt x="63" y="133"/>
                  <a:pt x="62" y="132"/>
                </a:cubicBezTo>
                <a:cubicBezTo>
                  <a:pt x="61" y="131"/>
                  <a:pt x="60" y="130"/>
                  <a:pt x="60" y="128"/>
                </a:cubicBezTo>
                <a:cubicBezTo>
                  <a:pt x="59" y="114"/>
                  <a:pt x="53" y="101"/>
                  <a:pt x="43" y="91"/>
                </a:cubicBezTo>
                <a:cubicBezTo>
                  <a:pt x="32" y="81"/>
                  <a:pt x="20" y="75"/>
                  <a:pt x="6" y="74"/>
                </a:cubicBezTo>
                <a:cubicBezTo>
                  <a:pt x="4" y="73"/>
                  <a:pt x="3" y="73"/>
                  <a:pt x="2" y="72"/>
                </a:cubicBezTo>
                <a:cubicBezTo>
                  <a:pt x="1" y="70"/>
                  <a:pt x="0" y="69"/>
                  <a:pt x="0" y="68"/>
                </a:cubicBezTo>
                <a:cubicBezTo>
                  <a:pt x="0" y="55"/>
                  <a:pt x="0" y="55"/>
                  <a:pt x="0" y="55"/>
                </a:cubicBezTo>
                <a:cubicBezTo>
                  <a:pt x="0" y="53"/>
                  <a:pt x="1" y="51"/>
                  <a:pt x="2" y="50"/>
                </a:cubicBezTo>
                <a:cubicBezTo>
                  <a:pt x="3" y="49"/>
                  <a:pt x="5" y="49"/>
                  <a:pt x="6" y="49"/>
                </a:cubicBezTo>
                <a:cubicBezTo>
                  <a:pt x="7" y="49"/>
                  <a:pt x="7" y="49"/>
                  <a:pt x="7" y="49"/>
                </a:cubicBezTo>
                <a:cubicBezTo>
                  <a:pt x="17" y="50"/>
                  <a:pt x="26" y="52"/>
                  <a:pt x="36" y="56"/>
                </a:cubicBezTo>
                <a:cubicBezTo>
                  <a:pt x="45" y="61"/>
                  <a:pt x="53" y="66"/>
                  <a:pt x="60" y="74"/>
                </a:cubicBezTo>
                <a:cubicBezTo>
                  <a:pt x="67" y="81"/>
                  <a:pt x="73" y="89"/>
                  <a:pt x="77" y="98"/>
                </a:cubicBezTo>
                <a:cubicBezTo>
                  <a:pt x="82" y="107"/>
                  <a:pt x="84" y="117"/>
                  <a:pt x="85" y="127"/>
                </a:cubicBezTo>
                <a:close/>
                <a:moveTo>
                  <a:pt x="31" y="102"/>
                </a:moveTo>
                <a:cubicBezTo>
                  <a:pt x="35" y="106"/>
                  <a:pt x="36" y="110"/>
                  <a:pt x="36" y="115"/>
                </a:cubicBezTo>
                <a:cubicBezTo>
                  <a:pt x="36" y="120"/>
                  <a:pt x="35" y="125"/>
                  <a:pt x="31" y="128"/>
                </a:cubicBezTo>
                <a:cubicBezTo>
                  <a:pt x="28" y="132"/>
                  <a:pt x="23" y="133"/>
                  <a:pt x="18" y="133"/>
                </a:cubicBezTo>
                <a:cubicBezTo>
                  <a:pt x="13" y="133"/>
                  <a:pt x="9" y="132"/>
                  <a:pt x="5" y="128"/>
                </a:cubicBezTo>
                <a:cubicBezTo>
                  <a:pt x="2" y="125"/>
                  <a:pt x="0" y="120"/>
                  <a:pt x="0" y="115"/>
                </a:cubicBezTo>
                <a:cubicBezTo>
                  <a:pt x="0" y="110"/>
                  <a:pt x="2" y="106"/>
                  <a:pt x="5" y="102"/>
                </a:cubicBezTo>
                <a:cubicBezTo>
                  <a:pt x="9" y="99"/>
                  <a:pt x="13" y="97"/>
                  <a:pt x="18" y="97"/>
                </a:cubicBezTo>
                <a:cubicBezTo>
                  <a:pt x="23" y="97"/>
                  <a:pt x="28" y="99"/>
                  <a:pt x="31" y="10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58" name="Freeform 155"/>
          <p:cNvSpPr>
            <a:spLocks noEditPoints="1"/>
          </p:cNvSpPr>
          <p:nvPr/>
        </p:nvSpPr>
        <p:spPr bwMode="auto">
          <a:xfrm>
            <a:off x="10881149" y="3307412"/>
            <a:ext cx="218771" cy="184579"/>
          </a:xfrm>
          <a:custGeom>
            <a:avLst/>
            <a:gdLst>
              <a:gd name="T0" fmla="*/ 145 w 145"/>
              <a:gd name="T1" fmla="*/ 76 h 121"/>
              <a:gd name="T2" fmla="*/ 145 w 145"/>
              <a:gd name="T3" fmla="*/ 106 h 121"/>
              <a:gd name="T4" fmla="*/ 141 w 145"/>
              <a:gd name="T5" fmla="*/ 117 h 121"/>
              <a:gd name="T6" fmla="*/ 130 w 145"/>
              <a:gd name="T7" fmla="*/ 121 h 121"/>
              <a:gd name="T8" fmla="*/ 15 w 145"/>
              <a:gd name="T9" fmla="*/ 121 h 121"/>
              <a:gd name="T10" fmla="*/ 4 w 145"/>
              <a:gd name="T11" fmla="*/ 117 h 121"/>
              <a:gd name="T12" fmla="*/ 0 w 145"/>
              <a:gd name="T13" fmla="*/ 106 h 121"/>
              <a:gd name="T14" fmla="*/ 0 w 145"/>
              <a:gd name="T15" fmla="*/ 76 h 121"/>
              <a:gd name="T16" fmla="*/ 1 w 145"/>
              <a:gd name="T17" fmla="*/ 69 h 121"/>
              <a:gd name="T18" fmla="*/ 20 w 145"/>
              <a:gd name="T19" fmla="*/ 12 h 121"/>
              <a:gd name="T20" fmla="*/ 26 w 145"/>
              <a:gd name="T21" fmla="*/ 4 h 121"/>
              <a:gd name="T22" fmla="*/ 36 w 145"/>
              <a:gd name="T23" fmla="*/ 0 h 121"/>
              <a:gd name="T24" fmla="*/ 109 w 145"/>
              <a:gd name="T25" fmla="*/ 0 h 121"/>
              <a:gd name="T26" fmla="*/ 119 w 145"/>
              <a:gd name="T27" fmla="*/ 4 h 121"/>
              <a:gd name="T28" fmla="*/ 125 w 145"/>
              <a:gd name="T29" fmla="*/ 12 h 121"/>
              <a:gd name="T30" fmla="*/ 144 w 145"/>
              <a:gd name="T31" fmla="*/ 69 h 121"/>
              <a:gd name="T32" fmla="*/ 145 w 145"/>
              <a:gd name="T33" fmla="*/ 76 h 121"/>
              <a:gd name="T34" fmla="*/ 133 w 145"/>
              <a:gd name="T35" fmla="*/ 106 h 121"/>
              <a:gd name="T36" fmla="*/ 133 w 145"/>
              <a:gd name="T37" fmla="*/ 76 h 121"/>
              <a:gd name="T38" fmla="*/ 132 w 145"/>
              <a:gd name="T39" fmla="*/ 74 h 121"/>
              <a:gd name="T40" fmla="*/ 130 w 145"/>
              <a:gd name="T41" fmla="*/ 73 h 121"/>
              <a:gd name="T42" fmla="*/ 15 w 145"/>
              <a:gd name="T43" fmla="*/ 73 h 121"/>
              <a:gd name="T44" fmla="*/ 13 w 145"/>
              <a:gd name="T45" fmla="*/ 74 h 121"/>
              <a:gd name="T46" fmla="*/ 12 w 145"/>
              <a:gd name="T47" fmla="*/ 76 h 121"/>
              <a:gd name="T48" fmla="*/ 12 w 145"/>
              <a:gd name="T49" fmla="*/ 106 h 121"/>
              <a:gd name="T50" fmla="*/ 13 w 145"/>
              <a:gd name="T51" fmla="*/ 108 h 121"/>
              <a:gd name="T52" fmla="*/ 15 w 145"/>
              <a:gd name="T53" fmla="*/ 109 h 121"/>
              <a:gd name="T54" fmla="*/ 130 w 145"/>
              <a:gd name="T55" fmla="*/ 109 h 121"/>
              <a:gd name="T56" fmla="*/ 132 w 145"/>
              <a:gd name="T57" fmla="*/ 108 h 121"/>
              <a:gd name="T58" fmla="*/ 133 w 145"/>
              <a:gd name="T59" fmla="*/ 106 h 121"/>
              <a:gd name="T60" fmla="*/ 17 w 145"/>
              <a:gd name="T61" fmla="*/ 61 h 121"/>
              <a:gd name="T62" fmla="*/ 128 w 145"/>
              <a:gd name="T63" fmla="*/ 61 h 121"/>
              <a:gd name="T64" fmla="*/ 113 w 145"/>
              <a:gd name="T65" fmla="*/ 15 h 121"/>
              <a:gd name="T66" fmla="*/ 112 w 145"/>
              <a:gd name="T67" fmla="*/ 13 h 121"/>
              <a:gd name="T68" fmla="*/ 109 w 145"/>
              <a:gd name="T69" fmla="*/ 13 h 121"/>
              <a:gd name="T70" fmla="*/ 36 w 145"/>
              <a:gd name="T71" fmla="*/ 13 h 121"/>
              <a:gd name="T72" fmla="*/ 33 w 145"/>
              <a:gd name="T73" fmla="*/ 13 h 121"/>
              <a:gd name="T74" fmla="*/ 32 w 145"/>
              <a:gd name="T75" fmla="*/ 15 h 121"/>
              <a:gd name="T76" fmla="*/ 17 w 145"/>
              <a:gd name="T77" fmla="*/ 61 h 121"/>
              <a:gd name="T78" fmla="*/ 96 w 145"/>
              <a:gd name="T79" fmla="*/ 86 h 121"/>
              <a:gd name="T80" fmla="*/ 98 w 145"/>
              <a:gd name="T81" fmla="*/ 91 h 121"/>
              <a:gd name="T82" fmla="*/ 96 w 145"/>
              <a:gd name="T83" fmla="*/ 97 h 121"/>
              <a:gd name="T84" fmla="*/ 91 w 145"/>
              <a:gd name="T85" fmla="*/ 99 h 121"/>
              <a:gd name="T86" fmla="*/ 85 w 145"/>
              <a:gd name="T87" fmla="*/ 97 h 121"/>
              <a:gd name="T88" fmla="*/ 83 w 145"/>
              <a:gd name="T89" fmla="*/ 91 h 121"/>
              <a:gd name="T90" fmla="*/ 85 w 145"/>
              <a:gd name="T91" fmla="*/ 86 h 121"/>
              <a:gd name="T92" fmla="*/ 91 w 145"/>
              <a:gd name="T93" fmla="*/ 84 h 121"/>
              <a:gd name="T94" fmla="*/ 96 w 145"/>
              <a:gd name="T95" fmla="*/ 86 h 121"/>
              <a:gd name="T96" fmla="*/ 120 w 145"/>
              <a:gd name="T97" fmla="*/ 86 h 121"/>
              <a:gd name="T98" fmla="*/ 122 w 145"/>
              <a:gd name="T99" fmla="*/ 91 h 121"/>
              <a:gd name="T100" fmla="*/ 120 w 145"/>
              <a:gd name="T101" fmla="*/ 97 h 121"/>
              <a:gd name="T102" fmla="*/ 115 w 145"/>
              <a:gd name="T103" fmla="*/ 99 h 121"/>
              <a:gd name="T104" fmla="*/ 109 w 145"/>
              <a:gd name="T105" fmla="*/ 97 h 121"/>
              <a:gd name="T106" fmla="*/ 107 w 145"/>
              <a:gd name="T107" fmla="*/ 91 h 121"/>
              <a:gd name="T108" fmla="*/ 109 w 145"/>
              <a:gd name="T109" fmla="*/ 86 h 121"/>
              <a:gd name="T110" fmla="*/ 115 w 145"/>
              <a:gd name="T111" fmla="*/ 84 h 121"/>
              <a:gd name="T112" fmla="*/ 120 w 145"/>
              <a:gd name="T113" fmla="*/ 8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 h="121">
                <a:moveTo>
                  <a:pt x="145" y="76"/>
                </a:moveTo>
                <a:cubicBezTo>
                  <a:pt x="145" y="106"/>
                  <a:pt x="145" y="106"/>
                  <a:pt x="145" y="106"/>
                </a:cubicBezTo>
                <a:cubicBezTo>
                  <a:pt x="145" y="110"/>
                  <a:pt x="144" y="114"/>
                  <a:pt x="141" y="117"/>
                </a:cubicBezTo>
                <a:cubicBezTo>
                  <a:pt x="138" y="120"/>
                  <a:pt x="134" y="121"/>
                  <a:pt x="130" y="121"/>
                </a:cubicBezTo>
                <a:cubicBezTo>
                  <a:pt x="15" y="121"/>
                  <a:pt x="15" y="121"/>
                  <a:pt x="15" y="121"/>
                </a:cubicBezTo>
                <a:cubicBezTo>
                  <a:pt x="11" y="121"/>
                  <a:pt x="7" y="120"/>
                  <a:pt x="4" y="117"/>
                </a:cubicBezTo>
                <a:cubicBezTo>
                  <a:pt x="1" y="114"/>
                  <a:pt x="0" y="110"/>
                  <a:pt x="0" y="106"/>
                </a:cubicBezTo>
                <a:cubicBezTo>
                  <a:pt x="0" y="76"/>
                  <a:pt x="0" y="76"/>
                  <a:pt x="0" y="76"/>
                </a:cubicBezTo>
                <a:cubicBezTo>
                  <a:pt x="0" y="75"/>
                  <a:pt x="0" y="72"/>
                  <a:pt x="1" y="69"/>
                </a:cubicBezTo>
                <a:cubicBezTo>
                  <a:pt x="20" y="12"/>
                  <a:pt x="20" y="12"/>
                  <a:pt x="20" y="12"/>
                </a:cubicBezTo>
                <a:cubicBezTo>
                  <a:pt x="21" y="8"/>
                  <a:pt x="23" y="6"/>
                  <a:pt x="26" y="4"/>
                </a:cubicBezTo>
                <a:cubicBezTo>
                  <a:pt x="29" y="1"/>
                  <a:pt x="32" y="0"/>
                  <a:pt x="36" y="0"/>
                </a:cubicBezTo>
                <a:cubicBezTo>
                  <a:pt x="109" y="0"/>
                  <a:pt x="109" y="0"/>
                  <a:pt x="109" y="0"/>
                </a:cubicBezTo>
                <a:cubicBezTo>
                  <a:pt x="113" y="0"/>
                  <a:pt x="116" y="1"/>
                  <a:pt x="119" y="4"/>
                </a:cubicBezTo>
                <a:cubicBezTo>
                  <a:pt x="122" y="6"/>
                  <a:pt x="124" y="8"/>
                  <a:pt x="125" y="12"/>
                </a:cubicBezTo>
                <a:cubicBezTo>
                  <a:pt x="144" y="69"/>
                  <a:pt x="144" y="69"/>
                  <a:pt x="144" y="69"/>
                </a:cubicBezTo>
                <a:cubicBezTo>
                  <a:pt x="145" y="72"/>
                  <a:pt x="145" y="75"/>
                  <a:pt x="145" y="76"/>
                </a:cubicBezTo>
                <a:close/>
                <a:moveTo>
                  <a:pt x="133" y="106"/>
                </a:moveTo>
                <a:cubicBezTo>
                  <a:pt x="133" y="76"/>
                  <a:pt x="133" y="76"/>
                  <a:pt x="133" y="76"/>
                </a:cubicBezTo>
                <a:cubicBezTo>
                  <a:pt x="133" y="75"/>
                  <a:pt x="133" y="75"/>
                  <a:pt x="132" y="74"/>
                </a:cubicBezTo>
                <a:cubicBezTo>
                  <a:pt x="131" y="73"/>
                  <a:pt x="131" y="73"/>
                  <a:pt x="130" y="73"/>
                </a:cubicBezTo>
                <a:cubicBezTo>
                  <a:pt x="15" y="73"/>
                  <a:pt x="15" y="73"/>
                  <a:pt x="15" y="73"/>
                </a:cubicBezTo>
                <a:cubicBezTo>
                  <a:pt x="14" y="73"/>
                  <a:pt x="13" y="73"/>
                  <a:pt x="13" y="74"/>
                </a:cubicBezTo>
                <a:cubicBezTo>
                  <a:pt x="12" y="75"/>
                  <a:pt x="12" y="75"/>
                  <a:pt x="12" y="76"/>
                </a:cubicBezTo>
                <a:cubicBezTo>
                  <a:pt x="12" y="106"/>
                  <a:pt x="12" y="106"/>
                  <a:pt x="12" y="106"/>
                </a:cubicBezTo>
                <a:cubicBezTo>
                  <a:pt x="12" y="107"/>
                  <a:pt x="12" y="108"/>
                  <a:pt x="13" y="108"/>
                </a:cubicBezTo>
                <a:cubicBezTo>
                  <a:pt x="13" y="109"/>
                  <a:pt x="14" y="109"/>
                  <a:pt x="15" y="109"/>
                </a:cubicBezTo>
                <a:cubicBezTo>
                  <a:pt x="130" y="109"/>
                  <a:pt x="130" y="109"/>
                  <a:pt x="130" y="109"/>
                </a:cubicBezTo>
                <a:cubicBezTo>
                  <a:pt x="131" y="109"/>
                  <a:pt x="131" y="109"/>
                  <a:pt x="132" y="108"/>
                </a:cubicBezTo>
                <a:cubicBezTo>
                  <a:pt x="133" y="108"/>
                  <a:pt x="133" y="107"/>
                  <a:pt x="133" y="106"/>
                </a:cubicBezTo>
                <a:close/>
                <a:moveTo>
                  <a:pt x="17" y="61"/>
                </a:moveTo>
                <a:cubicBezTo>
                  <a:pt x="128" y="61"/>
                  <a:pt x="128" y="61"/>
                  <a:pt x="128" y="61"/>
                </a:cubicBezTo>
                <a:cubicBezTo>
                  <a:pt x="113" y="15"/>
                  <a:pt x="113" y="15"/>
                  <a:pt x="113" y="15"/>
                </a:cubicBezTo>
                <a:cubicBezTo>
                  <a:pt x="113" y="15"/>
                  <a:pt x="113" y="14"/>
                  <a:pt x="112" y="13"/>
                </a:cubicBezTo>
                <a:cubicBezTo>
                  <a:pt x="111" y="13"/>
                  <a:pt x="110" y="13"/>
                  <a:pt x="109" y="13"/>
                </a:cubicBezTo>
                <a:cubicBezTo>
                  <a:pt x="36" y="13"/>
                  <a:pt x="36" y="13"/>
                  <a:pt x="36" y="13"/>
                </a:cubicBezTo>
                <a:cubicBezTo>
                  <a:pt x="35" y="13"/>
                  <a:pt x="34" y="13"/>
                  <a:pt x="33" y="13"/>
                </a:cubicBezTo>
                <a:cubicBezTo>
                  <a:pt x="32" y="14"/>
                  <a:pt x="32" y="15"/>
                  <a:pt x="32" y="15"/>
                </a:cubicBezTo>
                <a:lnTo>
                  <a:pt x="17" y="61"/>
                </a:lnTo>
                <a:close/>
                <a:moveTo>
                  <a:pt x="96" y="86"/>
                </a:moveTo>
                <a:cubicBezTo>
                  <a:pt x="97" y="87"/>
                  <a:pt x="98" y="89"/>
                  <a:pt x="98" y="91"/>
                </a:cubicBezTo>
                <a:cubicBezTo>
                  <a:pt x="98" y="93"/>
                  <a:pt x="97" y="95"/>
                  <a:pt x="96" y="97"/>
                </a:cubicBezTo>
                <a:cubicBezTo>
                  <a:pt x="94" y="98"/>
                  <a:pt x="93" y="99"/>
                  <a:pt x="91" y="99"/>
                </a:cubicBezTo>
                <a:cubicBezTo>
                  <a:pt x="89" y="99"/>
                  <a:pt x="87" y="98"/>
                  <a:pt x="85" y="97"/>
                </a:cubicBezTo>
                <a:cubicBezTo>
                  <a:pt x="84" y="95"/>
                  <a:pt x="83" y="93"/>
                  <a:pt x="83" y="91"/>
                </a:cubicBezTo>
                <a:cubicBezTo>
                  <a:pt x="83" y="89"/>
                  <a:pt x="84" y="87"/>
                  <a:pt x="85" y="86"/>
                </a:cubicBezTo>
                <a:cubicBezTo>
                  <a:pt x="87" y="84"/>
                  <a:pt x="89" y="84"/>
                  <a:pt x="91" y="84"/>
                </a:cubicBezTo>
                <a:cubicBezTo>
                  <a:pt x="93" y="84"/>
                  <a:pt x="94" y="84"/>
                  <a:pt x="96" y="86"/>
                </a:cubicBezTo>
                <a:close/>
                <a:moveTo>
                  <a:pt x="120" y="86"/>
                </a:moveTo>
                <a:cubicBezTo>
                  <a:pt x="122" y="87"/>
                  <a:pt x="122" y="89"/>
                  <a:pt x="122" y="91"/>
                </a:cubicBezTo>
                <a:cubicBezTo>
                  <a:pt x="122" y="93"/>
                  <a:pt x="122" y="95"/>
                  <a:pt x="120" y="97"/>
                </a:cubicBezTo>
                <a:cubicBezTo>
                  <a:pt x="119" y="98"/>
                  <a:pt x="117" y="99"/>
                  <a:pt x="115" y="99"/>
                </a:cubicBezTo>
                <a:cubicBezTo>
                  <a:pt x="113" y="99"/>
                  <a:pt x="111" y="98"/>
                  <a:pt x="109" y="97"/>
                </a:cubicBezTo>
                <a:cubicBezTo>
                  <a:pt x="108" y="95"/>
                  <a:pt x="107" y="93"/>
                  <a:pt x="107" y="91"/>
                </a:cubicBezTo>
                <a:cubicBezTo>
                  <a:pt x="107" y="89"/>
                  <a:pt x="108" y="87"/>
                  <a:pt x="109" y="86"/>
                </a:cubicBezTo>
                <a:cubicBezTo>
                  <a:pt x="111" y="84"/>
                  <a:pt x="113" y="84"/>
                  <a:pt x="115" y="84"/>
                </a:cubicBezTo>
                <a:cubicBezTo>
                  <a:pt x="117" y="84"/>
                  <a:pt x="119" y="84"/>
                  <a:pt x="120" y="8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59" name="Freeform 156"/>
          <p:cNvSpPr>
            <a:spLocks noEditPoints="1"/>
          </p:cNvSpPr>
          <p:nvPr/>
        </p:nvSpPr>
        <p:spPr bwMode="auto">
          <a:xfrm>
            <a:off x="11163730" y="3289182"/>
            <a:ext cx="255233" cy="221039"/>
          </a:xfrm>
          <a:custGeom>
            <a:avLst/>
            <a:gdLst>
              <a:gd name="T0" fmla="*/ 157 w 169"/>
              <a:gd name="T1" fmla="*/ 49 h 146"/>
              <a:gd name="T2" fmla="*/ 166 w 169"/>
              <a:gd name="T3" fmla="*/ 52 h 146"/>
              <a:gd name="T4" fmla="*/ 169 w 169"/>
              <a:gd name="T5" fmla="*/ 61 h 146"/>
              <a:gd name="T6" fmla="*/ 166 w 169"/>
              <a:gd name="T7" fmla="*/ 69 h 146"/>
              <a:gd name="T8" fmla="*/ 157 w 169"/>
              <a:gd name="T9" fmla="*/ 73 h 146"/>
              <a:gd name="T10" fmla="*/ 157 w 169"/>
              <a:gd name="T11" fmla="*/ 109 h 146"/>
              <a:gd name="T12" fmla="*/ 153 w 169"/>
              <a:gd name="T13" fmla="*/ 118 h 146"/>
              <a:gd name="T14" fmla="*/ 145 w 169"/>
              <a:gd name="T15" fmla="*/ 121 h 146"/>
              <a:gd name="T16" fmla="*/ 68 w 169"/>
              <a:gd name="T17" fmla="*/ 85 h 146"/>
              <a:gd name="T18" fmla="*/ 59 w 169"/>
              <a:gd name="T19" fmla="*/ 92 h 146"/>
              <a:gd name="T20" fmla="*/ 57 w 169"/>
              <a:gd name="T21" fmla="*/ 101 h 146"/>
              <a:gd name="T22" fmla="*/ 60 w 169"/>
              <a:gd name="T23" fmla="*/ 110 h 146"/>
              <a:gd name="T24" fmla="*/ 58 w 169"/>
              <a:gd name="T25" fmla="*/ 116 h 146"/>
              <a:gd name="T26" fmla="*/ 59 w 169"/>
              <a:gd name="T27" fmla="*/ 122 h 146"/>
              <a:gd name="T28" fmla="*/ 62 w 169"/>
              <a:gd name="T29" fmla="*/ 127 h 146"/>
              <a:gd name="T30" fmla="*/ 66 w 169"/>
              <a:gd name="T31" fmla="*/ 132 h 146"/>
              <a:gd name="T32" fmla="*/ 72 w 169"/>
              <a:gd name="T33" fmla="*/ 136 h 146"/>
              <a:gd name="T34" fmla="*/ 62 w 169"/>
              <a:gd name="T35" fmla="*/ 144 h 146"/>
              <a:gd name="T36" fmla="*/ 46 w 169"/>
              <a:gd name="T37" fmla="*/ 145 h 146"/>
              <a:gd name="T38" fmla="*/ 33 w 169"/>
              <a:gd name="T39" fmla="*/ 140 h 146"/>
              <a:gd name="T40" fmla="*/ 31 w 169"/>
              <a:gd name="T41" fmla="*/ 132 h 146"/>
              <a:gd name="T42" fmla="*/ 27 w 169"/>
              <a:gd name="T43" fmla="*/ 123 h 146"/>
              <a:gd name="T44" fmla="*/ 25 w 169"/>
              <a:gd name="T45" fmla="*/ 114 h 146"/>
              <a:gd name="T46" fmla="*/ 24 w 169"/>
              <a:gd name="T47" fmla="*/ 105 h 146"/>
              <a:gd name="T48" fmla="*/ 24 w 169"/>
              <a:gd name="T49" fmla="*/ 95 h 146"/>
              <a:gd name="T50" fmla="*/ 26 w 169"/>
              <a:gd name="T51" fmla="*/ 85 h 146"/>
              <a:gd name="T52" fmla="*/ 15 w 169"/>
              <a:gd name="T53" fmla="*/ 85 h 146"/>
              <a:gd name="T54" fmla="*/ 4 w 169"/>
              <a:gd name="T55" fmla="*/ 81 h 146"/>
              <a:gd name="T56" fmla="*/ 0 w 169"/>
              <a:gd name="T57" fmla="*/ 70 h 146"/>
              <a:gd name="T58" fmla="*/ 0 w 169"/>
              <a:gd name="T59" fmla="*/ 52 h 146"/>
              <a:gd name="T60" fmla="*/ 4 w 169"/>
              <a:gd name="T61" fmla="*/ 41 h 146"/>
              <a:gd name="T62" fmla="*/ 15 w 169"/>
              <a:gd name="T63" fmla="*/ 37 h 146"/>
              <a:gd name="T64" fmla="*/ 60 w 169"/>
              <a:gd name="T65" fmla="*/ 37 h 146"/>
              <a:gd name="T66" fmla="*/ 145 w 169"/>
              <a:gd name="T67" fmla="*/ 0 h 146"/>
              <a:gd name="T68" fmla="*/ 153 w 169"/>
              <a:gd name="T69" fmla="*/ 4 h 146"/>
              <a:gd name="T70" fmla="*/ 157 w 169"/>
              <a:gd name="T71" fmla="*/ 12 h 146"/>
              <a:gd name="T72" fmla="*/ 157 w 169"/>
              <a:gd name="T73" fmla="*/ 49 h 146"/>
              <a:gd name="T74" fmla="*/ 145 w 169"/>
              <a:gd name="T75" fmla="*/ 106 h 146"/>
              <a:gd name="T76" fmla="*/ 145 w 169"/>
              <a:gd name="T77" fmla="*/ 16 h 146"/>
              <a:gd name="T78" fmla="*/ 72 w 169"/>
              <a:gd name="T79" fmla="*/ 48 h 146"/>
              <a:gd name="T80" fmla="*/ 72 w 169"/>
              <a:gd name="T81" fmla="*/ 74 h 146"/>
              <a:gd name="T82" fmla="*/ 145 w 169"/>
              <a:gd name="T83" fmla="*/ 10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9" h="146">
                <a:moveTo>
                  <a:pt x="157" y="49"/>
                </a:moveTo>
                <a:cubicBezTo>
                  <a:pt x="160" y="49"/>
                  <a:pt x="163" y="50"/>
                  <a:pt x="166" y="52"/>
                </a:cubicBezTo>
                <a:cubicBezTo>
                  <a:pt x="168" y="55"/>
                  <a:pt x="169" y="58"/>
                  <a:pt x="169" y="61"/>
                </a:cubicBezTo>
                <a:cubicBezTo>
                  <a:pt x="169" y="64"/>
                  <a:pt x="168" y="67"/>
                  <a:pt x="166" y="69"/>
                </a:cubicBezTo>
                <a:cubicBezTo>
                  <a:pt x="163" y="72"/>
                  <a:pt x="160" y="73"/>
                  <a:pt x="157" y="73"/>
                </a:cubicBezTo>
                <a:cubicBezTo>
                  <a:pt x="157" y="109"/>
                  <a:pt x="157" y="109"/>
                  <a:pt x="157" y="109"/>
                </a:cubicBezTo>
                <a:cubicBezTo>
                  <a:pt x="157" y="113"/>
                  <a:pt x="156" y="115"/>
                  <a:pt x="153" y="118"/>
                </a:cubicBezTo>
                <a:cubicBezTo>
                  <a:pt x="151" y="120"/>
                  <a:pt x="148" y="121"/>
                  <a:pt x="145" y="121"/>
                </a:cubicBezTo>
                <a:cubicBezTo>
                  <a:pt x="119" y="99"/>
                  <a:pt x="93" y="88"/>
                  <a:pt x="68" y="85"/>
                </a:cubicBezTo>
                <a:cubicBezTo>
                  <a:pt x="64" y="87"/>
                  <a:pt x="62" y="89"/>
                  <a:pt x="59" y="92"/>
                </a:cubicBezTo>
                <a:cubicBezTo>
                  <a:pt x="57" y="95"/>
                  <a:pt x="56" y="98"/>
                  <a:pt x="57" y="101"/>
                </a:cubicBezTo>
                <a:cubicBezTo>
                  <a:pt x="57" y="105"/>
                  <a:pt x="58" y="107"/>
                  <a:pt x="60" y="110"/>
                </a:cubicBezTo>
                <a:cubicBezTo>
                  <a:pt x="59" y="112"/>
                  <a:pt x="58" y="114"/>
                  <a:pt x="58" y="116"/>
                </a:cubicBezTo>
                <a:cubicBezTo>
                  <a:pt x="58" y="118"/>
                  <a:pt x="58" y="120"/>
                  <a:pt x="59" y="122"/>
                </a:cubicBezTo>
                <a:cubicBezTo>
                  <a:pt x="59" y="123"/>
                  <a:pt x="60" y="125"/>
                  <a:pt x="62" y="127"/>
                </a:cubicBezTo>
                <a:cubicBezTo>
                  <a:pt x="63" y="129"/>
                  <a:pt x="65" y="130"/>
                  <a:pt x="66" y="132"/>
                </a:cubicBezTo>
                <a:cubicBezTo>
                  <a:pt x="68" y="133"/>
                  <a:pt x="70" y="134"/>
                  <a:pt x="72" y="136"/>
                </a:cubicBezTo>
                <a:cubicBezTo>
                  <a:pt x="70" y="140"/>
                  <a:pt x="67" y="143"/>
                  <a:pt x="62" y="144"/>
                </a:cubicBezTo>
                <a:cubicBezTo>
                  <a:pt x="57" y="146"/>
                  <a:pt x="51" y="146"/>
                  <a:pt x="46" y="145"/>
                </a:cubicBezTo>
                <a:cubicBezTo>
                  <a:pt x="40" y="144"/>
                  <a:pt x="36" y="143"/>
                  <a:pt x="33" y="140"/>
                </a:cubicBezTo>
                <a:cubicBezTo>
                  <a:pt x="33" y="139"/>
                  <a:pt x="32" y="136"/>
                  <a:pt x="31" y="132"/>
                </a:cubicBezTo>
                <a:cubicBezTo>
                  <a:pt x="29" y="128"/>
                  <a:pt x="28" y="125"/>
                  <a:pt x="27" y="123"/>
                </a:cubicBezTo>
                <a:cubicBezTo>
                  <a:pt x="27" y="121"/>
                  <a:pt x="26" y="118"/>
                  <a:pt x="25" y="114"/>
                </a:cubicBezTo>
                <a:cubicBezTo>
                  <a:pt x="24" y="111"/>
                  <a:pt x="24" y="107"/>
                  <a:pt x="24" y="105"/>
                </a:cubicBezTo>
                <a:cubicBezTo>
                  <a:pt x="24" y="102"/>
                  <a:pt x="24" y="99"/>
                  <a:pt x="24" y="95"/>
                </a:cubicBezTo>
                <a:cubicBezTo>
                  <a:pt x="25" y="92"/>
                  <a:pt x="25" y="88"/>
                  <a:pt x="26" y="85"/>
                </a:cubicBezTo>
                <a:cubicBezTo>
                  <a:pt x="15" y="85"/>
                  <a:pt x="15" y="85"/>
                  <a:pt x="15" y="85"/>
                </a:cubicBezTo>
                <a:cubicBezTo>
                  <a:pt x="11" y="85"/>
                  <a:pt x="7" y="84"/>
                  <a:pt x="4" y="81"/>
                </a:cubicBezTo>
                <a:cubicBezTo>
                  <a:pt x="1" y="78"/>
                  <a:pt x="0" y="74"/>
                  <a:pt x="0" y="70"/>
                </a:cubicBezTo>
                <a:cubicBezTo>
                  <a:pt x="0" y="52"/>
                  <a:pt x="0" y="52"/>
                  <a:pt x="0" y="52"/>
                </a:cubicBezTo>
                <a:cubicBezTo>
                  <a:pt x="0" y="48"/>
                  <a:pt x="1" y="44"/>
                  <a:pt x="4" y="41"/>
                </a:cubicBezTo>
                <a:cubicBezTo>
                  <a:pt x="7" y="38"/>
                  <a:pt x="11" y="37"/>
                  <a:pt x="15" y="37"/>
                </a:cubicBezTo>
                <a:cubicBezTo>
                  <a:pt x="60" y="37"/>
                  <a:pt x="60" y="37"/>
                  <a:pt x="60" y="37"/>
                </a:cubicBezTo>
                <a:cubicBezTo>
                  <a:pt x="88" y="37"/>
                  <a:pt x="116" y="25"/>
                  <a:pt x="145" y="0"/>
                </a:cubicBezTo>
                <a:cubicBezTo>
                  <a:pt x="148" y="0"/>
                  <a:pt x="151" y="2"/>
                  <a:pt x="153" y="4"/>
                </a:cubicBezTo>
                <a:cubicBezTo>
                  <a:pt x="156" y="6"/>
                  <a:pt x="157" y="9"/>
                  <a:pt x="157" y="12"/>
                </a:cubicBezTo>
                <a:lnTo>
                  <a:pt x="157" y="49"/>
                </a:lnTo>
                <a:close/>
                <a:moveTo>
                  <a:pt x="145" y="106"/>
                </a:moveTo>
                <a:cubicBezTo>
                  <a:pt x="145" y="16"/>
                  <a:pt x="145" y="16"/>
                  <a:pt x="145" y="16"/>
                </a:cubicBezTo>
                <a:cubicBezTo>
                  <a:pt x="120" y="35"/>
                  <a:pt x="96" y="45"/>
                  <a:pt x="72" y="48"/>
                </a:cubicBezTo>
                <a:cubicBezTo>
                  <a:pt x="72" y="74"/>
                  <a:pt x="72" y="74"/>
                  <a:pt x="72" y="74"/>
                </a:cubicBezTo>
                <a:cubicBezTo>
                  <a:pt x="96" y="76"/>
                  <a:pt x="120" y="87"/>
                  <a:pt x="145" y="10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60" name="Freeform 157"/>
          <p:cNvSpPr>
            <a:spLocks noEditPoints="1"/>
          </p:cNvSpPr>
          <p:nvPr/>
        </p:nvSpPr>
        <p:spPr bwMode="auto">
          <a:xfrm>
            <a:off x="11491887" y="3273230"/>
            <a:ext cx="237003" cy="255219"/>
          </a:xfrm>
          <a:custGeom>
            <a:avLst/>
            <a:gdLst>
              <a:gd name="T0" fmla="*/ 157 w 157"/>
              <a:gd name="T1" fmla="*/ 133 h 170"/>
              <a:gd name="T2" fmla="*/ 153 w 157"/>
              <a:gd name="T3" fmla="*/ 142 h 170"/>
              <a:gd name="T4" fmla="*/ 145 w 157"/>
              <a:gd name="T5" fmla="*/ 145 h 170"/>
              <a:gd name="T6" fmla="*/ 103 w 157"/>
              <a:gd name="T7" fmla="*/ 145 h 170"/>
              <a:gd name="T8" fmla="*/ 95 w 157"/>
              <a:gd name="T9" fmla="*/ 163 h 170"/>
              <a:gd name="T10" fmla="*/ 78 w 157"/>
              <a:gd name="T11" fmla="*/ 170 h 170"/>
              <a:gd name="T12" fmla="*/ 61 w 157"/>
              <a:gd name="T13" fmla="*/ 163 h 170"/>
              <a:gd name="T14" fmla="*/ 54 w 157"/>
              <a:gd name="T15" fmla="*/ 145 h 170"/>
              <a:gd name="T16" fmla="*/ 12 w 157"/>
              <a:gd name="T17" fmla="*/ 145 h 170"/>
              <a:gd name="T18" fmla="*/ 3 w 157"/>
              <a:gd name="T19" fmla="*/ 142 h 170"/>
              <a:gd name="T20" fmla="*/ 0 w 157"/>
              <a:gd name="T21" fmla="*/ 133 h 170"/>
              <a:gd name="T22" fmla="*/ 8 w 157"/>
              <a:gd name="T23" fmla="*/ 125 h 170"/>
              <a:gd name="T24" fmla="*/ 16 w 157"/>
              <a:gd name="T25" fmla="*/ 114 h 170"/>
              <a:gd name="T26" fmla="*/ 23 w 157"/>
              <a:gd name="T27" fmla="*/ 99 h 170"/>
              <a:gd name="T28" fmla="*/ 28 w 157"/>
              <a:gd name="T29" fmla="*/ 79 h 170"/>
              <a:gd name="T30" fmla="*/ 30 w 157"/>
              <a:gd name="T31" fmla="*/ 55 h 170"/>
              <a:gd name="T32" fmla="*/ 41 w 157"/>
              <a:gd name="T33" fmla="*/ 28 h 170"/>
              <a:gd name="T34" fmla="*/ 70 w 157"/>
              <a:gd name="T35" fmla="*/ 13 h 170"/>
              <a:gd name="T36" fmla="*/ 69 w 157"/>
              <a:gd name="T37" fmla="*/ 9 h 170"/>
              <a:gd name="T38" fmla="*/ 72 w 157"/>
              <a:gd name="T39" fmla="*/ 3 h 170"/>
              <a:gd name="T40" fmla="*/ 78 w 157"/>
              <a:gd name="T41" fmla="*/ 0 h 170"/>
              <a:gd name="T42" fmla="*/ 85 w 157"/>
              <a:gd name="T43" fmla="*/ 3 h 170"/>
              <a:gd name="T44" fmla="*/ 87 w 157"/>
              <a:gd name="T45" fmla="*/ 9 h 170"/>
              <a:gd name="T46" fmla="*/ 87 w 157"/>
              <a:gd name="T47" fmla="*/ 13 h 170"/>
              <a:gd name="T48" fmla="*/ 116 w 157"/>
              <a:gd name="T49" fmla="*/ 28 h 170"/>
              <a:gd name="T50" fmla="*/ 127 w 157"/>
              <a:gd name="T51" fmla="*/ 55 h 170"/>
              <a:gd name="T52" fmla="*/ 129 w 157"/>
              <a:gd name="T53" fmla="*/ 79 h 170"/>
              <a:gd name="T54" fmla="*/ 133 w 157"/>
              <a:gd name="T55" fmla="*/ 99 h 170"/>
              <a:gd name="T56" fmla="*/ 140 w 157"/>
              <a:gd name="T57" fmla="*/ 114 h 170"/>
              <a:gd name="T58" fmla="*/ 148 w 157"/>
              <a:gd name="T59" fmla="*/ 125 h 170"/>
              <a:gd name="T60" fmla="*/ 157 w 157"/>
              <a:gd name="T61" fmla="*/ 133 h 170"/>
              <a:gd name="T62" fmla="*/ 80 w 157"/>
              <a:gd name="T63" fmla="*/ 161 h 170"/>
              <a:gd name="T64" fmla="*/ 78 w 157"/>
              <a:gd name="T65" fmla="*/ 159 h 170"/>
              <a:gd name="T66" fmla="*/ 69 w 157"/>
              <a:gd name="T67" fmla="*/ 155 h 170"/>
              <a:gd name="T68" fmla="*/ 65 w 157"/>
              <a:gd name="T69" fmla="*/ 145 h 170"/>
              <a:gd name="T70" fmla="*/ 63 w 157"/>
              <a:gd name="T71" fmla="*/ 144 h 170"/>
              <a:gd name="T72" fmla="*/ 62 w 157"/>
              <a:gd name="T73" fmla="*/ 145 h 170"/>
              <a:gd name="T74" fmla="*/ 67 w 157"/>
              <a:gd name="T75" fmla="*/ 157 h 170"/>
              <a:gd name="T76" fmla="*/ 78 w 157"/>
              <a:gd name="T77" fmla="*/ 162 h 170"/>
              <a:gd name="T78" fmla="*/ 80 w 157"/>
              <a:gd name="T79"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7" h="170">
                <a:moveTo>
                  <a:pt x="157" y="133"/>
                </a:moveTo>
                <a:cubicBezTo>
                  <a:pt x="157" y="137"/>
                  <a:pt x="156" y="139"/>
                  <a:pt x="153" y="142"/>
                </a:cubicBezTo>
                <a:cubicBezTo>
                  <a:pt x="151" y="144"/>
                  <a:pt x="148" y="145"/>
                  <a:pt x="145" y="145"/>
                </a:cubicBezTo>
                <a:cubicBezTo>
                  <a:pt x="103" y="145"/>
                  <a:pt x="103" y="145"/>
                  <a:pt x="103" y="145"/>
                </a:cubicBezTo>
                <a:cubicBezTo>
                  <a:pt x="103" y="152"/>
                  <a:pt x="100" y="158"/>
                  <a:pt x="95" y="163"/>
                </a:cubicBezTo>
                <a:cubicBezTo>
                  <a:pt x="91" y="167"/>
                  <a:pt x="85" y="170"/>
                  <a:pt x="78" y="170"/>
                </a:cubicBezTo>
                <a:cubicBezTo>
                  <a:pt x="72" y="170"/>
                  <a:pt x="66" y="167"/>
                  <a:pt x="61" y="163"/>
                </a:cubicBezTo>
                <a:cubicBezTo>
                  <a:pt x="56" y="158"/>
                  <a:pt x="54" y="152"/>
                  <a:pt x="54" y="145"/>
                </a:cubicBezTo>
                <a:cubicBezTo>
                  <a:pt x="12" y="145"/>
                  <a:pt x="12" y="145"/>
                  <a:pt x="12" y="145"/>
                </a:cubicBezTo>
                <a:cubicBezTo>
                  <a:pt x="8" y="145"/>
                  <a:pt x="6" y="144"/>
                  <a:pt x="3" y="142"/>
                </a:cubicBezTo>
                <a:cubicBezTo>
                  <a:pt x="1" y="139"/>
                  <a:pt x="0" y="137"/>
                  <a:pt x="0" y="133"/>
                </a:cubicBezTo>
                <a:cubicBezTo>
                  <a:pt x="3" y="131"/>
                  <a:pt x="6" y="128"/>
                  <a:pt x="8" y="125"/>
                </a:cubicBezTo>
                <a:cubicBezTo>
                  <a:pt x="11" y="122"/>
                  <a:pt x="14" y="118"/>
                  <a:pt x="16" y="114"/>
                </a:cubicBezTo>
                <a:cubicBezTo>
                  <a:pt x="19" y="109"/>
                  <a:pt x="21" y="104"/>
                  <a:pt x="23" y="99"/>
                </a:cubicBezTo>
                <a:cubicBezTo>
                  <a:pt x="25" y="93"/>
                  <a:pt x="27" y="87"/>
                  <a:pt x="28" y="79"/>
                </a:cubicBezTo>
                <a:cubicBezTo>
                  <a:pt x="29" y="72"/>
                  <a:pt x="30" y="63"/>
                  <a:pt x="30" y="55"/>
                </a:cubicBezTo>
                <a:cubicBezTo>
                  <a:pt x="30" y="45"/>
                  <a:pt x="34" y="36"/>
                  <a:pt x="41" y="28"/>
                </a:cubicBezTo>
                <a:cubicBezTo>
                  <a:pt x="48" y="20"/>
                  <a:pt x="58" y="15"/>
                  <a:pt x="70" y="13"/>
                </a:cubicBezTo>
                <a:cubicBezTo>
                  <a:pt x="70" y="12"/>
                  <a:pt x="69" y="11"/>
                  <a:pt x="69" y="9"/>
                </a:cubicBezTo>
                <a:cubicBezTo>
                  <a:pt x="69" y="7"/>
                  <a:pt x="70" y="5"/>
                  <a:pt x="72" y="3"/>
                </a:cubicBezTo>
                <a:cubicBezTo>
                  <a:pt x="74" y="1"/>
                  <a:pt x="76" y="0"/>
                  <a:pt x="78" y="0"/>
                </a:cubicBezTo>
                <a:cubicBezTo>
                  <a:pt x="81" y="0"/>
                  <a:pt x="83" y="1"/>
                  <a:pt x="85" y="3"/>
                </a:cubicBezTo>
                <a:cubicBezTo>
                  <a:pt x="87" y="5"/>
                  <a:pt x="87" y="7"/>
                  <a:pt x="87" y="9"/>
                </a:cubicBezTo>
                <a:cubicBezTo>
                  <a:pt x="87" y="11"/>
                  <a:pt x="87" y="12"/>
                  <a:pt x="87" y="13"/>
                </a:cubicBezTo>
                <a:cubicBezTo>
                  <a:pt x="99" y="15"/>
                  <a:pt x="108" y="20"/>
                  <a:pt x="116" y="28"/>
                </a:cubicBezTo>
                <a:cubicBezTo>
                  <a:pt x="123" y="36"/>
                  <a:pt x="127" y="45"/>
                  <a:pt x="127" y="55"/>
                </a:cubicBezTo>
                <a:cubicBezTo>
                  <a:pt x="127" y="63"/>
                  <a:pt x="127" y="72"/>
                  <a:pt x="129" y="79"/>
                </a:cubicBezTo>
                <a:cubicBezTo>
                  <a:pt x="130" y="87"/>
                  <a:pt x="131" y="93"/>
                  <a:pt x="133" y="99"/>
                </a:cubicBezTo>
                <a:cubicBezTo>
                  <a:pt x="135" y="104"/>
                  <a:pt x="138" y="109"/>
                  <a:pt x="140" y="114"/>
                </a:cubicBezTo>
                <a:cubicBezTo>
                  <a:pt x="143" y="118"/>
                  <a:pt x="146" y="122"/>
                  <a:pt x="148" y="125"/>
                </a:cubicBezTo>
                <a:cubicBezTo>
                  <a:pt x="151" y="128"/>
                  <a:pt x="154" y="131"/>
                  <a:pt x="157" y="133"/>
                </a:cubicBezTo>
                <a:close/>
                <a:moveTo>
                  <a:pt x="80" y="161"/>
                </a:moveTo>
                <a:cubicBezTo>
                  <a:pt x="80" y="160"/>
                  <a:pt x="79" y="159"/>
                  <a:pt x="78" y="159"/>
                </a:cubicBezTo>
                <a:cubicBezTo>
                  <a:pt x="75" y="159"/>
                  <a:pt x="71" y="158"/>
                  <a:pt x="69" y="155"/>
                </a:cubicBezTo>
                <a:cubicBezTo>
                  <a:pt x="66" y="152"/>
                  <a:pt x="65" y="149"/>
                  <a:pt x="65" y="145"/>
                </a:cubicBezTo>
                <a:cubicBezTo>
                  <a:pt x="65" y="144"/>
                  <a:pt x="64" y="144"/>
                  <a:pt x="63" y="144"/>
                </a:cubicBezTo>
                <a:cubicBezTo>
                  <a:pt x="62" y="144"/>
                  <a:pt x="62" y="144"/>
                  <a:pt x="62" y="145"/>
                </a:cubicBezTo>
                <a:cubicBezTo>
                  <a:pt x="62" y="150"/>
                  <a:pt x="63" y="154"/>
                  <a:pt x="67" y="157"/>
                </a:cubicBezTo>
                <a:cubicBezTo>
                  <a:pt x="70" y="160"/>
                  <a:pt x="74" y="162"/>
                  <a:pt x="78" y="162"/>
                </a:cubicBezTo>
                <a:cubicBezTo>
                  <a:pt x="79" y="162"/>
                  <a:pt x="80" y="162"/>
                  <a:pt x="80" y="16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61" name="Freeform 158"/>
          <p:cNvSpPr/>
          <p:nvPr/>
        </p:nvSpPr>
        <p:spPr bwMode="auto">
          <a:xfrm>
            <a:off x="11801813" y="3289182"/>
            <a:ext cx="218771" cy="221039"/>
          </a:xfrm>
          <a:custGeom>
            <a:avLst/>
            <a:gdLst>
              <a:gd name="T0" fmla="*/ 131 w 146"/>
              <a:gd name="T1" fmla="*/ 73 h 146"/>
              <a:gd name="T2" fmla="*/ 144 w 146"/>
              <a:gd name="T3" fmla="*/ 86 h 146"/>
              <a:gd name="T4" fmla="*/ 146 w 146"/>
              <a:gd name="T5" fmla="*/ 92 h 146"/>
              <a:gd name="T6" fmla="*/ 141 w 146"/>
              <a:gd name="T7" fmla="*/ 97 h 146"/>
              <a:gd name="T8" fmla="*/ 123 w 146"/>
              <a:gd name="T9" fmla="*/ 102 h 146"/>
              <a:gd name="T10" fmla="*/ 128 w 146"/>
              <a:gd name="T11" fmla="*/ 119 h 146"/>
              <a:gd name="T12" fmla="*/ 126 w 146"/>
              <a:gd name="T13" fmla="*/ 126 h 146"/>
              <a:gd name="T14" fmla="*/ 120 w 146"/>
              <a:gd name="T15" fmla="*/ 128 h 146"/>
              <a:gd name="T16" fmla="*/ 102 w 146"/>
              <a:gd name="T17" fmla="*/ 123 h 146"/>
              <a:gd name="T18" fmla="*/ 97 w 146"/>
              <a:gd name="T19" fmla="*/ 140 h 146"/>
              <a:gd name="T20" fmla="*/ 93 w 146"/>
              <a:gd name="T21" fmla="*/ 145 h 146"/>
              <a:gd name="T22" fmla="*/ 91 w 146"/>
              <a:gd name="T23" fmla="*/ 146 h 146"/>
              <a:gd name="T24" fmla="*/ 86 w 146"/>
              <a:gd name="T25" fmla="*/ 143 h 146"/>
              <a:gd name="T26" fmla="*/ 73 w 146"/>
              <a:gd name="T27" fmla="*/ 130 h 146"/>
              <a:gd name="T28" fmla="*/ 60 w 146"/>
              <a:gd name="T29" fmla="*/ 143 h 146"/>
              <a:gd name="T30" fmla="*/ 54 w 146"/>
              <a:gd name="T31" fmla="*/ 145 h 146"/>
              <a:gd name="T32" fmla="*/ 49 w 146"/>
              <a:gd name="T33" fmla="*/ 140 h 146"/>
              <a:gd name="T34" fmla="*/ 44 w 146"/>
              <a:gd name="T35" fmla="*/ 123 h 146"/>
              <a:gd name="T36" fmla="*/ 27 w 146"/>
              <a:gd name="T37" fmla="*/ 128 h 146"/>
              <a:gd name="T38" fmla="*/ 20 w 146"/>
              <a:gd name="T39" fmla="*/ 126 h 146"/>
              <a:gd name="T40" fmla="*/ 18 w 146"/>
              <a:gd name="T41" fmla="*/ 119 h 146"/>
              <a:gd name="T42" fmla="*/ 23 w 146"/>
              <a:gd name="T43" fmla="*/ 102 h 146"/>
              <a:gd name="T44" fmla="*/ 6 w 146"/>
              <a:gd name="T45" fmla="*/ 97 h 146"/>
              <a:gd name="T46" fmla="*/ 1 w 146"/>
              <a:gd name="T47" fmla="*/ 92 h 146"/>
              <a:gd name="T48" fmla="*/ 3 w 146"/>
              <a:gd name="T49" fmla="*/ 86 h 146"/>
              <a:gd name="T50" fmla="*/ 16 w 146"/>
              <a:gd name="T51" fmla="*/ 73 h 146"/>
              <a:gd name="T52" fmla="*/ 3 w 146"/>
              <a:gd name="T53" fmla="*/ 60 h 146"/>
              <a:gd name="T54" fmla="*/ 1 w 146"/>
              <a:gd name="T55" fmla="*/ 54 h 146"/>
              <a:gd name="T56" fmla="*/ 6 w 146"/>
              <a:gd name="T57" fmla="*/ 49 h 146"/>
              <a:gd name="T58" fmla="*/ 23 w 146"/>
              <a:gd name="T59" fmla="*/ 44 h 146"/>
              <a:gd name="T60" fmla="*/ 18 w 146"/>
              <a:gd name="T61" fmla="*/ 27 h 146"/>
              <a:gd name="T62" fmla="*/ 20 w 146"/>
              <a:gd name="T63" fmla="*/ 20 h 146"/>
              <a:gd name="T64" fmla="*/ 27 w 146"/>
              <a:gd name="T65" fmla="*/ 18 h 146"/>
              <a:gd name="T66" fmla="*/ 44 w 146"/>
              <a:gd name="T67" fmla="*/ 23 h 146"/>
              <a:gd name="T68" fmla="*/ 49 w 146"/>
              <a:gd name="T69" fmla="*/ 5 h 146"/>
              <a:gd name="T70" fmla="*/ 54 w 146"/>
              <a:gd name="T71" fmla="*/ 1 h 146"/>
              <a:gd name="T72" fmla="*/ 60 w 146"/>
              <a:gd name="T73" fmla="*/ 2 h 146"/>
              <a:gd name="T74" fmla="*/ 73 w 146"/>
              <a:gd name="T75" fmla="*/ 16 h 146"/>
              <a:gd name="T76" fmla="*/ 86 w 146"/>
              <a:gd name="T77" fmla="*/ 2 h 146"/>
              <a:gd name="T78" fmla="*/ 93 w 146"/>
              <a:gd name="T79" fmla="*/ 1 h 146"/>
              <a:gd name="T80" fmla="*/ 97 w 146"/>
              <a:gd name="T81" fmla="*/ 5 h 146"/>
              <a:gd name="T82" fmla="*/ 102 w 146"/>
              <a:gd name="T83" fmla="*/ 23 h 146"/>
              <a:gd name="T84" fmla="*/ 120 w 146"/>
              <a:gd name="T85" fmla="*/ 18 h 146"/>
              <a:gd name="T86" fmla="*/ 126 w 146"/>
              <a:gd name="T87" fmla="*/ 20 h 146"/>
              <a:gd name="T88" fmla="*/ 128 w 146"/>
              <a:gd name="T89" fmla="*/ 27 h 146"/>
              <a:gd name="T90" fmla="*/ 123 w 146"/>
              <a:gd name="T91" fmla="*/ 44 h 146"/>
              <a:gd name="T92" fmla="*/ 141 w 146"/>
              <a:gd name="T93" fmla="*/ 49 h 146"/>
              <a:gd name="T94" fmla="*/ 146 w 146"/>
              <a:gd name="T95" fmla="*/ 54 h 146"/>
              <a:gd name="T96" fmla="*/ 144 w 146"/>
              <a:gd name="T97" fmla="*/ 60 h 146"/>
              <a:gd name="T98" fmla="*/ 131 w 146"/>
              <a:gd name="T99"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6" h="146">
                <a:moveTo>
                  <a:pt x="131" y="73"/>
                </a:moveTo>
                <a:cubicBezTo>
                  <a:pt x="144" y="86"/>
                  <a:pt x="144" y="86"/>
                  <a:pt x="144" y="86"/>
                </a:cubicBezTo>
                <a:cubicBezTo>
                  <a:pt x="146" y="87"/>
                  <a:pt x="146" y="90"/>
                  <a:pt x="146" y="92"/>
                </a:cubicBezTo>
                <a:cubicBezTo>
                  <a:pt x="145" y="95"/>
                  <a:pt x="143" y="97"/>
                  <a:pt x="141" y="97"/>
                </a:cubicBezTo>
                <a:cubicBezTo>
                  <a:pt x="123" y="102"/>
                  <a:pt x="123" y="102"/>
                  <a:pt x="123" y="102"/>
                </a:cubicBezTo>
                <a:cubicBezTo>
                  <a:pt x="128" y="119"/>
                  <a:pt x="128" y="119"/>
                  <a:pt x="128" y="119"/>
                </a:cubicBezTo>
                <a:cubicBezTo>
                  <a:pt x="129" y="122"/>
                  <a:pt x="128" y="124"/>
                  <a:pt x="126" y="126"/>
                </a:cubicBezTo>
                <a:cubicBezTo>
                  <a:pt x="124" y="128"/>
                  <a:pt x="122" y="128"/>
                  <a:pt x="120" y="128"/>
                </a:cubicBezTo>
                <a:cubicBezTo>
                  <a:pt x="102" y="123"/>
                  <a:pt x="102" y="123"/>
                  <a:pt x="102" y="123"/>
                </a:cubicBezTo>
                <a:cubicBezTo>
                  <a:pt x="97" y="140"/>
                  <a:pt x="97" y="140"/>
                  <a:pt x="97" y="140"/>
                </a:cubicBezTo>
                <a:cubicBezTo>
                  <a:pt x="97" y="143"/>
                  <a:pt x="95" y="145"/>
                  <a:pt x="93" y="145"/>
                </a:cubicBezTo>
                <a:cubicBezTo>
                  <a:pt x="92" y="145"/>
                  <a:pt x="91" y="146"/>
                  <a:pt x="91" y="146"/>
                </a:cubicBezTo>
                <a:cubicBezTo>
                  <a:pt x="89" y="146"/>
                  <a:pt x="87" y="145"/>
                  <a:pt x="86" y="143"/>
                </a:cubicBezTo>
                <a:cubicBezTo>
                  <a:pt x="73" y="130"/>
                  <a:pt x="73" y="130"/>
                  <a:pt x="73" y="130"/>
                </a:cubicBezTo>
                <a:cubicBezTo>
                  <a:pt x="60" y="143"/>
                  <a:pt x="60" y="143"/>
                  <a:pt x="60" y="143"/>
                </a:cubicBezTo>
                <a:cubicBezTo>
                  <a:pt x="59" y="145"/>
                  <a:pt x="56" y="146"/>
                  <a:pt x="54" y="145"/>
                </a:cubicBezTo>
                <a:cubicBezTo>
                  <a:pt x="51" y="145"/>
                  <a:pt x="50" y="143"/>
                  <a:pt x="49" y="140"/>
                </a:cubicBezTo>
                <a:cubicBezTo>
                  <a:pt x="44" y="123"/>
                  <a:pt x="44" y="123"/>
                  <a:pt x="44" y="123"/>
                </a:cubicBezTo>
                <a:cubicBezTo>
                  <a:pt x="27" y="128"/>
                  <a:pt x="27" y="128"/>
                  <a:pt x="27" y="128"/>
                </a:cubicBezTo>
                <a:cubicBezTo>
                  <a:pt x="24" y="128"/>
                  <a:pt x="22" y="128"/>
                  <a:pt x="20" y="126"/>
                </a:cubicBezTo>
                <a:cubicBezTo>
                  <a:pt x="18" y="124"/>
                  <a:pt x="18" y="122"/>
                  <a:pt x="18" y="119"/>
                </a:cubicBezTo>
                <a:cubicBezTo>
                  <a:pt x="23" y="102"/>
                  <a:pt x="23" y="102"/>
                  <a:pt x="23" y="102"/>
                </a:cubicBezTo>
                <a:cubicBezTo>
                  <a:pt x="6" y="97"/>
                  <a:pt x="6" y="97"/>
                  <a:pt x="6" y="97"/>
                </a:cubicBezTo>
                <a:cubicBezTo>
                  <a:pt x="3" y="97"/>
                  <a:pt x="2" y="95"/>
                  <a:pt x="1" y="92"/>
                </a:cubicBezTo>
                <a:cubicBezTo>
                  <a:pt x="0" y="90"/>
                  <a:pt x="1" y="87"/>
                  <a:pt x="3" y="86"/>
                </a:cubicBezTo>
                <a:cubicBezTo>
                  <a:pt x="16" y="73"/>
                  <a:pt x="16" y="73"/>
                  <a:pt x="16" y="73"/>
                </a:cubicBezTo>
                <a:cubicBezTo>
                  <a:pt x="3" y="60"/>
                  <a:pt x="3" y="60"/>
                  <a:pt x="3" y="60"/>
                </a:cubicBezTo>
                <a:cubicBezTo>
                  <a:pt x="1" y="58"/>
                  <a:pt x="0" y="56"/>
                  <a:pt x="1" y="54"/>
                </a:cubicBezTo>
                <a:cubicBezTo>
                  <a:pt x="2" y="51"/>
                  <a:pt x="3" y="49"/>
                  <a:pt x="6" y="49"/>
                </a:cubicBezTo>
                <a:cubicBezTo>
                  <a:pt x="23" y="44"/>
                  <a:pt x="23" y="44"/>
                  <a:pt x="23" y="44"/>
                </a:cubicBezTo>
                <a:cubicBezTo>
                  <a:pt x="18" y="27"/>
                  <a:pt x="18" y="27"/>
                  <a:pt x="18" y="27"/>
                </a:cubicBezTo>
                <a:cubicBezTo>
                  <a:pt x="18" y="24"/>
                  <a:pt x="18" y="22"/>
                  <a:pt x="20" y="20"/>
                </a:cubicBezTo>
                <a:cubicBezTo>
                  <a:pt x="22" y="18"/>
                  <a:pt x="24" y="17"/>
                  <a:pt x="27" y="18"/>
                </a:cubicBezTo>
                <a:cubicBezTo>
                  <a:pt x="44" y="23"/>
                  <a:pt x="44" y="23"/>
                  <a:pt x="44" y="23"/>
                </a:cubicBezTo>
                <a:cubicBezTo>
                  <a:pt x="49" y="5"/>
                  <a:pt x="49" y="5"/>
                  <a:pt x="49" y="5"/>
                </a:cubicBezTo>
                <a:cubicBezTo>
                  <a:pt x="50" y="3"/>
                  <a:pt x="51" y="1"/>
                  <a:pt x="54" y="1"/>
                </a:cubicBezTo>
                <a:cubicBezTo>
                  <a:pt x="56" y="0"/>
                  <a:pt x="59" y="0"/>
                  <a:pt x="60" y="2"/>
                </a:cubicBezTo>
                <a:cubicBezTo>
                  <a:pt x="73" y="16"/>
                  <a:pt x="73" y="16"/>
                  <a:pt x="73" y="16"/>
                </a:cubicBezTo>
                <a:cubicBezTo>
                  <a:pt x="86" y="2"/>
                  <a:pt x="86" y="2"/>
                  <a:pt x="86" y="2"/>
                </a:cubicBezTo>
                <a:cubicBezTo>
                  <a:pt x="88" y="1"/>
                  <a:pt x="90" y="0"/>
                  <a:pt x="93" y="1"/>
                </a:cubicBezTo>
                <a:cubicBezTo>
                  <a:pt x="95" y="1"/>
                  <a:pt x="97" y="3"/>
                  <a:pt x="97" y="5"/>
                </a:cubicBezTo>
                <a:cubicBezTo>
                  <a:pt x="102" y="23"/>
                  <a:pt x="102" y="23"/>
                  <a:pt x="102" y="23"/>
                </a:cubicBezTo>
                <a:cubicBezTo>
                  <a:pt x="120" y="18"/>
                  <a:pt x="120" y="18"/>
                  <a:pt x="120" y="18"/>
                </a:cubicBezTo>
                <a:cubicBezTo>
                  <a:pt x="122" y="17"/>
                  <a:pt x="124" y="18"/>
                  <a:pt x="126" y="20"/>
                </a:cubicBezTo>
                <a:cubicBezTo>
                  <a:pt x="128" y="22"/>
                  <a:pt x="129" y="24"/>
                  <a:pt x="128" y="27"/>
                </a:cubicBezTo>
                <a:cubicBezTo>
                  <a:pt x="123" y="44"/>
                  <a:pt x="123" y="44"/>
                  <a:pt x="123" y="44"/>
                </a:cubicBezTo>
                <a:cubicBezTo>
                  <a:pt x="141" y="49"/>
                  <a:pt x="141" y="49"/>
                  <a:pt x="141" y="49"/>
                </a:cubicBezTo>
                <a:cubicBezTo>
                  <a:pt x="143" y="49"/>
                  <a:pt x="145" y="51"/>
                  <a:pt x="146" y="54"/>
                </a:cubicBezTo>
                <a:cubicBezTo>
                  <a:pt x="146" y="56"/>
                  <a:pt x="146" y="58"/>
                  <a:pt x="144" y="60"/>
                </a:cubicBezTo>
                <a:lnTo>
                  <a:pt x="131" y="73"/>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62" name="Freeform 159"/>
          <p:cNvSpPr>
            <a:spLocks noEditPoints="1"/>
          </p:cNvSpPr>
          <p:nvPr/>
        </p:nvSpPr>
        <p:spPr bwMode="auto">
          <a:xfrm>
            <a:off x="838167" y="3742653"/>
            <a:ext cx="255233" cy="221039"/>
          </a:xfrm>
          <a:custGeom>
            <a:avLst/>
            <a:gdLst>
              <a:gd name="T0" fmla="*/ 162 w 169"/>
              <a:gd name="T1" fmla="*/ 78 h 146"/>
              <a:gd name="T2" fmla="*/ 129 w 169"/>
              <a:gd name="T3" fmla="*/ 85 h 146"/>
              <a:gd name="T4" fmla="*/ 126 w 169"/>
              <a:gd name="T5" fmla="*/ 100 h 146"/>
              <a:gd name="T6" fmla="*/ 112 w 169"/>
              <a:gd name="T7" fmla="*/ 138 h 146"/>
              <a:gd name="T8" fmla="*/ 60 w 169"/>
              <a:gd name="T9" fmla="*/ 139 h 146"/>
              <a:gd name="T10" fmla="*/ 12 w 169"/>
              <a:gd name="T11" fmla="*/ 133 h 146"/>
              <a:gd name="T12" fmla="*/ 0 w 169"/>
              <a:gd name="T13" fmla="*/ 121 h 146"/>
              <a:gd name="T14" fmla="*/ 3 w 169"/>
              <a:gd name="T15" fmla="*/ 52 h 146"/>
              <a:gd name="T16" fmla="*/ 39 w 169"/>
              <a:gd name="T17" fmla="*/ 49 h 146"/>
              <a:gd name="T18" fmla="*/ 44 w 169"/>
              <a:gd name="T19" fmla="*/ 47 h 146"/>
              <a:gd name="T20" fmla="*/ 48 w 169"/>
              <a:gd name="T21" fmla="*/ 43 h 146"/>
              <a:gd name="T22" fmla="*/ 52 w 169"/>
              <a:gd name="T23" fmla="*/ 39 h 146"/>
              <a:gd name="T24" fmla="*/ 62 w 169"/>
              <a:gd name="T25" fmla="*/ 25 h 146"/>
              <a:gd name="T26" fmla="*/ 69 w 169"/>
              <a:gd name="T27" fmla="*/ 13 h 146"/>
              <a:gd name="T28" fmla="*/ 78 w 169"/>
              <a:gd name="T29" fmla="*/ 2 h 146"/>
              <a:gd name="T30" fmla="*/ 104 w 169"/>
              <a:gd name="T31" fmla="*/ 7 h 146"/>
              <a:gd name="T32" fmla="*/ 110 w 169"/>
              <a:gd name="T33" fmla="*/ 37 h 146"/>
              <a:gd name="T34" fmla="*/ 162 w 169"/>
              <a:gd name="T35" fmla="*/ 44 h 146"/>
              <a:gd name="T36" fmla="*/ 22 w 169"/>
              <a:gd name="T37" fmla="*/ 120 h 146"/>
              <a:gd name="T38" fmla="*/ 22 w 169"/>
              <a:gd name="T39" fmla="*/ 111 h 146"/>
              <a:gd name="T40" fmla="*/ 14 w 169"/>
              <a:gd name="T41" fmla="*/ 111 h 146"/>
              <a:gd name="T42" fmla="*/ 14 w 169"/>
              <a:gd name="T43" fmla="*/ 120 h 146"/>
              <a:gd name="T44" fmla="*/ 22 w 169"/>
              <a:gd name="T45" fmla="*/ 120 h 146"/>
              <a:gd name="T46" fmla="*/ 154 w 169"/>
              <a:gd name="T47" fmla="*/ 52 h 146"/>
              <a:gd name="T48" fmla="*/ 91 w 169"/>
              <a:gd name="T49" fmla="*/ 49 h 146"/>
              <a:gd name="T50" fmla="*/ 95 w 169"/>
              <a:gd name="T51" fmla="*/ 39 h 146"/>
              <a:gd name="T52" fmla="*/ 100 w 169"/>
              <a:gd name="T53" fmla="*/ 25 h 146"/>
              <a:gd name="T54" fmla="*/ 85 w 169"/>
              <a:gd name="T55" fmla="*/ 12 h 146"/>
              <a:gd name="T56" fmla="*/ 73 w 169"/>
              <a:gd name="T57" fmla="*/ 32 h 146"/>
              <a:gd name="T58" fmla="*/ 53 w 169"/>
              <a:gd name="T59" fmla="*/ 55 h 146"/>
              <a:gd name="T60" fmla="*/ 36 w 169"/>
              <a:gd name="T61" fmla="*/ 61 h 146"/>
              <a:gd name="T62" fmla="*/ 39 w 169"/>
              <a:gd name="T63" fmla="*/ 121 h 146"/>
              <a:gd name="T64" fmla="*/ 73 w 169"/>
              <a:gd name="T65" fmla="*/ 130 h 146"/>
              <a:gd name="T66" fmla="*/ 108 w 169"/>
              <a:gd name="T67" fmla="*/ 118 h 146"/>
              <a:gd name="T68" fmla="*/ 112 w 169"/>
              <a:gd name="T69" fmla="*/ 107 h 146"/>
              <a:gd name="T70" fmla="*/ 112 w 169"/>
              <a:gd name="T71" fmla="*/ 94 h 146"/>
              <a:gd name="T72" fmla="*/ 116 w 169"/>
              <a:gd name="T73" fmla="*/ 77 h 146"/>
              <a:gd name="T74" fmla="*/ 145 w 169"/>
              <a:gd name="T75" fmla="*/ 73 h 146"/>
              <a:gd name="T76" fmla="*/ 157 w 169"/>
              <a:gd name="T77" fmla="*/ 6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9" h="146">
                <a:moveTo>
                  <a:pt x="169" y="61"/>
                </a:moveTo>
                <a:cubicBezTo>
                  <a:pt x="169" y="67"/>
                  <a:pt x="167" y="73"/>
                  <a:pt x="162" y="78"/>
                </a:cubicBezTo>
                <a:cubicBezTo>
                  <a:pt x="157" y="83"/>
                  <a:pt x="152" y="85"/>
                  <a:pt x="145" y="85"/>
                </a:cubicBezTo>
                <a:cubicBezTo>
                  <a:pt x="129" y="85"/>
                  <a:pt x="129" y="85"/>
                  <a:pt x="129" y="85"/>
                </a:cubicBezTo>
                <a:cubicBezTo>
                  <a:pt x="129" y="89"/>
                  <a:pt x="128" y="93"/>
                  <a:pt x="126" y="96"/>
                </a:cubicBezTo>
                <a:cubicBezTo>
                  <a:pt x="126" y="98"/>
                  <a:pt x="126" y="99"/>
                  <a:pt x="126" y="100"/>
                </a:cubicBezTo>
                <a:cubicBezTo>
                  <a:pt x="126" y="107"/>
                  <a:pt x="124" y="112"/>
                  <a:pt x="120" y="117"/>
                </a:cubicBezTo>
                <a:cubicBezTo>
                  <a:pt x="120" y="126"/>
                  <a:pt x="118" y="133"/>
                  <a:pt x="112" y="138"/>
                </a:cubicBezTo>
                <a:cubicBezTo>
                  <a:pt x="107" y="143"/>
                  <a:pt x="100" y="146"/>
                  <a:pt x="91" y="146"/>
                </a:cubicBezTo>
                <a:cubicBezTo>
                  <a:pt x="82" y="146"/>
                  <a:pt x="72" y="143"/>
                  <a:pt x="60" y="139"/>
                </a:cubicBezTo>
                <a:cubicBezTo>
                  <a:pt x="50" y="135"/>
                  <a:pt x="43" y="133"/>
                  <a:pt x="39" y="133"/>
                </a:cubicBezTo>
                <a:cubicBezTo>
                  <a:pt x="12" y="133"/>
                  <a:pt x="12" y="133"/>
                  <a:pt x="12" y="133"/>
                </a:cubicBezTo>
                <a:cubicBezTo>
                  <a:pt x="9" y="133"/>
                  <a:pt x="6" y="132"/>
                  <a:pt x="3" y="130"/>
                </a:cubicBezTo>
                <a:cubicBezTo>
                  <a:pt x="1" y="128"/>
                  <a:pt x="0" y="125"/>
                  <a:pt x="0" y="121"/>
                </a:cubicBezTo>
                <a:cubicBezTo>
                  <a:pt x="0" y="61"/>
                  <a:pt x="0" y="61"/>
                  <a:pt x="0" y="61"/>
                </a:cubicBezTo>
                <a:cubicBezTo>
                  <a:pt x="0" y="57"/>
                  <a:pt x="1" y="55"/>
                  <a:pt x="3" y="52"/>
                </a:cubicBezTo>
                <a:cubicBezTo>
                  <a:pt x="6" y="50"/>
                  <a:pt x="9" y="49"/>
                  <a:pt x="12" y="49"/>
                </a:cubicBezTo>
                <a:cubicBezTo>
                  <a:pt x="39" y="49"/>
                  <a:pt x="39" y="49"/>
                  <a:pt x="39" y="49"/>
                </a:cubicBezTo>
                <a:cubicBezTo>
                  <a:pt x="40" y="49"/>
                  <a:pt x="41" y="49"/>
                  <a:pt x="41" y="48"/>
                </a:cubicBezTo>
                <a:cubicBezTo>
                  <a:pt x="42" y="48"/>
                  <a:pt x="43" y="48"/>
                  <a:pt x="44" y="47"/>
                </a:cubicBezTo>
                <a:cubicBezTo>
                  <a:pt x="44" y="46"/>
                  <a:pt x="45" y="46"/>
                  <a:pt x="46" y="45"/>
                </a:cubicBezTo>
                <a:cubicBezTo>
                  <a:pt x="46" y="45"/>
                  <a:pt x="47" y="44"/>
                  <a:pt x="48" y="43"/>
                </a:cubicBezTo>
                <a:cubicBezTo>
                  <a:pt x="49" y="42"/>
                  <a:pt x="49" y="42"/>
                  <a:pt x="50" y="41"/>
                </a:cubicBezTo>
                <a:cubicBezTo>
                  <a:pt x="50" y="41"/>
                  <a:pt x="51" y="40"/>
                  <a:pt x="52" y="39"/>
                </a:cubicBezTo>
                <a:cubicBezTo>
                  <a:pt x="52" y="38"/>
                  <a:pt x="53" y="38"/>
                  <a:pt x="53" y="37"/>
                </a:cubicBezTo>
                <a:cubicBezTo>
                  <a:pt x="57" y="33"/>
                  <a:pt x="60" y="29"/>
                  <a:pt x="62" y="25"/>
                </a:cubicBezTo>
                <a:cubicBezTo>
                  <a:pt x="63" y="24"/>
                  <a:pt x="64" y="22"/>
                  <a:pt x="66" y="19"/>
                </a:cubicBezTo>
                <a:cubicBezTo>
                  <a:pt x="67" y="17"/>
                  <a:pt x="68" y="15"/>
                  <a:pt x="69" y="13"/>
                </a:cubicBezTo>
                <a:cubicBezTo>
                  <a:pt x="70" y="11"/>
                  <a:pt x="71" y="9"/>
                  <a:pt x="73" y="7"/>
                </a:cubicBezTo>
                <a:cubicBezTo>
                  <a:pt x="74" y="5"/>
                  <a:pt x="76" y="3"/>
                  <a:pt x="78" y="2"/>
                </a:cubicBezTo>
                <a:cubicBezTo>
                  <a:pt x="80" y="1"/>
                  <a:pt x="82" y="0"/>
                  <a:pt x="85" y="0"/>
                </a:cubicBezTo>
                <a:cubicBezTo>
                  <a:pt x="93" y="0"/>
                  <a:pt x="99" y="2"/>
                  <a:pt x="104" y="7"/>
                </a:cubicBezTo>
                <a:cubicBezTo>
                  <a:pt x="109" y="11"/>
                  <a:pt x="112" y="17"/>
                  <a:pt x="112" y="25"/>
                </a:cubicBezTo>
                <a:cubicBezTo>
                  <a:pt x="112" y="29"/>
                  <a:pt x="111" y="33"/>
                  <a:pt x="110" y="37"/>
                </a:cubicBezTo>
                <a:cubicBezTo>
                  <a:pt x="145" y="37"/>
                  <a:pt x="145" y="37"/>
                  <a:pt x="145" y="37"/>
                </a:cubicBezTo>
                <a:cubicBezTo>
                  <a:pt x="152" y="37"/>
                  <a:pt x="157" y="39"/>
                  <a:pt x="162" y="44"/>
                </a:cubicBezTo>
                <a:cubicBezTo>
                  <a:pt x="167" y="49"/>
                  <a:pt x="169" y="54"/>
                  <a:pt x="169" y="61"/>
                </a:cubicBezTo>
                <a:close/>
                <a:moveTo>
                  <a:pt x="22" y="120"/>
                </a:moveTo>
                <a:cubicBezTo>
                  <a:pt x="24" y="118"/>
                  <a:pt x="24" y="117"/>
                  <a:pt x="24" y="115"/>
                </a:cubicBezTo>
                <a:cubicBezTo>
                  <a:pt x="24" y="114"/>
                  <a:pt x="24" y="112"/>
                  <a:pt x="22" y="111"/>
                </a:cubicBezTo>
                <a:cubicBezTo>
                  <a:pt x="21" y="110"/>
                  <a:pt x="20" y="109"/>
                  <a:pt x="18" y="109"/>
                </a:cubicBezTo>
                <a:cubicBezTo>
                  <a:pt x="16" y="109"/>
                  <a:pt x="15" y="110"/>
                  <a:pt x="14" y="111"/>
                </a:cubicBezTo>
                <a:cubicBezTo>
                  <a:pt x="13" y="112"/>
                  <a:pt x="12" y="114"/>
                  <a:pt x="12" y="115"/>
                </a:cubicBezTo>
                <a:cubicBezTo>
                  <a:pt x="12" y="117"/>
                  <a:pt x="13" y="118"/>
                  <a:pt x="14" y="120"/>
                </a:cubicBezTo>
                <a:cubicBezTo>
                  <a:pt x="15" y="121"/>
                  <a:pt x="16" y="121"/>
                  <a:pt x="18" y="121"/>
                </a:cubicBezTo>
                <a:cubicBezTo>
                  <a:pt x="20" y="121"/>
                  <a:pt x="21" y="121"/>
                  <a:pt x="22" y="120"/>
                </a:cubicBezTo>
                <a:close/>
                <a:moveTo>
                  <a:pt x="157" y="61"/>
                </a:moveTo>
                <a:cubicBezTo>
                  <a:pt x="157" y="58"/>
                  <a:pt x="156" y="55"/>
                  <a:pt x="154" y="52"/>
                </a:cubicBezTo>
                <a:cubicBezTo>
                  <a:pt x="151" y="50"/>
                  <a:pt x="148" y="49"/>
                  <a:pt x="145" y="49"/>
                </a:cubicBezTo>
                <a:cubicBezTo>
                  <a:pt x="91" y="49"/>
                  <a:pt x="91" y="49"/>
                  <a:pt x="91" y="49"/>
                </a:cubicBezTo>
                <a:cubicBezTo>
                  <a:pt x="91" y="47"/>
                  <a:pt x="91" y="46"/>
                  <a:pt x="92" y="44"/>
                </a:cubicBezTo>
                <a:cubicBezTo>
                  <a:pt x="93" y="42"/>
                  <a:pt x="94" y="41"/>
                  <a:pt x="95" y="39"/>
                </a:cubicBezTo>
                <a:cubicBezTo>
                  <a:pt x="96" y="37"/>
                  <a:pt x="97" y="35"/>
                  <a:pt x="98" y="33"/>
                </a:cubicBezTo>
                <a:cubicBezTo>
                  <a:pt x="99" y="30"/>
                  <a:pt x="100" y="27"/>
                  <a:pt x="100" y="25"/>
                </a:cubicBezTo>
                <a:cubicBezTo>
                  <a:pt x="100" y="20"/>
                  <a:pt x="98" y="17"/>
                  <a:pt x="96" y="15"/>
                </a:cubicBezTo>
                <a:cubicBezTo>
                  <a:pt x="93" y="13"/>
                  <a:pt x="89" y="12"/>
                  <a:pt x="85" y="12"/>
                </a:cubicBezTo>
                <a:cubicBezTo>
                  <a:pt x="83" y="12"/>
                  <a:pt x="80" y="17"/>
                  <a:pt x="76" y="26"/>
                </a:cubicBezTo>
                <a:cubicBezTo>
                  <a:pt x="75" y="28"/>
                  <a:pt x="73" y="30"/>
                  <a:pt x="73" y="32"/>
                </a:cubicBezTo>
                <a:cubicBezTo>
                  <a:pt x="70" y="36"/>
                  <a:pt x="67" y="40"/>
                  <a:pt x="62" y="45"/>
                </a:cubicBezTo>
                <a:cubicBezTo>
                  <a:pt x="58" y="51"/>
                  <a:pt x="54" y="54"/>
                  <a:pt x="53" y="55"/>
                </a:cubicBezTo>
                <a:cubicBezTo>
                  <a:pt x="48" y="59"/>
                  <a:pt x="44" y="61"/>
                  <a:pt x="39" y="61"/>
                </a:cubicBezTo>
                <a:cubicBezTo>
                  <a:pt x="36" y="61"/>
                  <a:pt x="36" y="61"/>
                  <a:pt x="36" y="61"/>
                </a:cubicBezTo>
                <a:cubicBezTo>
                  <a:pt x="36" y="121"/>
                  <a:pt x="36" y="121"/>
                  <a:pt x="36" y="121"/>
                </a:cubicBezTo>
                <a:cubicBezTo>
                  <a:pt x="39" y="121"/>
                  <a:pt x="39" y="121"/>
                  <a:pt x="39" y="121"/>
                </a:cubicBezTo>
                <a:cubicBezTo>
                  <a:pt x="44" y="121"/>
                  <a:pt x="49" y="122"/>
                  <a:pt x="55" y="124"/>
                </a:cubicBezTo>
                <a:cubicBezTo>
                  <a:pt x="61" y="126"/>
                  <a:pt x="67" y="128"/>
                  <a:pt x="73" y="130"/>
                </a:cubicBezTo>
                <a:cubicBezTo>
                  <a:pt x="80" y="132"/>
                  <a:pt x="85" y="133"/>
                  <a:pt x="90" y="133"/>
                </a:cubicBezTo>
                <a:cubicBezTo>
                  <a:pt x="102" y="133"/>
                  <a:pt x="108" y="128"/>
                  <a:pt x="108" y="118"/>
                </a:cubicBezTo>
                <a:cubicBezTo>
                  <a:pt x="108" y="116"/>
                  <a:pt x="108" y="114"/>
                  <a:pt x="108" y="112"/>
                </a:cubicBezTo>
                <a:cubicBezTo>
                  <a:pt x="110" y="111"/>
                  <a:pt x="111" y="110"/>
                  <a:pt x="112" y="107"/>
                </a:cubicBezTo>
                <a:cubicBezTo>
                  <a:pt x="113" y="105"/>
                  <a:pt x="114" y="103"/>
                  <a:pt x="114" y="100"/>
                </a:cubicBezTo>
                <a:cubicBezTo>
                  <a:pt x="114" y="98"/>
                  <a:pt x="113" y="96"/>
                  <a:pt x="112" y="94"/>
                </a:cubicBezTo>
                <a:cubicBezTo>
                  <a:pt x="116" y="91"/>
                  <a:pt x="117" y="87"/>
                  <a:pt x="117" y="83"/>
                </a:cubicBezTo>
                <a:cubicBezTo>
                  <a:pt x="117" y="81"/>
                  <a:pt x="117" y="79"/>
                  <a:pt x="116" y="77"/>
                </a:cubicBezTo>
                <a:cubicBezTo>
                  <a:pt x="116" y="76"/>
                  <a:pt x="115" y="74"/>
                  <a:pt x="114" y="73"/>
                </a:cubicBezTo>
                <a:cubicBezTo>
                  <a:pt x="145" y="73"/>
                  <a:pt x="145" y="73"/>
                  <a:pt x="145" y="73"/>
                </a:cubicBezTo>
                <a:cubicBezTo>
                  <a:pt x="148" y="73"/>
                  <a:pt x="151" y="72"/>
                  <a:pt x="154" y="69"/>
                </a:cubicBezTo>
                <a:cubicBezTo>
                  <a:pt x="156" y="67"/>
                  <a:pt x="157" y="64"/>
                  <a:pt x="157" y="6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63" name="Freeform 160"/>
          <p:cNvSpPr>
            <a:spLocks noEditPoints="1"/>
          </p:cNvSpPr>
          <p:nvPr/>
        </p:nvSpPr>
        <p:spPr bwMode="auto">
          <a:xfrm>
            <a:off x="1154931" y="3742653"/>
            <a:ext cx="257514" cy="221039"/>
          </a:xfrm>
          <a:custGeom>
            <a:avLst/>
            <a:gdLst>
              <a:gd name="T0" fmla="*/ 170 w 170"/>
              <a:gd name="T1" fmla="*/ 121 h 146"/>
              <a:gd name="T2" fmla="*/ 157 w 170"/>
              <a:gd name="T3" fmla="*/ 133 h 146"/>
              <a:gd name="T4" fmla="*/ 109 w 170"/>
              <a:gd name="T5" fmla="*/ 139 h 146"/>
              <a:gd name="T6" fmla="*/ 57 w 170"/>
              <a:gd name="T7" fmla="*/ 138 h 146"/>
              <a:gd name="T8" fmla="*/ 49 w 170"/>
              <a:gd name="T9" fmla="*/ 117 h 146"/>
              <a:gd name="T10" fmla="*/ 44 w 170"/>
              <a:gd name="T11" fmla="*/ 96 h 146"/>
              <a:gd name="T12" fmla="*/ 24 w 170"/>
              <a:gd name="T13" fmla="*/ 85 h 146"/>
              <a:gd name="T14" fmla="*/ 0 w 170"/>
              <a:gd name="T15" fmla="*/ 61 h 146"/>
              <a:gd name="T16" fmla="*/ 24 w 170"/>
              <a:gd name="T17" fmla="*/ 37 h 146"/>
              <a:gd name="T18" fmla="*/ 58 w 170"/>
              <a:gd name="T19" fmla="*/ 25 h 146"/>
              <a:gd name="T20" fmla="*/ 85 w 170"/>
              <a:gd name="T21" fmla="*/ 0 h 146"/>
              <a:gd name="T22" fmla="*/ 97 w 170"/>
              <a:gd name="T23" fmla="*/ 7 h 146"/>
              <a:gd name="T24" fmla="*/ 104 w 170"/>
              <a:gd name="T25" fmla="*/ 19 h 146"/>
              <a:gd name="T26" fmla="*/ 117 w 170"/>
              <a:gd name="T27" fmla="*/ 37 h 146"/>
              <a:gd name="T28" fmla="*/ 120 w 170"/>
              <a:gd name="T29" fmla="*/ 41 h 146"/>
              <a:gd name="T30" fmla="*/ 124 w 170"/>
              <a:gd name="T31" fmla="*/ 45 h 146"/>
              <a:gd name="T32" fmla="*/ 128 w 170"/>
              <a:gd name="T33" fmla="*/ 48 h 146"/>
              <a:gd name="T34" fmla="*/ 157 w 170"/>
              <a:gd name="T35" fmla="*/ 49 h 146"/>
              <a:gd name="T36" fmla="*/ 170 w 170"/>
              <a:gd name="T37" fmla="*/ 61 h 146"/>
              <a:gd name="T38" fmla="*/ 133 w 170"/>
              <a:gd name="T39" fmla="*/ 121 h 146"/>
              <a:gd name="T40" fmla="*/ 130 w 170"/>
              <a:gd name="T41" fmla="*/ 61 h 146"/>
              <a:gd name="T42" fmla="*/ 118 w 170"/>
              <a:gd name="T43" fmla="*/ 56 h 146"/>
              <a:gd name="T44" fmla="*/ 109 w 170"/>
              <a:gd name="T45" fmla="*/ 47 h 146"/>
              <a:gd name="T46" fmla="*/ 108 w 170"/>
              <a:gd name="T47" fmla="*/ 46 h 146"/>
              <a:gd name="T48" fmla="*/ 97 w 170"/>
              <a:gd name="T49" fmla="*/ 32 h 146"/>
              <a:gd name="T50" fmla="*/ 92 w 170"/>
              <a:gd name="T51" fmla="*/ 23 h 146"/>
              <a:gd name="T52" fmla="*/ 89 w 170"/>
              <a:gd name="T53" fmla="*/ 16 h 146"/>
              <a:gd name="T54" fmla="*/ 85 w 170"/>
              <a:gd name="T55" fmla="*/ 12 h 146"/>
              <a:gd name="T56" fmla="*/ 70 w 170"/>
              <a:gd name="T57" fmla="*/ 25 h 146"/>
              <a:gd name="T58" fmla="*/ 74 w 170"/>
              <a:gd name="T59" fmla="*/ 39 h 146"/>
              <a:gd name="T60" fmla="*/ 79 w 170"/>
              <a:gd name="T61" fmla="*/ 49 h 146"/>
              <a:gd name="T62" fmla="*/ 16 w 170"/>
              <a:gd name="T63" fmla="*/ 52 h 146"/>
              <a:gd name="T64" fmla="*/ 16 w 170"/>
              <a:gd name="T65" fmla="*/ 69 h 146"/>
              <a:gd name="T66" fmla="*/ 56 w 170"/>
              <a:gd name="T67" fmla="*/ 73 h 146"/>
              <a:gd name="T68" fmla="*/ 52 w 170"/>
              <a:gd name="T69" fmla="*/ 83 h 146"/>
              <a:gd name="T70" fmla="*/ 56 w 170"/>
              <a:gd name="T71" fmla="*/ 100 h 146"/>
              <a:gd name="T72" fmla="*/ 62 w 170"/>
              <a:gd name="T73" fmla="*/ 112 h 146"/>
              <a:gd name="T74" fmla="*/ 66 w 170"/>
              <a:gd name="T75" fmla="*/ 130 h 146"/>
              <a:gd name="T76" fmla="*/ 96 w 170"/>
              <a:gd name="T77" fmla="*/ 130 h 146"/>
              <a:gd name="T78" fmla="*/ 130 w 170"/>
              <a:gd name="T79" fmla="*/ 121 h 146"/>
              <a:gd name="T80" fmla="*/ 157 w 170"/>
              <a:gd name="T81" fmla="*/ 115 h 146"/>
              <a:gd name="T82" fmla="*/ 151 w 170"/>
              <a:gd name="T83" fmla="*/ 109 h 146"/>
              <a:gd name="T84" fmla="*/ 145 w 170"/>
              <a:gd name="T85" fmla="*/ 115 h 146"/>
              <a:gd name="T86" fmla="*/ 151 w 170"/>
              <a:gd name="T87" fmla="*/ 12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0" h="146">
                <a:moveTo>
                  <a:pt x="170" y="61"/>
                </a:moveTo>
                <a:cubicBezTo>
                  <a:pt x="170" y="121"/>
                  <a:pt x="170" y="121"/>
                  <a:pt x="170" y="121"/>
                </a:cubicBezTo>
                <a:cubicBezTo>
                  <a:pt x="170" y="125"/>
                  <a:pt x="168" y="128"/>
                  <a:pt x="166" y="130"/>
                </a:cubicBezTo>
                <a:cubicBezTo>
                  <a:pt x="164" y="132"/>
                  <a:pt x="161" y="133"/>
                  <a:pt x="157" y="133"/>
                </a:cubicBezTo>
                <a:cubicBezTo>
                  <a:pt x="130" y="133"/>
                  <a:pt x="130" y="133"/>
                  <a:pt x="130" y="133"/>
                </a:cubicBezTo>
                <a:cubicBezTo>
                  <a:pt x="127" y="133"/>
                  <a:pt x="120" y="135"/>
                  <a:pt x="109" y="139"/>
                </a:cubicBezTo>
                <a:cubicBezTo>
                  <a:pt x="97" y="143"/>
                  <a:pt x="87" y="146"/>
                  <a:pt x="79" y="146"/>
                </a:cubicBezTo>
                <a:cubicBezTo>
                  <a:pt x="70" y="146"/>
                  <a:pt x="63" y="143"/>
                  <a:pt x="57" y="138"/>
                </a:cubicBezTo>
                <a:cubicBezTo>
                  <a:pt x="52" y="133"/>
                  <a:pt x="49" y="126"/>
                  <a:pt x="49" y="118"/>
                </a:cubicBezTo>
                <a:cubicBezTo>
                  <a:pt x="49" y="117"/>
                  <a:pt x="49" y="117"/>
                  <a:pt x="49" y="117"/>
                </a:cubicBezTo>
                <a:cubicBezTo>
                  <a:pt x="45" y="112"/>
                  <a:pt x="44" y="107"/>
                  <a:pt x="44" y="100"/>
                </a:cubicBezTo>
                <a:cubicBezTo>
                  <a:pt x="44" y="99"/>
                  <a:pt x="44" y="98"/>
                  <a:pt x="44" y="96"/>
                </a:cubicBezTo>
                <a:cubicBezTo>
                  <a:pt x="42" y="93"/>
                  <a:pt x="41" y="89"/>
                  <a:pt x="40" y="85"/>
                </a:cubicBezTo>
                <a:cubicBezTo>
                  <a:pt x="24" y="85"/>
                  <a:pt x="24" y="85"/>
                  <a:pt x="24" y="85"/>
                </a:cubicBezTo>
                <a:cubicBezTo>
                  <a:pt x="18" y="85"/>
                  <a:pt x="12" y="83"/>
                  <a:pt x="7" y="78"/>
                </a:cubicBezTo>
                <a:cubicBezTo>
                  <a:pt x="3" y="73"/>
                  <a:pt x="0" y="67"/>
                  <a:pt x="0" y="61"/>
                </a:cubicBezTo>
                <a:cubicBezTo>
                  <a:pt x="0" y="54"/>
                  <a:pt x="3" y="49"/>
                  <a:pt x="7" y="44"/>
                </a:cubicBezTo>
                <a:cubicBezTo>
                  <a:pt x="12" y="39"/>
                  <a:pt x="18" y="37"/>
                  <a:pt x="24" y="37"/>
                </a:cubicBezTo>
                <a:cubicBezTo>
                  <a:pt x="60" y="37"/>
                  <a:pt x="60" y="37"/>
                  <a:pt x="60" y="37"/>
                </a:cubicBezTo>
                <a:cubicBezTo>
                  <a:pt x="58" y="33"/>
                  <a:pt x="58" y="29"/>
                  <a:pt x="58" y="25"/>
                </a:cubicBezTo>
                <a:cubicBezTo>
                  <a:pt x="58" y="17"/>
                  <a:pt x="60" y="11"/>
                  <a:pt x="65" y="7"/>
                </a:cubicBezTo>
                <a:cubicBezTo>
                  <a:pt x="70" y="2"/>
                  <a:pt x="77" y="0"/>
                  <a:pt x="85" y="0"/>
                </a:cubicBezTo>
                <a:cubicBezTo>
                  <a:pt x="87" y="0"/>
                  <a:pt x="89" y="1"/>
                  <a:pt x="91" y="2"/>
                </a:cubicBezTo>
                <a:cubicBezTo>
                  <a:pt x="93" y="3"/>
                  <a:pt x="95" y="5"/>
                  <a:pt x="97" y="7"/>
                </a:cubicBezTo>
                <a:cubicBezTo>
                  <a:pt x="98" y="9"/>
                  <a:pt x="99" y="11"/>
                  <a:pt x="100" y="13"/>
                </a:cubicBezTo>
                <a:cubicBezTo>
                  <a:pt x="102" y="15"/>
                  <a:pt x="103" y="17"/>
                  <a:pt x="104" y="19"/>
                </a:cubicBezTo>
                <a:cubicBezTo>
                  <a:pt x="105" y="22"/>
                  <a:pt x="106" y="24"/>
                  <a:pt x="107" y="25"/>
                </a:cubicBezTo>
                <a:cubicBezTo>
                  <a:pt x="109" y="29"/>
                  <a:pt x="112" y="33"/>
                  <a:pt x="117" y="37"/>
                </a:cubicBezTo>
                <a:cubicBezTo>
                  <a:pt x="117" y="38"/>
                  <a:pt x="117" y="38"/>
                  <a:pt x="118" y="39"/>
                </a:cubicBezTo>
                <a:cubicBezTo>
                  <a:pt x="119" y="40"/>
                  <a:pt x="119" y="41"/>
                  <a:pt x="120" y="41"/>
                </a:cubicBezTo>
                <a:cubicBezTo>
                  <a:pt x="120" y="42"/>
                  <a:pt x="121" y="42"/>
                  <a:pt x="122" y="43"/>
                </a:cubicBezTo>
                <a:cubicBezTo>
                  <a:pt x="122" y="44"/>
                  <a:pt x="123" y="45"/>
                  <a:pt x="124" y="45"/>
                </a:cubicBezTo>
                <a:cubicBezTo>
                  <a:pt x="125" y="46"/>
                  <a:pt x="125" y="46"/>
                  <a:pt x="126" y="47"/>
                </a:cubicBezTo>
                <a:cubicBezTo>
                  <a:pt x="127" y="48"/>
                  <a:pt x="128" y="48"/>
                  <a:pt x="128" y="48"/>
                </a:cubicBezTo>
                <a:cubicBezTo>
                  <a:pt x="129" y="49"/>
                  <a:pt x="130" y="49"/>
                  <a:pt x="130" y="49"/>
                </a:cubicBezTo>
                <a:cubicBezTo>
                  <a:pt x="157" y="49"/>
                  <a:pt x="157" y="49"/>
                  <a:pt x="157" y="49"/>
                </a:cubicBezTo>
                <a:cubicBezTo>
                  <a:pt x="161" y="49"/>
                  <a:pt x="164" y="50"/>
                  <a:pt x="166" y="52"/>
                </a:cubicBezTo>
                <a:cubicBezTo>
                  <a:pt x="168" y="55"/>
                  <a:pt x="170" y="57"/>
                  <a:pt x="170" y="61"/>
                </a:cubicBezTo>
                <a:close/>
                <a:moveTo>
                  <a:pt x="130" y="121"/>
                </a:moveTo>
                <a:cubicBezTo>
                  <a:pt x="133" y="121"/>
                  <a:pt x="133" y="121"/>
                  <a:pt x="133" y="121"/>
                </a:cubicBezTo>
                <a:cubicBezTo>
                  <a:pt x="133" y="61"/>
                  <a:pt x="133" y="61"/>
                  <a:pt x="133" y="61"/>
                </a:cubicBezTo>
                <a:cubicBezTo>
                  <a:pt x="130" y="61"/>
                  <a:pt x="130" y="61"/>
                  <a:pt x="130" y="61"/>
                </a:cubicBezTo>
                <a:cubicBezTo>
                  <a:pt x="128" y="61"/>
                  <a:pt x="126" y="60"/>
                  <a:pt x="124" y="60"/>
                </a:cubicBezTo>
                <a:cubicBezTo>
                  <a:pt x="122" y="59"/>
                  <a:pt x="120" y="58"/>
                  <a:pt x="118" y="56"/>
                </a:cubicBezTo>
                <a:cubicBezTo>
                  <a:pt x="116" y="55"/>
                  <a:pt x="115" y="53"/>
                  <a:pt x="113" y="52"/>
                </a:cubicBezTo>
                <a:cubicBezTo>
                  <a:pt x="112" y="51"/>
                  <a:pt x="110" y="49"/>
                  <a:pt x="109" y="47"/>
                </a:cubicBezTo>
                <a:cubicBezTo>
                  <a:pt x="108" y="47"/>
                  <a:pt x="108" y="46"/>
                  <a:pt x="108" y="46"/>
                </a:cubicBezTo>
                <a:cubicBezTo>
                  <a:pt x="108" y="46"/>
                  <a:pt x="108" y="46"/>
                  <a:pt x="108" y="46"/>
                </a:cubicBezTo>
                <a:cubicBezTo>
                  <a:pt x="108" y="46"/>
                  <a:pt x="108" y="46"/>
                  <a:pt x="107" y="45"/>
                </a:cubicBezTo>
                <a:cubicBezTo>
                  <a:pt x="103" y="40"/>
                  <a:pt x="99" y="36"/>
                  <a:pt x="97" y="32"/>
                </a:cubicBezTo>
                <a:cubicBezTo>
                  <a:pt x="96" y="30"/>
                  <a:pt x="95" y="28"/>
                  <a:pt x="93" y="25"/>
                </a:cubicBezTo>
                <a:cubicBezTo>
                  <a:pt x="93" y="25"/>
                  <a:pt x="93" y="24"/>
                  <a:pt x="92" y="23"/>
                </a:cubicBezTo>
                <a:cubicBezTo>
                  <a:pt x="92" y="22"/>
                  <a:pt x="91" y="21"/>
                  <a:pt x="91" y="20"/>
                </a:cubicBezTo>
                <a:cubicBezTo>
                  <a:pt x="90" y="19"/>
                  <a:pt x="89" y="18"/>
                  <a:pt x="89" y="16"/>
                </a:cubicBezTo>
                <a:cubicBezTo>
                  <a:pt x="88" y="15"/>
                  <a:pt x="87" y="14"/>
                  <a:pt x="87" y="14"/>
                </a:cubicBezTo>
                <a:cubicBezTo>
                  <a:pt x="86" y="13"/>
                  <a:pt x="85" y="12"/>
                  <a:pt x="85" y="12"/>
                </a:cubicBezTo>
                <a:cubicBezTo>
                  <a:pt x="80" y="12"/>
                  <a:pt x="77" y="13"/>
                  <a:pt x="74" y="15"/>
                </a:cubicBezTo>
                <a:cubicBezTo>
                  <a:pt x="71" y="17"/>
                  <a:pt x="70" y="20"/>
                  <a:pt x="70" y="25"/>
                </a:cubicBezTo>
                <a:cubicBezTo>
                  <a:pt x="70" y="27"/>
                  <a:pt x="70" y="30"/>
                  <a:pt x="71" y="33"/>
                </a:cubicBezTo>
                <a:cubicBezTo>
                  <a:pt x="72" y="35"/>
                  <a:pt x="73" y="37"/>
                  <a:pt x="74" y="39"/>
                </a:cubicBezTo>
                <a:cubicBezTo>
                  <a:pt x="75" y="41"/>
                  <a:pt x="76" y="42"/>
                  <a:pt x="77" y="44"/>
                </a:cubicBezTo>
                <a:cubicBezTo>
                  <a:pt x="78" y="46"/>
                  <a:pt x="79" y="47"/>
                  <a:pt x="79" y="49"/>
                </a:cubicBezTo>
                <a:cubicBezTo>
                  <a:pt x="24" y="49"/>
                  <a:pt x="24" y="49"/>
                  <a:pt x="24" y="49"/>
                </a:cubicBezTo>
                <a:cubicBezTo>
                  <a:pt x="21" y="49"/>
                  <a:pt x="18" y="50"/>
                  <a:pt x="16" y="52"/>
                </a:cubicBezTo>
                <a:cubicBezTo>
                  <a:pt x="13" y="55"/>
                  <a:pt x="12" y="58"/>
                  <a:pt x="12" y="61"/>
                </a:cubicBezTo>
                <a:cubicBezTo>
                  <a:pt x="12" y="64"/>
                  <a:pt x="13" y="67"/>
                  <a:pt x="16" y="69"/>
                </a:cubicBezTo>
                <a:cubicBezTo>
                  <a:pt x="18" y="72"/>
                  <a:pt x="21" y="73"/>
                  <a:pt x="24" y="73"/>
                </a:cubicBezTo>
                <a:cubicBezTo>
                  <a:pt x="56" y="73"/>
                  <a:pt x="56" y="73"/>
                  <a:pt x="56" y="73"/>
                </a:cubicBezTo>
                <a:cubicBezTo>
                  <a:pt x="55" y="74"/>
                  <a:pt x="54" y="76"/>
                  <a:pt x="53" y="77"/>
                </a:cubicBezTo>
                <a:cubicBezTo>
                  <a:pt x="53" y="79"/>
                  <a:pt x="52" y="81"/>
                  <a:pt x="52" y="83"/>
                </a:cubicBezTo>
                <a:cubicBezTo>
                  <a:pt x="52" y="87"/>
                  <a:pt x="54" y="91"/>
                  <a:pt x="57" y="94"/>
                </a:cubicBezTo>
                <a:cubicBezTo>
                  <a:pt x="56" y="96"/>
                  <a:pt x="56" y="98"/>
                  <a:pt x="56" y="100"/>
                </a:cubicBezTo>
                <a:cubicBezTo>
                  <a:pt x="56" y="103"/>
                  <a:pt x="56" y="105"/>
                  <a:pt x="57" y="107"/>
                </a:cubicBezTo>
                <a:cubicBezTo>
                  <a:pt x="58" y="110"/>
                  <a:pt x="60" y="111"/>
                  <a:pt x="62" y="112"/>
                </a:cubicBezTo>
                <a:cubicBezTo>
                  <a:pt x="62" y="114"/>
                  <a:pt x="61" y="116"/>
                  <a:pt x="61" y="118"/>
                </a:cubicBezTo>
                <a:cubicBezTo>
                  <a:pt x="61" y="123"/>
                  <a:pt x="63" y="127"/>
                  <a:pt x="66" y="130"/>
                </a:cubicBezTo>
                <a:cubicBezTo>
                  <a:pt x="69" y="132"/>
                  <a:pt x="73" y="133"/>
                  <a:pt x="79" y="133"/>
                </a:cubicBezTo>
                <a:cubicBezTo>
                  <a:pt x="84" y="133"/>
                  <a:pt x="90" y="132"/>
                  <a:pt x="96" y="130"/>
                </a:cubicBezTo>
                <a:cubicBezTo>
                  <a:pt x="102" y="128"/>
                  <a:pt x="108" y="126"/>
                  <a:pt x="114" y="124"/>
                </a:cubicBezTo>
                <a:cubicBezTo>
                  <a:pt x="120" y="122"/>
                  <a:pt x="126" y="121"/>
                  <a:pt x="130" y="121"/>
                </a:cubicBezTo>
                <a:close/>
                <a:moveTo>
                  <a:pt x="156" y="120"/>
                </a:moveTo>
                <a:cubicBezTo>
                  <a:pt x="157" y="118"/>
                  <a:pt x="157" y="117"/>
                  <a:pt x="157" y="115"/>
                </a:cubicBezTo>
                <a:cubicBezTo>
                  <a:pt x="157" y="114"/>
                  <a:pt x="157" y="112"/>
                  <a:pt x="156" y="111"/>
                </a:cubicBezTo>
                <a:cubicBezTo>
                  <a:pt x="155" y="110"/>
                  <a:pt x="153" y="109"/>
                  <a:pt x="151" y="109"/>
                </a:cubicBezTo>
                <a:cubicBezTo>
                  <a:pt x="150" y="109"/>
                  <a:pt x="148" y="110"/>
                  <a:pt x="147" y="111"/>
                </a:cubicBezTo>
                <a:cubicBezTo>
                  <a:pt x="146" y="112"/>
                  <a:pt x="145" y="114"/>
                  <a:pt x="145" y="115"/>
                </a:cubicBezTo>
                <a:cubicBezTo>
                  <a:pt x="145" y="117"/>
                  <a:pt x="146" y="118"/>
                  <a:pt x="147" y="120"/>
                </a:cubicBezTo>
                <a:cubicBezTo>
                  <a:pt x="148" y="121"/>
                  <a:pt x="150" y="121"/>
                  <a:pt x="151" y="121"/>
                </a:cubicBezTo>
                <a:cubicBezTo>
                  <a:pt x="153" y="121"/>
                  <a:pt x="155" y="121"/>
                  <a:pt x="156" y="12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64" name="Freeform 161"/>
          <p:cNvSpPr>
            <a:spLocks noEditPoints="1"/>
          </p:cNvSpPr>
          <p:nvPr/>
        </p:nvSpPr>
        <p:spPr bwMode="auto">
          <a:xfrm>
            <a:off x="1473973" y="3724423"/>
            <a:ext cx="218771" cy="257499"/>
          </a:xfrm>
          <a:custGeom>
            <a:avLst/>
            <a:gdLst>
              <a:gd name="T0" fmla="*/ 139 w 146"/>
              <a:gd name="T1" fmla="*/ 109 h 170"/>
              <a:gd name="T2" fmla="*/ 134 w 146"/>
              <a:gd name="T3" fmla="*/ 158 h 170"/>
              <a:gd name="T4" fmla="*/ 121 w 146"/>
              <a:gd name="T5" fmla="*/ 170 h 170"/>
              <a:gd name="T6" fmla="*/ 52 w 146"/>
              <a:gd name="T7" fmla="*/ 166 h 170"/>
              <a:gd name="T8" fmla="*/ 49 w 146"/>
              <a:gd name="T9" fmla="*/ 130 h 170"/>
              <a:gd name="T10" fmla="*/ 47 w 146"/>
              <a:gd name="T11" fmla="*/ 126 h 170"/>
              <a:gd name="T12" fmla="*/ 43 w 146"/>
              <a:gd name="T13" fmla="*/ 122 h 170"/>
              <a:gd name="T14" fmla="*/ 39 w 146"/>
              <a:gd name="T15" fmla="*/ 118 h 170"/>
              <a:gd name="T16" fmla="*/ 25 w 146"/>
              <a:gd name="T17" fmla="*/ 107 h 170"/>
              <a:gd name="T18" fmla="*/ 13 w 146"/>
              <a:gd name="T19" fmla="*/ 101 h 170"/>
              <a:gd name="T20" fmla="*/ 2 w 146"/>
              <a:gd name="T21" fmla="*/ 92 h 170"/>
              <a:gd name="T22" fmla="*/ 7 w 146"/>
              <a:gd name="T23" fmla="*/ 65 h 170"/>
              <a:gd name="T24" fmla="*/ 37 w 146"/>
              <a:gd name="T25" fmla="*/ 60 h 170"/>
              <a:gd name="T26" fmla="*/ 44 w 146"/>
              <a:gd name="T27" fmla="*/ 7 h 170"/>
              <a:gd name="T28" fmla="*/ 78 w 146"/>
              <a:gd name="T29" fmla="*/ 7 h 170"/>
              <a:gd name="T30" fmla="*/ 85 w 146"/>
              <a:gd name="T31" fmla="*/ 40 h 170"/>
              <a:gd name="T32" fmla="*/ 100 w 146"/>
              <a:gd name="T33" fmla="*/ 44 h 170"/>
              <a:gd name="T34" fmla="*/ 138 w 146"/>
              <a:gd name="T35" fmla="*/ 57 h 170"/>
              <a:gd name="T36" fmla="*/ 134 w 146"/>
              <a:gd name="T37" fmla="*/ 79 h 170"/>
              <a:gd name="T38" fmla="*/ 112 w 146"/>
              <a:gd name="T39" fmla="*/ 62 h 170"/>
              <a:gd name="T40" fmla="*/ 101 w 146"/>
              <a:gd name="T41" fmla="*/ 56 h 170"/>
              <a:gd name="T42" fmla="*/ 83 w 146"/>
              <a:gd name="T43" fmla="*/ 52 h 170"/>
              <a:gd name="T44" fmla="*/ 73 w 146"/>
              <a:gd name="T45" fmla="*/ 56 h 170"/>
              <a:gd name="T46" fmla="*/ 69 w 146"/>
              <a:gd name="T47" fmla="*/ 16 h 170"/>
              <a:gd name="T48" fmla="*/ 52 w 146"/>
              <a:gd name="T49" fmla="*/ 16 h 170"/>
              <a:gd name="T50" fmla="*/ 49 w 146"/>
              <a:gd name="T51" fmla="*/ 79 h 170"/>
              <a:gd name="T52" fmla="*/ 39 w 146"/>
              <a:gd name="T53" fmla="*/ 74 h 170"/>
              <a:gd name="T54" fmla="*/ 25 w 146"/>
              <a:gd name="T55" fmla="*/ 70 h 170"/>
              <a:gd name="T56" fmla="*/ 12 w 146"/>
              <a:gd name="T57" fmla="*/ 85 h 170"/>
              <a:gd name="T58" fmla="*/ 32 w 146"/>
              <a:gd name="T59" fmla="*/ 97 h 170"/>
              <a:gd name="T60" fmla="*/ 56 w 146"/>
              <a:gd name="T61" fmla="*/ 117 h 170"/>
              <a:gd name="T62" fmla="*/ 61 w 146"/>
              <a:gd name="T63" fmla="*/ 133 h 170"/>
              <a:gd name="T64" fmla="*/ 121 w 146"/>
              <a:gd name="T65" fmla="*/ 130 h 170"/>
              <a:gd name="T66" fmla="*/ 130 w 146"/>
              <a:gd name="T67" fmla="*/ 96 h 170"/>
              <a:gd name="T68" fmla="*/ 120 w 146"/>
              <a:gd name="T69" fmla="*/ 156 h 170"/>
              <a:gd name="T70" fmla="*/ 120 w 146"/>
              <a:gd name="T71" fmla="*/ 147 h 170"/>
              <a:gd name="T72" fmla="*/ 111 w 146"/>
              <a:gd name="T73" fmla="*/ 147 h 170"/>
              <a:gd name="T74" fmla="*/ 111 w 146"/>
              <a:gd name="T75" fmla="*/ 156 h 170"/>
              <a:gd name="T76" fmla="*/ 120 w 146"/>
              <a:gd name="T77" fmla="*/ 15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6" h="170">
                <a:moveTo>
                  <a:pt x="146" y="79"/>
                </a:moveTo>
                <a:cubicBezTo>
                  <a:pt x="146" y="87"/>
                  <a:pt x="143" y="97"/>
                  <a:pt x="139" y="109"/>
                </a:cubicBezTo>
                <a:cubicBezTo>
                  <a:pt x="135" y="120"/>
                  <a:pt x="134" y="127"/>
                  <a:pt x="134" y="130"/>
                </a:cubicBezTo>
                <a:cubicBezTo>
                  <a:pt x="134" y="158"/>
                  <a:pt x="134" y="158"/>
                  <a:pt x="134" y="158"/>
                </a:cubicBezTo>
                <a:cubicBezTo>
                  <a:pt x="134" y="161"/>
                  <a:pt x="132" y="164"/>
                  <a:pt x="130" y="166"/>
                </a:cubicBezTo>
                <a:cubicBezTo>
                  <a:pt x="128" y="168"/>
                  <a:pt x="125" y="170"/>
                  <a:pt x="121" y="170"/>
                </a:cubicBezTo>
                <a:cubicBezTo>
                  <a:pt x="61" y="170"/>
                  <a:pt x="61" y="170"/>
                  <a:pt x="61" y="170"/>
                </a:cubicBezTo>
                <a:cubicBezTo>
                  <a:pt x="58" y="170"/>
                  <a:pt x="55" y="168"/>
                  <a:pt x="52" y="166"/>
                </a:cubicBezTo>
                <a:cubicBezTo>
                  <a:pt x="50" y="164"/>
                  <a:pt x="49" y="161"/>
                  <a:pt x="49" y="158"/>
                </a:cubicBezTo>
                <a:cubicBezTo>
                  <a:pt x="49" y="130"/>
                  <a:pt x="49" y="130"/>
                  <a:pt x="49" y="130"/>
                </a:cubicBezTo>
                <a:cubicBezTo>
                  <a:pt x="49" y="130"/>
                  <a:pt x="49" y="129"/>
                  <a:pt x="48" y="128"/>
                </a:cubicBezTo>
                <a:cubicBezTo>
                  <a:pt x="48" y="128"/>
                  <a:pt x="48" y="127"/>
                  <a:pt x="47" y="126"/>
                </a:cubicBezTo>
                <a:cubicBezTo>
                  <a:pt x="46" y="125"/>
                  <a:pt x="46" y="125"/>
                  <a:pt x="45" y="124"/>
                </a:cubicBezTo>
                <a:cubicBezTo>
                  <a:pt x="45" y="123"/>
                  <a:pt x="44" y="123"/>
                  <a:pt x="43" y="122"/>
                </a:cubicBezTo>
                <a:cubicBezTo>
                  <a:pt x="42" y="121"/>
                  <a:pt x="42" y="120"/>
                  <a:pt x="41" y="120"/>
                </a:cubicBezTo>
                <a:cubicBezTo>
                  <a:pt x="41" y="119"/>
                  <a:pt x="40" y="119"/>
                  <a:pt x="39" y="118"/>
                </a:cubicBezTo>
                <a:cubicBezTo>
                  <a:pt x="38" y="117"/>
                  <a:pt x="38" y="117"/>
                  <a:pt x="38" y="117"/>
                </a:cubicBezTo>
                <a:cubicBezTo>
                  <a:pt x="33" y="113"/>
                  <a:pt x="29" y="109"/>
                  <a:pt x="25" y="107"/>
                </a:cubicBezTo>
                <a:cubicBezTo>
                  <a:pt x="24" y="106"/>
                  <a:pt x="22" y="105"/>
                  <a:pt x="19" y="104"/>
                </a:cubicBezTo>
                <a:cubicBezTo>
                  <a:pt x="17" y="103"/>
                  <a:pt x="15" y="102"/>
                  <a:pt x="13" y="101"/>
                </a:cubicBezTo>
                <a:cubicBezTo>
                  <a:pt x="11" y="99"/>
                  <a:pt x="9" y="98"/>
                  <a:pt x="7" y="97"/>
                </a:cubicBezTo>
                <a:cubicBezTo>
                  <a:pt x="5" y="95"/>
                  <a:pt x="3" y="93"/>
                  <a:pt x="2" y="92"/>
                </a:cubicBezTo>
                <a:cubicBezTo>
                  <a:pt x="1" y="90"/>
                  <a:pt x="0" y="87"/>
                  <a:pt x="0" y="85"/>
                </a:cubicBezTo>
                <a:cubicBezTo>
                  <a:pt x="0" y="77"/>
                  <a:pt x="3" y="71"/>
                  <a:pt x="7" y="65"/>
                </a:cubicBezTo>
                <a:cubicBezTo>
                  <a:pt x="11" y="60"/>
                  <a:pt x="17" y="58"/>
                  <a:pt x="25" y="58"/>
                </a:cubicBezTo>
                <a:cubicBezTo>
                  <a:pt x="29" y="58"/>
                  <a:pt x="33" y="58"/>
                  <a:pt x="37" y="60"/>
                </a:cubicBezTo>
                <a:cubicBezTo>
                  <a:pt x="37" y="24"/>
                  <a:pt x="37" y="24"/>
                  <a:pt x="37" y="24"/>
                </a:cubicBezTo>
                <a:cubicBezTo>
                  <a:pt x="37" y="18"/>
                  <a:pt x="39" y="12"/>
                  <a:pt x="44" y="7"/>
                </a:cubicBezTo>
                <a:cubicBezTo>
                  <a:pt x="49" y="3"/>
                  <a:pt x="54" y="0"/>
                  <a:pt x="61" y="0"/>
                </a:cubicBezTo>
                <a:cubicBezTo>
                  <a:pt x="67" y="0"/>
                  <a:pt x="73" y="3"/>
                  <a:pt x="78" y="7"/>
                </a:cubicBezTo>
                <a:cubicBezTo>
                  <a:pt x="83" y="12"/>
                  <a:pt x="85" y="18"/>
                  <a:pt x="85" y="24"/>
                </a:cubicBezTo>
                <a:cubicBezTo>
                  <a:pt x="85" y="40"/>
                  <a:pt x="85" y="40"/>
                  <a:pt x="85" y="40"/>
                </a:cubicBezTo>
                <a:cubicBezTo>
                  <a:pt x="89" y="41"/>
                  <a:pt x="93" y="42"/>
                  <a:pt x="96" y="44"/>
                </a:cubicBezTo>
                <a:cubicBezTo>
                  <a:pt x="98" y="44"/>
                  <a:pt x="99" y="44"/>
                  <a:pt x="100" y="44"/>
                </a:cubicBezTo>
                <a:cubicBezTo>
                  <a:pt x="107" y="44"/>
                  <a:pt x="112" y="46"/>
                  <a:pt x="117" y="49"/>
                </a:cubicBezTo>
                <a:cubicBezTo>
                  <a:pt x="126" y="49"/>
                  <a:pt x="133" y="52"/>
                  <a:pt x="138" y="57"/>
                </a:cubicBezTo>
                <a:cubicBezTo>
                  <a:pt x="143" y="63"/>
                  <a:pt x="146" y="70"/>
                  <a:pt x="146" y="79"/>
                </a:cubicBezTo>
                <a:close/>
                <a:moveTo>
                  <a:pt x="134" y="79"/>
                </a:moveTo>
                <a:cubicBezTo>
                  <a:pt x="134" y="67"/>
                  <a:pt x="128" y="61"/>
                  <a:pt x="118" y="61"/>
                </a:cubicBezTo>
                <a:cubicBezTo>
                  <a:pt x="116" y="61"/>
                  <a:pt x="114" y="62"/>
                  <a:pt x="112" y="62"/>
                </a:cubicBezTo>
                <a:cubicBezTo>
                  <a:pt x="111" y="60"/>
                  <a:pt x="110" y="58"/>
                  <a:pt x="107" y="57"/>
                </a:cubicBezTo>
                <a:cubicBezTo>
                  <a:pt x="105" y="56"/>
                  <a:pt x="103" y="56"/>
                  <a:pt x="101" y="56"/>
                </a:cubicBezTo>
                <a:cubicBezTo>
                  <a:pt x="98" y="56"/>
                  <a:pt x="96" y="56"/>
                  <a:pt x="94" y="57"/>
                </a:cubicBezTo>
                <a:cubicBezTo>
                  <a:pt x="91" y="54"/>
                  <a:pt x="87" y="52"/>
                  <a:pt x="83" y="52"/>
                </a:cubicBezTo>
                <a:cubicBezTo>
                  <a:pt x="81" y="52"/>
                  <a:pt x="79" y="53"/>
                  <a:pt x="77" y="53"/>
                </a:cubicBezTo>
                <a:cubicBezTo>
                  <a:pt x="76" y="54"/>
                  <a:pt x="74" y="55"/>
                  <a:pt x="73" y="56"/>
                </a:cubicBezTo>
                <a:cubicBezTo>
                  <a:pt x="73" y="24"/>
                  <a:pt x="73" y="24"/>
                  <a:pt x="73" y="24"/>
                </a:cubicBezTo>
                <a:cubicBezTo>
                  <a:pt x="73" y="21"/>
                  <a:pt x="72" y="18"/>
                  <a:pt x="69" y="16"/>
                </a:cubicBezTo>
                <a:cubicBezTo>
                  <a:pt x="67" y="14"/>
                  <a:pt x="64" y="12"/>
                  <a:pt x="61" y="12"/>
                </a:cubicBezTo>
                <a:cubicBezTo>
                  <a:pt x="58" y="12"/>
                  <a:pt x="55" y="14"/>
                  <a:pt x="52" y="16"/>
                </a:cubicBezTo>
                <a:cubicBezTo>
                  <a:pt x="50" y="18"/>
                  <a:pt x="49" y="21"/>
                  <a:pt x="49" y="24"/>
                </a:cubicBezTo>
                <a:cubicBezTo>
                  <a:pt x="49" y="79"/>
                  <a:pt x="49" y="79"/>
                  <a:pt x="49" y="79"/>
                </a:cubicBezTo>
                <a:cubicBezTo>
                  <a:pt x="48" y="79"/>
                  <a:pt x="46" y="78"/>
                  <a:pt x="44" y="77"/>
                </a:cubicBezTo>
                <a:cubicBezTo>
                  <a:pt x="42" y="77"/>
                  <a:pt x="41" y="75"/>
                  <a:pt x="39" y="74"/>
                </a:cubicBezTo>
                <a:cubicBezTo>
                  <a:pt x="37" y="73"/>
                  <a:pt x="35" y="72"/>
                  <a:pt x="33" y="71"/>
                </a:cubicBezTo>
                <a:cubicBezTo>
                  <a:pt x="30" y="70"/>
                  <a:pt x="27" y="70"/>
                  <a:pt x="25" y="70"/>
                </a:cubicBezTo>
                <a:cubicBezTo>
                  <a:pt x="20" y="70"/>
                  <a:pt x="17" y="71"/>
                  <a:pt x="15" y="74"/>
                </a:cubicBezTo>
                <a:cubicBezTo>
                  <a:pt x="13" y="77"/>
                  <a:pt x="12" y="80"/>
                  <a:pt x="12" y="85"/>
                </a:cubicBezTo>
                <a:cubicBezTo>
                  <a:pt x="12" y="86"/>
                  <a:pt x="17" y="89"/>
                  <a:pt x="26" y="93"/>
                </a:cubicBezTo>
                <a:cubicBezTo>
                  <a:pt x="28" y="95"/>
                  <a:pt x="30" y="96"/>
                  <a:pt x="32" y="97"/>
                </a:cubicBezTo>
                <a:cubicBezTo>
                  <a:pt x="36" y="99"/>
                  <a:pt x="40" y="103"/>
                  <a:pt x="45" y="108"/>
                </a:cubicBezTo>
                <a:cubicBezTo>
                  <a:pt x="51" y="112"/>
                  <a:pt x="54" y="115"/>
                  <a:pt x="56" y="117"/>
                </a:cubicBezTo>
                <a:cubicBezTo>
                  <a:pt x="59" y="121"/>
                  <a:pt x="61" y="126"/>
                  <a:pt x="61" y="130"/>
                </a:cubicBezTo>
                <a:cubicBezTo>
                  <a:pt x="61" y="133"/>
                  <a:pt x="61" y="133"/>
                  <a:pt x="61" y="133"/>
                </a:cubicBezTo>
                <a:cubicBezTo>
                  <a:pt x="121" y="133"/>
                  <a:pt x="121" y="133"/>
                  <a:pt x="121" y="133"/>
                </a:cubicBezTo>
                <a:cubicBezTo>
                  <a:pt x="121" y="130"/>
                  <a:pt x="121" y="130"/>
                  <a:pt x="121" y="130"/>
                </a:cubicBezTo>
                <a:cubicBezTo>
                  <a:pt x="121" y="126"/>
                  <a:pt x="122" y="121"/>
                  <a:pt x="124" y="115"/>
                </a:cubicBezTo>
                <a:cubicBezTo>
                  <a:pt x="126" y="109"/>
                  <a:pt x="128" y="102"/>
                  <a:pt x="130" y="96"/>
                </a:cubicBezTo>
                <a:cubicBezTo>
                  <a:pt x="133" y="90"/>
                  <a:pt x="134" y="84"/>
                  <a:pt x="134" y="79"/>
                </a:cubicBezTo>
                <a:close/>
                <a:moveTo>
                  <a:pt x="120" y="156"/>
                </a:moveTo>
                <a:cubicBezTo>
                  <a:pt x="121" y="155"/>
                  <a:pt x="121" y="153"/>
                  <a:pt x="121" y="152"/>
                </a:cubicBezTo>
                <a:cubicBezTo>
                  <a:pt x="121" y="150"/>
                  <a:pt x="121" y="148"/>
                  <a:pt x="120" y="147"/>
                </a:cubicBezTo>
                <a:cubicBezTo>
                  <a:pt x="118" y="146"/>
                  <a:pt x="117" y="145"/>
                  <a:pt x="115" y="145"/>
                </a:cubicBezTo>
                <a:cubicBezTo>
                  <a:pt x="114" y="145"/>
                  <a:pt x="112" y="146"/>
                  <a:pt x="111" y="147"/>
                </a:cubicBezTo>
                <a:cubicBezTo>
                  <a:pt x="110" y="148"/>
                  <a:pt x="109" y="150"/>
                  <a:pt x="109" y="152"/>
                </a:cubicBezTo>
                <a:cubicBezTo>
                  <a:pt x="109" y="153"/>
                  <a:pt x="110" y="155"/>
                  <a:pt x="111" y="156"/>
                </a:cubicBezTo>
                <a:cubicBezTo>
                  <a:pt x="112" y="157"/>
                  <a:pt x="114" y="158"/>
                  <a:pt x="115" y="158"/>
                </a:cubicBezTo>
                <a:cubicBezTo>
                  <a:pt x="117" y="158"/>
                  <a:pt x="118" y="157"/>
                  <a:pt x="120" y="15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65" name="Freeform 162"/>
          <p:cNvSpPr>
            <a:spLocks noEditPoints="1"/>
          </p:cNvSpPr>
          <p:nvPr/>
        </p:nvSpPr>
        <p:spPr bwMode="auto">
          <a:xfrm>
            <a:off x="1754272" y="3724423"/>
            <a:ext cx="221051" cy="257499"/>
          </a:xfrm>
          <a:custGeom>
            <a:avLst/>
            <a:gdLst>
              <a:gd name="T0" fmla="*/ 138 w 146"/>
              <a:gd name="T1" fmla="*/ 112 h 170"/>
              <a:gd name="T2" fmla="*/ 117 w 146"/>
              <a:gd name="T3" fmla="*/ 120 h 170"/>
              <a:gd name="T4" fmla="*/ 96 w 146"/>
              <a:gd name="T5" fmla="*/ 126 h 170"/>
              <a:gd name="T6" fmla="*/ 85 w 146"/>
              <a:gd name="T7" fmla="*/ 145 h 170"/>
              <a:gd name="T8" fmla="*/ 61 w 146"/>
              <a:gd name="T9" fmla="*/ 170 h 170"/>
              <a:gd name="T10" fmla="*/ 37 w 146"/>
              <a:gd name="T11" fmla="*/ 145 h 170"/>
              <a:gd name="T12" fmla="*/ 25 w 146"/>
              <a:gd name="T13" fmla="*/ 112 h 170"/>
              <a:gd name="T14" fmla="*/ 0 w 146"/>
              <a:gd name="T15" fmla="*/ 85 h 170"/>
              <a:gd name="T16" fmla="*/ 7 w 146"/>
              <a:gd name="T17" fmla="*/ 73 h 170"/>
              <a:gd name="T18" fmla="*/ 20 w 146"/>
              <a:gd name="T19" fmla="*/ 66 h 170"/>
              <a:gd name="T20" fmla="*/ 38 w 146"/>
              <a:gd name="T21" fmla="*/ 53 h 170"/>
              <a:gd name="T22" fmla="*/ 41 w 146"/>
              <a:gd name="T23" fmla="*/ 50 h 170"/>
              <a:gd name="T24" fmla="*/ 45 w 146"/>
              <a:gd name="T25" fmla="*/ 46 h 170"/>
              <a:gd name="T26" fmla="*/ 48 w 146"/>
              <a:gd name="T27" fmla="*/ 42 h 170"/>
              <a:gd name="T28" fmla="*/ 49 w 146"/>
              <a:gd name="T29" fmla="*/ 12 h 170"/>
              <a:gd name="T30" fmla="*/ 61 w 146"/>
              <a:gd name="T31" fmla="*/ 0 h 170"/>
              <a:gd name="T32" fmla="*/ 130 w 146"/>
              <a:gd name="T33" fmla="*/ 4 h 170"/>
              <a:gd name="T34" fmla="*/ 134 w 146"/>
              <a:gd name="T35" fmla="*/ 40 h 170"/>
              <a:gd name="T36" fmla="*/ 146 w 146"/>
              <a:gd name="T37" fmla="*/ 91 h 170"/>
              <a:gd name="T38" fmla="*/ 131 w 146"/>
              <a:gd name="T39" fmla="*/ 74 h 170"/>
              <a:gd name="T40" fmla="*/ 121 w 146"/>
              <a:gd name="T41" fmla="*/ 40 h 170"/>
              <a:gd name="T42" fmla="*/ 61 w 146"/>
              <a:gd name="T43" fmla="*/ 37 h 170"/>
              <a:gd name="T44" fmla="*/ 60 w 146"/>
              <a:gd name="T45" fmla="*/ 46 h 170"/>
              <a:gd name="T46" fmla="*/ 52 w 146"/>
              <a:gd name="T47" fmla="*/ 57 h 170"/>
              <a:gd name="T48" fmla="*/ 46 w 146"/>
              <a:gd name="T49" fmla="*/ 62 h 170"/>
              <a:gd name="T50" fmla="*/ 25 w 146"/>
              <a:gd name="T51" fmla="*/ 77 h 170"/>
              <a:gd name="T52" fmla="*/ 20 w 146"/>
              <a:gd name="T53" fmla="*/ 79 h 170"/>
              <a:gd name="T54" fmla="*/ 14 w 146"/>
              <a:gd name="T55" fmla="*/ 83 h 170"/>
              <a:gd name="T56" fmla="*/ 15 w 146"/>
              <a:gd name="T57" fmla="*/ 96 h 170"/>
              <a:gd name="T58" fmla="*/ 33 w 146"/>
              <a:gd name="T59" fmla="*/ 99 h 170"/>
              <a:gd name="T60" fmla="*/ 44 w 146"/>
              <a:gd name="T61" fmla="*/ 92 h 170"/>
              <a:gd name="T62" fmla="*/ 49 w 146"/>
              <a:gd name="T63" fmla="*/ 145 h 170"/>
              <a:gd name="T64" fmla="*/ 61 w 146"/>
              <a:gd name="T65" fmla="*/ 158 h 170"/>
              <a:gd name="T66" fmla="*/ 73 w 146"/>
              <a:gd name="T67" fmla="*/ 145 h 170"/>
              <a:gd name="T68" fmla="*/ 83 w 146"/>
              <a:gd name="T69" fmla="*/ 117 h 170"/>
              <a:gd name="T70" fmla="*/ 101 w 146"/>
              <a:gd name="T71" fmla="*/ 114 h 170"/>
              <a:gd name="T72" fmla="*/ 112 w 146"/>
              <a:gd name="T73" fmla="*/ 108 h 170"/>
              <a:gd name="T74" fmla="*/ 130 w 146"/>
              <a:gd name="T75" fmla="*/ 104 h 170"/>
              <a:gd name="T76" fmla="*/ 120 w 146"/>
              <a:gd name="T77" fmla="*/ 23 h 170"/>
              <a:gd name="T78" fmla="*/ 120 w 146"/>
              <a:gd name="T79" fmla="*/ 14 h 170"/>
              <a:gd name="T80" fmla="*/ 111 w 146"/>
              <a:gd name="T81" fmla="*/ 14 h 170"/>
              <a:gd name="T82" fmla="*/ 111 w 146"/>
              <a:gd name="T83" fmla="*/ 23 h 170"/>
              <a:gd name="T84" fmla="*/ 120 w 146"/>
              <a:gd name="T85" fmla="*/ 2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 h="170">
                <a:moveTo>
                  <a:pt x="146" y="91"/>
                </a:moveTo>
                <a:cubicBezTo>
                  <a:pt x="146" y="100"/>
                  <a:pt x="143" y="107"/>
                  <a:pt x="138" y="112"/>
                </a:cubicBezTo>
                <a:cubicBezTo>
                  <a:pt x="133" y="118"/>
                  <a:pt x="127" y="121"/>
                  <a:pt x="118" y="121"/>
                </a:cubicBezTo>
                <a:cubicBezTo>
                  <a:pt x="117" y="120"/>
                  <a:pt x="117" y="120"/>
                  <a:pt x="117" y="120"/>
                </a:cubicBezTo>
                <a:cubicBezTo>
                  <a:pt x="112" y="124"/>
                  <a:pt x="107" y="126"/>
                  <a:pt x="100" y="126"/>
                </a:cubicBezTo>
                <a:cubicBezTo>
                  <a:pt x="99" y="126"/>
                  <a:pt x="98" y="126"/>
                  <a:pt x="96" y="126"/>
                </a:cubicBezTo>
                <a:cubicBezTo>
                  <a:pt x="93" y="128"/>
                  <a:pt x="89" y="129"/>
                  <a:pt x="85" y="129"/>
                </a:cubicBezTo>
                <a:cubicBezTo>
                  <a:pt x="85" y="145"/>
                  <a:pt x="85" y="145"/>
                  <a:pt x="85" y="145"/>
                </a:cubicBezTo>
                <a:cubicBezTo>
                  <a:pt x="85" y="152"/>
                  <a:pt x="83" y="158"/>
                  <a:pt x="78" y="163"/>
                </a:cubicBezTo>
                <a:cubicBezTo>
                  <a:pt x="73" y="167"/>
                  <a:pt x="67" y="170"/>
                  <a:pt x="61" y="170"/>
                </a:cubicBezTo>
                <a:cubicBezTo>
                  <a:pt x="54" y="170"/>
                  <a:pt x="49" y="167"/>
                  <a:pt x="44" y="162"/>
                </a:cubicBezTo>
                <a:cubicBezTo>
                  <a:pt x="39" y="158"/>
                  <a:pt x="37" y="152"/>
                  <a:pt x="37" y="145"/>
                </a:cubicBezTo>
                <a:cubicBezTo>
                  <a:pt x="37" y="110"/>
                  <a:pt x="37" y="110"/>
                  <a:pt x="37" y="110"/>
                </a:cubicBezTo>
                <a:cubicBezTo>
                  <a:pt x="33" y="111"/>
                  <a:pt x="29" y="112"/>
                  <a:pt x="25" y="112"/>
                </a:cubicBezTo>
                <a:cubicBezTo>
                  <a:pt x="17" y="112"/>
                  <a:pt x="11" y="110"/>
                  <a:pt x="7" y="104"/>
                </a:cubicBezTo>
                <a:cubicBezTo>
                  <a:pt x="3" y="99"/>
                  <a:pt x="0" y="93"/>
                  <a:pt x="0" y="85"/>
                </a:cubicBezTo>
                <a:cubicBezTo>
                  <a:pt x="0" y="83"/>
                  <a:pt x="1" y="80"/>
                  <a:pt x="2" y="78"/>
                </a:cubicBezTo>
                <a:cubicBezTo>
                  <a:pt x="3" y="76"/>
                  <a:pt x="5" y="75"/>
                  <a:pt x="7" y="73"/>
                </a:cubicBezTo>
                <a:cubicBezTo>
                  <a:pt x="9" y="72"/>
                  <a:pt x="11" y="70"/>
                  <a:pt x="13" y="69"/>
                </a:cubicBezTo>
                <a:cubicBezTo>
                  <a:pt x="15" y="68"/>
                  <a:pt x="17" y="67"/>
                  <a:pt x="20" y="66"/>
                </a:cubicBezTo>
                <a:cubicBezTo>
                  <a:pt x="22" y="65"/>
                  <a:pt x="24" y="64"/>
                  <a:pt x="25" y="63"/>
                </a:cubicBezTo>
                <a:cubicBezTo>
                  <a:pt x="29" y="61"/>
                  <a:pt x="33" y="57"/>
                  <a:pt x="38" y="53"/>
                </a:cubicBezTo>
                <a:cubicBezTo>
                  <a:pt x="38" y="53"/>
                  <a:pt x="38" y="53"/>
                  <a:pt x="39" y="52"/>
                </a:cubicBezTo>
                <a:cubicBezTo>
                  <a:pt x="40" y="51"/>
                  <a:pt x="41" y="51"/>
                  <a:pt x="41" y="50"/>
                </a:cubicBezTo>
                <a:cubicBezTo>
                  <a:pt x="42" y="50"/>
                  <a:pt x="42" y="49"/>
                  <a:pt x="43" y="48"/>
                </a:cubicBezTo>
                <a:cubicBezTo>
                  <a:pt x="44" y="47"/>
                  <a:pt x="45" y="47"/>
                  <a:pt x="45" y="46"/>
                </a:cubicBezTo>
                <a:cubicBezTo>
                  <a:pt x="46" y="45"/>
                  <a:pt x="46" y="45"/>
                  <a:pt x="47" y="44"/>
                </a:cubicBezTo>
                <a:cubicBezTo>
                  <a:pt x="48" y="43"/>
                  <a:pt x="48" y="42"/>
                  <a:pt x="48" y="42"/>
                </a:cubicBezTo>
                <a:cubicBezTo>
                  <a:pt x="49" y="41"/>
                  <a:pt x="49" y="40"/>
                  <a:pt x="49" y="40"/>
                </a:cubicBezTo>
                <a:cubicBezTo>
                  <a:pt x="49" y="12"/>
                  <a:pt x="49" y="12"/>
                  <a:pt x="49" y="12"/>
                </a:cubicBezTo>
                <a:cubicBezTo>
                  <a:pt x="49" y="9"/>
                  <a:pt x="50" y="6"/>
                  <a:pt x="52" y="4"/>
                </a:cubicBezTo>
                <a:cubicBezTo>
                  <a:pt x="55" y="1"/>
                  <a:pt x="58" y="0"/>
                  <a:pt x="61" y="0"/>
                </a:cubicBezTo>
                <a:cubicBezTo>
                  <a:pt x="121" y="0"/>
                  <a:pt x="121" y="0"/>
                  <a:pt x="121" y="0"/>
                </a:cubicBezTo>
                <a:cubicBezTo>
                  <a:pt x="125" y="0"/>
                  <a:pt x="128" y="1"/>
                  <a:pt x="130" y="4"/>
                </a:cubicBezTo>
                <a:cubicBezTo>
                  <a:pt x="132" y="6"/>
                  <a:pt x="134" y="9"/>
                  <a:pt x="134" y="12"/>
                </a:cubicBezTo>
                <a:cubicBezTo>
                  <a:pt x="134" y="40"/>
                  <a:pt x="134" y="40"/>
                  <a:pt x="134" y="40"/>
                </a:cubicBezTo>
                <a:cubicBezTo>
                  <a:pt x="134" y="43"/>
                  <a:pt x="135" y="50"/>
                  <a:pt x="139" y="61"/>
                </a:cubicBezTo>
                <a:cubicBezTo>
                  <a:pt x="143" y="73"/>
                  <a:pt x="146" y="83"/>
                  <a:pt x="146" y="91"/>
                </a:cubicBezTo>
                <a:close/>
                <a:moveTo>
                  <a:pt x="134" y="91"/>
                </a:moveTo>
                <a:cubicBezTo>
                  <a:pt x="134" y="86"/>
                  <a:pt x="133" y="80"/>
                  <a:pt x="131" y="74"/>
                </a:cubicBezTo>
                <a:cubicBezTo>
                  <a:pt x="128" y="67"/>
                  <a:pt x="126" y="61"/>
                  <a:pt x="124" y="55"/>
                </a:cubicBezTo>
                <a:cubicBezTo>
                  <a:pt x="122" y="49"/>
                  <a:pt x="121" y="44"/>
                  <a:pt x="121" y="40"/>
                </a:cubicBezTo>
                <a:cubicBezTo>
                  <a:pt x="121" y="37"/>
                  <a:pt x="121" y="37"/>
                  <a:pt x="121" y="37"/>
                </a:cubicBezTo>
                <a:cubicBezTo>
                  <a:pt x="61" y="37"/>
                  <a:pt x="61" y="37"/>
                  <a:pt x="61" y="37"/>
                </a:cubicBezTo>
                <a:cubicBezTo>
                  <a:pt x="61" y="40"/>
                  <a:pt x="61" y="40"/>
                  <a:pt x="61" y="40"/>
                </a:cubicBezTo>
                <a:cubicBezTo>
                  <a:pt x="61" y="42"/>
                  <a:pt x="61" y="44"/>
                  <a:pt x="60" y="46"/>
                </a:cubicBezTo>
                <a:cubicBezTo>
                  <a:pt x="59" y="48"/>
                  <a:pt x="58" y="50"/>
                  <a:pt x="56" y="52"/>
                </a:cubicBezTo>
                <a:cubicBezTo>
                  <a:pt x="55" y="54"/>
                  <a:pt x="53" y="55"/>
                  <a:pt x="52" y="57"/>
                </a:cubicBezTo>
                <a:cubicBezTo>
                  <a:pt x="51" y="58"/>
                  <a:pt x="49" y="59"/>
                  <a:pt x="47" y="61"/>
                </a:cubicBezTo>
                <a:cubicBezTo>
                  <a:pt x="46" y="62"/>
                  <a:pt x="46" y="62"/>
                  <a:pt x="46" y="62"/>
                </a:cubicBezTo>
                <a:cubicBezTo>
                  <a:pt x="40" y="67"/>
                  <a:pt x="36" y="70"/>
                  <a:pt x="32" y="73"/>
                </a:cubicBezTo>
                <a:cubicBezTo>
                  <a:pt x="30" y="74"/>
                  <a:pt x="28" y="75"/>
                  <a:pt x="25" y="77"/>
                </a:cubicBezTo>
                <a:cubicBezTo>
                  <a:pt x="25" y="77"/>
                  <a:pt x="24" y="77"/>
                  <a:pt x="23" y="78"/>
                </a:cubicBezTo>
                <a:cubicBezTo>
                  <a:pt x="22" y="78"/>
                  <a:pt x="21" y="79"/>
                  <a:pt x="20" y="79"/>
                </a:cubicBezTo>
                <a:cubicBezTo>
                  <a:pt x="19" y="80"/>
                  <a:pt x="18" y="80"/>
                  <a:pt x="16" y="81"/>
                </a:cubicBezTo>
                <a:cubicBezTo>
                  <a:pt x="15" y="82"/>
                  <a:pt x="14" y="83"/>
                  <a:pt x="14" y="83"/>
                </a:cubicBezTo>
                <a:cubicBezTo>
                  <a:pt x="13" y="84"/>
                  <a:pt x="13" y="84"/>
                  <a:pt x="13" y="85"/>
                </a:cubicBezTo>
                <a:cubicBezTo>
                  <a:pt x="13" y="89"/>
                  <a:pt x="13" y="93"/>
                  <a:pt x="15" y="96"/>
                </a:cubicBezTo>
                <a:cubicBezTo>
                  <a:pt x="17" y="99"/>
                  <a:pt x="20" y="100"/>
                  <a:pt x="25" y="100"/>
                </a:cubicBezTo>
                <a:cubicBezTo>
                  <a:pt x="27" y="100"/>
                  <a:pt x="30" y="100"/>
                  <a:pt x="33" y="99"/>
                </a:cubicBezTo>
                <a:cubicBezTo>
                  <a:pt x="35" y="98"/>
                  <a:pt x="37" y="97"/>
                  <a:pt x="39" y="96"/>
                </a:cubicBezTo>
                <a:cubicBezTo>
                  <a:pt x="41" y="94"/>
                  <a:pt x="42" y="93"/>
                  <a:pt x="44" y="92"/>
                </a:cubicBezTo>
                <a:cubicBezTo>
                  <a:pt x="46" y="91"/>
                  <a:pt x="48" y="91"/>
                  <a:pt x="49" y="91"/>
                </a:cubicBezTo>
                <a:cubicBezTo>
                  <a:pt x="49" y="145"/>
                  <a:pt x="49" y="145"/>
                  <a:pt x="49" y="145"/>
                </a:cubicBezTo>
                <a:cubicBezTo>
                  <a:pt x="49" y="149"/>
                  <a:pt x="50" y="151"/>
                  <a:pt x="52" y="154"/>
                </a:cubicBezTo>
                <a:cubicBezTo>
                  <a:pt x="55" y="156"/>
                  <a:pt x="58" y="158"/>
                  <a:pt x="61" y="158"/>
                </a:cubicBezTo>
                <a:cubicBezTo>
                  <a:pt x="64" y="158"/>
                  <a:pt x="67" y="156"/>
                  <a:pt x="69" y="154"/>
                </a:cubicBezTo>
                <a:cubicBezTo>
                  <a:pt x="72" y="152"/>
                  <a:pt x="73" y="149"/>
                  <a:pt x="73" y="145"/>
                </a:cubicBezTo>
                <a:cubicBezTo>
                  <a:pt x="73" y="114"/>
                  <a:pt x="73" y="114"/>
                  <a:pt x="73" y="114"/>
                </a:cubicBezTo>
                <a:cubicBezTo>
                  <a:pt x="76" y="116"/>
                  <a:pt x="79" y="117"/>
                  <a:pt x="83" y="117"/>
                </a:cubicBezTo>
                <a:cubicBezTo>
                  <a:pt x="87" y="117"/>
                  <a:pt x="91" y="116"/>
                  <a:pt x="94" y="112"/>
                </a:cubicBezTo>
                <a:cubicBezTo>
                  <a:pt x="96" y="114"/>
                  <a:pt x="98" y="114"/>
                  <a:pt x="101" y="114"/>
                </a:cubicBezTo>
                <a:cubicBezTo>
                  <a:pt x="103" y="114"/>
                  <a:pt x="105" y="114"/>
                  <a:pt x="107" y="113"/>
                </a:cubicBezTo>
                <a:cubicBezTo>
                  <a:pt x="110" y="111"/>
                  <a:pt x="111" y="110"/>
                  <a:pt x="112" y="108"/>
                </a:cubicBezTo>
                <a:cubicBezTo>
                  <a:pt x="114" y="108"/>
                  <a:pt x="116" y="108"/>
                  <a:pt x="118" y="108"/>
                </a:cubicBezTo>
                <a:cubicBezTo>
                  <a:pt x="123" y="108"/>
                  <a:pt x="127" y="107"/>
                  <a:pt x="130" y="104"/>
                </a:cubicBezTo>
                <a:cubicBezTo>
                  <a:pt x="132" y="101"/>
                  <a:pt x="134" y="96"/>
                  <a:pt x="134" y="91"/>
                </a:cubicBezTo>
                <a:close/>
                <a:moveTo>
                  <a:pt x="120" y="23"/>
                </a:moveTo>
                <a:cubicBezTo>
                  <a:pt x="121" y="21"/>
                  <a:pt x="121" y="20"/>
                  <a:pt x="121" y="18"/>
                </a:cubicBezTo>
                <a:cubicBezTo>
                  <a:pt x="121" y="17"/>
                  <a:pt x="121" y="15"/>
                  <a:pt x="120" y="14"/>
                </a:cubicBezTo>
                <a:cubicBezTo>
                  <a:pt x="118" y="13"/>
                  <a:pt x="117" y="12"/>
                  <a:pt x="115" y="12"/>
                </a:cubicBezTo>
                <a:cubicBezTo>
                  <a:pt x="114" y="12"/>
                  <a:pt x="112" y="13"/>
                  <a:pt x="111" y="14"/>
                </a:cubicBezTo>
                <a:cubicBezTo>
                  <a:pt x="110" y="15"/>
                  <a:pt x="109" y="17"/>
                  <a:pt x="109" y="18"/>
                </a:cubicBezTo>
                <a:cubicBezTo>
                  <a:pt x="109" y="20"/>
                  <a:pt x="110" y="21"/>
                  <a:pt x="111" y="23"/>
                </a:cubicBezTo>
                <a:cubicBezTo>
                  <a:pt x="112" y="24"/>
                  <a:pt x="114" y="24"/>
                  <a:pt x="115" y="24"/>
                </a:cubicBezTo>
                <a:cubicBezTo>
                  <a:pt x="117" y="24"/>
                  <a:pt x="118" y="24"/>
                  <a:pt x="120" y="2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66" name="Freeform 163"/>
          <p:cNvSpPr>
            <a:spLocks noEditPoints="1"/>
          </p:cNvSpPr>
          <p:nvPr/>
        </p:nvSpPr>
        <p:spPr bwMode="auto">
          <a:xfrm>
            <a:off x="2034574" y="3742653"/>
            <a:ext cx="221051" cy="221039"/>
          </a:xfrm>
          <a:custGeom>
            <a:avLst/>
            <a:gdLst>
              <a:gd name="T0" fmla="*/ 136 w 146"/>
              <a:gd name="T1" fmla="*/ 36 h 146"/>
              <a:gd name="T2" fmla="*/ 146 w 146"/>
              <a:gd name="T3" fmla="*/ 73 h 146"/>
              <a:gd name="T4" fmla="*/ 136 w 146"/>
              <a:gd name="T5" fmla="*/ 109 h 146"/>
              <a:gd name="T6" fmla="*/ 109 w 146"/>
              <a:gd name="T7" fmla="*/ 136 h 146"/>
              <a:gd name="T8" fmla="*/ 73 w 146"/>
              <a:gd name="T9" fmla="*/ 146 h 146"/>
              <a:gd name="T10" fmla="*/ 37 w 146"/>
              <a:gd name="T11" fmla="*/ 136 h 146"/>
              <a:gd name="T12" fmla="*/ 10 w 146"/>
              <a:gd name="T13" fmla="*/ 109 h 146"/>
              <a:gd name="T14" fmla="*/ 0 w 146"/>
              <a:gd name="T15" fmla="*/ 73 h 146"/>
              <a:gd name="T16" fmla="*/ 10 w 146"/>
              <a:gd name="T17" fmla="*/ 36 h 146"/>
              <a:gd name="T18" fmla="*/ 37 w 146"/>
              <a:gd name="T19" fmla="*/ 10 h 146"/>
              <a:gd name="T20" fmla="*/ 73 w 146"/>
              <a:gd name="T21" fmla="*/ 0 h 146"/>
              <a:gd name="T22" fmla="*/ 109 w 146"/>
              <a:gd name="T23" fmla="*/ 10 h 146"/>
              <a:gd name="T24" fmla="*/ 136 w 146"/>
              <a:gd name="T25" fmla="*/ 36 h 146"/>
              <a:gd name="T26" fmla="*/ 121 w 146"/>
              <a:gd name="T27" fmla="*/ 79 h 146"/>
              <a:gd name="T28" fmla="*/ 121 w 146"/>
              <a:gd name="T29" fmla="*/ 67 h 146"/>
              <a:gd name="T30" fmla="*/ 120 w 146"/>
              <a:gd name="T31" fmla="*/ 63 h 146"/>
              <a:gd name="T32" fmla="*/ 115 w 146"/>
              <a:gd name="T33" fmla="*/ 61 h 146"/>
              <a:gd name="T34" fmla="*/ 68 w 146"/>
              <a:gd name="T35" fmla="*/ 61 h 146"/>
              <a:gd name="T36" fmla="*/ 86 w 146"/>
              <a:gd name="T37" fmla="*/ 43 h 146"/>
              <a:gd name="T38" fmla="*/ 88 w 146"/>
              <a:gd name="T39" fmla="*/ 39 h 146"/>
              <a:gd name="T40" fmla="*/ 86 w 146"/>
              <a:gd name="T41" fmla="*/ 34 h 146"/>
              <a:gd name="T42" fmla="*/ 77 w 146"/>
              <a:gd name="T43" fmla="*/ 26 h 146"/>
              <a:gd name="T44" fmla="*/ 73 w 146"/>
              <a:gd name="T45" fmla="*/ 24 h 146"/>
              <a:gd name="T46" fmla="*/ 69 w 146"/>
              <a:gd name="T47" fmla="*/ 26 h 146"/>
              <a:gd name="T48" fmla="*/ 34 w 146"/>
              <a:gd name="T49" fmla="*/ 60 h 146"/>
              <a:gd name="T50" fmla="*/ 26 w 146"/>
              <a:gd name="T51" fmla="*/ 69 h 146"/>
              <a:gd name="T52" fmla="*/ 24 w 146"/>
              <a:gd name="T53" fmla="*/ 73 h 146"/>
              <a:gd name="T54" fmla="*/ 26 w 146"/>
              <a:gd name="T55" fmla="*/ 77 h 146"/>
              <a:gd name="T56" fmla="*/ 34 w 146"/>
              <a:gd name="T57" fmla="*/ 86 h 146"/>
              <a:gd name="T58" fmla="*/ 69 w 146"/>
              <a:gd name="T59" fmla="*/ 120 h 146"/>
              <a:gd name="T60" fmla="*/ 73 w 146"/>
              <a:gd name="T61" fmla="*/ 122 h 146"/>
              <a:gd name="T62" fmla="*/ 77 w 146"/>
              <a:gd name="T63" fmla="*/ 120 h 146"/>
              <a:gd name="T64" fmla="*/ 86 w 146"/>
              <a:gd name="T65" fmla="*/ 111 h 146"/>
              <a:gd name="T66" fmla="*/ 88 w 146"/>
              <a:gd name="T67" fmla="*/ 107 h 146"/>
              <a:gd name="T68" fmla="*/ 86 w 146"/>
              <a:gd name="T69" fmla="*/ 103 h 146"/>
              <a:gd name="T70" fmla="*/ 68 w 146"/>
              <a:gd name="T71" fmla="*/ 85 h 146"/>
              <a:gd name="T72" fmla="*/ 115 w 146"/>
              <a:gd name="T73" fmla="*/ 85 h 146"/>
              <a:gd name="T74" fmla="*/ 120 w 146"/>
              <a:gd name="T75" fmla="*/ 83 h 146"/>
              <a:gd name="T76" fmla="*/ 121 w 146"/>
              <a:gd name="T77"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6" h="146">
                <a:moveTo>
                  <a:pt x="136" y="36"/>
                </a:moveTo>
                <a:cubicBezTo>
                  <a:pt x="142" y="48"/>
                  <a:pt x="146" y="60"/>
                  <a:pt x="146" y="73"/>
                </a:cubicBezTo>
                <a:cubicBezTo>
                  <a:pt x="146" y="86"/>
                  <a:pt x="142" y="98"/>
                  <a:pt x="136" y="109"/>
                </a:cubicBezTo>
                <a:cubicBezTo>
                  <a:pt x="129" y="121"/>
                  <a:pt x="121" y="129"/>
                  <a:pt x="109" y="136"/>
                </a:cubicBezTo>
                <a:cubicBezTo>
                  <a:pt x="98" y="142"/>
                  <a:pt x="86" y="146"/>
                  <a:pt x="73" y="146"/>
                </a:cubicBezTo>
                <a:cubicBezTo>
                  <a:pt x="60" y="146"/>
                  <a:pt x="48" y="142"/>
                  <a:pt x="37" y="136"/>
                </a:cubicBezTo>
                <a:cubicBezTo>
                  <a:pt x="25" y="129"/>
                  <a:pt x="17" y="121"/>
                  <a:pt x="10" y="109"/>
                </a:cubicBezTo>
                <a:cubicBezTo>
                  <a:pt x="4" y="98"/>
                  <a:pt x="0" y="86"/>
                  <a:pt x="0" y="73"/>
                </a:cubicBezTo>
                <a:cubicBezTo>
                  <a:pt x="0" y="60"/>
                  <a:pt x="4" y="48"/>
                  <a:pt x="10" y="36"/>
                </a:cubicBezTo>
                <a:cubicBezTo>
                  <a:pt x="17" y="25"/>
                  <a:pt x="25" y="17"/>
                  <a:pt x="37" y="10"/>
                </a:cubicBezTo>
                <a:cubicBezTo>
                  <a:pt x="48" y="4"/>
                  <a:pt x="60" y="0"/>
                  <a:pt x="73" y="0"/>
                </a:cubicBezTo>
                <a:cubicBezTo>
                  <a:pt x="86" y="0"/>
                  <a:pt x="98" y="4"/>
                  <a:pt x="109" y="10"/>
                </a:cubicBezTo>
                <a:cubicBezTo>
                  <a:pt x="121" y="17"/>
                  <a:pt x="129" y="25"/>
                  <a:pt x="136" y="36"/>
                </a:cubicBezTo>
                <a:close/>
                <a:moveTo>
                  <a:pt x="121" y="79"/>
                </a:moveTo>
                <a:cubicBezTo>
                  <a:pt x="121" y="67"/>
                  <a:pt x="121" y="67"/>
                  <a:pt x="121" y="67"/>
                </a:cubicBezTo>
                <a:cubicBezTo>
                  <a:pt x="121" y="65"/>
                  <a:pt x="121" y="64"/>
                  <a:pt x="120" y="63"/>
                </a:cubicBezTo>
                <a:cubicBezTo>
                  <a:pt x="118" y="61"/>
                  <a:pt x="117" y="61"/>
                  <a:pt x="115" y="61"/>
                </a:cubicBezTo>
                <a:cubicBezTo>
                  <a:pt x="68" y="61"/>
                  <a:pt x="68" y="61"/>
                  <a:pt x="68" y="61"/>
                </a:cubicBezTo>
                <a:cubicBezTo>
                  <a:pt x="86" y="43"/>
                  <a:pt x="86" y="43"/>
                  <a:pt x="86" y="43"/>
                </a:cubicBezTo>
                <a:cubicBezTo>
                  <a:pt x="87" y="42"/>
                  <a:pt x="88" y="40"/>
                  <a:pt x="88" y="39"/>
                </a:cubicBezTo>
                <a:cubicBezTo>
                  <a:pt x="88" y="37"/>
                  <a:pt x="87" y="36"/>
                  <a:pt x="86" y="34"/>
                </a:cubicBezTo>
                <a:cubicBezTo>
                  <a:pt x="77" y="26"/>
                  <a:pt x="77" y="26"/>
                  <a:pt x="77" y="26"/>
                </a:cubicBezTo>
                <a:cubicBezTo>
                  <a:pt x="76" y="25"/>
                  <a:pt x="75" y="24"/>
                  <a:pt x="73" y="24"/>
                </a:cubicBezTo>
                <a:cubicBezTo>
                  <a:pt x="71" y="24"/>
                  <a:pt x="70" y="25"/>
                  <a:pt x="69" y="26"/>
                </a:cubicBezTo>
                <a:cubicBezTo>
                  <a:pt x="34" y="60"/>
                  <a:pt x="34" y="60"/>
                  <a:pt x="34" y="60"/>
                </a:cubicBezTo>
                <a:cubicBezTo>
                  <a:pt x="26" y="69"/>
                  <a:pt x="26" y="69"/>
                  <a:pt x="26" y="69"/>
                </a:cubicBezTo>
                <a:cubicBezTo>
                  <a:pt x="25" y="70"/>
                  <a:pt x="24" y="71"/>
                  <a:pt x="24" y="73"/>
                </a:cubicBezTo>
                <a:cubicBezTo>
                  <a:pt x="24" y="75"/>
                  <a:pt x="25" y="76"/>
                  <a:pt x="26" y="77"/>
                </a:cubicBezTo>
                <a:cubicBezTo>
                  <a:pt x="34" y="86"/>
                  <a:pt x="34" y="86"/>
                  <a:pt x="34" y="86"/>
                </a:cubicBezTo>
                <a:cubicBezTo>
                  <a:pt x="69" y="120"/>
                  <a:pt x="69" y="120"/>
                  <a:pt x="69" y="120"/>
                </a:cubicBezTo>
                <a:cubicBezTo>
                  <a:pt x="70" y="121"/>
                  <a:pt x="71" y="122"/>
                  <a:pt x="73" y="122"/>
                </a:cubicBezTo>
                <a:cubicBezTo>
                  <a:pt x="75" y="122"/>
                  <a:pt x="76" y="121"/>
                  <a:pt x="77" y="120"/>
                </a:cubicBezTo>
                <a:cubicBezTo>
                  <a:pt x="86" y="111"/>
                  <a:pt x="86" y="111"/>
                  <a:pt x="86" y="111"/>
                </a:cubicBezTo>
                <a:cubicBezTo>
                  <a:pt x="87" y="110"/>
                  <a:pt x="88" y="109"/>
                  <a:pt x="88" y="107"/>
                </a:cubicBezTo>
                <a:cubicBezTo>
                  <a:pt x="88" y="105"/>
                  <a:pt x="87" y="104"/>
                  <a:pt x="86" y="103"/>
                </a:cubicBezTo>
                <a:cubicBezTo>
                  <a:pt x="68" y="85"/>
                  <a:pt x="68" y="85"/>
                  <a:pt x="68" y="85"/>
                </a:cubicBezTo>
                <a:cubicBezTo>
                  <a:pt x="115" y="85"/>
                  <a:pt x="115" y="85"/>
                  <a:pt x="115" y="85"/>
                </a:cubicBezTo>
                <a:cubicBezTo>
                  <a:pt x="117" y="85"/>
                  <a:pt x="118" y="84"/>
                  <a:pt x="120" y="83"/>
                </a:cubicBezTo>
                <a:cubicBezTo>
                  <a:pt x="121" y="82"/>
                  <a:pt x="121" y="81"/>
                  <a:pt x="121" y="7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67" name="Freeform 164"/>
          <p:cNvSpPr>
            <a:spLocks noEditPoints="1"/>
          </p:cNvSpPr>
          <p:nvPr/>
        </p:nvSpPr>
        <p:spPr bwMode="auto">
          <a:xfrm>
            <a:off x="2317154" y="3742653"/>
            <a:ext cx="218771" cy="221039"/>
          </a:xfrm>
          <a:custGeom>
            <a:avLst/>
            <a:gdLst>
              <a:gd name="T0" fmla="*/ 136 w 146"/>
              <a:gd name="T1" fmla="*/ 36 h 146"/>
              <a:gd name="T2" fmla="*/ 146 w 146"/>
              <a:gd name="T3" fmla="*/ 73 h 146"/>
              <a:gd name="T4" fmla="*/ 136 w 146"/>
              <a:gd name="T5" fmla="*/ 109 h 146"/>
              <a:gd name="T6" fmla="*/ 110 w 146"/>
              <a:gd name="T7" fmla="*/ 136 h 146"/>
              <a:gd name="T8" fmla="*/ 73 w 146"/>
              <a:gd name="T9" fmla="*/ 146 h 146"/>
              <a:gd name="T10" fmla="*/ 37 w 146"/>
              <a:gd name="T11" fmla="*/ 136 h 146"/>
              <a:gd name="T12" fmla="*/ 10 w 146"/>
              <a:gd name="T13" fmla="*/ 109 h 146"/>
              <a:gd name="T14" fmla="*/ 0 w 146"/>
              <a:gd name="T15" fmla="*/ 73 h 146"/>
              <a:gd name="T16" fmla="*/ 10 w 146"/>
              <a:gd name="T17" fmla="*/ 36 h 146"/>
              <a:gd name="T18" fmla="*/ 37 w 146"/>
              <a:gd name="T19" fmla="*/ 10 h 146"/>
              <a:gd name="T20" fmla="*/ 73 w 146"/>
              <a:gd name="T21" fmla="*/ 0 h 146"/>
              <a:gd name="T22" fmla="*/ 110 w 146"/>
              <a:gd name="T23" fmla="*/ 10 h 146"/>
              <a:gd name="T24" fmla="*/ 136 w 146"/>
              <a:gd name="T25" fmla="*/ 36 h 146"/>
              <a:gd name="T26" fmla="*/ 122 w 146"/>
              <a:gd name="T27" fmla="*/ 73 h 146"/>
              <a:gd name="T28" fmla="*/ 120 w 146"/>
              <a:gd name="T29" fmla="*/ 69 h 146"/>
              <a:gd name="T30" fmla="*/ 112 w 146"/>
              <a:gd name="T31" fmla="*/ 60 h 146"/>
              <a:gd name="T32" fmla="*/ 77 w 146"/>
              <a:gd name="T33" fmla="*/ 26 h 146"/>
              <a:gd name="T34" fmla="*/ 73 w 146"/>
              <a:gd name="T35" fmla="*/ 24 h 146"/>
              <a:gd name="T36" fmla="*/ 69 w 146"/>
              <a:gd name="T37" fmla="*/ 26 h 146"/>
              <a:gd name="T38" fmla="*/ 60 w 146"/>
              <a:gd name="T39" fmla="*/ 34 h 146"/>
              <a:gd name="T40" fmla="*/ 59 w 146"/>
              <a:gd name="T41" fmla="*/ 39 h 146"/>
              <a:gd name="T42" fmla="*/ 60 w 146"/>
              <a:gd name="T43" fmla="*/ 43 h 146"/>
              <a:gd name="T44" fmla="*/ 78 w 146"/>
              <a:gd name="T45" fmla="*/ 61 h 146"/>
              <a:gd name="T46" fmla="*/ 31 w 146"/>
              <a:gd name="T47" fmla="*/ 61 h 146"/>
              <a:gd name="T48" fmla="*/ 26 w 146"/>
              <a:gd name="T49" fmla="*/ 63 h 146"/>
              <a:gd name="T50" fmla="*/ 25 w 146"/>
              <a:gd name="T51" fmla="*/ 67 h 146"/>
              <a:gd name="T52" fmla="*/ 25 w 146"/>
              <a:gd name="T53" fmla="*/ 79 h 146"/>
              <a:gd name="T54" fmla="*/ 26 w 146"/>
              <a:gd name="T55" fmla="*/ 83 h 146"/>
              <a:gd name="T56" fmla="*/ 31 w 146"/>
              <a:gd name="T57" fmla="*/ 85 h 146"/>
              <a:gd name="T58" fmla="*/ 78 w 146"/>
              <a:gd name="T59" fmla="*/ 85 h 146"/>
              <a:gd name="T60" fmla="*/ 60 w 146"/>
              <a:gd name="T61" fmla="*/ 103 h 146"/>
              <a:gd name="T62" fmla="*/ 58 w 146"/>
              <a:gd name="T63" fmla="*/ 107 h 146"/>
              <a:gd name="T64" fmla="*/ 60 w 146"/>
              <a:gd name="T65" fmla="*/ 111 h 146"/>
              <a:gd name="T66" fmla="*/ 69 w 146"/>
              <a:gd name="T67" fmla="*/ 120 h 146"/>
              <a:gd name="T68" fmla="*/ 73 w 146"/>
              <a:gd name="T69" fmla="*/ 122 h 146"/>
              <a:gd name="T70" fmla="*/ 77 w 146"/>
              <a:gd name="T71" fmla="*/ 120 h 146"/>
              <a:gd name="T72" fmla="*/ 112 w 146"/>
              <a:gd name="T73" fmla="*/ 86 h 146"/>
              <a:gd name="T74" fmla="*/ 120 w 146"/>
              <a:gd name="T75" fmla="*/ 77 h 146"/>
              <a:gd name="T76" fmla="*/ 122 w 146"/>
              <a:gd name="T77"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6" h="146">
                <a:moveTo>
                  <a:pt x="136" y="36"/>
                </a:moveTo>
                <a:cubicBezTo>
                  <a:pt x="142" y="48"/>
                  <a:pt x="146" y="60"/>
                  <a:pt x="146" y="73"/>
                </a:cubicBezTo>
                <a:cubicBezTo>
                  <a:pt x="146" y="86"/>
                  <a:pt x="142" y="98"/>
                  <a:pt x="136" y="109"/>
                </a:cubicBezTo>
                <a:cubicBezTo>
                  <a:pt x="129" y="121"/>
                  <a:pt x="121" y="129"/>
                  <a:pt x="110" y="136"/>
                </a:cubicBezTo>
                <a:cubicBezTo>
                  <a:pt x="98" y="142"/>
                  <a:pt x="86" y="146"/>
                  <a:pt x="73" y="146"/>
                </a:cubicBezTo>
                <a:cubicBezTo>
                  <a:pt x="60" y="146"/>
                  <a:pt x="48" y="142"/>
                  <a:pt x="37" y="136"/>
                </a:cubicBezTo>
                <a:cubicBezTo>
                  <a:pt x="25" y="129"/>
                  <a:pt x="17" y="121"/>
                  <a:pt x="10" y="109"/>
                </a:cubicBezTo>
                <a:cubicBezTo>
                  <a:pt x="4" y="98"/>
                  <a:pt x="0" y="86"/>
                  <a:pt x="0" y="73"/>
                </a:cubicBezTo>
                <a:cubicBezTo>
                  <a:pt x="0" y="60"/>
                  <a:pt x="4" y="48"/>
                  <a:pt x="10" y="36"/>
                </a:cubicBezTo>
                <a:cubicBezTo>
                  <a:pt x="17" y="25"/>
                  <a:pt x="25" y="17"/>
                  <a:pt x="37" y="10"/>
                </a:cubicBezTo>
                <a:cubicBezTo>
                  <a:pt x="48" y="4"/>
                  <a:pt x="60" y="0"/>
                  <a:pt x="73" y="0"/>
                </a:cubicBezTo>
                <a:cubicBezTo>
                  <a:pt x="86" y="0"/>
                  <a:pt x="98" y="4"/>
                  <a:pt x="110" y="10"/>
                </a:cubicBezTo>
                <a:cubicBezTo>
                  <a:pt x="121" y="17"/>
                  <a:pt x="129" y="25"/>
                  <a:pt x="136" y="36"/>
                </a:cubicBezTo>
                <a:close/>
                <a:moveTo>
                  <a:pt x="122" y="73"/>
                </a:moveTo>
                <a:cubicBezTo>
                  <a:pt x="122" y="71"/>
                  <a:pt x="121" y="70"/>
                  <a:pt x="120" y="69"/>
                </a:cubicBezTo>
                <a:cubicBezTo>
                  <a:pt x="112" y="60"/>
                  <a:pt x="112" y="60"/>
                  <a:pt x="112" y="60"/>
                </a:cubicBezTo>
                <a:cubicBezTo>
                  <a:pt x="77" y="26"/>
                  <a:pt x="77" y="26"/>
                  <a:pt x="77" y="26"/>
                </a:cubicBezTo>
                <a:cubicBezTo>
                  <a:pt x="76" y="25"/>
                  <a:pt x="75" y="24"/>
                  <a:pt x="73" y="24"/>
                </a:cubicBezTo>
                <a:cubicBezTo>
                  <a:pt x="71" y="24"/>
                  <a:pt x="70" y="25"/>
                  <a:pt x="69" y="26"/>
                </a:cubicBezTo>
                <a:cubicBezTo>
                  <a:pt x="60" y="34"/>
                  <a:pt x="60" y="34"/>
                  <a:pt x="60" y="34"/>
                </a:cubicBezTo>
                <a:cubicBezTo>
                  <a:pt x="59" y="36"/>
                  <a:pt x="59" y="37"/>
                  <a:pt x="59" y="39"/>
                </a:cubicBezTo>
                <a:cubicBezTo>
                  <a:pt x="59" y="40"/>
                  <a:pt x="59" y="42"/>
                  <a:pt x="60" y="43"/>
                </a:cubicBezTo>
                <a:cubicBezTo>
                  <a:pt x="78" y="61"/>
                  <a:pt x="78" y="61"/>
                  <a:pt x="78" y="61"/>
                </a:cubicBezTo>
                <a:cubicBezTo>
                  <a:pt x="31" y="61"/>
                  <a:pt x="31" y="61"/>
                  <a:pt x="31" y="61"/>
                </a:cubicBezTo>
                <a:cubicBezTo>
                  <a:pt x="29" y="61"/>
                  <a:pt x="28" y="61"/>
                  <a:pt x="26" y="63"/>
                </a:cubicBezTo>
                <a:cubicBezTo>
                  <a:pt x="25" y="64"/>
                  <a:pt x="25" y="65"/>
                  <a:pt x="25" y="67"/>
                </a:cubicBezTo>
                <a:cubicBezTo>
                  <a:pt x="25" y="79"/>
                  <a:pt x="25" y="79"/>
                  <a:pt x="25" y="79"/>
                </a:cubicBezTo>
                <a:cubicBezTo>
                  <a:pt x="25" y="81"/>
                  <a:pt x="25" y="82"/>
                  <a:pt x="26" y="83"/>
                </a:cubicBezTo>
                <a:cubicBezTo>
                  <a:pt x="28" y="84"/>
                  <a:pt x="29" y="85"/>
                  <a:pt x="31" y="85"/>
                </a:cubicBezTo>
                <a:cubicBezTo>
                  <a:pt x="78" y="85"/>
                  <a:pt x="78" y="85"/>
                  <a:pt x="78" y="85"/>
                </a:cubicBezTo>
                <a:cubicBezTo>
                  <a:pt x="60" y="103"/>
                  <a:pt x="60" y="103"/>
                  <a:pt x="60" y="103"/>
                </a:cubicBezTo>
                <a:cubicBezTo>
                  <a:pt x="59" y="104"/>
                  <a:pt x="58" y="106"/>
                  <a:pt x="58" y="107"/>
                </a:cubicBezTo>
                <a:cubicBezTo>
                  <a:pt x="58" y="109"/>
                  <a:pt x="59" y="110"/>
                  <a:pt x="60" y="111"/>
                </a:cubicBezTo>
                <a:cubicBezTo>
                  <a:pt x="69" y="120"/>
                  <a:pt x="69" y="120"/>
                  <a:pt x="69" y="120"/>
                </a:cubicBezTo>
                <a:cubicBezTo>
                  <a:pt x="70" y="121"/>
                  <a:pt x="71" y="122"/>
                  <a:pt x="73" y="122"/>
                </a:cubicBezTo>
                <a:cubicBezTo>
                  <a:pt x="75" y="122"/>
                  <a:pt x="76" y="121"/>
                  <a:pt x="77" y="120"/>
                </a:cubicBezTo>
                <a:cubicBezTo>
                  <a:pt x="112" y="86"/>
                  <a:pt x="112" y="86"/>
                  <a:pt x="112" y="86"/>
                </a:cubicBezTo>
                <a:cubicBezTo>
                  <a:pt x="120" y="77"/>
                  <a:pt x="120" y="77"/>
                  <a:pt x="120" y="77"/>
                </a:cubicBezTo>
                <a:cubicBezTo>
                  <a:pt x="121" y="76"/>
                  <a:pt x="122" y="75"/>
                  <a:pt x="122" y="7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68" name="Freeform 165"/>
          <p:cNvSpPr>
            <a:spLocks noEditPoints="1"/>
          </p:cNvSpPr>
          <p:nvPr/>
        </p:nvSpPr>
        <p:spPr bwMode="auto">
          <a:xfrm>
            <a:off x="2597456" y="3742653"/>
            <a:ext cx="221051" cy="221039"/>
          </a:xfrm>
          <a:custGeom>
            <a:avLst/>
            <a:gdLst>
              <a:gd name="T0" fmla="*/ 136 w 146"/>
              <a:gd name="T1" fmla="*/ 36 h 146"/>
              <a:gd name="T2" fmla="*/ 146 w 146"/>
              <a:gd name="T3" fmla="*/ 73 h 146"/>
              <a:gd name="T4" fmla="*/ 136 w 146"/>
              <a:gd name="T5" fmla="*/ 109 h 146"/>
              <a:gd name="T6" fmla="*/ 110 w 146"/>
              <a:gd name="T7" fmla="*/ 136 h 146"/>
              <a:gd name="T8" fmla="*/ 73 w 146"/>
              <a:gd name="T9" fmla="*/ 146 h 146"/>
              <a:gd name="T10" fmla="*/ 37 w 146"/>
              <a:gd name="T11" fmla="*/ 136 h 146"/>
              <a:gd name="T12" fmla="*/ 10 w 146"/>
              <a:gd name="T13" fmla="*/ 109 h 146"/>
              <a:gd name="T14" fmla="*/ 0 w 146"/>
              <a:gd name="T15" fmla="*/ 73 h 146"/>
              <a:gd name="T16" fmla="*/ 10 w 146"/>
              <a:gd name="T17" fmla="*/ 36 h 146"/>
              <a:gd name="T18" fmla="*/ 37 w 146"/>
              <a:gd name="T19" fmla="*/ 10 h 146"/>
              <a:gd name="T20" fmla="*/ 73 w 146"/>
              <a:gd name="T21" fmla="*/ 0 h 146"/>
              <a:gd name="T22" fmla="*/ 110 w 146"/>
              <a:gd name="T23" fmla="*/ 10 h 146"/>
              <a:gd name="T24" fmla="*/ 136 w 146"/>
              <a:gd name="T25" fmla="*/ 36 h 146"/>
              <a:gd name="T26" fmla="*/ 122 w 146"/>
              <a:gd name="T27" fmla="*/ 73 h 146"/>
              <a:gd name="T28" fmla="*/ 120 w 146"/>
              <a:gd name="T29" fmla="*/ 69 h 146"/>
              <a:gd name="T30" fmla="*/ 86 w 146"/>
              <a:gd name="T31" fmla="*/ 34 h 146"/>
              <a:gd name="T32" fmla="*/ 77 w 146"/>
              <a:gd name="T33" fmla="*/ 26 h 146"/>
              <a:gd name="T34" fmla="*/ 73 w 146"/>
              <a:gd name="T35" fmla="*/ 24 h 146"/>
              <a:gd name="T36" fmla="*/ 69 w 146"/>
              <a:gd name="T37" fmla="*/ 26 h 146"/>
              <a:gd name="T38" fmla="*/ 60 w 146"/>
              <a:gd name="T39" fmla="*/ 34 h 146"/>
              <a:gd name="T40" fmla="*/ 26 w 146"/>
              <a:gd name="T41" fmla="*/ 69 h 146"/>
              <a:gd name="T42" fmla="*/ 24 w 146"/>
              <a:gd name="T43" fmla="*/ 73 h 146"/>
              <a:gd name="T44" fmla="*/ 26 w 146"/>
              <a:gd name="T45" fmla="*/ 77 h 146"/>
              <a:gd name="T46" fmla="*/ 35 w 146"/>
              <a:gd name="T47" fmla="*/ 86 h 146"/>
              <a:gd name="T48" fmla="*/ 39 w 146"/>
              <a:gd name="T49" fmla="*/ 87 h 146"/>
              <a:gd name="T50" fmla="*/ 43 w 146"/>
              <a:gd name="T51" fmla="*/ 86 h 146"/>
              <a:gd name="T52" fmla="*/ 61 w 146"/>
              <a:gd name="T53" fmla="*/ 68 h 146"/>
              <a:gd name="T54" fmla="*/ 61 w 146"/>
              <a:gd name="T55" fmla="*/ 115 h 146"/>
              <a:gd name="T56" fmla="*/ 63 w 146"/>
              <a:gd name="T57" fmla="*/ 120 h 146"/>
              <a:gd name="T58" fmla="*/ 67 w 146"/>
              <a:gd name="T59" fmla="*/ 121 h 146"/>
              <a:gd name="T60" fmla="*/ 79 w 146"/>
              <a:gd name="T61" fmla="*/ 121 h 146"/>
              <a:gd name="T62" fmla="*/ 83 w 146"/>
              <a:gd name="T63" fmla="*/ 120 h 146"/>
              <a:gd name="T64" fmla="*/ 85 w 146"/>
              <a:gd name="T65" fmla="*/ 115 h 146"/>
              <a:gd name="T66" fmla="*/ 85 w 146"/>
              <a:gd name="T67" fmla="*/ 68 h 146"/>
              <a:gd name="T68" fmla="*/ 103 w 146"/>
              <a:gd name="T69" fmla="*/ 86 h 146"/>
              <a:gd name="T70" fmla="*/ 107 w 146"/>
              <a:gd name="T71" fmla="*/ 88 h 146"/>
              <a:gd name="T72" fmla="*/ 112 w 146"/>
              <a:gd name="T73" fmla="*/ 86 h 146"/>
              <a:gd name="T74" fmla="*/ 120 w 146"/>
              <a:gd name="T75" fmla="*/ 77 h 146"/>
              <a:gd name="T76" fmla="*/ 122 w 146"/>
              <a:gd name="T77"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6" h="146">
                <a:moveTo>
                  <a:pt x="136" y="36"/>
                </a:moveTo>
                <a:cubicBezTo>
                  <a:pt x="142" y="48"/>
                  <a:pt x="146" y="60"/>
                  <a:pt x="146" y="73"/>
                </a:cubicBezTo>
                <a:cubicBezTo>
                  <a:pt x="146" y="86"/>
                  <a:pt x="142" y="98"/>
                  <a:pt x="136" y="109"/>
                </a:cubicBezTo>
                <a:cubicBezTo>
                  <a:pt x="129" y="121"/>
                  <a:pt x="121" y="129"/>
                  <a:pt x="110" y="136"/>
                </a:cubicBezTo>
                <a:cubicBezTo>
                  <a:pt x="98" y="142"/>
                  <a:pt x="86" y="146"/>
                  <a:pt x="73" y="146"/>
                </a:cubicBezTo>
                <a:cubicBezTo>
                  <a:pt x="60" y="146"/>
                  <a:pt x="48" y="142"/>
                  <a:pt x="37" y="136"/>
                </a:cubicBezTo>
                <a:cubicBezTo>
                  <a:pt x="25" y="129"/>
                  <a:pt x="17" y="121"/>
                  <a:pt x="10" y="109"/>
                </a:cubicBezTo>
                <a:cubicBezTo>
                  <a:pt x="4" y="98"/>
                  <a:pt x="0" y="86"/>
                  <a:pt x="0" y="73"/>
                </a:cubicBezTo>
                <a:cubicBezTo>
                  <a:pt x="0" y="60"/>
                  <a:pt x="4" y="48"/>
                  <a:pt x="10" y="36"/>
                </a:cubicBezTo>
                <a:cubicBezTo>
                  <a:pt x="17" y="25"/>
                  <a:pt x="25" y="17"/>
                  <a:pt x="37" y="10"/>
                </a:cubicBezTo>
                <a:cubicBezTo>
                  <a:pt x="48" y="4"/>
                  <a:pt x="60" y="0"/>
                  <a:pt x="73" y="0"/>
                </a:cubicBezTo>
                <a:cubicBezTo>
                  <a:pt x="86" y="0"/>
                  <a:pt x="98" y="4"/>
                  <a:pt x="110" y="10"/>
                </a:cubicBezTo>
                <a:cubicBezTo>
                  <a:pt x="121" y="17"/>
                  <a:pt x="129" y="25"/>
                  <a:pt x="136" y="36"/>
                </a:cubicBezTo>
                <a:close/>
                <a:moveTo>
                  <a:pt x="122" y="73"/>
                </a:moveTo>
                <a:cubicBezTo>
                  <a:pt x="122" y="71"/>
                  <a:pt x="121" y="70"/>
                  <a:pt x="120" y="69"/>
                </a:cubicBezTo>
                <a:cubicBezTo>
                  <a:pt x="86" y="34"/>
                  <a:pt x="86" y="34"/>
                  <a:pt x="86" y="34"/>
                </a:cubicBezTo>
                <a:cubicBezTo>
                  <a:pt x="77" y="26"/>
                  <a:pt x="77" y="26"/>
                  <a:pt x="77" y="26"/>
                </a:cubicBezTo>
                <a:cubicBezTo>
                  <a:pt x="76" y="25"/>
                  <a:pt x="75" y="24"/>
                  <a:pt x="73" y="24"/>
                </a:cubicBezTo>
                <a:cubicBezTo>
                  <a:pt x="71" y="24"/>
                  <a:pt x="70" y="25"/>
                  <a:pt x="69" y="26"/>
                </a:cubicBezTo>
                <a:cubicBezTo>
                  <a:pt x="60" y="34"/>
                  <a:pt x="60" y="34"/>
                  <a:pt x="60" y="34"/>
                </a:cubicBezTo>
                <a:cubicBezTo>
                  <a:pt x="26" y="69"/>
                  <a:pt x="26" y="69"/>
                  <a:pt x="26" y="69"/>
                </a:cubicBezTo>
                <a:cubicBezTo>
                  <a:pt x="25" y="70"/>
                  <a:pt x="24" y="71"/>
                  <a:pt x="24" y="73"/>
                </a:cubicBezTo>
                <a:cubicBezTo>
                  <a:pt x="24" y="75"/>
                  <a:pt x="25" y="76"/>
                  <a:pt x="26" y="77"/>
                </a:cubicBezTo>
                <a:cubicBezTo>
                  <a:pt x="35" y="86"/>
                  <a:pt x="35" y="86"/>
                  <a:pt x="35" y="86"/>
                </a:cubicBezTo>
                <a:cubicBezTo>
                  <a:pt x="36" y="87"/>
                  <a:pt x="37" y="87"/>
                  <a:pt x="39" y="87"/>
                </a:cubicBezTo>
                <a:cubicBezTo>
                  <a:pt x="41" y="87"/>
                  <a:pt x="42" y="87"/>
                  <a:pt x="43" y="86"/>
                </a:cubicBezTo>
                <a:cubicBezTo>
                  <a:pt x="61" y="68"/>
                  <a:pt x="61" y="68"/>
                  <a:pt x="61" y="68"/>
                </a:cubicBezTo>
                <a:cubicBezTo>
                  <a:pt x="61" y="115"/>
                  <a:pt x="61" y="115"/>
                  <a:pt x="61" y="115"/>
                </a:cubicBezTo>
                <a:cubicBezTo>
                  <a:pt x="61" y="117"/>
                  <a:pt x="62" y="118"/>
                  <a:pt x="63" y="120"/>
                </a:cubicBezTo>
                <a:cubicBezTo>
                  <a:pt x="64" y="121"/>
                  <a:pt x="65" y="121"/>
                  <a:pt x="67" y="121"/>
                </a:cubicBezTo>
                <a:cubicBezTo>
                  <a:pt x="79" y="121"/>
                  <a:pt x="79" y="121"/>
                  <a:pt x="79" y="121"/>
                </a:cubicBezTo>
                <a:cubicBezTo>
                  <a:pt x="81" y="121"/>
                  <a:pt x="82" y="121"/>
                  <a:pt x="83" y="120"/>
                </a:cubicBezTo>
                <a:cubicBezTo>
                  <a:pt x="85" y="118"/>
                  <a:pt x="85" y="117"/>
                  <a:pt x="85" y="115"/>
                </a:cubicBezTo>
                <a:cubicBezTo>
                  <a:pt x="85" y="68"/>
                  <a:pt x="85" y="68"/>
                  <a:pt x="85" y="68"/>
                </a:cubicBezTo>
                <a:cubicBezTo>
                  <a:pt x="103" y="86"/>
                  <a:pt x="103" y="86"/>
                  <a:pt x="103" y="86"/>
                </a:cubicBezTo>
                <a:cubicBezTo>
                  <a:pt x="104" y="87"/>
                  <a:pt x="106" y="88"/>
                  <a:pt x="107" y="88"/>
                </a:cubicBezTo>
                <a:cubicBezTo>
                  <a:pt x="109" y="88"/>
                  <a:pt x="110" y="87"/>
                  <a:pt x="112" y="86"/>
                </a:cubicBezTo>
                <a:cubicBezTo>
                  <a:pt x="120" y="77"/>
                  <a:pt x="120" y="77"/>
                  <a:pt x="120" y="77"/>
                </a:cubicBezTo>
                <a:cubicBezTo>
                  <a:pt x="121" y="76"/>
                  <a:pt x="122" y="75"/>
                  <a:pt x="122" y="7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69" name="Freeform 166"/>
          <p:cNvSpPr>
            <a:spLocks noEditPoints="1"/>
          </p:cNvSpPr>
          <p:nvPr/>
        </p:nvSpPr>
        <p:spPr bwMode="auto">
          <a:xfrm>
            <a:off x="2877758" y="3742653"/>
            <a:ext cx="221051" cy="221039"/>
          </a:xfrm>
          <a:custGeom>
            <a:avLst/>
            <a:gdLst>
              <a:gd name="T0" fmla="*/ 136 w 146"/>
              <a:gd name="T1" fmla="*/ 36 h 146"/>
              <a:gd name="T2" fmla="*/ 146 w 146"/>
              <a:gd name="T3" fmla="*/ 73 h 146"/>
              <a:gd name="T4" fmla="*/ 136 w 146"/>
              <a:gd name="T5" fmla="*/ 109 h 146"/>
              <a:gd name="T6" fmla="*/ 110 w 146"/>
              <a:gd name="T7" fmla="*/ 136 h 146"/>
              <a:gd name="T8" fmla="*/ 73 w 146"/>
              <a:gd name="T9" fmla="*/ 146 h 146"/>
              <a:gd name="T10" fmla="*/ 37 w 146"/>
              <a:gd name="T11" fmla="*/ 136 h 146"/>
              <a:gd name="T12" fmla="*/ 10 w 146"/>
              <a:gd name="T13" fmla="*/ 109 h 146"/>
              <a:gd name="T14" fmla="*/ 0 w 146"/>
              <a:gd name="T15" fmla="*/ 73 h 146"/>
              <a:gd name="T16" fmla="*/ 10 w 146"/>
              <a:gd name="T17" fmla="*/ 36 h 146"/>
              <a:gd name="T18" fmla="*/ 37 w 146"/>
              <a:gd name="T19" fmla="*/ 10 h 146"/>
              <a:gd name="T20" fmla="*/ 73 w 146"/>
              <a:gd name="T21" fmla="*/ 0 h 146"/>
              <a:gd name="T22" fmla="*/ 110 w 146"/>
              <a:gd name="T23" fmla="*/ 10 h 146"/>
              <a:gd name="T24" fmla="*/ 136 w 146"/>
              <a:gd name="T25" fmla="*/ 36 h 146"/>
              <a:gd name="T26" fmla="*/ 122 w 146"/>
              <a:gd name="T27" fmla="*/ 73 h 146"/>
              <a:gd name="T28" fmla="*/ 120 w 146"/>
              <a:gd name="T29" fmla="*/ 69 h 146"/>
              <a:gd name="T30" fmla="*/ 112 w 146"/>
              <a:gd name="T31" fmla="*/ 60 h 146"/>
              <a:gd name="T32" fmla="*/ 107 w 146"/>
              <a:gd name="T33" fmla="*/ 58 h 146"/>
              <a:gd name="T34" fmla="*/ 103 w 146"/>
              <a:gd name="T35" fmla="*/ 60 h 146"/>
              <a:gd name="T36" fmla="*/ 85 w 146"/>
              <a:gd name="T37" fmla="*/ 78 h 146"/>
              <a:gd name="T38" fmla="*/ 85 w 146"/>
              <a:gd name="T39" fmla="*/ 31 h 146"/>
              <a:gd name="T40" fmla="*/ 83 w 146"/>
              <a:gd name="T41" fmla="*/ 26 h 146"/>
              <a:gd name="T42" fmla="*/ 79 w 146"/>
              <a:gd name="T43" fmla="*/ 25 h 146"/>
              <a:gd name="T44" fmla="*/ 67 w 146"/>
              <a:gd name="T45" fmla="*/ 25 h 146"/>
              <a:gd name="T46" fmla="*/ 63 w 146"/>
              <a:gd name="T47" fmla="*/ 26 h 146"/>
              <a:gd name="T48" fmla="*/ 61 w 146"/>
              <a:gd name="T49" fmla="*/ 31 h 146"/>
              <a:gd name="T50" fmla="*/ 61 w 146"/>
              <a:gd name="T51" fmla="*/ 78 h 146"/>
              <a:gd name="T52" fmla="*/ 43 w 146"/>
              <a:gd name="T53" fmla="*/ 60 h 146"/>
              <a:gd name="T54" fmla="*/ 39 w 146"/>
              <a:gd name="T55" fmla="*/ 58 h 146"/>
              <a:gd name="T56" fmla="*/ 35 w 146"/>
              <a:gd name="T57" fmla="*/ 60 h 146"/>
              <a:gd name="T58" fmla="*/ 26 w 146"/>
              <a:gd name="T59" fmla="*/ 69 h 146"/>
              <a:gd name="T60" fmla="*/ 24 w 146"/>
              <a:gd name="T61" fmla="*/ 73 h 146"/>
              <a:gd name="T62" fmla="*/ 26 w 146"/>
              <a:gd name="T63" fmla="*/ 77 h 146"/>
              <a:gd name="T64" fmla="*/ 60 w 146"/>
              <a:gd name="T65" fmla="*/ 112 h 146"/>
              <a:gd name="T66" fmla="*/ 69 w 146"/>
              <a:gd name="T67" fmla="*/ 120 h 146"/>
              <a:gd name="T68" fmla="*/ 73 w 146"/>
              <a:gd name="T69" fmla="*/ 122 h 146"/>
              <a:gd name="T70" fmla="*/ 77 w 146"/>
              <a:gd name="T71" fmla="*/ 120 h 146"/>
              <a:gd name="T72" fmla="*/ 86 w 146"/>
              <a:gd name="T73" fmla="*/ 112 h 146"/>
              <a:gd name="T74" fmla="*/ 120 w 146"/>
              <a:gd name="T75" fmla="*/ 77 h 146"/>
              <a:gd name="T76" fmla="*/ 122 w 146"/>
              <a:gd name="T77"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6" h="146">
                <a:moveTo>
                  <a:pt x="136" y="36"/>
                </a:moveTo>
                <a:cubicBezTo>
                  <a:pt x="142" y="48"/>
                  <a:pt x="146" y="60"/>
                  <a:pt x="146" y="73"/>
                </a:cubicBezTo>
                <a:cubicBezTo>
                  <a:pt x="146" y="86"/>
                  <a:pt x="142" y="98"/>
                  <a:pt x="136" y="109"/>
                </a:cubicBezTo>
                <a:cubicBezTo>
                  <a:pt x="129" y="121"/>
                  <a:pt x="121" y="129"/>
                  <a:pt x="110" y="136"/>
                </a:cubicBezTo>
                <a:cubicBezTo>
                  <a:pt x="98" y="142"/>
                  <a:pt x="86" y="146"/>
                  <a:pt x="73" y="146"/>
                </a:cubicBezTo>
                <a:cubicBezTo>
                  <a:pt x="60" y="146"/>
                  <a:pt x="48" y="142"/>
                  <a:pt x="37" y="136"/>
                </a:cubicBezTo>
                <a:cubicBezTo>
                  <a:pt x="26" y="129"/>
                  <a:pt x="17" y="121"/>
                  <a:pt x="10" y="109"/>
                </a:cubicBezTo>
                <a:cubicBezTo>
                  <a:pt x="4" y="98"/>
                  <a:pt x="0" y="86"/>
                  <a:pt x="0" y="73"/>
                </a:cubicBezTo>
                <a:cubicBezTo>
                  <a:pt x="0" y="60"/>
                  <a:pt x="4" y="48"/>
                  <a:pt x="10" y="36"/>
                </a:cubicBezTo>
                <a:cubicBezTo>
                  <a:pt x="17" y="25"/>
                  <a:pt x="26" y="17"/>
                  <a:pt x="37" y="10"/>
                </a:cubicBezTo>
                <a:cubicBezTo>
                  <a:pt x="48" y="4"/>
                  <a:pt x="60" y="0"/>
                  <a:pt x="73" y="0"/>
                </a:cubicBezTo>
                <a:cubicBezTo>
                  <a:pt x="86" y="0"/>
                  <a:pt x="98" y="4"/>
                  <a:pt x="110" y="10"/>
                </a:cubicBezTo>
                <a:cubicBezTo>
                  <a:pt x="121" y="17"/>
                  <a:pt x="129" y="25"/>
                  <a:pt x="136" y="36"/>
                </a:cubicBezTo>
                <a:close/>
                <a:moveTo>
                  <a:pt x="122" y="73"/>
                </a:moveTo>
                <a:cubicBezTo>
                  <a:pt x="122" y="71"/>
                  <a:pt x="121" y="70"/>
                  <a:pt x="120" y="69"/>
                </a:cubicBezTo>
                <a:cubicBezTo>
                  <a:pt x="112" y="60"/>
                  <a:pt x="112" y="60"/>
                  <a:pt x="112" y="60"/>
                </a:cubicBezTo>
                <a:cubicBezTo>
                  <a:pt x="110" y="59"/>
                  <a:pt x="109" y="58"/>
                  <a:pt x="107" y="58"/>
                </a:cubicBezTo>
                <a:cubicBezTo>
                  <a:pt x="106" y="58"/>
                  <a:pt x="104" y="59"/>
                  <a:pt x="103" y="60"/>
                </a:cubicBezTo>
                <a:cubicBezTo>
                  <a:pt x="85" y="78"/>
                  <a:pt x="85" y="78"/>
                  <a:pt x="85" y="78"/>
                </a:cubicBezTo>
                <a:cubicBezTo>
                  <a:pt x="85" y="31"/>
                  <a:pt x="85" y="31"/>
                  <a:pt x="85" y="31"/>
                </a:cubicBezTo>
                <a:cubicBezTo>
                  <a:pt x="85" y="29"/>
                  <a:pt x="85" y="28"/>
                  <a:pt x="83" y="26"/>
                </a:cubicBezTo>
                <a:cubicBezTo>
                  <a:pt x="82" y="25"/>
                  <a:pt x="81" y="25"/>
                  <a:pt x="79" y="25"/>
                </a:cubicBezTo>
                <a:cubicBezTo>
                  <a:pt x="67" y="25"/>
                  <a:pt x="67" y="25"/>
                  <a:pt x="67" y="25"/>
                </a:cubicBezTo>
                <a:cubicBezTo>
                  <a:pt x="65" y="25"/>
                  <a:pt x="64" y="25"/>
                  <a:pt x="63" y="26"/>
                </a:cubicBezTo>
                <a:cubicBezTo>
                  <a:pt x="62" y="28"/>
                  <a:pt x="61" y="29"/>
                  <a:pt x="61" y="31"/>
                </a:cubicBezTo>
                <a:cubicBezTo>
                  <a:pt x="61" y="78"/>
                  <a:pt x="61" y="78"/>
                  <a:pt x="61" y="78"/>
                </a:cubicBezTo>
                <a:cubicBezTo>
                  <a:pt x="43" y="60"/>
                  <a:pt x="43" y="60"/>
                  <a:pt x="43" y="60"/>
                </a:cubicBezTo>
                <a:cubicBezTo>
                  <a:pt x="42" y="59"/>
                  <a:pt x="41" y="58"/>
                  <a:pt x="39" y="58"/>
                </a:cubicBezTo>
                <a:cubicBezTo>
                  <a:pt x="37" y="58"/>
                  <a:pt x="36" y="59"/>
                  <a:pt x="35" y="60"/>
                </a:cubicBezTo>
                <a:cubicBezTo>
                  <a:pt x="26" y="69"/>
                  <a:pt x="26" y="69"/>
                  <a:pt x="26" y="69"/>
                </a:cubicBezTo>
                <a:cubicBezTo>
                  <a:pt x="25" y="70"/>
                  <a:pt x="24" y="71"/>
                  <a:pt x="24" y="73"/>
                </a:cubicBezTo>
                <a:cubicBezTo>
                  <a:pt x="24" y="75"/>
                  <a:pt x="25" y="76"/>
                  <a:pt x="26" y="77"/>
                </a:cubicBezTo>
                <a:cubicBezTo>
                  <a:pt x="60" y="112"/>
                  <a:pt x="60" y="112"/>
                  <a:pt x="60" y="112"/>
                </a:cubicBezTo>
                <a:cubicBezTo>
                  <a:pt x="69" y="120"/>
                  <a:pt x="69" y="120"/>
                  <a:pt x="69" y="120"/>
                </a:cubicBezTo>
                <a:cubicBezTo>
                  <a:pt x="70" y="121"/>
                  <a:pt x="71" y="122"/>
                  <a:pt x="73" y="122"/>
                </a:cubicBezTo>
                <a:cubicBezTo>
                  <a:pt x="75" y="122"/>
                  <a:pt x="76" y="121"/>
                  <a:pt x="77" y="120"/>
                </a:cubicBezTo>
                <a:cubicBezTo>
                  <a:pt x="86" y="112"/>
                  <a:pt x="86" y="112"/>
                  <a:pt x="86" y="112"/>
                </a:cubicBezTo>
                <a:cubicBezTo>
                  <a:pt x="120" y="77"/>
                  <a:pt x="120" y="77"/>
                  <a:pt x="120" y="77"/>
                </a:cubicBezTo>
                <a:cubicBezTo>
                  <a:pt x="121" y="76"/>
                  <a:pt x="122" y="75"/>
                  <a:pt x="122" y="7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70" name="Freeform 167"/>
          <p:cNvSpPr>
            <a:spLocks noEditPoints="1"/>
          </p:cNvSpPr>
          <p:nvPr/>
        </p:nvSpPr>
        <p:spPr bwMode="auto">
          <a:xfrm>
            <a:off x="3160336" y="3742653"/>
            <a:ext cx="218771" cy="221039"/>
          </a:xfrm>
          <a:custGeom>
            <a:avLst/>
            <a:gdLst>
              <a:gd name="T0" fmla="*/ 136 w 146"/>
              <a:gd name="T1" fmla="*/ 109 h 146"/>
              <a:gd name="T2" fmla="*/ 10 w 146"/>
              <a:gd name="T3" fmla="*/ 36 h 146"/>
              <a:gd name="T4" fmla="*/ 98 w 146"/>
              <a:gd name="T5" fmla="*/ 50 h 146"/>
              <a:gd name="T6" fmla="*/ 112 w 146"/>
              <a:gd name="T7" fmla="*/ 45 h 146"/>
              <a:gd name="T8" fmla="*/ 112 w 146"/>
              <a:gd name="T9" fmla="*/ 40 h 146"/>
              <a:gd name="T10" fmla="*/ 107 w 146"/>
              <a:gd name="T11" fmla="*/ 36 h 146"/>
              <a:gd name="T12" fmla="*/ 104 w 146"/>
              <a:gd name="T13" fmla="*/ 32 h 146"/>
              <a:gd name="T14" fmla="*/ 101 w 146"/>
              <a:gd name="T15" fmla="*/ 34 h 146"/>
              <a:gd name="T16" fmla="*/ 98 w 146"/>
              <a:gd name="T17" fmla="*/ 33 h 146"/>
              <a:gd name="T18" fmla="*/ 91 w 146"/>
              <a:gd name="T19" fmla="*/ 28 h 146"/>
              <a:gd name="T20" fmla="*/ 87 w 146"/>
              <a:gd name="T21" fmla="*/ 34 h 146"/>
              <a:gd name="T22" fmla="*/ 87 w 146"/>
              <a:gd name="T23" fmla="*/ 43 h 146"/>
              <a:gd name="T24" fmla="*/ 83 w 146"/>
              <a:gd name="T25" fmla="*/ 45 h 146"/>
              <a:gd name="T26" fmla="*/ 68 w 146"/>
              <a:gd name="T27" fmla="*/ 35 h 146"/>
              <a:gd name="T28" fmla="*/ 70 w 146"/>
              <a:gd name="T29" fmla="*/ 27 h 146"/>
              <a:gd name="T30" fmla="*/ 79 w 146"/>
              <a:gd name="T31" fmla="*/ 22 h 146"/>
              <a:gd name="T32" fmla="*/ 78 w 146"/>
              <a:gd name="T33" fmla="*/ 18 h 146"/>
              <a:gd name="T34" fmla="*/ 73 w 146"/>
              <a:gd name="T35" fmla="*/ 18 h 146"/>
              <a:gd name="T36" fmla="*/ 64 w 146"/>
              <a:gd name="T37" fmla="*/ 15 h 146"/>
              <a:gd name="T38" fmla="*/ 68 w 146"/>
              <a:gd name="T39" fmla="*/ 19 h 146"/>
              <a:gd name="T40" fmla="*/ 64 w 146"/>
              <a:gd name="T41" fmla="*/ 21 h 146"/>
              <a:gd name="T42" fmla="*/ 55 w 146"/>
              <a:gd name="T43" fmla="*/ 19 h 146"/>
              <a:gd name="T44" fmla="*/ 46 w 146"/>
              <a:gd name="T45" fmla="*/ 19 h 146"/>
              <a:gd name="T46" fmla="*/ 52 w 146"/>
              <a:gd name="T47" fmla="*/ 19 h 146"/>
              <a:gd name="T48" fmla="*/ 44 w 146"/>
              <a:gd name="T49" fmla="*/ 20 h 146"/>
              <a:gd name="T50" fmla="*/ 25 w 146"/>
              <a:gd name="T51" fmla="*/ 45 h 146"/>
              <a:gd name="T52" fmla="*/ 29 w 146"/>
              <a:gd name="T53" fmla="*/ 52 h 146"/>
              <a:gd name="T54" fmla="*/ 29 w 146"/>
              <a:gd name="T55" fmla="*/ 63 h 146"/>
              <a:gd name="T56" fmla="*/ 37 w 146"/>
              <a:gd name="T57" fmla="*/ 73 h 146"/>
              <a:gd name="T58" fmla="*/ 41 w 146"/>
              <a:gd name="T59" fmla="*/ 81 h 146"/>
              <a:gd name="T60" fmla="*/ 43 w 146"/>
              <a:gd name="T61" fmla="*/ 80 h 146"/>
              <a:gd name="T62" fmla="*/ 42 w 146"/>
              <a:gd name="T63" fmla="*/ 76 h 146"/>
              <a:gd name="T64" fmla="*/ 48 w 146"/>
              <a:gd name="T65" fmla="*/ 84 h 146"/>
              <a:gd name="T66" fmla="*/ 53 w 146"/>
              <a:gd name="T67" fmla="*/ 94 h 146"/>
              <a:gd name="T68" fmla="*/ 63 w 146"/>
              <a:gd name="T69" fmla="*/ 99 h 146"/>
              <a:gd name="T70" fmla="*/ 75 w 146"/>
              <a:gd name="T71" fmla="*/ 104 h 146"/>
              <a:gd name="T72" fmla="*/ 82 w 146"/>
              <a:gd name="T73" fmla="*/ 109 h 146"/>
              <a:gd name="T74" fmla="*/ 80 w 146"/>
              <a:gd name="T75" fmla="*/ 106 h 146"/>
              <a:gd name="T76" fmla="*/ 81 w 146"/>
              <a:gd name="T77" fmla="*/ 101 h 146"/>
              <a:gd name="T78" fmla="*/ 75 w 146"/>
              <a:gd name="T79" fmla="*/ 99 h 146"/>
              <a:gd name="T80" fmla="*/ 76 w 146"/>
              <a:gd name="T81" fmla="*/ 92 h 146"/>
              <a:gd name="T82" fmla="*/ 70 w 146"/>
              <a:gd name="T83" fmla="*/ 95 h 146"/>
              <a:gd name="T84" fmla="*/ 63 w 146"/>
              <a:gd name="T85" fmla="*/ 84 h 146"/>
              <a:gd name="T86" fmla="*/ 65 w 146"/>
              <a:gd name="T87" fmla="*/ 79 h 146"/>
              <a:gd name="T88" fmla="*/ 72 w 146"/>
              <a:gd name="T89" fmla="*/ 78 h 146"/>
              <a:gd name="T90" fmla="*/ 78 w 146"/>
              <a:gd name="T91" fmla="*/ 78 h 146"/>
              <a:gd name="T92" fmla="*/ 84 w 146"/>
              <a:gd name="T93" fmla="*/ 84 h 146"/>
              <a:gd name="T94" fmla="*/ 84 w 146"/>
              <a:gd name="T95" fmla="*/ 78 h 146"/>
              <a:gd name="T96" fmla="*/ 87 w 146"/>
              <a:gd name="T97" fmla="*/ 72 h 146"/>
              <a:gd name="T98" fmla="*/ 88 w 146"/>
              <a:gd name="T99" fmla="*/ 65 h 146"/>
              <a:gd name="T100" fmla="*/ 96 w 146"/>
              <a:gd name="T101" fmla="*/ 60 h 146"/>
              <a:gd name="T102" fmla="*/ 101 w 146"/>
              <a:gd name="T103" fmla="*/ 55 h 146"/>
              <a:gd name="T104" fmla="*/ 103 w 146"/>
              <a:gd name="T105" fmla="*/ 50 h 146"/>
              <a:gd name="T106" fmla="*/ 116 w 146"/>
              <a:gd name="T107" fmla="*/ 114 h 146"/>
              <a:gd name="T108" fmla="*/ 109 w 146"/>
              <a:gd name="T109" fmla="*/ 110 h 146"/>
              <a:gd name="T110" fmla="*/ 105 w 146"/>
              <a:gd name="T111" fmla="*/ 108 h 146"/>
              <a:gd name="T112" fmla="*/ 99 w 146"/>
              <a:gd name="T113" fmla="*/ 107 h 146"/>
              <a:gd name="T114" fmla="*/ 95 w 146"/>
              <a:gd name="T115" fmla="*/ 107 h 146"/>
              <a:gd name="T116" fmla="*/ 91 w 146"/>
              <a:gd name="T117" fmla="*/ 108 h 146"/>
              <a:gd name="T118" fmla="*/ 87 w 146"/>
              <a:gd name="T119" fmla="*/ 113 h 146"/>
              <a:gd name="T120" fmla="*/ 83 w 146"/>
              <a:gd name="T121" fmla="*/ 1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146">
                <a:moveTo>
                  <a:pt x="37" y="10"/>
                </a:moveTo>
                <a:cubicBezTo>
                  <a:pt x="48" y="4"/>
                  <a:pt x="60" y="0"/>
                  <a:pt x="73" y="0"/>
                </a:cubicBezTo>
                <a:cubicBezTo>
                  <a:pt x="86" y="0"/>
                  <a:pt x="98" y="4"/>
                  <a:pt x="110" y="10"/>
                </a:cubicBezTo>
                <a:cubicBezTo>
                  <a:pt x="121" y="17"/>
                  <a:pt x="129" y="25"/>
                  <a:pt x="136" y="36"/>
                </a:cubicBezTo>
                <a:cubicBezTo>
                  <a:pt x="142" y="48"/>
                  <a:pt x="146" y="60"/>
                  <a:pt x="146" y="73"/>
                </a:cubicBezTo>
                <a:cubicBezTo>
                  <a:pt x="146" y="86"/>
                  <a:pt x="142" y="98"/>
                  <a:pt x="136" y="109"/>
                </a:cubicBezTo>
                <a:cubicBezTo>
                  <a:pt x="129" y="121"/>
                  <a:pt x="121" y="129"/>
                  <a:pt x="110" y="136"/>
                </a:cubicBezTo>
                <a:cubicBezTo>
                  <a:pt x="98" y="142"/>
                  <a:pt x="86" y="146"/>
                  <a:pt x="73" y="146"/>
                </a:cubicBezTo>
                <a:cubicBezTo>
                  <a:pt x="60" y="146"/>
                  <a:pt x="48" y="142"/>
                  <a:pt x="37" y="136"/>
                </a:cubicBezTo>
                <a:cubicBezTo>
                  <a:pt x="26" y="129"/>
                  <a:pt x="17" y="121"/>
                  <a:pt x="10" y="109"/>
                </a:cubicBezTo>
                <a:cubicBezTo>
                  <a:pt x="4" y="98"/>
                  <a:pt x="0" y="86"/>
                  <a:pt x="0" y="73"/>
                </a:cubicBezTo>
                <a:cubicBezTo>
                  <a:pt x="0" y="60"/>
                  <a:pt x="4" y="48"/>
                  <a:pt x="10" y="36"/>
                </a:cubicBezTo>
                <a:cubicBezTo>
                  <a:pt x="17" y="25"/>
                  <a:pt x="26" y="17"/>
                  <a:pt x="37" y="10"/>
                </a:cubicBezTo>
                <a:close/>
                <a:moveTo>
                  <a:pt x="99" y="50"/>
                </a:moveTo>
                <a:cubicBezTo>
                  <a:pt x="99" y="50"/>
                  <a:pt x="99" y="50"/>
                  <a:pt x="98" y="50"/>
                </a:cubicBezTo>
                <a:cubicBezTo>
                  <a:pt x="98" y="51"/>
                  <a:pt x="97" y="51"/>
                  <a:pt x="97" y="51"/>
                </a:cubicBezTo>
                <a:cubicBezTo>
                  <a:pt x="97" y="51"/>
                  <a:pt x="97" y="51"/>
                  <a:pt x="97" y="51"/>
                </a:cubicBezTo>
                <a:cubicBezTo>
                  <a:pt x="97" y="51"/>
                  <a:pt x="98" y="50"/>
                  <a:pt x="98" y="50"/>
                </a:cubicBezTo>
                <a:cubicBezTo>
                  <a:pt x="98" y="49"/>
                  <a:pt x="98" y="49"/>
                  <a:pt x="98" y="49"/>
                </a:cubicBezTo>
                <a:cubicBezTo>
                  <a:pt x="98" y="49"/>
                  <a:pt x="99" y="48"/>
                  <a:pt x="100" y="48"/>
                </a:cubicBezTo>
                <a:cubicBezTo>
                  <a:pt x="101" y="47"/>
                  <a:pt x="103" y="47"/>
                  <a:pt x="105" y="47"/>
                </a:cubicBezTo>
                <a:cubicBezTo>
                  <a:pt x="107" y="46"/>
                  <a:pt x="109" y="46"/>
                  <a:pt x="110" y="48"/>
                </a:cubicBezTo>
                <a:cubicBezTo>
                  <a:pt x="110" y="48"/>
                  <a:pt x="110" y="47"/>
                  <a:pt x="111" y="46"/>
                </a:cubicBezTo>
                <a:cubicBezTo>
                  <a:pt x="112" y="46"/>
                  <a:pt x="112" y="45"/>
                  <a:pt x="112" y="45"/>
                </a:cubicBezTo>
                <a:cubicBezTo>
                  <a:pt x="112" y="45"/>
                  <a:pt x="113" y="45"/>
                  <a:pt x="114" y="45"/>
                </a:cubicBezTo>
                <a:cubicBezTo>
                  <a:pt x="114" y="45"/>
                  <a:pt x="115" y="45"/>
                  <a:pt x="115" y="44"/>
                </a:cubicBezTo>
                <a:cubicBezTo>
                  <a:pt x="115" y="42"/>
                  <a:pt x="115" y="42"/>
                  <a:pt x="115" y="42"/>
                </a:cubicBezTo>
                <a:cubicBezTo>
                  <a:pt x="114" y="42"/>
                  <a:pt x="114" y="42"/>
                  <a:pt x="114" y="41"/>
                </a:cubicBezTo>
                <a:cubicBezTo>
                  <a:pt x="113" y="41"/>
                  <a:pt x="113" y="40"/>
                  <a:pt x="113" y="39"/>
                </a:cubicBezTo>
                <a:cubicBezTo>
                  <a:pt x="113" y="40"/>
                  <a:pt x="113" y="40"/>
                  <a:pt x="112" y="40"/>
                </a:cubicBezTo>
                <a:cubicBezTo>
                  <a:pt x="112" y="40"/>
                  <a:pt x="112" y="40"/>
                  <a:pt x="112" y="39"/>
                </a:cubicBezTo>
                <a:cubicBezTo>
                  <a:pt x="112" y="39"/>
                  <a:pt x="111" y="39"/>
                  <a:pt x="111" y="40"/>
                </a:cubicBezTo>
                <a:cubicBezTo>
                  <a:pt x="110" y="40"/>
                  <a:pt x="110" y="40"/>
                  <a:pt x="110" y="40"/>
                </a:cubicBezTo>
                <a:cubicBezTo>
                  <a:pt x="109" y="39"/>
                  <a:pt x="109" y="39"/>
                  <a:pt x="109" y="39"/>
                </a:cubicBezTo>
                <a:cubicBezTo>
                  <a:pt x="108" y="39"/>
                  <a:pt x="108" y="38"/>
                  <a:pt x="108" y="37"/>
                </a:cubicBezTo>
                <a:cubicBezTo>
                  <a:pt x="108" y="37"/>
                  <a:pt x="107" y="36"/>
                  <a:pt x="107" y="36"/>
                </a:cubicBezTo>
                <a:cubicBezTo>
                  <a:pt x="107" y="36"/>
                  <a:pt x="107" y="35"/>
                  <a:pt x="107" y="35"/>
                </a:cubicBezTo>
                <a:cubicBezTo>
                  <a:pt x="106" y="35"/>
                  <a:pt x="106" y="34"/>
                  <a:pt x="106" y="34"/>
                </a:cubicBezTo>
                <a:cubicBezTo>
                  <a:pt x="106" y="34"/>
                  <a:pt x="105" y="34"/>
                  <a:pt x="105" y="33"/>
                </a:cubicBezTo>
                <a:cubicBezTo>
                  <a:pt x="105" y="33"/>
                  <a:pt x="105" y="33"/>
                  <a:pt x="105" y="33"/>
                </a:cubicBezTo>
                <a:cubicBezTo>
                  <a:pt x="105" y="33"/>
                  <a:pt x="105" y="32"/>
                  <a:pt x="105" y="32"/>
                </a:cubicBezTo>
                <a:cubicBezTo>
                  <a:pt x="105" y="32"/>
                  <a:pt x="104" y="32"/>
                  <a:pt x="104" y="32"/>
                </a:cubicBezTo>
                <a:cubicBezTo>
                  <a:pt x="104" y="32"/>
                  <a:pt x="104" y="32"/>
                  <a:pt x="104" y="33"/>
                </a:cubicBezTo>
                <a:cubicBezTo>
                  <a:pt x="103" y="33"/>
                  <a:pt x="103" y="33"/>
                  <a:pt x="103" y="34"/>
                </a:cubicBezTo>
                <a:cubicBezTo>
                  <a:pt x="103" y="34"/>
                  <a:pt x="102" y="34"/>
                  <a:pt x="102" y="34"/>
                </a:cubicBezTo>
                <a:cubicBezTo>
                  <a:pt x="102" y="34"/>
                  <a:pt x="102" y="34"/>
                  <a:pt x="102" y="34"/>
                </a:cubicBezTo>
                <a:cubicBezTo>
                  <a:pt x="102" y="34"/>
                  <a:pt x="102" y="34"/>
                  <a:pt x="101" y="34"/>
                </a:cubicBezTo>
                <a:cubicBezTo>
                  <a:pt x="101" y="34"/>
                  <a:pt x="101" y="34"/>
                  <a:pt x="101" y="34"/>
                </a:cubicBezTo>
                <a:cubicBezTo>
                  <a:pt x="101" y="34"/>
                  <a:pt x="101" y="34"/>
                  <a:pt x="101" y="35"/>
                </a:cubicBezTo>
                <a:cubicBezTo>
                  <a:pt x="100" y="35"/>
                  <a:pt x="100" y="35"/>
                  <a:pt x="100" y="35"/>
                </a:cubicBezTo>
                <a:cubicBezTo>
                  <a:pt x="99" y="35"/>
                  <a:pt x="99" y="35"/>
                  <a:pt x="99" y="35"/>
                </a:cubicBezTo>
                <a:cubicBezTo>
                  <a:pt x="100" y="35"/>
                  <a:pt x="100" y="34"/>
                  <a:pt x="99" y="34"/>
                </a:cubicBezTo>
                <a:cubicBezTo>
                  <a:pt x="98" y="34"/>
                  <a:pt x="98" y="34"/>
                  <a:pt x="97" y="34"/>
                </a:cubicBezTo>
                <a:cubicBezTo>
                  <a:pt x="98" y="33"/>
                  <a:pt x="98" y="33"/>
                  <a:pt x="98" y="33"/>
                </a:cubicBezTo>
                <a:cubicBezTo>
                  <a:pt x="98" y="32"/>
                  <a:pt x="98" y="32"/>
                  <a:pt x="97" y="31"/>
                </a:cubicBezTo>
                <a:cubicBezTo>
                  <a:pt x="98" y="31"/>
                  <a:pt x="98" y="31"/>
                  <a:pt x="98" y="31"/>
                </a:cubicBezTo>
                <a:cubicBezTo>
                  <a:pt x="98" y="31"/>
                  <a:pt x="97" y="31"/>
                  <a:pt x="97" y="30"/>
                </a:cubicBezTo>
                <a:cubicBezTo>
                  <a:pt x="96" y="30"/>
                  <a:pt x="96" y="30"/>
                  <a:pt x="95" y="30"/>
                </a:cubicBezTo>
                <a:cubicBezTo>
                  <a:pt x="95" y="29"/>
                  <a:pt x="94" y="29"/>
                  <a:pt x="94" y="29"/>
                </a:cubicBezTo>
                <a:cubicBezTo>
                  <a:pt x="93" y="29"/>
                  <a:pt x="92" y="28"/>
                  <a:pt x="91" y="28"/>
                </a:cubicBezTo>
                <a:cubicBezTo>
                  <a:pt x="89" y="28"/>
                  <a:pt x="88" y="28"/>
                  <a:pt x="88" y="28"/>
                </a:cubicBezTo>
                <a:cubicBezTo>
                  <a:pt x="87" y="29"/>
                  <a:pt x="87" y="29"/>
                  <a:pt x="87" y="29"/>
                </a:cubicBezTo>
                <a:cubicBezTo>
                  <a:pt x="87" y="29"/>
                  <a:pt x="87" y="30"/>
                  <a:pt x="88" y="30"/>
                </a:cubicBezTo>
                <a:cubicBezTo>
                  <a:pt x="88" y="31"/>
                  <a:pt x="88" y="31"/>
                  <a:pt x="88" y="32"/>
                </a:cubicBezTo>
                <a:cubicBezTo>
                  <a:pt x="88" y="32"/>
                  <a:pt x="88" y="32"/>
                  <a:pt x="87" y="33"/>
                </a:cubicBezTo>
                <a:cubicBezTo>
                  <a:pt x="87" y="33"/>
                  <a:pt x="87" y="34"/>
                  <a:pt x="87" y="34"/>
                </a:cubicBezTo>
                <a:cubicBezTo>
                  <a:pt x="87" y="34"/>
                  <a:pt x="87" y="35"/>
                  <a:pt x="88" y="35"/>
                </a:cubicBezTo>
                <a:cubicBezTo>
                  <a:pt x="89" y="36"/>
                  <a:pt x="89" y="37"/>
                  <a:pt x="89" y="37"/>
                </a:cubicBezTo>
                <a:cubicBezTo>
                  <a:pt x="89" y="38"/>
                  <a:pt x="88" y="38"/>
                  <a:pt x="88" y="39"/>
                </a:cubicBezTo>
                <a:cubicBezTo>
                  <a:pt x="87" y="40"/>
                  <a:pt x="86" y="40"/>
                  <a:pt x="86" y="40"/>
                </a:cubicBezTo>
                <a:cubicBezTo>
                  <a:pt x="86" y="41"/>
                  <a:pt x="86" y="41"/>
                  <a:pt x="86" y="42"/>
                </a:cubicBezTo>
                <a:cubicBezTo>
                  <a:pt x="86" y="43"/>
                  <a:pt x="86" y="43"/>
                  <a:pt x="87" y="43"/>
                </a:cubicBezTo>
                <a:cubicBezTo>
                  <a:pt x="87" y="44"/>
                  <a:pt x="87" y="44"/>
                  <a:pt x="87" y="44"/>
                </a:cubicBezTo>
                <a:cubicBezTo>
                  <a:pt x="87" y="44"/>
                  <a:pt x="87" y="44"/>
                  <a:pt x="87" y="44"/>
                </a:cubicBezTo>
                <a:cubicBezTo>
                  <a:pt x="87" y="44"/>
                  <a:pt x="86" y="45"/>
                  <a:pt x="86" y="45"/>
                </a:cubicBezTo>
                <a:cubicBezTo>
                  <a:pt x="86" y="45"/>
                  <a:pt x="86" y="45"/>
                  <a:pt x="86" y="45"/>
                </a:cubicBezTo>
                <a:cubicBezTo>
                  <a:pt x="85" y="45"/>
                  <a:pt x="85" y="45"/>
                  <a:pt x="85" y="45"/>
                </a:cubicBezTo>
                <a:cubicBezTo>
                  <a:pt x="85" y="45"/>
                  <a:pt x="84" y="45"/>
                  <a:pt x="83" y="45"/>
                </a:cubicBezTo>
                <a:cubicBezTo>
                  <a:pt x="83" y="44"/>
                  <a:pt x="82" y="43"/>
                  <a:pt x="82" y="42"/>
                </a:cubicBezTo>
                <a:cubicBezTo>
                  <a:pt x="82" y="41"/>
                  <a:pt x="81" y="40"/>
                  <a:pt x="81" y="39"/>
                </a:cubicBezTo>
                <a:cubicBezTo>
                  <a:pt x="79" y="39"/>
                  <a:pt x="78" y="39"/>
                  <a:pt x="78" y="39"/>
                </a:cubicBezTo>
                <a:cubicBezTo>
                  <a:pt x="78" y="39"/>
                  <a:pt x="76" y="38"/>
                  <a:pt x="74" y="37"/>
                </a:cubicBezTo>
                <a:cubicBezTo>
                  <a:pt x="72" y="36"/>
                  <a:pt x="71" y="36"/>
                  <a:pt x="68" y="37"/>
                </a:cubicBezTo>
                <a:cubicBezTo>
                  <a:pt x="69" y="36"/>
                  <a:pt x="69" y="36"/>
                  <a:pt x="68" y="35"/>
                </a:cubicBezTo>
                <a:cubicBezTo>
                  <a:pt x="68" y="34"/>
                  <a:pt x="67" y="34"/>
                  <a:pt x="67" y="34"/>
                </a:cubicBezTo>
                <a:cubicBezTo>
                  <a:pt x="67" y="34"/>
                  <a:pt x="67" y="33"/>
                  <a:pt x="67" y="32"/>
                </a:cubicBezTo>
                <a:cubicBezTo>
                  <a:pt x="67" y="32"/>
                  <a:pt x="67" y="31"/>
                  <a:pt x="67" y="31"/>
                </a:cubicBezTo>
                <a:cubicBezTo>
                  <a:pt x="67" y="30"/>
                  <a:pt x="68" y="30"/>
                  <a:pt x="68" y="29"/>
                </a:cubicBezTo>
                <a:cubicBezTo>
                  <a:pt x="68" y="29"/>
                  <a:pt x="69" y="29"/>
                  <a:pt x="69" y="28"/>
                </a:cubicBezTo>
                <a:cubicBezTo>
                  <a:pt x="69" y="28"/>
                  <a:pt x="70" y="27"/>
                  <a:pt x="70" y="27"/>
                </a:cubicBezTo>
                <a:cubicBezTo>
                  <a:pt x="70" y="26"/>
                  <a:pt x="70" y="26"/>
                  <a:pt x="70" y="26"/>
                </a:cubicBezTo>
                <a:cubicBezTo>
                  <a:pt x="72" y="26"/>
                  <a:pt x="74" y="26"/>
                  <a:pt x="75" y="25"/>
                </a:cubicBezTo>
                <a:cubicBezTo>
                  <a:pt x="75" y="25"/>
                  <a:pt x="75" y="24"/>
                  <a:pt x="76" y="24"/>
                </a:cubicBezTo>
                <a:cubicBezTo>
                  <a:pt x="76" y="23"/>
                  <a:pt x="76" y="22"/>
                  <a:pt x="77" y="22"/>
                </a:cubicBezTo>
                <a:cubicBezTo>
                  <a:pt x="77" y="22"/>
                  <a:pt x="78" y="21"/>
                  <a:pt x="78" y="21"/>
                </a:cubicBezTo>
                <a:cubicBezTo>
                  <a:pt x="78" y="21"/>
                  <a:pt x="79" y="22"/>
                  <a:pt x="79" y="22"/>
                </a:cubicBezTo>
                <a:cubicBezTo>
                  <a:pt x="80" y="22"/>
                  <a:pt x="80" y="22"/>
                  <a:pt x="81" y="22"/>
                </a:cubicBezTo>
                <a:cubicBezTo>
                  <a:pt x="82" y="23"/>
                  <a:pt x="82" y="22"/>
                  <a:pt x="82" y="21"/>
                </a:cubicBezTo>
                <a:cubicBezTo>
                  <a:pt x="82" y="21"/>
                  <a:pt x="82" y="20"/>
                  <a:pt x="82" y="20"/>
                </a:cubicBezTo>
                <a:cubicBezTo>
                  <a:pt x="82" y="20"/>
                  <a:pt x="82" y="19"/>
                  <a:pt x="82" y="18"/>
                </a:cubicBezTo>
                <a:cubicBezTo>
                  <a:pt x="81" y="17"/>
                  <a:pt x="81" y="17"/>
                  <a:pt x="81" y="17"/>
                </a:cubicBezTo>
                <a:cubicBezTo>
                  <a:pt x="80" y="17"/>
                  <a:pt x="79" y="17"/>
                  <a:pt x="78" y="18"/>
                </a:cubicBezTo>
                <a:cubicBezTo>
                  <a:pt x="78" y="18"/>
                  <a:pt x="78" y="18"/>
                  <a:pt x="79" y="18"/>
                </a:cubicBezTo>
                <a:cubicBezTo>
                  <a:pt x="79" y="18"/>
                  <a:pt x="78" y="19"/>
                  <a:pt x="78" y="19"/>
                </a:cubicBezTo>
                <a:cubicBezTo>
                  <a:pt x="77" y="20"/>
                  <a:pt x="77" y="21"/>
                  <a:pt x="76" y="21"/>
                </a:cubicBezTo>
                <a:cubicBezTo>
                  <a:pt x="76" y="21"/>
                  <a:pt x="75" y="21"/>
                  <a:pt x="75" y="20"/>
                </a:cubicBezTo>
                <a:cubicBezTo>
                  <a:pt x="75" y="20"/>
                  <a:pt x="74" y="20"/>
                  <a:pt x="74" y="19"/>
                </a:cubicBezTo>
                <a:cubicBezTo>
                  <a:pt x="74" y="18"/>
                  <a:pt x="74" y="18"/>
                  <a:pt x="73" y="18"/>
                </a:cubicBezTo>
                <a:cubicBezTo>
                  <a:pt x="73" y="18"/>
                  <a:pt x="72" y="18"/>
                  <a:pt x="72" y="19"/>
                </a:cubicBezTo>
                <a:cubicBezTo>
                  <a:pt x="72" y="19"/>
                  <a:pt x="72" y="18"/>
                  <a:pt x="71" y="18"/>
                </a:cubicBezTo>
                <a:cubicBezTo>
                  <a:pt x="70" y="17"/>
                  <a:pt x="69" y="17"/>
                  <a:pt x="68" y="17"/>
                </a:cubicBezTo>
                <a:cubicBezTo>
                  <a:pt x="70" y="16"/>
                  <a:pt x="69" y="16"/>
                  <a:pt x="68" y="15"/>
                </a:cubicBezTo>
                <a:cubicBezTo>
                  <a:pt x="67" y="14"/>
                  <a:pt x="67" y="14"/>
                  <a:pt x="66" y="14"/>
                </a:cubicBezTo>
                <a:cubicBezTo>
                  <a:pt x="65" y="14"/>
                  <a:pt x="64" y="14"/>
                  <a:pt x="64" y="15"/>
                </a:cubicBezTo>
                <a:cubicBezTo>
                  <a:pt x="64" y="15"/>
                  <a:pt x="63" y="15"/>
                  <a:pt x="63" y="16"/>
                </a:cubicBezTo>
                <a:cubicBezTo>
                  <a:pt x="63" y="16"/>
                  <a:pt x="64" y="16"/>
                  <a:pt x="64" y="16"/>
                </a:cubicBezTo>
                <a:cubicBezTo>
                  <a:pt x="64" y="17"/>
                  <a:pt x="65" y="17"/>
                  <a:pt x="65" y="17"/>
                </a:cubicBezTo>
                <a:cubicBezTo>
                  <a:pt x="65" y="17"/>
                  <a:pt x="66" y="17"/>
                  <a:pt x="66" y="17"/>
                </a:cubicBezTo>
                <a:cubicBezTo>
                  <a:pt x="66" y="17"/>
                  <a:pt x="67" y="17"/>
                  <a:pt x="67" y="18"/>
                </a:cubicBezTo>
                <a:cubicBezTo>
                  <a:pt x="68" y="18"/>
                  <a:pt x="68" y="19"/>
                  <a:pt x="68" y="19"/>
                </a:cubicBezTo>
                <a:cubicBezTo>
                  <a:pt x="67" y="19"/>
                  <a:pt x="67" y="19"/>
                  <a:pt x="67" y="19"/>
                </a:cubicBezTo>
                <a:cubicBezTo>
                  <a:pt x="66" y="19"/>
                  <a:pt x="66" y="19"/>
                  <a:pt x="66" y="20"/>
                </a:cubicBezTo>
                <a:cubicBezTo>
                  <a:pt x="65" y="20"/>
                  <a:pt x="65" y="20"/>
                  <a:pt x="65" y="20"/>
                </a:cubicBezTo>
                <a:cubicBezTo>
                  <a:pt x="65" y="20"/>
                  <a:pt x="65" y="21"/>
                  <a:pt x="65" y="21"/>
                </a:cubicBezTo>
                <a:cubicBezTo>
                  <a:pt x="65" y="22"/>
                  <a:pt x="65" y="22"/>
                  <a:pt x="65" y="23"/>
                </a:cubicBezTo>
                <a:cubicBezTo>
                  <a:pt x="65" y="22"/>
                  <a:pt x="64" y="22"/>
                  <a:pt x="64" y="21"/>
                </a:cubicBezTo>
                <a:cubicBezTo>
                  <a:pt x="64" y="20"/>
                  <a:pt x="64" y="20"/>
                  <a:pt x="63" y="19"/>
                </a:cubicBezTo>
                <a:cubicBezTo>
                  <a:pt x="64" y="20"/>
                  <a:pt x="63" y="20"/>
                  <a:pt x="61" y="20"/>
                </a:cubicBezTo>
                <a:cubicBezTo>
                  <a:pt x="60" y="20"/>
                  <a:pt x="60" y="20"/>
                  <a:pt x="60" y="20"/>
                </a:cubicBezTo>
                <a:cubicBezTo>
                  <a:pt x="60" y="20"/>
                  <a:pt x="59" y="20"/>
                  <a:pt x="59" y="20"/>
                </a:cubicBezTo>
                <a:cubicBezTo>
                  <a:pt x="58" y="20"/>
                  <a:pt x="57" y="20"/>
                  <a:pt x="57" y="20"/>
                </a:cubicBezTo>
                <a:cubicBezTo>
                  <a:pt x="56" y="20"/>
                  <a:pt x="56" y="20"/>
                  <a:pt x="55" y="19"/>
                </a:cubicBezTo>
                <a:cubicBezTo>
                  <a:pt x="55" y="19"/>
                  <a:pt x="55" y="18"/>
                  <a:pt x="55" y="18"/>
                </a:cubicBezTo>
                <a:cubicBezTo>
                  <a:pt x="55" y="17"/>
                  <a:pt x="56" y="17"/>
                  <a:pt x="56" y="17"/>
                </a:cubicBezTo>
                <a:cubicBezTo>
                  <a:pt x="55" y="17"/>
                  <a:pt x="55" y="17"/>
                  <a:pt x="55" y="16"/>
                </a:cubicBezTo>
                <a:cubicBezTo>
                  <a:pt x="54" y="16"/>
                  <a:pt x="54" y="16"/>
                  <a:pt x="54" y="16"/>
                </a:cubicBezTo>
                <a:cubicBezTo>
                  <a:pt x="51" y="17"/>
                  <a:pt x="48" y="18"/>
                  <a:pt x="45" y="20"/>
                </a:cubicBezTo>
                <a:cubicBezTo>
                  <a:pt x="45" y="20"/>
                  <a:pt x="46" y="20"/>
                  <a:pt x="46" y="19"/>
                </a:cubicBezTo>
                <a:cubicBezTo>
                  <a:pt x="46" y="19"/>
                  <a:pt x="47" y="19"/>
                  <a:pt x="47" y="19"/>
                </a:cubicBezTo>
                <a:cubicBezTo>
                  <a:pt x="48" y="19"/>
                  <a:pt x="48" y="18"/>
                  <a:pt x="48" y="18"/>
                </a:cubicBezTo>
                <a:cubicBezTo>
                  <a:pt x="50" y="17"/>
                  <a:pt x="52" y="17"/>
                  <a:pt x="52" y="18"/>
                </a:cubicBezTo>
                <a:cubicBezTo>
                  <a:pt x="53" y="17"/>
                  <a:pt x="53" y="17"/>
                  <a:pt x="53" y="17"/>
                </a:cubicBezTo>
                <a:cubicBezTo>
                  <a:pt x="53" y="18"/>
                  <a:pt x="54" y="19"/>
                  <a:pt x="54" y="20"/>
                </a:cubicBezTo>
                <a:cubicBezTo>
                  <a:pt x="54" y="19"/>
                  <a:pt x="53" y="19"/>
                  <a:pt x="52" y="19"/>
                </a:cubicBezTo>
                <a:cubicBezTo>
                  <a:pt x="50" y="20"/>
                  <a:pt x="50" y="20"/>
                  <a:pt x="50" y="21"/>
                </a:cubicBezTo>
                <a:cubicBezTo>
                  <a:pt x="50" y="21"/>
                  <a:pt x="50" y="22"/>
                  <a:pt x="50" y="22"/>
                </a:cubicBezTo>
                <a:cubicBezTo>
                  <a:pt x="50" y="22"/>
                  <a:pt x="49" y="22"/>
                  <a:pt x="49" y="21"/>
                </a:cubicBezTo>
                <a:cubicBezTo>
                  <a:pt x="48" y="21"/>
                  <a:pt x="48" y="21"/>
                  <a:pt x="48" y="20"/>
                </a:cubicBezTo>
                <a:cubicBezTo>
                  <a:pt x="47" y="20"/>
                  <a:pt x="47" y="20"/>
                  <a:pt x="46" y="20"/>
                </a:cubicBezTo>
                <a:cubicBezTo>
                  <a:pt x="45" y="20"/>
                  <a:pt x="44" y="20"/>
                  <a:pt x="44" y="20"/>
                </a:cubicBezTo>
                <a:cubicBezTo>
                  <a:pt x="35" y="25"/>
                  <a:pt x="27" y="32"/>
                  <a:pt x="22" y="41"/>
                </a:cubicBezTo>
                <a:cubicBezTo>
                  <a:pt x="22" y="41"/>
                  <a:pt x="23" y="42"/>
                  <a:pt x="23" y="42"/>
                </a:cubicBezTo>
                <a:cubicBezTo>
                  <a:pt x="23" y="42"/>
                  <a:pt x="23" y="42"/>
                  <a:pt x="23" y="42"/>
                </a:cubicBezTo>
                <a:cubicBezTo>
                  <a:pt x="24" y="43"/>
                  <a:pt x="24" y="43"/>
                  <a:pt x="24" y="44"/>
                </a:cubicBezTo>
                <a:cubicBezTo>
                  <a:pt x="24" y="44"/>
                  <a:pt x="24" y="44"/>
                  <a:pt x="25" y="43"/>
                </a:cubicBezTo>
                <a:cubicBezTo>
                  <a:pt x="25" y="44"/>
                  <a:pt x="25" y="44"/>
                  <a:pt x="25" y="45"/>
                </a:cubicBezTo>
                <a:cubicBezTo>
                  <a:pt x="25" y="45"/>
                  <a:pt x="27" y="46"/>
                  <a:pt x="29" y="48"/>
                </a:cubicBezTo>
                <a:cubicBezTo>
                  <a:pt x="30" y="49"/>
                  <a:pt x="31" y="49"/>
                  <a:pt x="31" y="50"/>
                </a:cubicBezTo>
                <a:cubicBezTo>
                  <a:pt x="31" y="50"/>
                  <a:pt x="31" y="51"/>
                  <a:pt x="30" y="51"/>
                </a:cubicBezTo>
                <a:cubicBezTo>
                  <a:pt x="30" y="51"/>
                  <a:pt x="30" y="51"/>
                  <a:pt x="29" y="50"/>
                </a:cubicBezTo>
                <a:cubicBezTo>
                  <a:pt x="29" y="50"/>
                  <a:pt x="29" y="50"/>
                  <a:pt x="29" y="50"/>
                </a:cubicBezTo>
                <a:cubicBezTo>
                  <a:pt x="28" y="50"/>
                  <a:pt x="28" y="51"/>
                  <a:pt x="29" y="52"/>
                </a:cubicBezTo>
                <a:cubicBezTo>
                  <a:pt x="29" y="53"/>
                  <a:pt x="29" y="53"/>
                  <a:pt x="30" y="53"/>
                </a:cubicBezTo>
                <a:cubicBezTo>
                  <a:pt x="29" y="53"/>
                  <a:pt x="29" y="53"/>
                  <a:pt x="29" y="55"/>
                </a:cubicBezTo>
                <a:cubicBezTo>
                  <a:pt x="29" y="56"/>
                  <a:pt x="28" y="57"/>
                  <a:pt x="28" y="58"/>
                </a:cubicBezTo>
                <a:cubicBezTo>
                  <a:pt x="28" y="59"/>
                  <a:pt x="28" y="60"/>
                  <a:pt x="28" y="60"/>
                </a:cubicBezTo>
                <a:cubicBezTo>
                  <a:pt x="29" y="60"/>
                  <a:pt x="29" y="60"/>
                  <a:pt x="29" y="60"/>
                </a:cubicBezTo>
                <a:cubicBezTo>
                  <a:pt x="28" y="61"/>
                  <a:pt x="29" y="62"/>
                  <a:pt x="29" y="63"/>
                </a:cubicBezTo>
                <a:cubicBezTo>
                  <a:pt x="30" y="65"/>
                  <a:pt x="30" y="65"/>
                  <a:pt x="31" y="65"/>
                </a:cubicBezTo>
                <a:cubicBezTo>
                  <a:pt x="30" y="65"/>
                  <a:pt x="31" y="67"/>
                  <a:pt x="33" y="69"/>
                </a:cubicBezTo>
                <a:cubicBezTo>
                  <a:pt x="33" y="70"/>
                  <a:pt x="34" y="70"/>
                  <a:pt x="34" y="70"/>
                </a:cubicBezTo>
                <a:cubicBezTo>
                  <a:pt x="34" y="70"/>
                  <a:pt x="34" y="71"/>
                  <a:pt x="35" y="71"/>
                </a:cubicBezTo>
                <a:cubicBezTo>
                  <a:pt x="35" y="71"/>
                  <a:pt x="36" y="72"/>
                  <a:pt x="36" y="72"/>
                </a:cubicBezTo>
                <a:cubicBezTo>
                  <a:pt x="37" y="72"/>
                  <a:pt x="37" y="72"/>
                  <a:pt x="37" y="73"/>
                </a:cubicBezTo>
                <a:cubicBezTo>
                  <a:pt x="38" y="73"/>
                  <a:pt x="38" y="74"/>
                  <a:pt x="38" y="75"/>
                </a:cubicBezTo>
                <a:cubicBezTo>
                  <a:pt x="39" y="76"/>
                  <a:pt x="39" y="77"/>
                  <a:pt x="40" y="77"/>
                </a:cubicBezTo>
                <a:cubicBezTo>
                  <a:pt x="39" y="78"/>
                  <a:pt x="40" y="78"/>
                  <a:pt x="40" y="79"/>
                </a:cubicBezTo>
                <a:cubicBezTo>
                  <a:pt x="41" y="80"/>
                  <a:pt x="41" y="81"/>
                  <a:pt x="41" y="81"/>
                </a:cubicBezTo>
                <a:cubicBezTo>
                  <a:pt x="41" y="81"/>
                  <a:pt x="41" y="81"/>
                  <a:pt x="41" y="81"/>
                </a:cubicBezTo>
                <a:cubicBezTo>
                  <a:pt x="41" y="81"/>
                  <a:pt x="41" y="81"/>
                  <a:pt x="41" y="81"/>
                </a:cubicBezTo>
                <a:cubicBezTo>
                  <a:pt x="41" y="82"/>
                  <a:pt x="42" y="82"/>
                  <a:pt x="42" y="83"/>
                </a:cubicBezTo>
                <a:cubicBezTo>
                  <a:pt x="43" y="83"/>
                  <a:pt x="44" y="84"/>
                  <a:pt x="44" y="84"/>
                </a:cubicBezTo>
                <a:cubicBezTo>
                  <a:pt x="44" y="84"/>
                  <a:pt x="44" y="85"/>
                  <a:pt x="44" y="85"/>
                </a:cubicBezTo>
                <a:cubicBezTo>
                  <a:pt x="44" y="85"/>
                  <a:pt x="44" y="86"/>
                  <a:pt x="44" y="86"/>
                </a:cubicBezTo>
                <a:cubicBezTo>
                  <a:pt x="44" y="86"/>
                  <a:pt x="45" y="86"/>
                  <a:pt x="45" y="86"/>
                </a:cubicBezTo>
                <a:cubicBezTo>
                  <a:pt x="45" y="85"/>
                  <a:pt x="44" y="83"/>
                  <a:pt x="43" y="80"/>
                </a:cubicBezTo>
                <a:cubicBezTo>
                  <a:pt x="42" y="79"/>
                  <a:pt x="41" y="78"/>
                  <a:pt x="41" y="78"/>
                </a:cubicBezTo>
                <a:cubicBezTo>
                  <a:pt x="41" y="77"/>
                  <a:pt x="41" y="77"/>
                  <a:pt x="41" y="76"/>
                </a:cubicBezTo>
                <a:cubicBezTo>
                  <a:pt x="41" y="75"/>
                  <a:pt x="40" y="75"/>
                  <a:pt x="40" y="75"/>
                </a:cubicBezTo>
                <a:cubicBezTo>
                  <a:pt x="40" y="75"/>
                  <a:pt x="41" y="75"/>
                  <a:pt x="41" y="75"/>
                </a:cubicBezTo>
                <a:cubicBezTo>
                  <a:pt x="41" y="75"/>
                  <a:pt x="41" y="75"/>
                  <a:pt x="42" y="75"/>
                </a:cubicBezTo>
                <a:cubicBezTo>
                  <a:pt x="42" y="75"/>
                  <a:pt x="42" y="75"/>
                  <a:pt x="42" y="76"/>
                </a:cubicBezTo>
                <a:cubicBezTo>
                  <a:pt x="43" y="76"/>
                  <a:pt x="43" y="76"/>
                  <a:pt x="43" y="76"/>
                </a:cubicBezTo>
                <a:cubicBezTo>
                  <a:pt x="42" y="76"/>
                  <a:pt x="42" y="77"/>
                  <a:pt x="43" y="78"/>
                </a:cubicBezTo>
                <a:cubicBezTo>
                  <a:pt x="43" y="78"/>
                  <a:pt x="43" y="79"/>
                  <a:pt x="44" y="79"/>
                </a:cubicBezTo>
                <a:cubicBezTo>
                  <a:pt x="44" y="80"/>
                  <a:pt x="45" y="80"/>
                  <a:pt x="45" y="81"/>
                </a:cubicBezTo>
                <a:cubicBezTo>
                  <a:pt x="46" y="82"/>
                  <a:pt x="47" y="82"/>
                  <a:pt x="47" y="82"/>
                </a:cubicBezTo>
                <a:cubicBezTo>
                  <a:pt x="47" y="83"/>
                  <a:pt x="47" y="83"/>
                  <a:pt x="48" y="84"/>
                </a:cubicBezTo>
                <a:cubicBezTo>
                  <a:pt x="48" y="85"/>
                  <a:pt x="48" y="85"/>
                  <a:pt x="48" y="85"/>
                </a:cubicBezTo>
                <a:cubicBezTo>
                  <a:pt x="49" y="85"/>
                  <a:pt x="49" y="86"/>
                  <a:pt x="50" y="86"/>
                </a:cubicBezTo>
                <a:cubicBezTo>
                  <a:pt x="51" y="87"/>
                  <a:pt x="51" y="88"/>
                  <a:pt x="51" y="88"/>
                </a:cubicBezTo>
                <a:cubicBezTo>
                  <a:pt x="52" y="89"/>
                  <a:pt x="52" y="90"/>
                  <a:pt x="52" y="91"/>
                </a:cubicBezTo>
                <a:cubicBezTo>
                  <a:pt x="52" y="92"/>
                  <a:pt x="53" y="93"/>
                  <a:pt x="53" y="93"/>
                </a:cubicBezTo>
                <a:cubicBezTo>
                  <a:pt x="53" y="93"/>
                  <a:pt x="53" y="94"/>
                  <a:pt x="53" y="94"/>
                </a:cubicBezTo>
                <a:cubicBezTo>
                  <a:pt x="54" y="95"/>
                  <a:pt x="54" y="95"/>
                  <a:pt x="55" y="95"/>
                </a:cubicBezTo>
                <a:cubicBezTo>
                  <a:pt x="55" y="95"/>
                  <a:pt x="56" y="96"/>
                  <a:pt x="56" y="96"/>
                </a:cubicBezTo>
                <a:cubicBezTo>
                  <a:pt x="57" y="96"/>
                  <a:pt x="57" y="96"/>
                  <a:pt x="57" y="97"/>
                </a:cubicBezTo>
                <a:cubicBezTo>
                  <a:pt x="58" y="97"/>
                  <a:pt x="58" y="97"/>
                  <a:pt x="59" y="98"/>
                </a:cubicBezTo>
                <a:cubicBezTo>
                  <a:pt x="60" y="98"/>
                  <a:pt x="61" y="98"/>
                  <a:pt x="61" y="99"/>
                </a:cubicBezTo>
                <a:cubicBezTo>
                  <a:pt x="62" y="99"/>
                  <a:pt x="62" y="99"/>
                  <a:pt x="63" y="99"/>
                </a:cubicBezTo>
                <a:cubicBezTo>
                  <a:pt x="63" y="99"/>
                  <a:pt x="64" y="99"/>
                  <a:pt x="64" y="99"/>
                </a:cubicBezTo>
                <a:cubicBezTo>
                  <a:pt x="65" y="99"/>
                  <a:pt x="65" y="99"/>
                  <a:pt x="65" y="98"/>
                </a:cubicBezTo>
                <a:cubicBezTo>
                  <a:pt x="66" y="98"/>
                  <a:pt x="67" y="99"/>
                  <a:pt x="68" y="100"/>
                </a:cubicBezTo>
                <a:cubicBezTo>
                  <a:pt x="69" y="101"/>
                  <a:pt x="70" y="102"/>
                  <a:pt x="70" y="102"/>
                </a:cubicBezTo>
                <a:cubicBezTo>
                  <a:pt x="72" y="103"/>
                  <a:pt x="74" y="103"/>
                  <a:pt x="75" y="103"/>
                </a:cubicBezTo>
                <a:cubicBezTo>
                  <a:pt x="75" y="103"/>
                  <a:pt x="75" y="103"/>
                  <a:pt x="75" y="104"/>
                </a:cubicBezTo>
                <a:cubicBezTo>
                  <a:pt x="75" y="104"/>
                  <a:pt x="76" y="105"/>
                  <a:pt x="76" y="105"/>
                </a:cubicBezTo>
                <a:cubicBezTo>
                  <a:pt x="76" y="106"/>
                  <a:pt x="77" y="106"/>
                  <a:pt x="77" y="106"/>
                </a:cubicBezTo>
                <a:cubicBezTo>
                  <a:pt x="77" y="107"/>
                  <a:pt x="77" y="107"/>
                  <a:pt x="77" y="107"/>
                </a:cubicBezTo>
                <a:cubicBezTo>
                  <a:pt x="78" y="108"/>
                  <a:pt x="78" y="108"/>
                  <a:pt x="79" y="109"/>
                </a:cubicBezTo>
                <a:cubicBezTo>
                  <a:pt x="80" y="109"/>
                  <a:pt x="81" y="110"/>
                  <a:pt x="81" y="110"/>
                </a:cubicBezTo>
                <a:cubicBezTo>
                  <a:pt x="81" y="110"/>
                  <a:pt x="81" y="110"/>
                  <a:pt x="82" y="109"/>
                </a:cubicBezTo>
                <a:cubicBezTo>
                  <a:pt x="81" y="110"/>
                  <a:pt x="82" y="110"/>
                  <a:pt x="82" y="111"/>
                </a:cubicBezTo>
                <a:cubicBezTo>
                  <a:pt x="83" y="112"/>
                  <a:pt x="83" y="112"/>
                  <a:pt x="84" y="112"/>
                </a:cubicBezTo>
                <a:cubicBezTo>
                  <a:pt x="85" y="112"/>
                  <a:pt x="85" y="111"/>
                  <a:pt x="85" y="109"/>
                </a:cubicBezTo>
                <a:cubicBezTo>
                  <a:pt x="83" y="110"/>
                  <a:pt x="82" y="109"/>
                  <a:pt x="81" y="107"/>
                </a:cubicBezTo>
                <a:cubicBezTo>
                  <a:pt x="81" y="107"/>
                  <a:pt x="80" y="107"/>
                  <a:pt x="80" y="107"/>
                </a:cubicBezTo>
                <a:cubicBezTo>
                  <a:pt x="80" y="107"/>
                  <a:pt x="80" y="106"/>
                  <a:pt x="80" y="106"/>
                </a:cubicBezTo>
                <a:cubicBezTo>
                  <a:pt x="80" y="106"/>
                  <a:pt x="80" y="106"/>
                  <a:pt x="80" y="105"/>
                </a:cubicBezTo>
                <a:cubicBezTo>
                  <a:pt x="80" y="105"/>
                  <a:pt x="80" y="105"/>
                  <a:pt x="80" y="105"/>
                </a:cubicBezTo>
                <a:cubicBezTo>
                  <a:pt x="80" y="104"/>
                  <a:pt x="80" y="104"/>
                  <a:pt x="80" y="104"/>
                </a:cubicBezTo>
                <a:cubicBezTo>
                  <a:pt x="81" y="104"/>
                  <a:pt x="81" y="104"/>
                  <a:pt x="81" y="104"/>
                </a:cubicBezTo>
                <a:cubicBezTo>
                  <a:pt x="81" y="104"/>
                  <a:pt x="81" y="103"/>
                  <a:pt x="81" y="103"/>
                </a:cubicBezTo>
                <a:cubicBezTo>
                  <a:pt x="81" y="102"/>
                  <a:pt x="81" y="102"/>
                  <a:pt x="81" y="101"/>
                </a:cubicBezTo>
                <a:cubicBezTo>
                  <a:pt x="81" y="101"/>
                  <a:pt x="80" y="100"/>
                  <a:pt x="80" y="100"/>
                </a:cubicBezTo>
                <a:cubicBezTo>
                  <a:pt x="79" y="99"/>
                  <a:pt x="79" y="98"/>
                  <a:pt x="78" y="98"/>
                </a:cubicBezTo>
                <a:cubicBezTo>
                  <a:pt x="78" y="99"/>
                  <a:pt x="78" y="99"/>
                  <a:pt x="77" y="99"/>
                </a:cubicBezTo>
                <a:cubicBezTo>
                  <a:pt x="76" y="99"/>
                  <a:pt x="76" y="99"/>
                  <a:pt x="75" y="98"/>
                </a:cubicBezTo>
                <a:cubicBezTo>
                  <a:pt x="75" y="98"/>
                  <a:pt x="75" y="98"/>
                  <a:pt x="75" y="99"/>
                </a:cubicBezTo>
                <a:cubicBezTo>
                  <a:pt x="75" y="99"/>
                  <a:pt x="75" y="99"/>
                  <a:pt x="75" y="99"/>
                </a:cubicBezTo>
                <a:cubicBezTo>
                  <a:pt x="74" y="99"/>
                  <a:pt x="74" y="99"/>
                  <a:pt x="74" y="99"/>
                </a:cubicBezTo>
                <a:cubicBezTo>
                  <a:pt x="74" y="99"/>
                  <a:pt x="74" y="98"/>
                  <a:pt x="74" y="97"/>
                </a:cubicBezTo>
                <a:cubicBezTo>
                  <a:pt x="74" y="97"/>
                  <a:pt x="74" y="96"/>
                  <a:pt x="74" y="95"/>
                </a:cubicBezTo>
                <a:cubicBezTo>
                  <a:pt x="74" y="95"/>
                  <a:pt x="74" y="95"/>
                  <a:pt x="75" y="94"/>
                </a:cubicBezTo>
                <a:cubicBezTo>
                  <a:pt x="75" y="94"/>
                  <a:pt x="75" y="93"/>
                  <a:pt x="75" y="93"/>
                </a:cubicBezTo>
                <a:cubicBezTo>
                  <a:pt x="76" y="92"/>
                  <a:pt x="76" y="92"/>
                  <a:pt x="76" y="92"/>
                </a:cubicBezTo>
                <a:cubicBezTo>
                  <a:pt x="76" y="91"/>
                  <a:pt x="76" y="91"/>
                  <a:pt x="75" y="91"/>
                </a:cubicBezTo>
                <a:cubicBezTo>
                  <a:pt x="75" y="91"/>
                  <a:pt x="75" y="90"/>
                  <a:pt x="74" y="91"/>
                </a:cubicBezTo>
                <a:cubicBezTo>
                  <a:pt x="73" y="91"/>
                  <a:pt x="72" y="91"/>
                  <a:pt x="71" y="92"/>
                </a:cubicBezTo>
                <a:cubicBezTo>
                  <a:pt x="71" y="93"/>
                  <a:pt x="71" y="93"/>
                  <a:pt x="71" y="93"/>
                </a:cubicBezTo>
                <a:cubicBezTo>
                  <a:pt x="71" y="94"/>
                  <a:pt x="71" y="94"/>
                  <a:pt x="71" y="94"/>
                </a:cubicBezTo>
                <a:cubicBezTo>
                  <a:pt x="70" y="95"/>
                  <a:pt x="70" y="95"/>
                  <a:pt x="70" y="95"/>
                </a:cubicBezTo>
                <a:cubicBezTo>
                  <a:pt x="69" y="95"/>
                  <a:pt x="69" y="95"/>
                  <a:pt x="67" y="95"/>
                </a:cubicBezTo>
                <a:cubicBezTo>
                  <a:pt x="66" y="95"/>
                  <a:pt x="66" y="95"/>
                  <a:pt x="65" y="95"/>
                </a:cubicBezTo>
                <a:cubicBezTo>
                  <a:pt x="64" y="94"/>
                  <a:pt x="64" y="93"/>
                  <a:pt x="63" y="92"/>
                </a:cubicBezTo>
                <a:cubicBezTo>
                  <a:pt x="62" y="91"/>
                  <a:pt x="62" y="90"/>
                  <a:pt x="62" y="89"/>
                </a:cubicBezTo>
                <a:cubicBezTo>
                  <a:pt x="62" y="88"/>
                  <a:pt x="62" y="87"/>
                  <a:pt x="62" y="86"/>
                </a:cubicBezTo>
                <a:cubicBezTo>
                  <a:pt x="63" y="85"/>
                  <a:pt x="63" y="84"/>
                  <a:pt x="63" y="84"/>
                </a:cubicBezTo>
                <a:cubicBezTo>
                  <a:pt x="63" y="83"/>
                  <a:pt x="63" y="82"/>
                  <a:pt x="62" y="81"/>
                </a:cubicBezTo>
                <a:cubicBezTo>
                  <a:pt x="62" y="81"/>
                  <a:pt x="63" y="81"/>
                  <a:pt x="63" y="81"/>
                </a:cubicBezTo>
                <a:cubicBezTo>
                  <a:pt x="63" y="80"/>
                  <a:pt x="64" y="80"/>
                  <a:pt x="64" y="80"/>
                </a:cubicBezTo>
                <a:cubicBezTo>
                  <a:pt x="64" y="79"/>
                  <a:pt x="64" y="79"/>
                  <a:pt x="64" y="79"/>
                </a:cubicBezTo>
                <a:cubicBezTo>
                  <a:pt x="65" y="79"/>
                  <a:pt x="65" y="79"/>
                  <a:pt x="65" y="79"/>
                </a:cubicBezTo>
                <a:cubicBezTo>
                  <a:pt x="65" y="79"/>
                  <a:pt x="65" y="79"/>
                  <a:pt x="65" y="79"/>
                </a:cubicBezTo>
                <a:cubicBezTo>
                  <a:pt x="65" y="79"/>
                  <a:pt x="65" y="79"/>
                  <a:pt x="65" y="79"/>
                </a:cubicBezTo>
                <a:cubicBezTo>
                  <a:pt x="65" y="79"/>
                  <a:pt x="65" y="79"/>
                  <a:pt x="65" y="78"/>
                </a:cubicBezTo>
                <a:cubicBezTo>
                  <a:pt x="65" y="78"/>
                  <a:pt x="65" y="78"/>
                  <a:pt x="65" y="78"/>
                </a:cubicBezTo>
                <a:cubicBezTo>
                  <a:pt x="65" y="78"/>
                  <a:pt x="66" y="78"/>
                  <a:pt x="67" y="78"/>
                </a:cubicBezTo>
                <a:cubicBezTo>
                  <a:pt x="69" y="78"/>
                  <a:pt x="70" y="78"/>
                  <a:pt x="70" y="78"/>
                </a:cubicBezTo>
                <a:cubicBezTo>
                  <a:pt x="71" y="79"/>
                  <a:pt x="72" y="79"/>
                  <a:pt x="72" y="78"/>
                </a:cubicBezTo>
                <a:cubicBezTo>
                  <a:pt x="72" y="78"/>
                  <a:pt x="72" y="78"/>
                  <a:pt x="72" y="77"/>
                </a:cubicBezTo>
                <a:cubicBezTo>
                  <a:pt x="72" y="77"/>
                  <a:pt x="72" y="76"/>
                  <a:pt x="72" y="76"/>
                </a:cubicBezTo>
                <a:cubicBezTo>
                  <a:pt x="72" y="77"/>
                  <a:pt x="73" y="78"/>
                  <a:pt x="75" y="77"/>
                </a:cubicBezTo>
                <a:cubicBezTo>
                  <a:pt x="75" y="77"/>
                  <a:pt x="75" y="77"/>
                  <a:pt x="76" y="77"/>
                </a:cubicBezTo>
                <a:cubicBezTo>
                  <a:pt x="77" y="77"/>
                  <a:pt x="77" y="77"/>
                  <a:pt x="78" y="78"/>
                </a:cubicBezTo>
                <a:cubicBezTo>
                  <a:pt x="78" y="78"/>
                  <a:pt x="78" y="78"/>
                  <a:pt x="78" y="78"/>
                </a:cubicBezTo>
                <a:cubicBezTo>
                  <a:pt x="79" y="78"/>
                  <a:pt x="79" y="78"/>
                  <a:pt x="79" y="79"/>
                </a:cubicBezTo>
                <a:cubicBezTo>
                  <a:pt x="79" y="79"/>
                  <a:pt x="79" y="79"/>
                  <a:pt x="79" y="78"/>
                </a:cubicBezTo>
                <a:cubicBezTo>
                  <a:pt x="80" y="78"/>
                  <a:pt x="80" y="78"/>
                  <a:pt x="80" y="78"/>
                </a:cubicBezTo>
                <a:cubicBezTo>
                  <a:pt x="81" y="79"/>
                  <a:pt x="81" y="79"/>
                  <a:pt x="81" y="80"/>
                </a:cubicBezTo>
                <a:cubicBezTo>
                  <a:pt x="82" y="83"/>
                  <a:pt x="83" y="84"/>
                  <a:pt x="83" y="84"/>
                </a:cubicBezTo>
                <a:cubicBezTo>
                  <a:pt x="83" y="84"/>
                  <a:pt x="84" y="85"/>
                  <a:pt x="84" y="84"/>
                </a:cubicBezTo>
                <a:cubicBezTo>
                  <a:pt x="84" y="84"/>
                  <a:pt x="84" y="84"/>
                  <a:pt x="84" y="84"/>
                </a:cubicBezTo>
                <a:cubicBezTo>
                  <a:pt x="85" y="83"/>
                  <a:pt x="85" y="83"/>
                  <a:pt x="84" y="82"/>
                </a:cubicBezTo>
                <a:cubicBezTo>
                  <a:pt x="84" y="82"/>
                  <a:pt x="84" y="82"/>
                  <a:pt x="84" y="81"/>
                </a:cubicBezTo>
                <a:cubicBezTo>
                  <a:pt x="84" y="80"/>
                  <a:pt x="84" y="80"/>
                  <a:pt x="84" y="80"/>
                </a:cubicBezTo>
                <a:cubicBezTo>
                  <a:pt x="84" y="80"/>
                  <a:pt x="84" y="79"/>
                  <a:pt x="84" y="79"/>
                </a:cubicBezTo>
                <a:cubicBezTo>
                  <a:pt x="84" y="78"/>
                  <a:pt x="84" y="78"/>
                  <a:pt x="84" y="78"/>
                </a:cubicBezTo>
                <a:cubicBezTo>
                  <a:pt x="83" y="78"/>
                  <a:pt x="83" y="77"/>
                  <a:pt x="82" y="77"/>
                </a:cubicBezTo>
                <a:cubicBezTo>
                  <a:pt x="82" y="76"/>
                  <a:pt x="82" y="76"/>
                  <a:pt x="83" y="75"/>
                </a:cubicBezTo>
                <a:cubicBezTo>
                  <a:pt x="83" y="74"/>
                  <a:pt x="83" y="74"/>
                  <a:pt x="84" y="73"/>
                </a:cubicBezTo>
                <a:cubicBezTo>
                  <a:pt x="84" y="73"/>
                  <a:pt x="84" y="73"/>
                  <a:pt x="85" y="73"/>
                </a:cubicBezTo>
                <a:cubicBezTo>
                  <a:pt x="85" y="73"/>
                  <a:pt x="86" y="73"/>
                  <a:pt x="86" y="72"/>
                </a:cubicBezTo>
                <a:cubicBezTo>
                  <a:pt x="87" y="72"/>
                  <a:pt x="87" y="72"/>
                  <a:pt x="87" y="72"/>
                </a:cubicBezTo>
                <a:cubicBezTo>
                  <a:pt x="89" y="70"/>
                  <a:pt x="89" y="69"/>
                  <a:pt x="89" y="68"/>
                </a:cubicBezTo>
                <a:cubicBezTo>
                  <a:pt x="89" y="68"/>
                  <a:pt x="90" y="68"/>
                  <a:pt x="90" y="67"/>
                </a:cubicBezTo>
                <a:cubicBezTo>
                  <a:pt x="90" y="67"/>
                  <a:pt x="90" y="67"/>
                  <a:pt x="89" y="67"/>
                </a:cubicBezTo>
                <a:cubicBezTo>
                  <a:pt x="89" y="67"/>
                  <a:pt x="89" y="67"/>
                  <a:pt x="89" y="67"/>
                </a:cubicBezTo>
                <a:cubicBezTo>
                  <a:pt x="88" y="66"/>
                  <a:pt x="88" y="66"/>
                  <a:pt x="88" y="66"/>
                </a:cubicBezTo>
                <a:cubicBezTo>
                  <a:pt x="89" y="66"/>
                  <a:pt x="89" y="66"/>
                  <a:pt x="88" y="65"/>
                </a:cubicBezTo>
                <a:cubicBezTo>
                  <a:pt x="89" y="65"/>
                  <a:pt x="89" y="64"/>
                  <a:pt x="89" y="64"/>
                </a:cubicBezTo>
                <a:cubicBezTo>
                  <a:pt x="89" y="63"/>
                  <a:pt x="90" y="63"/>
                  <a:pt x="90" y="63"/>
                </a:cubicBezTo>
                <a:cubicBezTo>
                  <a:pt x="90" y="64"/>
                  <a:pt x="91" y="64"/>
                  <a:pt x="92" y="63"/>
                </a:cubicBezTo>
                <a:cubicBezTo>
                  <a:pt x="92" y="63"/>
                  <a:pt x="92" y="62"/>
                  <a:pt x="92" y="62"/>
                </a:cubicBezTo>
                <a:cubicBezTo>
                  <a:pt x="92" y="61"/>
                  <a:pt x="93" y="61"/>
                  <a:pt x="94" y="61"/>
                </a:cubicBezTo>
                <a:cubicBezTo>
                  <a:pt x="95" y="60"/>
                  <a:pt x="95" y="60"/>
                  <a:pt x="96" y="60"/>
                </a:cubicBezTo>
                <a:cubicBezTo>
                  <a:pt x="96" y="60"/>
                  <a:pt x="96" y="60"/>
                  <a:pt x="96" y="60"/>
                </a:cubicBezTo>
                <a:cubicBezTo>
                  <a:pt x="96" y="59"/>
                  <a:pt x="96" y="59"/>
                  <a:pt x="96" y="58"/>
                </a:cubicBezTo>
                <a:cubicBezTo>
                  <a:pt x="96" y="58"/>
                  <a:pt x="97" y="57"/>
                  <a:pt x="97" y="57"/>
                </a:cubicBezTo>
                <a:cubicBezTo>
                  <a:pt x="97" y="57"/>
                  <a:pt x="97" y="57"/>
                  <a:pt x="98" y="56"/>
                </a:cubicBezTo>
                <a:cubicBezTo>
                  <a:pt x="99" y="56"/>
                  <a:pt x="99" y="56"/>
                  <a:pt x="99" y="56"/>
                </a:cubicBezTo>
                <a:cubicBezTo>
                  <a:pt x="101" y="55"/>
                  <a:pt x="101" y="55"/>
                  <a:pt x="101" y="55"/>
                </a:cubicBezTo>
                <a:cubicBezTo>
                  <a:pt x="101" y="55"/>
                  <a:pt x="101" y="55"/>
                  <a:pt x="101" y="55"/>
                </a:cubicBezTo>
                <a:cubicBezTo>
                  <a:pt x="102" y="55"/>
                  <a:pt x="103" y="54"/>
                  <a:pt x="104" y="53"/>
                </a:cubicBezTo>
                <a:cubicBezTo>
                  <a:pt x="105" y="53"/>
                  <a:pt x="104" y="52"/>
                  <a:pt x="103" y="52"/>
                </a:cubicBezTo>
                <a:cubicBezTo>
                  <a:pt x="104" y="51"/>
                  <a:pt x="103" y="51"/>
                  <a:pt x="103" y="51"/>
                </a:cubicBezTo>
                <a:cubicBezTo>
                  <a:pt x="103" y="50"/>
                  <a:pt x="102" y="50"/>
                  <a:pt x="102" y="50"/>
                </a:cubicBezTo>
                <a:cubicBezTo>
                  <a:pt x="102" y="50"/>
                  <a:pt x="102" y="50"/>
                  <a:pt x="103" y="50"/>
                </a:cubicBezTo>
                <a:cubicBezTo>
                  <a:pt x="103" y="50"/>
                  <a:pt x="104" y="50"/>
                  <a:pt x="104" y="50"/>
                </a:cubicBezTo>
                <a:cubicBezTo>
                  <a:pt x="105" y="49"/>
                  <a:pt x="104" y="49"/>
                  <a:pt x="103" y="48"/>
                </a:cubicBezTo>
                <a:cubicBezTo>
                  <a:pt x="102" y="48"/>
                  <a:pt x="101" y="49"/>
                  <a:pt x="99" y="50"/>
                </a:cubicBezTo>
                <a:close/>
                <a:moveTo>
                  <a:pt x="84" y="133"/>
                </a:moveTo>
                <a:cubicBezTo>
                  <a:pt x="97" y="130"/>
                  <a:pt x="108" y="124"/>
                  <a:pt x="117" y="115"/>
                </a:cubicBezTo>
                <a:cubicBezTo>
                  <a:pt x="117" y="114"/>
                  <a:pt x="116" y="114"/>
                  <a:pt x="116" y="114"/>
                </a:cubicBezTo>
                <a:cubicBezTo>
                  <a:pt x="115" y="114"/>
                  <a:pt x="115" y="114"/>
                  <a:pt x="114" y="114"/>
                </a:cubicBezTo>
                <a:cubicBezTo>
                  <a:pt x="113" y="113"/>
                  <a:pt x="113" y="113"/>
                  <a:pt x="112" y="113"/>
                </a:cubicBezTo>
                <a:cubicBezTo>
                  <a:pt x="112" y="113"/>
                  <a:pt x="112" y="112"/>
                  <a:pt x="112" y="112"/>
                </a:cubicBezTo>
                <a:cubicBezTo>
                  <a:pt x="112" y="112"/>
                  <a:pt x="111" y="111"/>
                  <a:pt x="111" y="111"/>
                </a:cubicBezTo>
                <a:cubicBezTo>
                  <a:pt x="111" y="111"/>
                  <a:pt x="110" y="111"/>
                  <a:pt x="110" y="110"/>
                </a:cubicBezTo>
                <a:cubicBezTo>
                  <a:pt x="109" y="110"/>
                  <a:pt x="109" y="110"/>
                  <a:pt x="109" y="110"/>
                </a:cubicBezTo>
                <a:cubicBezTo>
                  <a:pt x="109" y="109"/>
                  <a:pt x="109" y="109"/>
                  <a:pt x="108" y="109"/>
                </a:cubicBezTo>
                <a:cubicBezTo>
                  <a:pt x="108" y="109"/>
                  <a:pt x="108" y="109"/>
                  <a:pt x="108" y="109"/>
                </a:cubicBezTo>
                <a:cubicBezTo>
                  <a:pt x="107" y="108"/>
                  <a:pt x="107" y="108"/>
                  <a:pt x="107" y="108"/>
                </a:cubicBezTo>
                <a:cubicBezTo>
                  <a:pt x="107" y="108"/>
                  <a:pt x="106" y="108"/>
                  <a:pt x="106" y="108"/>
                </a:cubicBezTo>
                <a:cubicBezTo>
                  <a:pt x="106" y="108"/>
                  <a:pt x="106" y="108"/>
                  <a:pt x="105" y="108"/>
                </a:cubicBezTo>
                <a:cubicBezTo>
                  <a:pt x="105" y="108"/>
                  <a:pt x="105" y="108"/>
                  <a:pt x="105" y="108"/>
                </a:cubicBezTo>
                <a:cubicBezTo>
                  <a:pt x="105" y="108"/>
                  <a:pt x="105" y="108"/>
                  <a:pt x="104" y="108"/>
                </a:cubicBezTo>
                <a:cubicBezTo>
                  <a:pt x="104" y="108"/>
                  <a:pt x="104" y="109"/>
                  <a:pt x="104" y="109"/>
                </a:cubicBezTo>
                <a:cubicBezTo>
                  <a:pt x="104" y="109"/>
                  <a:pt x="104" y="109"/>
                  <a:pt x="103" y="109"/>
                </a:cubicBezTo>
                <a:cubicBezTo>
                  <a:pt x="103" y="109"/>
                  <a:pt x="103" y="109"/>
                  <a:pt x="103" y="109"/>
                </a:cubicBezTo>
                <a:cubicBezTo>
                  <a:pt x="102" y="108"/>
                  <a:pt x="101" y="107"/>
                  <a:pt x="100" y="107"/>
                </a:cubicBezTo>
                <a:cubicBezTo>
                  <a:pt x="100" y="107"/>
                  <a:pt x="99" y="107"/>
                  <a:pt x="99" y="107"/>
                </a:cubicBezTo>
                <a:cubicBezTo>
                  <a:pt x="99" y="106"/>
                  <a:pt x="98" y="106"/>
                  <a:pt x="98" y="106"/>
                </a:cubicBezTo>
                <a:cubicBezTo>
                  <a:pt x="98" y="106"/>
                  <a:pt x="97" y="106"/>
                  <a:pt x="97" y="106"/>
                </a:cubicBezTo>
                <a:cubicBezTo>
                  <a:pt x="97" y="106"/>
                  <a:pt x="96" y="106"/>
                  <a:pt x="96" y="106"/>
                </a:cubicBezTo>
                <a:cubicBezTo>
                  <a:pt x="96" y="107"/>
                  <a:pt x="95" y="107"/>
                  <a:pt x="95" y="108"/>
                </a:cubicBezTo>
                <a:cubicBezTo>
                  <a:pt x="95" y="108"/>
                  <a:pt x="95" y="109"/>
                  <a:pt x="95" y="109"/>
                </a:cubicBezTo>
                <a:cubicBezTo>
                  <a:pt x="95" y="109"/>
                  <a:pt x="95" y="108"/>
                  <a:pt x="95" y="107"/>
                </a:cubicBezTo>
                <a:cubicBezTo>
                  <a:pt x="96" y="107"/>
                  <a:pt x="96" y="106"/>
                  <a:pt x="95" y="106"/>
                </a:cubicBezTo>
                <a:cubicBezTo>
                  <a:pt x="95" y="105"/>
                  <a:pt x="95" y="105"/>
                  <a:pt x="94" y="105"/>
                </a:cubicBezTo>
                <a:cubicBezTo>
                  <a:pt x="94" y="105"/>
                  <a:pt x="94" y="105"/>
                  <a:pt x="93" y="106"/>
                </a:cubicBezTo>
                <a:cubicBezTo>
                  <a:pt x="93" y="106"/>
                  <a:pt x="93" y="106"/>
                  <a:pt x="92" y="106"/>
                </a:cubicBezTo>
                <a:cubicBezTo>
                  <a:pt x="92" y="107"/>
                  <a:pt x="91" y="107"/>
                  <a:pt x="91" y="107"/>
                </a:cubicBezTo>
                <a:cubicBezTo>
                  <a:pt x="91" y="107"/>
                  <a:pt x="91" y="107"/>
                  <a:pt x="91" y="108"/>
                </a:cubicBezTo>
                <a:cubicBezTo>
                  <a:pt x="90" y="108"/>
                  <a:pt x="90" y="108"/>
                  <a:pt x="90" y="108"/>
                </a:cubicBezTo>
                <a:cubicBezTo>
                  <a:pt x="90" y="109"/>
                  <a:pt x="89" y="109"/>
                  <a:pt x="89" y="109"/>
                </a:cubicBezTo>
                <a:cubicBezTo>
                  <a:pt x="89" y="110"/>
                  <a:pt x="89" y="110"/>
                  <a:pt x="89" y="110"/>
                </a:cubicBezTo>
                <a:cubicBezTo>
                  <a:pt x="89" y="110"/>
                  <a:pt x="88" y="110"/>
                  <a:pt x="88" y="110"/>
                </a:cubicBezTo>
                <a:cubicBezTo>
                  <a:pt x="87" y="110"/>
                  <a:pt x="87" y="110"/>
                  <a:pt x="87" y="109"/>
                </a:cubicBezTo>
                <a:cubicBezTo>
                  <a:pt x="87" y="110"/>
                  <a:pt x="87" y="111"/>
                  <a:pt x="87" y="113"/>
                </a:cubicBezTo>
                <a:cubicBezTo>
                  <a:pt x="87" y="114"/>
                  <a:pt x="87" y="115"/>
                  <a:pt x="88" y="116"/>
                </a:cubicBezTo>
                <a:cubicBezTo>
                  <a:pt x="88" y="118"/>
                  <a:pt x="88" y="120"/>
                  <a:pt x="86" y="121"/>
                </a:cubicBezTo>
                <a:cubicBezTo>
                  <a:pt x="85" y="122"/>
                  <a:pt x="84" y="124"/>
                  <a:pt x="84" y="125"/>
                </a:cubicBezTo>
                <a:cubicBezTo>
                  <a:pt x="83" y="126"/>
                  <a:pt x="84" y="127"/>
                  <a:pt x="85" y="127"/>
                </a:cubicBezTo>
                <a:cubicBezTo>
                  <a:pt x="85" y="127"/>
                  <a:pt x="85" y="128"/>
                  <a:pt x="84" y="129"/>
                </a:cubicBezTo>
                <a:cubicBezTo>
                  <a:pt x="84" y="130"/>
                  <a:pt x="83" y="130"/>
                  <a:pt x="83" y="131"/>
                </a:cubicBezTo>
                <a:cubicBezTo>
                  <a:pt x="83" y="131"/>
                  <a:pt x="83" y="132"/>
                  <a:pt x="84" y="13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71" name="Freeform 168"/>
          <p:cNvSpPr>
            <a:spLocks noEditPoints="1"/>
          </p:cNvSpPr>
          <p:nvPr/>
        </p:nvSpPr>
        <p:spPr bwMode="auto">
          <a:xfrm>
            <a:off x="3442916" y="3742653"/>
            <a:ext cx="237003" cy="234712"/>
          </a:xfrm>
          <a:custGeom>
            <a:avLst/>
            <a:gdLst>
              <a:gd name="T0" fmla="*/ 96 w 156"/>
              <a:gd name="T1" fmla="*/ 88 h 156"/>
              <a:gd name="T2" fmla="*/ 31 w 156"/>
              <a:gd name="T3" fmla="*/ 152 h 156"/>
              <a:gd name="T4" fmla="*/ 23 w 156"/>
              <a:gd name="T5" fmla="*/ 156 h 156"/>
              <a:gd name="T6" fmla="*/ 14 w 156"/>
              <a:gd name="T7" fmla="*/ 152 h 156"/>
              <a:gd name="T8" fmla="*/ 4 w 156"/>
              <a:gd name="T9" fmla="*/ 142 h 156"/>
              <a:gd name="T10" fmla="*/ 0 w 156"/>
              <a:gd name="T11" fmla="*/ 133 h 156"/>
              <a:gd name="T12" fmla="*/ 4 w 156"/>
              <a:gd name="T13" fmla="*/ 125 h 156"/>
              <a:gd name="T14" fmla="*/ 68 w 156"/>
              <a:gd name="T15" fmla="*/ 60 h 156"/>
              <a:gd name="T16" fmla="*/ 79 w 156"/>
              <a:gd name="T17" fmla="*/ 77 h 156"/>
              <a:gd name="T18" fmla="*/ 96 w 156"/>
              <a:gd name="T19" fmla="*/ 88 h 156"/>
              <a:gd name="T20" fmla="*/ 33 w 156"/>
              <a:gd name="T21" fmla="*/ 132 h 156"/>
              <a:gd name="T22" fmla="*/ 35 w 156"/>
              <a:gd name="T23" fmla="*/ 127 h 156"/>
              <a:gd name="T24" fmla="*/ 33 w 156"/>
              <a:gd name="T25" fmla="*/ 123 h 156"/>
              <a:gd name="T26" fmla="*/ 29 w 156"/>
              <a:gd name="T27" fmla="*/ 121 h 156"/>
              <a:gd name="T28" fmla="*/ 25 w 156"/>
              <a:gd name="T29" fmla="*/ 123 h 156"/>
              <a:gd name="T30" fmla="*/ 23 w 156"/>
              <a:gd name="T31" fmla="*/ 127 h 156"/>
              <a:gd name="T32" fmla="*/ 25 w 156"/>
              <a:gd name="T33" fmla="*/ 132 h 156"/>
              <a:gd name="T34" fmla="*/ 29 w 156"/>
              <a:gd name="T35" fmla="*/ 133 h 156"/>
              <a:gd name="T36" fmla="*/ 33 w 156"/>
              <a:gd name="T37" fmla="*/ 132 h 156"/>
              <a:gd name="T38" fmla="*/ 156 w 156"/>
              <a:gd name="T39" fmla="*/ 47 h 156"/>
              <a:gd name="T40" fmla="*/ 153 w 156"/>
              <a:gd name="T41" fmla="*/ 57 h 156"/>
              <a:gd name="T42" fmla="*/ 138 w 156"/>
              <a:gd name="T43" fmla="*/ 77 h 156"/>
              <a:gd name="T44" fmla="*/ 113 w 156"/>
              <a:gd name="T45" fmla="*/ 85 h 156"/>
              <a:gd name="T46" fmla="*/ 84 w 156"/>
              <a:gd name="T47" fmla="*/ 73 h 156"/>
              <a:gd name="T48" fmla="*/ 71 w 156"/>
              <a:gd name="T49" fmla="*/ 43 h 156"/>
              <a:gd name="T50" fmla="*/ 84 w 156"/>
              <a:gd name="T51" fmla="*/ 13 h 156"/>
              <a:gd name="T52" fmla="*/ 113 w 156"/>
              <a:gd name="T53" fmla="*/ 0 h 156"/>
              <a:gd name="T54" fmla="*/ 125 w 156"/>
              <a:gd name="T55" fmla="*/ 2 h 156"/>
              <a:gd name="T56" fmla="*/ 135 w 156"/>
              <a:gd name="T57" fmla="*/ 6 h 156"/>
              <a:gd name="T58" fmla="*/ 137 w 156"/>
              <a:gd name="T59" fmla="*/ 9 h 156"/>
              <a:gd name="T60" fmla="*/ 135 w 156"/>
              <a:gd name="T61" fmla="*/ 12 h 156"/>
              <a:gd name="T62" fmla="*/ 107 w 156"/>
              <a:gd name="T63" fmla="*/ 28 h 156"/>
              <a:gd name="T64" fmla="*/ 107 w 156"/>
              <a:gd name="T65" fmla="*/ 49 h 156"/>
              <a:gd name="T66" fmla="*/ 126 w 156"/>
              <a:gd name="T67" fmla="*/ 59 h 156"/>
              <a:gd name="T68" fmla="*/ 133 w 156"/>
              <a:gd name="T69" fmla="*/ 54 h 156"/>
              <a:gd name="T70" fmla="*/ 146 w 156"/>
              <a:gd name="T71" fmla="*/ 47 h 156"/>
              <a:gd name="T72" fmla="*/ 153 w 156"/>
              <a:gd name="T73" fmla="*/ 43 h 156"/>
              <a:gd name="T74" fmla="*/ 155 w 156"/>
              <a:gd name="T75" fmla="*/ 44 h 156"/>
              <a:gd name="T76" fmla="*/ 156 w 156"/>
              <a:gd name="T77" fmla="*/ 4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6" h="156">
                <a:moveTo>
                  <a:pt x="96" y="88"/>
                </a:moveTo>
                <a:cubicBezTo>
                  <a:pt x="31" y="152"/>
                  <a:pt x="31" y="152"/>
                  <a:pt x="31" y="152"/>
                </a:cubicBezTo>
                <a:cubicBezTo>
                  <a:pt x="29" y="155"/>
                  <a:pt x="26" y="156"/>
                  <a:pt x="23" y="156"/>
                </a:cubicBezTo>
                <a:cubicBezTo>
                  <a:pt x="19" y="156"/>
                  <a:pt x="17" y="155"/>
                  <a:pt x="14" y="152"/>
                </a:cubicBezTo>
                <a:cubicBezTo>
                  <a:pt x="4" y="142"/>
                  <a:pt x="4" y="142"/>
                  <a:pt x="4" y="142"/>
                </a:cubicBezTo>
                <a:cubicBezTo>
                  <a:pt x="2" y="140"/>
                  <a:pt x="0" y="137"/>
                  <a:pt x="0" y="133"/>
                </a:cubicBezTo>
                <a:cubicBezTo>
                  <a:pt x="0" y="130"/>
                  <a:pt x="2" y="127"/>
                  <a:pt x="4" y="125"/>
                </a:cubicBezTo>
                <a:cubicBezTo>
                  <a:pt x="68" y="60"/>
                  <a:pt x="68" y="60"/>
                  <a:pt x="68" y="60"/>
                </a:cubicBezTo>
                <a:cubicBezTo>
                  <a:pt x="71" y="67"/>
                  <a:pt x="75" y="72"/>
                  <a:pt x="79" y="77"/>
                </a:cubicBezTo>
                <a:cubicBezTo>
                  <a:pt x="84" y="82"/>
                  <a:pt x="90" y="85"/>
                  <a:pt x="96" y="88"/>
                </a:cubicBezTo>
                <a:close/>
                <a:moveTo>
                  <a:pt x="33" y="132"/>
                </a:moveTo>
                <a:cubicBezTo>
                  <a:pt x="34" y="130"/>
                  <a:pt x="35" y="129"/>
                  <a:pt x="35" y="127"/>
                </a:cubicBezTo>
                <a:cubicBezTo>
                  <a:pt x="35" y="126"/>
                  <a:pt x="34" y="124"/>
                  <a:pt x="33" y="123"/>
                </a:cubicBezTo>
                <a:cubicBezTo>
                  <a:pt x="32" y="122"/>
                  <a:pt x="30" y="121"/>
                  <a:pt x="29" y="121"/>
                </a:cubicBezTo>
                <a:cubicBezTo>
                  <a:pt x="27" y="121"/>
                  <a:pt x="26" y="122"/>
                  <a:pt x="25" y="123"/>
                </a:cubicBezTo>
                <a:cubicBezTo>
                  <a:pt x="23" y="124"/>
                  <a:pt x="23" y="126"/>
                  <a:pt x="23" y="127"/>
                </a:cubicBezTo>
                <a:cubicBezTo>
                  <a:pt x="23" y="129"/>
                  <a:pt x="23" y="130"/>
                  <a:pt x="25" y="132"/>
                </a:cubicBezTo>
                <a:cubicBezTo>
                  <a:pt x="26" y="133"/>
                  <a:pt x="27" y="133"/>
                  <a:pt x="29" y="133"/>
                </a:cubicBezTo>
                <a:cubicBezTo>
                  <a:pt x="30" y="133"/>
                  <a:pt x="32" y="133"/>
                  <a:pt x="33" y="132"/>
                </a:cubicBezTo>
                <a:close/>
                <a:moveTo>
                  <a:pt x="156" y="47"/>
                </a:moveTo>
                <a:cubicBezTo>
                  <a:pt x="156" y="49"/>
                  <a:pt x="155" y="52"/>
                  <a:pt x="153" y="57"/>
                </a:cubicBezTo>
                <a:cubicBezTo>
                  <a:pt x="151" y="65"/>
                  <a:pt x="145" y="72"/>
                  <a:pt x="138" y="77"/>
                </a:cubicBezTo>
                <a:cubicBezTo>
                  <a:pt x="131" y="82"/>
                  <a:pt x="122" y="85"/>
                  <a:pt x="113" y="85"/>
                </a:cubicBezTo>
                <a:cubicBezTo>
                  <a:pt x="102" y="85"/>
                  <a:pt x="92" y="81"/>
                  <a:pt x="84" y="73"/>
                </a:cubicBezTo>
                <a:cubicBezTo>
                  <a:pt x="75" y="64"/>
                  <a:pt x="71" y="54"/>
                  <a:pt x="71" y="43"/>
                </a:cubicBezTo>
                <a:cubicBezTo>
                  <a:pt x="71" y="31"/>
                  <a:pt x="75" y="21"/>
                  <a:pt x="84" y="13"/>
                </a:cubicBezTo>
                <a:cubicBezTo>
                  <a:pt x="92" y="4"/>
                  <a:pt x="102" y="0"/>
                  <a:pt x="113" y="0"/>
                </a:cubicBezTo>
                <a:cubicBezTo>
                  <a:pt x="117" y="0"/>
                  <a:pt x="121" y="1"/>
                  <a:pt x="125" y="2"/>
                </a:cubicBezTo>
                <a:cubicBezTo>
                  <a:pt x="129" y="3"/>
                  <a:pt x="132" y="4"/>
                  <a:pt x="135" y="6"/>
                </a:cubicBezTo>
                <a:cubicBezTo>
                  <a:pt x="136" y="7"/>
                  <a:pt x="137" y="8"/>
                  <a:pt x="137" y="9"/>
                </a:cubicBezTo>
                <a:cubicBezTo>
                  <a:pt x="137" y="10"/>
                  <a:pt x="136" y="11"/>
                  <a:pt x="135" y="12"/>
                </a:cubicBezTo>
                <a:cubicBezTo>
                  <a:pt x="107" y="28"/>
                  <a:pt x="107" y="28"/>
                  <a:pt x="107" y="28"/>
                </a:cubicBezTo>
                <a:cubicBezTo>
                  <a:pt x="107" y="49"/>
                  <a:pt x="107" y="49"/>
                  <a:pt x="107" y="49"/>
                </a:cubicBezTo>
                <a:cubicBezTo>
                  <a:pt x="126" y="59"/>
                  <a:pt x="126" y="59"/>
                  <a:pt x="126" y="59"/>
                </a:cubicBezTo>
                <a:cubicBezTo>
                  <a:pt x="126" y="59"/>
                  <a:pt x="128" y="57"/>
                  <a:pt x="133" y="54"/>
                </a:cubicBezTo>
                <a:cubicBezTo>
                  <a:pt x="138" y="51"/>
                  <a:pt x="142" y="49"/>
                  <a:pt x="146" y="47"/>
                </a:cubicBezTo>
                <a:cubicBezTo>
                  <a:pt x="150" y="44"/>
                  <a:pt x="152" y="43"/>
                  <a:pt x="153" y="43"/>
                </a:cubicBezTo>
                <a:cubicBezTo>
                  <a:pt x="154" y="43"/>
                  <a:pt x="154" y="44"/>
                  <a:pt x="155" y="44"/>
                </a:cubicBezTo>
                <a:cubicBezTo>
                  <a:pt x="155" y="45"/>
                  <a:pt x="156" y="46"/>
                  <a:pt x="156" y="47"/>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72" name="Freeform 169"/>
          <p:cNvSpPr>
            <a:spLocks noEditPoints="1"/>
          </p:cNvSpPr>
          <p:nvPr/>
        </p:nvSpPr>
        <p:spPr bwMode="auto">
          <a:xfrm>
            <a:off x="3741449" y="3742654"/>
            <a:ext cx="255233" cy="200530"/>
          </a:xfrm>
          <a:custGeom>
            <a:avLst/>
            <a:gdLst>
              <a:gd name="T0" fmla="*/ 169 w 169"/>
              <a:gd name="T1" fmla="*/ 6 h 133"/>
              <a:gd name="T2" fmla="*/ 169 w 169"/>
              <a:gd name="T3" fmla="*/ 31 h 133"/>
              <a:gd name="T4" fmla="*/ 167 w 169"/>
              <a:gd name="T5" fmla="*/ 35 h 133"/>
              <a:gd name="T6" fmla="*/ 163 w 169"/>
              <a:gd name="T7" fmla="*/ 37 h 133"/>
              <a:gd name="T8" fmla="*/ 6 w 169"/>
              <a:gd name="T9" fmla="*/ 37 h 133"/>
              <a:gd name="T10" fmla="*/ 1 w 169"/>
              <a:gd name="T11" fmla="*/ 35 h 133"/>
              <a:gd name="T12" fmla="*/ 0 w 169"/>
              <a:gd name="T13" fmla="*/ 31 h 133"/>
              <a:gd name="T14" fmla="*/ 0 w 169"/>
              <a:gd name="T15" fmla="*/ 6 h 133"/>
              <a:gd name="T16" fmla="*/ 1 w 169"/>
              <a:gd name="T17" fmla="*/ 2 h 133"/>
              <a:gd name="T18" fmla="*/ 6 w 169"/>
              <a:gd name="T19" fmla="*/ 0 h 133"/>
              <a:gd name="T20" fmla="*/ 163 w 169"/>
              <a:gd name="T21" fmla="*/ 0 h 133"/>
              <a:gd name="T22" fmla="*/ 167 w 169"/>
              <a:gd name="T23" fmla="*/ 2 h 133"/>
              <a:gd name="T24" fmla="*/ 169 w 169"/>
              <a:gd name="T25" fmla="*/ 6 h 133"/>
              <a:gd name="T26" fmla="*/ 169 w 169"/>
              <a:gd name="T27" fmla="*/ 55 h 133"/>
              <a:gd name="T28" fmla="*/ 169 w 169"/>
              <a:gd name="T29" fmla="*/ 79 h 133"/>
              <a:gd name="T30" fmla="*/ 167 w 169"/>
              <a:gd name="T31" fmla="*/ 83 h 133"/>
              <a:gd name="T32" fmla="*/ 163 w 169"/>
              <a:gd name="T33" fmla="*/ 85 h 133"/>
              <a:gd name="T34" fmla="*/ 6 w 169"/>
              <a:gd name="T35" fmla="*/ 85 h 133"/>
              <a:gd name="T36" fmla="*/ 1 w 169"/>
              <a:gd name="T37" fmla="*/ 83 h 133"/>
              <a:gd name="T38" fmla="*/ 0 w 169"/>
              <a:gd name="T39" fmla="*/ 79 h 133"/>
              <a:gd name="T40" fmla="*/ 0 w 169"/>
              <a:gd name="T41" fmla="*/ 55 h 133"/>
              <a:gd name="T42" fmla="*/ 1 w 169"/>
              <a:gd name="T43" fmla="*/ 51 h 133"/>
              <a:gd name="T44" fmla="*/ 6 w 169"/>
              <a:gd name="T45" fmla="*/ 49 h 133"/>
              <a:gd name="T46" fmla="*/ 163 w 169"/>
              <a:gd name="T47" fmla="*/ 49 h 133"/>
              <a:gd name="T48" fmla="*/ 167 w 169"/>
              <a:gd name="T49" fmla="*/ 51 h 133"/>
              <a:gd name="T50" fmla="*/ 169 w 169"/>
              <a:gd name="T51" fmla="*/ 55 h 133"/>
              <a:gd name="T52" fmla="*/ 169 w 169"/>
              <a:gd name="T53" fmla="*/ 103 h 133"/>
              <a:gd name="T54" fmla="*/ 169 w 169"/>
              <a:gd name="T55" fmla="*/ 127 h 133"/>
              <a:gd name="T56" fmla="*/ 167 w 169"/>
              <a:gd name="T57" fmla="*/ 132 h 133"/>
              <a:gd name="T58" fmla="*/ 163 w 169"/>
              <a:gd name="T59" fmla="*/ 133 h 133"/>
              <a:gd name="T60" fmla="*/ 6 w 169"/>
              <a:gd name="T61" fmla="*/ 133 h 133"/>
              <a:gd name="T62" fmla="*/ 1 w 169"/>
              <a:gd name="T63" fmla="*/ 132 h 133"/>
              <a:gd name="T64" fmla="*/ 0 w 169"/>
              <a:gd name="T65" fmla="*/ 127 h 133"/>
              <a:gd name="T66" fmla="*/ 0 w 169"/>
              <a:gd name="T67" fmla="*/ 103 h 133"/>
              <a:gd name="T68" fmla="*/ 1 w 169"/>
              <a:gd name="T69" fmla="*/ 99 h 133"/>
              <a:gd name="T70" fmla="*/ 6 w 169"/>
              <a:gd name="T71" fmla="*/ 97 h 133"/>
              <a:gd name="T72" fmla="*/ 163 w 169"/>
              <a:gd name="T73" fmla="*/ 97 h 133"/>
              <a:gd name="T74" fmla="*/ 167 w 169"/>
              <a:gd name="T75" fmla="*/ 99 h 133"/>
              <a:gd name="T76" fmla="*/ 169 w 169"/>
              <a:gd name="T77" fmla="*/ 103 h 133"/>
              <a:gd name="T78" fmla="*/ 60 w 169"/>
              <a:gd name="T79" fmla="*/ 73 h 133"/>
              <a:gd name="T80" fmla="*/ 157 w 169"/>
              <a:gd name="T81" fmla="*/ 73 h 133"/>
              <a:gd name="T82" fmla="*/ 157 w 169"/>
              <a:gd name="T83" fmla="*/ 61 h 133"/>
              <a:gd name="T84" fmla="*/ 60 w 169"/>
              <a:gd name="T85" fmla="*/ 61 h 133"/>
              <a:gd name="T86" fmla="*/ 60 w 169"/>
              <a:gd name="T87" fmla="*/ 73 h 133"/>
              <a:gd name="T88" fmla="*/ 96 w 169"/>
              <a:gd name="T89" fmla="*/ 121 h 133"/>
              <a:gd name="T90" fmla="*/ 157 w 169"/>
              <a:gd name="T91" fmla="*/ 121 h 133"/>
              <a:gd name="T92" fmla="*/ 157 w 169"/>
              <a:gd name="T93" fmla="*/ 109 h 133"/>
              <a:gd name="T94" fmla="*/ 96 w 169"/>
              <a:gd name="T95" fmla="*/ 109 h 133"/>
              <a:gd name="T96" fmla="*/ 96 w 169"/>
              <a:gd name="T97" fmla="*/ 121 h 133"/>
              <a:gd name="T98" fmla="*/ 121 w 169"/>
              <a:gd name="T99" fmla="*/ 25 h 133"/>
              <a:gd name="T100" fmla="*/ 157 w 169"/>
              <a:gd name="T101" fmla="*/ 25 h 133"/>
              <a:gd name="T102" fmla="*/ 157 w 169"/>
              <a:gd name="T103" fmla="*/ 12 h 133"/>
              <a:gd name="T104" fmla="*/ 121 w 169"/>
              <a:gd name="T105" fmla="*/ 12 h 133"/>
              <a:gd name="T106" fmla="*/ 121 w 169"/>
              <a:gd name="T107" fmla="*/ 2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9" h="133">
                <a:moveTo>
                  <a:pt x="169" y="6"/>
                </a:moveTo>
                <a:cubicBezTo>
                  <a:pt x="169" y="31"/>
                  <a:pt x="169" y="31"/>
                  <a:pt x="169" y="31"/>
                </a:cubicBezTo>
                <a:cubicBezTo>
                  <a:pt x="169" y="32"/>
                  <a:pt x="168" y="34"/>
                  <a:pt x="167" y="35"/>
                </a:cubicBezTo>
                <a:cubicBezTo>
                  <a:pt x="166" y="36"/>
                  <a:pt x="165" y="37"/>
                  <a:pt x="163" y="37"/>
                </a:cubicBezTo>
                <a:cubicBezTo>
                  <a:pt x="6" y="37"/>
                  <a:pt x="6" y="37"/>
                  <a:pt x="6" y="37"/>
                </a:cubicBezTo>
                <a:cubicBezTo>
                  <a:pt x="4" y="37"/>
                  <a:pt x="3" y="36"/>
                  <a:pt x="1" y="35"/>
                </a:cubicBezTo>
                <a:cubicBezTo>
                  <a:pt x="0" y="34"/>
                  <a:pt x="0" y="32"/>
                  <a:pt x="0" y="31"/>
                </a:cubicBezTo>
                <a:cubicBezTo>
                  <a:pt x="0" y="6"/>
                  <a:pt x="0" y="6"/>
                  <a:pt x="0" y="6"/>
                </a:cubicBezTo>
                <a:cubicBezTo>
                  <a:pt x="0" y="5"/>
                  <a:pt x="0" y="3"/>
                  <a:pt x="1" y="2"/>
                </a:cubicBezTo>
                <a:cubicBezTo>
                  <a:pt x="3" y="1"/>
                  <a:pt x="4" y="0"/>
                  <a:pt x="6" y="0"/>
                </a:cubicBezTo>
                <a:cubicBezTo>
                  <a:pt x="163" y="0"/>
                  <a:pt x="163" y="0"/>
                  <a:pt x="163" y="0"/>
                </a:cubicBezTo>
                <a:cubicBezTo>
                  <a:pt x="165" y="0"/>
                  <a:pt x="166" y="1"/>
                  <a:pt x="167" y="2"/>
                </a:cubicBezTo>
                <a:cubicBezTo>
                  <a:pt x="168" y="3"/>
                  <a:pt x="169" y="5"/>
                  <a:pt x="169" y="6"/>
                </a:cubicBezTo>
                <a:close/>
                <a:moveTo>
                  <a:pt x="169" y="55"/>
                </a:moveTo>
                <a:cubicBezTo>
                  <a:pt x="169" y="79"/>
                  <a:pt x="169" y="79"/>
                  <a:pt x="169" y="79"/>
                </a:cubicBezTo>
                <a:cubicBezTo>
                  <a:pt x="169" y="81"/>
                  <a:pt x="168" y="82"/>
                  <a:pt x="167" y="83"/>
                </a:cubicBezTo>
                <a:cubicBezTo>
                  <a:pt x="166" y="84"/>
                  <a:pt x="165" y="85"/>
                  <a:pt x="163" y="85"/>
                </a:cubicBezTo>
                <a:cubicBezTo>
                  <a:pt x="6" y="85"/>
                  <a:pt x="6" y="85"/>
                  <a:pt x="6" y="85"/>
                </a:cubicBezTo>
                <a:cubicBezTo>
                  <a:pt x="4" y="85"/>
                  <a:pt x="3" y="84"/>
                  <a:pt x="1" y="83"/>
                </a:cubicBezTo>
                <a:cubicBezTo>
                  <a:pt x="0" y="82"/>
                  <a:pt x="0" y="81"/>
                  <a:pt x="0" y="79"/>
                </a:cubicBezTo>
                <a:cubicBezTo>
                  <a:pt x="0" y="55"/>
                  <a:pt x="0" y="55"/>
                  <a:pt x="0" y="55"/>
                </a:cubicBezTo>
                <a:cubicBezTo>
                  <a:pt x="0" y="53"/>
                  <a:pt x="0" y="52"/>
                  <a:pt x="1" y="51"/>
                </a:cubicBezTo>
                <a:cubicBezTo>
                  <a:pt x="3" y="49"/>
                  <a:pt x="4" y="49"/>
                  <a:pt x="6" y="49"/>
                </a:cubicBezTo>
                <a:cubicBezTo>
                  <a:pt x="163" y="49"/>
                  <a:pt x="163" y="49"/>
                  <a:pt x="163" y="49"/>
                </a:cubicBezTo>
                <a:cubicBezTo>
                  <a:pt x="165" y="49"/>
                  <a:pt x="166" y="49"/>
                  <a:pt x="167" y="51"/>
                </a:cubicBezTo>
                <a:cubicBezTo>
                  <a:pt x="168" y="52"/>
                  <a:pt x="169" y="53"/>
                  <a:pt x="169" y="55"/>
                </a:cubicBezTo>
                <a:close/>
                <a:moveTo>
                  <a:pt x="169" y="103"/>
                </a:moveTo>
                <a:cubicBezTo>
                  <a:pt x="169" y="127"/>
                  <a:pt x="169" y="127"/>
                  <a:pt x="169" y="127"/>
                </a:cubicBezTo>
                <a:cubicBezTo>
                  <a:pt x="169" y="129"/>
                  <a:pt x="168" y="130"/>
                  <a:pt x="167" y="132"/>
                </a:cubicBezTo>
                <a:cubicBezTo>
                  <a:pt x="166" y="133"/>
                  <a:pt x="165" y="133"/>
                  <a:pt x="163" y="133"/>
                </a:cubicBezTo>
                <a:cubicBezTo>
                  <a:pt x="6" y="133"/>
                  <a:pt x="6" y="133"/>
                  <a:pt x="6" y="133"/>
                </a:cubicBezTo>
                <a:cubicBezTo>
                  <a:pt x="4" y="133"/>
                  <a:pt x="3" y="133"/>
                  <a:pt x="1" y="132"/>
                </a:cubicBezTo>
                <a:cubicBezTo>
                  <a:pt x="0" y="130"/>
                  <a:pt x="0" y="129"/>
                  <a:pt x="0" y="127"/>
                </a:cubicBezTo>
                <a:cubicBezTo>
                  <a:pt x="0" y="103"/>
                  <a:pt x="0" y="103"/>
                  <a:pt x="0" y="103"/>
                </a:cubicBezTo>
                <a:cubicBezTo>
                  <a:pt x="0" y="102"/>
                  <a:pt x="0" y="100"/>
                  <a:pt x="1" y="99"/>
                </a:cubicBezTo>
                <a:cubicBezTo>
                  <a:pt x="3" y="98"/>
                  <a:pt x="4" y="97"/>
                  <a:pt x="6" y="97"/>
                </a:cubicBezTo>
                <a:cubicBezTo>
                  <a:pt x="163" y="97"/>
                  <a:pt x="163" y="97"/>
                  <a:pt x="163" y="97"/>
                </a:cubicBezTo>
                <a:cubicBezTo>
                  <a:pt x="165" y="97"/>
                  <a:pt x="166" y="98"/>
                  <a:pt x="167" y="99"/>
                </a:cubicBezTo>
                <a:cubicBezTo>
                  <a:pt x="168" y="100"/>
                  <a:pt x="169" y="102"/>
                  <a:pt x="169" y="103"/>
                </a:cubicBezTo>
                <a:close/>
                <a:moveTo>
                  <a:pt x="60" y="73"/>
                </a:moveTo>
                <a:cubicBezTo>
                  <a:pt x="157" y="73"/>
                  <a:pt x="157" y="73"/>
                  <a:pt x="157" y="73"/>
                </a:cubicBezTo>
                <a:cubicBezTo>
                  <a:pt x="157" y="61"/>
                  <a:pt x="157" y="61"/>
                  <a:pt x="157" y="61"/>
                </a:cubicBezTo>
                <a:cubicBezTo>
                  <a:pt x="60" y="61"/>
                  <a:pt x="60" y="61"/>
                  <a:pt x="60" y="61"/>
                </a:cubicBezTo>
                <a:lnTo>
                  <a:pt x="60" y="73"/>
                </a:lnTo>
                <a:close/>
                <a:moveTo>
                  <a:pt x="96" y="121"/>
                </a:moveTo>
                <a:cubicBezTo>
                  <a:pt x="157" y="121"/>
                  <a:pt x="157" y="121"/>
                  <a:pt x="157" y="121"/>
                </a:cubicBezTo>
                <a:cubicBezTo>
                  <a:pt x="157" y="109"/>
                  <a:pt x="157" y="109"/>
                  <a:pt x="157" y="109"/>
                </a:cubicBezTo>
                <a:cubicBezTo>
                  <a:pt x="96" y="109"/>
                  <a:pt x="96" y="109"/>
                  <a:pt x="96" y="109"/>
                </a:cubicBezTo>
                <a:lnTo>
                  <a:pt x="96" y="121"/>
                </a:lnTo>
                <a:close/>
                <a:moveTo>
                  <a:pt x="121" y="25"/>
                </a:moveTo>
                <a:cubicBezTo>
                  <a:pt x="157" y="25"/>
                  <a:pt x="157" y="25"/>
                  <a:pt x="157" y="25"/>
                </a:cubicBezTo>
                <a:cubicBezTo>
                  <a:pt x="157" y="12"/>
                  <a:pt x="157" y="12"/>
                  <a:pt x="157" y="12"/>
                </a:cubicBezTo>
                <a:cubicBezTo>
                  <a:pt x="121" y="12"/>
                  <a:pt x="121" y="12"/>
                  <a:pt x="121" y="12"/>
                </a:cubicBezTo>
                <a:lnTo>
                  <a:pt x="121" y="25"/>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73" name="Freeform 170"/>
          <p:cNvSpPr/>
          <p:nvPr/>
        </p:nvSpPr>
        <p:spPr bwMode="auto">
          <a:xfrm>
            <a:off x="4058209" y="3760882"/>
            <a:ext cx="202819" cy="202807"/>
          </a:xfrm>
          <a:custGeom>
            <a:avLst/>
            <a:gdLst>
              <a:gd name="T0" fmla="*/ 133 w 135"/>
              <a:gd name="T1" fmla="*/ 4 h 134"/>
              <a:gd name="T2" fmla="*/ 132 w 135"/>
              <a:gd name="T3" fmla="*/ 11 h 134"/>
              <a:gd name="T4" fmla="*/ 86 w 135"/>
              <a:gd name="T5" fmla="*/ 57 h 134"/>
              <a:gd name="T6" fmla="*/ 86 w 135"/>
              <a:gd name="T7" fmla="*/ 128 h 134"/>
              <a:gd name="T8" fmla="*/ 82 w 135"/>
              <a:gd name="T9" fmla="*/ 133 h 134"/>
              <a:gd name="T10" fmla="*/ 80 w 135"/>
              <a:gd name="T11" fmla="*/ 134 h 134"/>
              <a:gd name="T12" fmla="*/ 75 w 135"/>
              <a:gd name="T13" fmla="*/ 132 h 134"/>
              <a:gd name="T14" fmla="*/ 51 w 135"/>
              <a:gd name="T15" fmla="*/ 108 h 134"/>
              <a:gd name="T16" fmla="*/ 49 w 135"/>
              <a:gd name="T17" fmla="*/ 103 h 134"/>
              <a:gd name="T18" fmla="*/ 49 w 135"/>
              <a:gd name="T19" fmla="*/ 57 h 134"/>
              <a:gd name="T20" fmla="*/ 3 w 135"/>
              <a:gd name="T21" fmla="*/ 11 h 134"/>
              <a:gd name="T22" fmla="*/ 1 w 135"/>
              <a:gd name="T23" fmla="*/ 4 h 134"/>
              <a:gd name="T24" fmla="*/ 7 w 135"/>
              <a:gd name="T25" fmla="*/ 0 h 134"/>
              <a:gd name="T26" fmla="*/ 128 w 135"/>
              <a:gd name="T27" fmla="*/ 0 h 134"/>
              <a:gd name="T28" fmla="*/ 133 w 135"/>
              <a:gd name="T29" fmla="*/ 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5" h="134">
                <a:moveTo>
                  <a:pt x="133" y="4"/>
                </a:moveTo>
                <a:cubicBezTo>
                  <a:pt x="135" y="7"/>
                  <a:pt x="134" y="9"/>
                  <a:pt x="132" y="11"/>
                </a:cubicBezTo>
                <a:cubicBezTo>
                  <a:pt x="86" y="57"/>
                  <a:pt x="86" y="57"/>
                  <a:pt x="86" y="57"/>
                </a:cubicBezTo>
                <a:cubicBezTo>
                  <a:pt x="86" y="128"/>
                  <a:pt x="86" y="128"/>
                  <a:pt x="86" y="128"/>
                </a:cubicBezTo>
                <a:cubicBezTo>
                  <a:pt x="86" y="130"/>
                  <a:pt x="84" y="132"/>
                  <a:pt x="82" y="133"/>
                </a:cubicBezTo>
                <a:cubicBezTo>
                  <a:pt x="81" y="133"/>
                  <a:pt x="80" y="134"/>
                  <a:pt x="80" y="134"/>
                </a:cubicBezTo>
                <a:cubicBezTo>
                  <a:pt x="78" y="134"/>
                  <a:pt x="76" y="133"/>
                  <a:pt x="75" y="132"/>
                </a:cubicBezTo>
                <a:cubicBezTo>
                  <a:pt x="51" y="108"/>
                  <a:pt x="51" y="108"/>
                  <a:pt x="51" y="108"/>
                </a:cubicBezTo>
                <a:cubicBezTo>
                  <a:pt x="50" y="106"/>
                  <a:pt x="49" y="105"/>
                  <a:pt x="49" y="103"/>
                </a:cubicBezTo>
                <a:cubicBezTo>
                  <a:pt x="49" y="57"/>
                  <a:pt x="49" y="57"/>
                  <a:pt x="49" y="57"/>
                </a:cubicBezTo>
                <a:cubicBezTo>
                  <a:pt x="3" y="11"/>
                  <a:pt x="3" y="11"/>
                  <a:pt x="3" y="11"/>
                </a:cubicBezTo>
                <a:cubicBezTo>
                  <a:pt x="1" y="9"/>
                  <a:pt x="0" y="7"/>
                  <a:pt x="1" y="4"/>
                </a:cubicBezTo>
                <a:cubicBezTo>
                  <a:pt x="2" y="2"/>
                  <a:pt x="4" y="0"/>
                  <a:pt x="7" y="0"/>
                </a:cubicBezTo>
                <a:cubicBezTo>
                  <a:pt x="128" y="0"/>
                  <a:pt x="128" y="0"/>
                  <a:pt x="128" y="0"/>
                </a:cubicBezTo>
                <a:cubicBezTo>
                  <a:pt x="131" y="0"/>
                  <a:pt x="132" y="2"/>
                  <a:pt x="133" y="4"/>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74" name="Freeform 171"/>
          <p:cNvSpPr>
            <a:spLocks noEditPoints="1"/>
          </p:cNvSpPr>
          <p:nvPr/>
        </p:nvSpPr>
        <p:spPr bwMode="auto">
          <a:xfrm>
            <a:off x="4322559" y="3724423"/>
            <a:ext cx="255233" cy="218759"/>
          </a:xfrm>
          <a:custGeom>
            <a:avLst/>
            <a:gdLst>
              <a:gd name="T0" fmla="*/ 169 w 169"/>
              <a:gd name="T1" fmla="*/ 40 h 145"/>
              <a:gd name="T2" fmla="*/ 169 w 169"/>
              <a:gd name="T3" fmla="*/ 76 h 145"/>
              <a:gd name="T4" fmla="*/ 0 w 169"/>
              <a:gd name="T5" fmla="*/ 76 h 145"/>
              <a:gd name="T6" fmla="*/ 0 w 169"/>
              <a:gd name="T7" fmla="*/ 40 h 145"/>
              <a:gd name="T8" fmla="*/ 4 w 169"/>
              <a:gd name="T9" fmla="*/ 29 h 145"/>
              <a:gd name="T10" fmla="*/ 15 w 169"/>
              <a:gd name="T11" fmla="*/ 24 h 145"/>
              <a:gd name="T12" fmla="*/ 48 w 169"/>
              <a:gd name="T13" fmla="*/ 24 h 145"/>
              <a:gd name="T14" fmla="*/ 48 w 169"/>
              <a:gd name="T15" fmla="*/ 9 h 145"/>
              <a:gd name="T16" fmla="*/ 51 w 169"/>
              <a:gd name="T17" fmla="*/ 3 h 145"/>
              <a:gd name="T18" fmla="*/ 57 w 169"/>
              <a:gd name="T19" fmla="*/ 0 h 145"/>
              <a:gd name="T20" fmla="*/ 112 w 169"/>
              <a:gd name="T21" fmla="*/ 0 h 145"/>
              <a:gd name="T22" fmla="*/ 118 w 169"/>
              <a:gd name="T23" fmla="*/ 3 h 145"/>
              <a:gd name="T24" fmla="*/ 121 w 169"/>
              <a:gd name="T25" fmla="*/ 9 h 145"/>
              <a:gd name="T26" fmla="*/ 121 w 169"/>
              <a:gd name="T27" fmla="*/ 24 h 145"/>
              <a:gd name="T28" fmla="*/ 154 w 169"/>
              <a:gd name="T29" fmla="*/ 24 h 145"/>
              <a:gd name="T30" fmla="*/ 165 w 169"/>
              <a:gd name="T31" fmla="*/ 29 h 145"/>
              <a:gd name="T32" fmla="*/ 169 w 169"/>
              <a:gd name="T33" fmla="*/ 40 h 145"/>
              <a:gd name="T34" fmla="*/ 169 w 169"/>
              <a:gd name="T35" fmla="*/ 85 h 145"/>
              <a:gd name="T36" fmla="*/ 169 w 169"/>
              <a:gd name="T37" fmla="*/ 130 h 145"/>
              <a:gd name="T38" fmla="*/ 165 w 169"/>
              <a:gd name="T39" fmla="*/ 141 h 145"/>
              <a:gd name="T40" fmla="*/ 154 w 169"/>
              <a:gd name="T41" fmla="*/ 145 h 145"/>
              <a:gd name="T42" fmla="*/ 15 w 169"/>
              <a:gd name="T43" fmla="*/ 145 h 145"/>
              <a:gd name="T44" fmla="*/ 4 w 169"/>
              <a:gd name="T45" fmla="*/ 141 h 145"/>
              <a:gd name="T46" fmla="*/ 0 w 169"/>
              <a:gd name="T47" fmla="*/ 130 h 145"/>
              <a:gd name="T48" fmla="*/ 0 w 169"/>
              <a:gd name="T49" fmla="*/ 85 h 145"/>
              <a:gd name="T50" fmla="*/ 63 w 169"/>
              <a:gd name="T51" fmla="*/ 85 h 145"/>
              <a:gd name="T52" fmla="*/ 63 w 169"/>
              <a:gd name="T53" fmla="*/ 100 h 145"/>
              <a:gd name="T54" fmla="*/ 65 w 169"/>
              <a:gd name="T55" fmla="*/ 104 h 145"/>
              <a:gd name="T56" fmla="*/ 69 w 169"/>
              <a:gd name="T57" fmla="*/ 106 h 145"/>
              <a:gd name="T58" fmla="*/ 100 w 169"/>
              <a:gd name="T59" fmla="*/ 106 h 145"/>
              <a:gd name="T60" fmla="*/ 104 w 169"/>
              <a:gd name="T61" fmla="*/ 104 h 145"/>
              <a:gd name="T62" fmla="*/ 106 w 169"/>
              <a:gd name="T63" fmla="*/ 100 h 145"/>
              <a:gd name="T64" fmla="*/ 106 w 169"/>
              <a:gd name="T65" fmla="*/ 85 h 145"/>
              <a:gd name="T66" fmla="*/ 169 w 169"/>
              <a:gd name="T67" fmla="*/ 85 h 145"/>
              <a:gd name="T68" fmla="*/ 60 w 169"/>
              <a:gd name="T69" fmla="*/ 24 h 145"/>
              <a:gd name="T70" fmla="*/ 109 w 169"/>
              <a:gd name="T71" fmla="*/ 24 h 145"/>
              <a:gd name="T72" fmla="*/ 109 w 169"/>
              <a:gd name="T73" fmla="*/ 12 h 145"/>
              <a:gd name="T74" fmla="*/ 60 w 169"/>
              <a:gd name="T75" fmla="*/ 12 h 145"/>
              <a:gd name="T76" fmla="*/ 60 w 169"/>
              <a:gd name="T77" fmla="*/ 24 h 145"/>
              <a:gd name="T78" fmla="*/ 97 w 169"/>
              <a:gd name="T79" fmla="*/ 85 h 145"/>
              <a:gd name="T80" fmla="*/ 97 w 169"/>
              <a:gd name="T81" fmla="*/ 97 h 145"/>
              <a:gd name="T82" fmla="*/ 72 w 169"/>
              <a:gd name="T83" fmla="*/ 97 h 145"/>
              <a:gd name="T84" fmla="*/ 72 w 169"/>
              <a:gd name="T85" fmla="*/ 85 h 145"/>
              <a:gd name="T86" fmla="*/ 97 w 169"/>
              <a:gd name="T87" fmla="*/ 8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145">
                <a:moveTo>
                  <a:pt x="169" y="40"/>
                </a:moveTo>
                <a:cubicBezTo>
                  <a:pt x="169" y="76"/>
                  <a:pt x="169" y="76"/>
                  <a:pt x="169" y="76"/>
                </a:cubicBezTo>
                <a:cubicBezTo>
                  <a:pt x="0" y="76"/>
                  <a:pt x="0" y="76"/>
                  <a:pt x="0" y="76"/>
                </a:cubicBezTo>
                <a:cubicBezTo>
                  <a:pt x="0" y="40"/>
                  <a:pt x="0" y="40"/>
                  <a:pt x="0" y="40"/>
                </a:cubicBezTo>
                <a:cubicBezTo>
                  <a:pt x="0" y="35"/>
                  <a:pt x="1" y="32"/>
                  <a:pt x="4" y="29"/>
                </a:cubicBezTo>
                <a:cubicBezTo>
                  <a:pt x="7" y="26"/>
                  <a:pt x="11" y="24"/>
                  <a:pt x="15" y="24"/>
                </a:cubicBezTo>
                <a:cubicBezTo>
                  <a:pt x="48" y="24"/>
                  <a:pt x="48" y="24"/>
                  <a:pt x="48" y="24"/>
                </a:cubicBezTo>
                <a:cubicBezTo>
                  <a:pt x="48" y="9"/>
                  <a:pt x="48" y="9"/>
                  <a:pt x="48" y="9"/>
                </a:cubicBezTo>
                <a:cubicBezTo>
                  <a:pt x="48" y="7"/>
                  <a:pt x="49" y="5"/>
                  <a:pt x="51" y="3"/>
                </a:cubicBezTo>
                <a:cubicBezTo>
                  <a:pt x="53" y="1"/>
                  <a:pt x="55" y="0"/>
                  <a:pt x="57" y="0"/>
                </a:cubicBezTo>
                <a:cubicBezTo>
                  <a:pt x="112" y="0"/>
                  <a:pt x="112" y="0"/>
                  <a:pt x="112" y="0"/>
                </a:cubicBezTo>
                <a:cubicBezTo>
                  <a:pt x="114" y="0"/>
                  <a:pt x="116" y="1"/>
                  <a:pt x="118" y="3"/>
                </a:cubicBezTo>
                <a:cubicBezTo>
                  <a:pt x="120" y="5"/>
                  <a:pt x="121" y="7"/>
                  <a:pt x="121" y="9"/>
                </a:cubicBezTo>
                <a:cubicBezTo>
                  <a:pt x="121" y="24"/>
                  <a:pt x="121" y="24"/>
                  <a:pt x="121" y="24"/>
                </a:cubicBezTo>
                <a:cubicBezTo>
                  <a:pt x="154" y="24"/>
                  <a:pt x="154" y="24"/>
                  <a:pt x="154" y="24"/>
                </a:cubicBezTo>
                <a:cubicBezTo>
                  <a:pt x="158" y="24"/>
                  <a:pt x="162" y="26"/>
                  <a:pt x="165" y="29"/>
                </a:cubicBezTo>
                <a:cubicBezTo>
                  <a:pt x="168" y="32"/>
                  <a:pt x="169" y="35"/>
                  <a:pt x="169" y="40"/>
                </a:cubicBezTo>
                <a:close/>
                <a:moveTo>
                  <a:pt x="169" y="85"/>
                </a:moveTo>
                <a:cubicBezTo>
                  <a:pt x="169" y="130"/>
                  <a:pt x="169" y="130"/>
                  <a:pt x="169" y="130"/>
                </a:cubicBezTo>
                <a:cubicBezTo>
                  <a:pt x="169" y="134"/>
                  <a:pt x="168" y="138"/>
                  <a:pt x="165" y="141"/>
                </a:cubicBezTo>
                <a:cubicBezTo>
                  <a:pt x="162" y="144"/>
                  <a:pt x="158" y="145"/>
                  <a:pt x="154" y="145"/>
                </a:cubicBezTo>
                <a:cubicBezTo>
                  <a:pt x="15" y="145"/>
                  <a:pt x="15" y="145"/>
                  <a:pt x="15" y="145"/>
                </a:cubicBezTo>
                <a:cubicBezTo>
                  <a:pt x="11" y="145"/>
                  <a:pt x="7" y="144"/>
                  <a:pt x="4" y="141"/>
                </a:cubicBezTo>
                <a:cubicBezTo>
                  <a:pt x="1" y="138"/>
                  <a:pt x="0" y="134"/>
                  <a:pt x="0" y="130"/>
                </a:cubicBezTo>
                <a:cubicBezTo>
                  <a:pt x="0" y="85"/>
                  <a:pt x="0" y="85"/>
                  <a:pt x="0" y="85"/>
                </a:cubicBezTo>
                <a:cubicBezTo>
                  <a:pt x="63" y="85"/>
                  <a:pt x="63" y="85"/>
                  <a:pt x="63" y="85"/>
                </a:cubicBezTo>
                <a:cubicBezTo>
                  <a:pt x="63" y="100"/>
                  <a:pt x="63" y="100"/>
                  <a:pt x="63" y="100"/>
                </a:cubicBezTo>
                <a:cubicBezTo>
                  <a:pt x="63" y="102"/>
                  <a:pt x="64" y="103"/>
                  <a:pt x="65" y="104"/>
                </a:cubicBezTo>
                <a:cubicBezTo>
                  <a:pt x="66" y="106"/>
                  <a:pt x="68" y="106"/>
                  <a:pt x="69" y="106"/>
                </a:cubicBezTo>
                <a:cubicBezTo>
                  <a:pt x="100" y="106"/>
                  <a:pt x="100" y="106"/>
                  <a:pt x="100" y="106"/>
                </a:cubicBezTo>
                <a:cubicBezTo>
                  <a:pt x="101" y="106"/>
                  <a:pt x="103" y="106"/>
                  <a:pt x="104" y="104"/>
                </a:cubicBezTo>
                <a:cubicBezTo>
                  <a:pt x="105" y="103"/>
                  <a:pt x="106" y="102"/>
                  <a:pt x="106" y="100"/>
                </a:cubicBezTo>
                <a:cubicBezTo>
                  <a:pt x="106" y="85"/>
                  <a:pt x="106" y="85"/>
                  <a:pt x="106" y="85"/>
                </a:cubicBezTo>
                <a:lnTo>
                  <a:pt x="169" y="85"/>
                </a:lnTo>
                <a:close/>
                <a:moveTo>
                  <a:pt x="60" y="24"/>
                </a:moveTo>
                <a:cubicBezTo>
                  <a:pt x="109" y="24"/>
                  <a:pt x="109" y="24"/>
                  <a:pt x="109" y="24"/>
                </a:cubicBezTo>
                <a:cubicBezTo>
                  <a:pt x="109" y="12"/>
                  <a:pt x="109" y="12"/>
                  <a:pt x="109" y="12"/>
                </a:cubicBezTo>
                <a:cubicBezTo>
                  <a:pt x="60" y="12"/>
                  <a:pt x="60" y="12"/>
                  <a:pt x="60" y="12"/>
                </a:cubicBezTo>
                <a:lnTo>
                  <a:pt x="60" y="24"/>
                </a:lnTo>
                <a:close/>
                <a:moveTo>
                  <a:pt x="97" y="85"/>
                </a:moveTo>
                <a:cubicBezTo>
                  <a:pt x="97" y="97"/>
                  <a:pt x="97" y="97"/>
                  <a:pt x="97" y="97"/>
                </a:cubicBezTo>
                <a:cubicBezTo>
                  <a:pt x="72" y="97"/>
                  <a:pt x="72" y="97"/>
                  <a:pt x="72" y="97"/>
                </a:cubicBezTo>
                <a:cubicBezTo>
                  <a:pt x="72" y="85"/>
                  <a:pt x="72" y="85"/>
                  <a:pt x="72" y="85"/>
                </a:cubicBezTo>
                <a:lnTo>
                  <a:pt x="97" y="85"/>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75" name="Freeform 172"/>
          <p:cNvSpPr/>
          <p:nvPr/>
        </p:nvSpPr>
        <p:spPr bwMode="auto">
          <a:xfrm>
            <a:off x="4639323" y="3742653"/>
            <a:ext cx="218771" cy="221039"/>
          </a:xfrm>
          <a:custGeom>
            <a:avLst/>
            <a:gdLst>
              <a:gd name="T0" fmla="*/ 121 w 145"/>
              <a:gd name="T1" fmla="*/ 39 h 146"/>
              <a:gd name="T2" fmla="*/ 88 w 145"/>
              <a:gd name="T3" fmla="*/ 73 h 146"/>
              <a:gd name="T4" fmla="*/ 121 w 145"/>
              <a:gd name="T5" fmla="*/ 107 h 146"/>
              <a:gd name="T6" fmla="*/ 135 w 145"/>
              <a:gd name="T7" fmla="*/ 93 h 146"/>
              <a:gd name="T8" fmla="*/ 142 w 145"/>
              <a:gd name="T9" fmla="*/ 92 h 146"/>
              <a:gd name="T10" fmla="*/ 145 w 145"/>
              <a:gd name="T11" fmla="*/ 97 h 146"/>
              <a:gd name="T12" fmla="*/ 145 w 145"/>
              <a:gd name="T13" fmla="*/ 140 h 146"/>
              <a:gd name="T14" fmla="*/ 143 w 145"/>
              <a:gd name="T15" fmla="*/ 144 h 146"/>
              <a:gd name="T16" fmla="*/ 139 w 145"/>
              <a:gd name="T17" fmla="*/ 146 h 146"/>
              <a:gd name="T18" fmla="*/ 97 w 145"/>
              <a:gd name="T19" fmla="*/ 146 h 146"/>
              <a:gd name="T20" fmla="*/ 91 w 145"/>
              <a:gd name="T21" fmla="*/ 142 h 146"/>
              <a:gd name="T22" fmla="*/ 93 w 145"/>
              <a:gd name="T23" fmla="*/ 135 h 146"/>
              <a:gd name="T24" fmla="*/ 106 w 145"/>
              <a:gd name="T25" fmla="*/ 122 h 146"/>
              <a:gd name="T26" fmla="*/ 73 w 145"/>
              <a:gd name="T27" fmla="*/ 88 h 146"/>
              <a:gd name="T28" fmla="*/ 39 w 145"/>
              <a:gd name="T29" fmla="*/ 122 h 146"/>
              <a:gd name="T30" fmla="*/ 53 w 145"/>
              <a:gd name="T31" fmla="*/ 135 h 146"/>
              <a:gd name="T32" fmla="*/ 54 w 145"/>
              <a:gd name="T33" fmla="*/ 142 h 146"/>
              <a:gd name="T34" fmla="*/ 48 w 145"/>
              <a:gd name="T35" fmla="*/ 146 h 146"/>
              <a:gd name="T36" fmla="*/ 6 w 145"/>
              <a:gd name="T37" fmla="*/ 146 h 146"/>
              <a:gd name="T38" fmla="*/ 2 w 145"/>
              <a:gd name="T39" fmla="*/ 144 h 146"/>
              <a:gd name="T40" fmla="*/ 0 w 145"/>
              <a:gd name="T41" fmla="*/ 140 h 146"/>
              <a:gd name="T42" fmla="*/ 0 w 145"/>
              <a:gd name="T43" fmla="*/ 97 h 146"/>
              <a:gd name="T44" fmla="*/ 4 w 145"/>
              <a:gd name="T45" fmla="*/ 92 h 146"/>
              <a:gd name="T46" fmla="*/ 10 w 145"/>
              <a:gd name="T47" fmla="*/ 93 h 146"/>
              <a:gd name="T48" fmla="*/ 24 w 145"/>
              <a:gd name="T49" fmla="*/ 107 h 146"/>
              <a:gd name="T50" fmla="*/ 57 w 145"/>
              <a:gd name="T51" fmla="*/ 73 h 146"/>
              <a:gd name="T52" fmla="*/ 24 w 145"/>
              <a:gd name="T53" fmla="*/ 39 h 146"/>
              <a:gd name="T54" fmla="*/ 10 w 145"/>
              <a:gd name="T55" fmla="*/ 53 h 146"/>
              <a:gd name="T56" fmla="*/ 6 w 145"/>
              <a:gd name="T57" fmla="*/ 55 h 146"/>
              <a:gd name="T58" fmla="*/ 4 w 145"/>
              <a:gd name="T59" fmla="*/ 54 h 146"/>
              <a:gd name="T60" fmla="*/ 0 w 145"/>
              <a:gd name="T61" fmla="*/ 49 h 146"/>
              <a:gd name="T62" fmla="*/ 0 w 145"/>
              <a:gd name="T63" fmla="*/ 6 h 146"/>
              <a:gd name="T64" fmla="*/ 2 w 145"/>
              <a:gd name="T65" fmla="*/ 2 h 146"/>
              <a:gd name="T66" fmla="*/ 6 w 145"/>
              <a:gd name="T67" fmla="*/ 0 h 146"/>
              <a:gd name="T68" fmla="*/ 48 w 145"/>
              <a:gd name="T69" fmla="*/ 0 h 146"/>
              <a:gd name="T70" fmla="*/ 54 w 145"/>
              <a:gd name="T71" fmla="*/ 4 h 146"/>
              <a:gd name="T72" fmla="*/ 53 w 145"/>
              <a:gd name="T73" fmla="*/ 11 h 146"/>
              <a:gd name="T74" fmla="*/ 39 w 145"/>
              <a:gd name="T75" fmla="*/ 24 h 146"/>
              <a:gd name="T76" fmla="*/ 73 w 145"/>
              <a:gd name="T77" fmla="*/ 58 h 146"/>
              <a:gd name="T78" fmla="*/ 106 w 145"/>
              <a:gd name="T79" fmla="*/ 24 h 146"/>
              <a:gd name="T80" fmla="*/ 93 w 145"/>
              <a:gd name="T81" fmla="*/ 11 h 146"/>
              <a:gd name="T82" fmla="*/ 91 w 145"/>
              <a:gd name="T83" fmla="*/ 4 h 146"/>
              <a:gd name="T84" fmla="*/ 97 w 145"/>
              <a:gd name="T85" fmla="*/ 0 h 146"/>
              <a:gd name="T86" fmla="*/ 139 w 145"/>
              <a:gd name="T87" fmla="*/ 0 h 146"/>
              <a:gd name="T88" fmla="*/ 143 w 145"/>
              <a:gd name="T89" fmla="*/ 2 h 146"/>
              <a:gd name="T90" fmla="*/ 145 w 145"/>
              <a:gd name="T91" fmla="*/ 6 h 146"/>
              <a:gd name="T92" fmla="*/ 145 w 145"/>
              <a:gd name="T93" fmla="*/ 49 h 146"/>
              <a:gd name="T94" fmla="*/ 142 w 145"/>
              <a:gd name="T95" fmla="*/ 54 h 146"/>
              <a:gd name="T96" fmla="*/ 139 w 145"/>
              <a:gd name="T97" fmla="*/ 55 h 146"/>
              <a:gd name="T98" fmla="*/ 135 w 145"/>
              <a:gd name="T99" fmla="*/ 53 h 146"/>
              <a:gd name="T100" fmla="*/ 121 w 145"/>
              <a:gd name="T101" fmla="*/ 3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5" h="146">
                <a:moveTo>
                  <a:pt x="121" y="39"/>
                </a:moveTo>
                <a:cubicBezTo>
                  <a:pt x="88" y="73"/>
                  <a:pt x="88" y="73"/>
                  <a:pt x="88" y="73"/>
                </a:cubicBezTo>
                <a:cubicBezTo>
                  <a:pt x="121" y="107"/>
                  <a:pt x="121" y="107"/>
                  <a:pt x="121" y="107"/>
                </a:cubicBezTo>
                <a:cubicBezTo>
                  <a:pt x="135" y="93"/>
                  <a:pt x="135" y="93"/>
                  <a:pt x="135" y="93"/>
                </a:cubicBezTo>
                <a:cubicBezTo>
                  <a:pt x="137" y="91"/>
                  <a:pt x="139" y="90"/>
                  <a:pt x="142" y="92"/>
                </a:cubicBezTo>
                <a:cubicBezTo>
                  <a:pt x="144" y="93"/>
                  <a:pt x="145" y="94"/>
                  <a:pt x="145" y="97"/>
                </a:cubicBezTo>
                <a:cubicBezTo>
                  <a:pt x="145" y="140"/>
                  <a:pt x="145" y="140"/>
                  <a:pt x="145" y="140"/>
                </a:cubicBezTo>
                <a:cubicBezTo>
                  <a:pt x="145" y="141"/>
                  <a:pt x="145" y="143"/>
                  <a:pt x="143" y="144"/>
                </a:cubicBezTo>
                <a:cubicBezTo>
                  <a:pt x="142" y="145"/>
                  <a:pt x="141" y="146"/>
                  <a:pt x="139" y="146"/>
                </a:cubicBezTo>
                <a:cubicBezTo>
                  <a:pt x="97" y="146"/>
                  <a:pt x="97" y="146"/>
                  <a:pt x="97" y="146"/>
                </a:cubicBezTo>
                <a:cubicBezTo>
                  <a:pt x="94" y="146"/>
                  <a:pt x="92" y="144"/>
                  <a:pt x="91" y="142"/>
                </a:cubicBezTo>
                <a:cubicBezTo>
                  <a:pt x="90" y="139"/>
                  <a:pt x="91" y="137"/>
                  <a:pt x="93" y="135"/>
                </a:cubicBezTo>
                <a:cubicBezTo>
                  <a:pt x="106" y="122"/>
                  <a:pt x="106" y="122"/>
                  <a:pt x="106" y="122"/>
                </a:cubicBezTo>
                <a:cubicBezTo>
                  <a:pt x="73" y="88"/>
                  <a:pt x="73" y="88"/>
                  <a:pt x="73" y="88"/>
                </a:cubicBezTo>
                <a:cubicBezTo>
                  <a:pt x="39" y="122"/>
                  <a:pt x="39" y="122"/>
                  <a:pt x="39" y="122"/>
                </a:cubicBezTo>
                <a:cubicBezTo>
                  <a:pt x="53" y="135"/>
                  <a:pt x="53" y="135"/>
                  <a:pt x="53" y="135"/>
                </a:cubicBezTo>
                <a:cubicBezTo>
                  <a:pt x="55" y="137"/>
                  <a:pt x="55" y="139"/>
                  <a:pt x="54" y="142"/>
                </a:cubicBezTo>
                <a:cubicBezTo>
                  <a:pt x="53" y="144"/>
                  <a:pt x="51" y="146"/>
                  <a:pt x="48" y="146"/>
                </a:cubicBezTo>
                <a:cubicBezTo>
                  <a:pt x="6" y="146"/>
                  <a:pt x="6" y="146"/>
                  <a:pt x="6" y="146"/>
                </a:cubicBezTo>
                <a:cubicBezTo>
                  <a:pt x="4" y="146"/>
                  <a:pt x="3" y="145"/>
                  <a:pt x="2" y="144"/>
                </a:cubicBezTo>
                <a:cubicBezTo>
                  <a:pt x="1" y="143"/>
                  <a:pt x="0" y="141"/>
                  <a:pt x="0" y="140"/>
                </a:cubicBezTo>
                <a:cubicBezTo>
                  <a:pt x="0" y="97"/>
                  <a:pt x="0" y="97"/>
                  <a:pt x="0" y="97"/>
                </a:cubicBezTo>
                <a:cubicBezTo>
                  <a:pt x="0" y="94"/>
                  <a:pt x="1" y="93"/>
                  <a:pt x="4" y="92"/>
                </a:cubicBezTo>
                <a:cubicBezTo>
                  <a:pt x="6" y="90"/>
                  <a:pt x="8" y="91"/>
                  <a:pt x="10" y="93"/>
                </a:cubicBezTo>
                <a:cubicBezTo>
                  <a:pt x="24" y="107"/>
                  <a:pt x="24" y="107"/>
                  <a:pt x="24" y="107"/>
                </a:cubicBezTo>
                <a:cubicBezTo>
                  <a:pt x="57" y="73"/>
                  <a:pt x="57" y="73"/>
                  <a:pt x="57" y="73"/>
                </a:cubicBezTo>
                <a:cubicBezTo>
                  <a:pt x="24" y="39"/>
                  <a:pt x="24" y="39"/>
                  <a:pt x="24" y="39"/>
                </a:cubicBezTo>
                <a:cubicBezTo>
                  <a:pt x="10" y="53"/>
                  <a:pt x="10" y="53"/>
                  <a:pt x="10" y="53"/>
                </a:cubicBezTo>
                <a:cubicBezTo>
                  <a:pt x="9" y="54"/>
                  <a:pt x="8" y="55"/>
                  <a:pt x="6" y="55"/>
                </a:cubicBezTo>
                <a:cubicBezTo>
                  <a:pt x="5" y="55"/>
                  <a:pt x="5" y="55"/>
                  <a:pt x="4" y="54"/>
                </a:cubicBezTo>
                <a:cubicBezTo>
                  <a:pt x="1" y="53"/>
                  <a:pt x="0" y="51"/>
                  <a:pt x="0" y="49"/>
                </a:cubicBezTo>
                <a:cubicBezTo>
                  <a:pt x="0" y="6"/>
                  <a:pt x="0" y="6"/>
                  <a:pt x="0" y="6"/>
                </a:cubicBezTo>
                <a:cubicBezTo>
                  <a:pt x="0" y="5"/>
                  <a:pt x="1" y="3"/>
                  <a:pt x="2" y="2"/>
                </a:cubicBezTo>
                <a:cubicBezTo>
                  <a:pt x="3" y="1"/>
                  <a:pt x="4" y="0"/>
                  <a:pt x="6" y="0"/>
                </a:cubicBezTo>
                <a:cubicBezTo>
                  <a:pt x="48" y="0"/>
                  <a:pt x="48" y="0"/>
                  <a:pt x="48" y="0"/>
                </a:cubicBezTo>
                <a:cubicBezTo>
                  <a:pt x="51" y="0"/>
                  <a:pt x="53" y="2"/>
                  <a:pt x="54" y="4"/>
                </a:cubicBezTo>
                <a:cubicBezTo>
                  <a:pt x="55" y="7"/>
                  <a:pt x="55" y="9"/>
                  <a:pt x="53" y="11"/>
                </a:cubicBezTo>
                <a:cubicBezTo>
                  <a:pt x="39" y="24"/>
                  <a:pt x="39" y="24"/>
                  <a:pt x="39" y="24"/>
                </a:cubicBezTo>
                <a:cubicBezTo>
                  <a:pt x="73" y="58"/>
                  <a:pt x="73" y="58"/>
                  <a:pt x="73" y="58"/>
                </a:cubicBezTo>
                <a:cubicBezTo>
                  <a:pt x="106" y="24"/>
                  <a:pt x="106" y="24"/>
                  <a:pt x="106" y="24"/>
                </a:cubicBezTo>
                <a:cubicBezTo>
                  <a:pt x="93" y="11"/>
                  <a:pt x="93" y="11"/>
                  <a:pt x="93" y="11"/>
                </a:cubicBezTo>
                <a:cubicBezTo>
                  <a:pt x="91" y="9"/>
                  <a:pt x="90" y="7"/>
                  <a:pt x="91" y="4"/>
                </a:cubicBezTo>
                <a:cubicBezTo>
                  <a:pt x="92" y="2"/>
                  <a:pt x="94" y="0"/>
                  <a:pt x="97" y="0"/>
                </a:cubicBezTo>
                <a:cubicBezTo>
                  <a:pt x="139" y="0"/>
                  <a:pt x="139" y="0"/>
                  <a:pt x="139" y="0"/>
                </a:cubicBezTo>
                <a:cubicBezTo>
                  <a:pt x="141" y="0"/>
                  <a:pt x="142" y="1"/>
                  <a:pt x="143" y="2"/>
                </a:cubicBezTo>
                <a:cubicBezTo>
                  <a:pt x="145" y="3"/>
                  <a:pt x="145" y="5"/>
                  <a:pt x="145" y="6"/>
                </a:cubicBezTo>
                <a:cubicBezTo>
                  <a:pt x="145" y="49"/>
                  <a:pt x="145" y="49"/>
                  <a:pt x="145" y="49"/>
                </a:cubicBezTo>
                <a:cubicBezTo>
                  <a:pt x="145" y="51"/>
                  <a:pt x="144" y="53"/>
                  <a:pt x="142" y="54"/>
                </a:cubicBezTo>
                <a:cubicBezTo>
                  <a:pt x="141" y="55"/>
                  <a:pt x="140" y="55"/>
                  <a:pt x="139" y="55"/>
                </a:cubicBezTo>
                <a:cubicBezTo>
                  <a:pt x="138" y="55"/>
                  <a:pt x="136" y="54"/>
                  <a:pt x="135" y="53"/>
                </a:cubicBezTo>
                <a:lnTo>
                  <a:pt x="121" y="39"/>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76" name="Freeform 173"/>
          <p:cNvSpPr>
            <a:spLocks noEditPoints="1"/>
          </p:cNvSpPr>
          <p:nvPr/>
        </p:nvSpPr>
        <p:spPr bwMode="auto">
          <a:xfrm>
            <a:off x="4919624" y="3724423"/>
            <a:ext cx="275744" cy="257499"/>
          </a:xfrm>
          <a:custGeom>
            <a:avLst/>
            <a:gdLst>
              <a:gd name="T0" fmla="*/ 31 w 182"/>
              <a:gd name="T1" fmla="*/ 97 h 170"/>
              <a:gd name="T2" fmla="*/ 5 w 182"/>
              <a:gd name="T3" fmla="*/ 93 h 170"/>
              <a:gd name="T4" fmla="*/ 12 w 182"/>
              <a:gd name="T5" fmla="*/ 49 h 170"/>
              <a:gd name="T6" fmla="*/ 25 w 182"/>
              <a:gd name="T7" fmla="*/ 55 h 170"/>
              <a:gd name="T8" fmla="*/ 49 w 182"/>
              <a:gd name="T9" fmla="*/ 54 h 170"/>
              <a:gd name="T10" fmla="*/ 56 w 182"/>
              <a:gd name="T11" fmla="*/ 85 h 170"/>
              <a:gd name="T12" fmla="*/ 61 w 182"/>
              <a:gd name="T13" fmla="*/ 24 h 170"/>
              <a:gd name="T14" fmla="*/ 36 w 182"/>
              <a:gd name="T15" fmla="*/ 49 h 170"/>
              <a:gd name="T16" fmla="*/ 12 w 182"/>
              <a:gd name="T17" fmla="*/ 24 h 170"/>
              <a:gd name="T18" fmla="*/ 36 w 182"/>
              <a:gd name="T19" fmla="*/ 0 h 170"/>
              <a:gd name="T20" fmla="*/ 157 w 182"/>
              <a:gd name="T21" fmla="*/ 145 h 170"/>
              <a:gd name="T22" fmla="*/ 132 w 182"/>
              <a:gd name="T23" fmla="*/ 170 h 170"/>
              <a:gd name="T24" fmla="*/ 31 w 182"/>
              <a:gd name="T25" fmla="*/ 163 h 170"/>
              <a:gd name="T26" fmla="*/ 25 w 182"/>
              <a:gd name="T27" fmla="*/ 135 h 170"/>
              <a:gd name="T28" fmla="*/ 28 w 182"/>
              <a:gd name="T29" fmla="*/ 115 h 170"/>
              <a:gd name="T30" fmla="*/ 38 w 182"/>
              <a:gd name="T31" fmla="*/ 98 h 170"/>
              <a:gd name="T32" fmla="*/ 57 w 182"/>
              <a:gd name="T33" fmla="*/ 91 h 170"/>
              <a:gd name="T34" fmla="*/ 68 w 182"/>
              <a:gd name="T35" fmla="*/ 98 h 170"/>
              <a:gd name="T36" fmla="*/ 91 w 182"/>
              <a:gd name="T37" fmla="*/ 104 h 170"/>
              <a:gd name="T38" fmla="*/ 114 w 182"/>
              <a:gd name="T39" fmla="*/ 98 h 170"/>
              <a:gd name="T40" fmla="*/ 125 w 182"/>
              <a:gd name="T41" fmla="*/ 91 h 170"/>
              <a:gd name="T42" fmla="*/ 143 w 182"/>
              <a:gd name="T43" fmla="*/ 98 h 170"/>
              <a:gd name="T44" fmla="*/ 153 w 182"/>
              <a:gd name="T45" fmla="*/ 115 h 170"/>
              <a:gd name="T46" fmla="*/ 157 w 182"/>
              <a:gd name="T47" fmla="*/ 135 h 170"/>
              <a:gd name="T48" fmla="*/ 116 w 182"/>
              <a:gd name="T49" fmla="*/ 35 h 170"/>
              <a:gd name="T50" fmla="*/ 116 w 182"/>
              <a:gd name="T51" fmla="*/ 86 h 170"/>
              <a:gd name="T52" fmla="*/ 65 w 182"/>
              <a:gd name="T53" fmla="*/ 86 h 170"/>
              <a:gd name="T54" fmla="*/ 65 w 182"/>
              <a:gd name="T55" fmla="*/ 35 h 170"/>
              <a:gd name="T56" fmla="*/ 116 w 182"/>
              <a:gd name="T57" fmla="*/ 35 h 170"/>
              <a:gd name="T58" fmla="*/ 169 w 182"/>
              <a:gd name="T59" fmla="*/ 24 h 170"/>
              <a:gd name="T60" fmla="*/ 145 w 182"/>
              <a:gd name="T61" fmla="*/ 49 h 170"/>
              <a:gd name="T62" fmla="*/ 121 w 182"/>
              <a:gd name="T63" fmla="*/ 24 h 170"/>
              <a:gd name="T64" fmla="*/ 145 w 182"/>
              <a:gd name="T65" fmla="*/ 0 h 170"/>
              <a:gd name="T66" fmla="*/ 182 w 182"/>
              <a:gd name="T67" fmla="*/ 82 h 170"/>
              <a:gd name="T68" fmla="*/ 163 w 182"/>
              <a:gd name="T69" fmla="*/ 97 h 170"/>
              <a:gd name="T70" fmla="*/ 125 w 182"/>
              <a:gd name="T71" fmla="*/ 85 h 170"/>
              <a:gd name="T72" fmla="*/ 133 w 182"/>
              <a:gd name="T73" fmla="*/ 54 h 170"/>
              <a:gd name="T74" fmla="*/ 156 w 182"/>
              <a:gd name="T75" fmla="*/ 55 h 170"/>
              <a:gd name="T76" fmla="*/ 170 w 182"/>
              <a:gd name="T77" fmla="*/ 4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 h="170">
                <a:moveTo>
                  <a:pt x="56" y="85"/>
                </a:moveTo>
                <a:cubicBezTo>
                  <a:pt x="46" y="85"/>
                  <a:pt x="37" y="89"/>
                  <a:pt x="31" y="97"/>
                </a:cubicBezTo>
                <a:cubicBezTo>
                  <a:pt x="18" y="97"/>
                  <a:pt x="18" y="97"/>
                  <a:pt x="18" y="97"/>
                </a:cubicBezTo>
                <a:cubicBezTo>
                  <a:pt x="13" y="97"/>
                  <a:pt x="9" y="96"/>
                  <a:pt x="5" y="93"/>
                </a:cubicBezTo>
                <a:cubicBezTo>
                  <a:pt x="2" y="91"/>
                  <a:pt x="0" y="87"/>
                  <a:pt x="0" y="82"/>
                </a:cubicBezTo>
                <a:cubicBezTo>
                  <a:pt x="0" y="60"/>
                  <a:pt x="4" y="49"/>
                  <a:pt x="12" y="49"/>
                </a:cubicBezTo>
                <a:cubicBezTo>
                  <a:pt x="12" y="49"/>
                  <a:pt x="13" y="49"/>
                  <a:pt x="16" y="51"/>
                </a:cubicBezTo>
                <a:cubicBezTo>
                  <a:pt x="18" y="52"/>
                  <a:pt x="21" y="53"/>
                  <a:pt x="25" y="55"/>
                </a:cubicBezTo>
                <a:cubicBezTo>
                  <a:pt x="29" y="56"/>
                  <a:pt x="33" y="57"/>
                  <a:pt x="36" y="57"/>
                </a:cubicBezTo>
                <a:cubicBezTo>
                  <a:pt x="41" y="57"/>
                  <a:pt x="45" y="56"/>
                  <a:pt x="49" y="54"/>
                </a:cubicBezTo>
                <a:cubicBezTo>
                  <a:pt x="49" y="57"/>
                  <a:pt x="48" y="59"/>
                  <a:pt x="48" y="61"/>
                </a:cubicBezTo>
                <a:cubicBezTo>
                  <a:pt x="48" y="69"/>
                  <a:pt x="51" y="78"/>
                  <a:pt x="56" y="85"/>
                </a:cubicBezTo>
                <a:close/>
                <a:moveTo>
                  <a:pt x="53" y="7"/>
                </a:moveTo>
                <a:cubicBezTo>
                  <a:pt x="58" y="12"/>
                  <a:pt x="61" y="18"/>
                  <a:pt x="61" y="24"/>
                </a:cubicBezTo>
                <a:cubicBezTo>
                  <a:pt x="61" y="31"/>
                  <a:pt x="58" y="37"/>
                  <a:pt x="53" y="42"/>
                </a:cubicBezTo>
                <a:cubicBezTo>
                  <a:pt x="49" y="46"/>
                  <a:pt x="43" y="49"/>
                  <a:pt x="36" y="49"/>
                </a:cubicBezTo>
                <a:cubicBezTo>
                  <a:pt x="30" y="49"/>
                  <a:pt x="24" y="46"/>
                  <a:pt x="19" y="42"/>
                </a:cubicBezTo>
                <a:cubicBezTo>
                  <a:pt x="14" y="37"/>
                  <a:pt x="12" y="31"/>
                  <a:pt x="12" y="24"/>
                </a:cubicBezTo>
                <a:cubicBezTo>
                  <a:pt x="12" y="18"/>
                  <a:pt x="14" y="12"/>
                  <a:pt x="19" y="7"/>
                </a:cubicBezTo>
                <a:cubicBezTo>
                  <a:pt x="24" y="3"/>
                  <a:pt x="30" y="0"/>
                  <a:pt x="36" y="0"/>
                </a:cubicBezTo>
                <a:cubicBezTo>
                  <a:pt x="43" y="0"/>
                  <a:pt x="49" y="3"/>
                  <a:pt x="53" y="7"/>
                </a:cubicBezTo>
                <a:close/>
                <a:moveTo>
                  <a:pt x="157" y="145"/>
                </a:moveTo>
                <a:cubicBezTo>
                  <a:pt x="157" y="153"/>
                  <a:pt x="155" y="159"/>
                  <a:pt x="150" y="163"/>
                </a:cubicBezTo>
                <a:cubicBezTo>
                  <a:pt x="146" y="167"/>
                  <a:pt x="140" y="170"/>
                  <a:pt x="132" y="170"/>
                </a:cubicBezTo>
                <a:cubicBezTo>
                  <a:pt x="49" y="170"/>
                  <a:pt x="49" y="170"/>
                  <a:pt x="49" y="170"/>
                </a:cubicBezTo>
                <a:cubicBezTo>
                  <a:pt x="42" y="170"/>
                  <a:pt x="36" y="167"/>
                  <a:pt x="31" y="163"/>
                </a:cubicBezTo>
                <a:cubicBezTo>
                  <a:pt x="26" y="159"/>
                  <a:pt x="24" y="153"/>
                  <a:pt x="24" y="145"/>
                </a:cubicBezTo>
                <a:cubicBezTo>
                  <a:pt x="24" y="142"/>
                  <a:pt x="24" y="139"/>
                  <a:pt x="25" y="135"/>
                </a:cubicBezTo>
                <a:cubicBezTo>
                  <a:pt x="25" y="132"/>
                  <a:pt x="25" y="129"/>
                  <a:pt x="26" y="125"/>
                </a:cubicBezTo>
                <a:cubicBezTo>
                  <a:pt x="27" y="121"/>
                  <a:pt x="27" y="118"/>
                  <a:pt x="28" y="115"/>
                </a:cubicBezTo>
                <a:cubicBezTo>
                  <a:pt x="29" y="112"/>
                  <a:pt x="31" y="109"/>
                  <a:pt x="32" y="106"/>
                </a:cubicBezTo>
                <a:cubicBezTo>
                  <a:pt x="34" y="103"/>
                  <a:pt x="36" y="100"/>
                  <a:pt x="38" y="98"/>
                </a:cubicBezTo>
                <a:cubicBezTo>
                  <a:pt x="40" y="96"/>
                  <a:pt x="43" y="94"/>
                  <a:pt x="46" y="93"/>
                </a:cubicBezTo>
                <a:cubicBezTo>
                  <a:pt x="50" y="92"/>
                  <a:pt x="53" y="91"/>
                  <a:pt x="57" y="91"/>
                </a:cubicBezTo>
                <a:cubicBezTo>
                  <a:pt x="58" y="91"/>
                  <a:pt x="59" y="92"/>
                  <a:pt x="61" y="93"/>
                </a:cubicBezTo>
                <a:cubicBezTo>
                  <a:pt x="63" y="94"/>
                  <a:pt x="65" y="96"/>
                  <a:pt x="68" y="98"/>
                </a:cubicBezTo>
                <a:cubicBezTo>
                  <a:pt x="70" y="99"/>
                  <a:pt x="74" y="101"/>
                  <a:pt x="78" y="102"/>
                </a:cubicBezTo>
                <a:cubicBezTo>
                  <a:pt x="82" y="103"/>
                  <a:pt x="86" y="104"/>
                  <a:pt x="91" y="104"/>
                </a:cubicBezTo>
                <a:cubicBezTo>
                  <a:pt x="95" y="104"/>
                  <a:pt x="99" y="103"/>
                  <a:pt x="104" y="102"/>
                </a:cubicBezTo>
                <a:cubicBezTo>
                  <a:pt x="108" y="101"/>
                  <a:pt x="111" y="99"/>
                  <a:pt x="114" y="98"/>
                </a:cubicBezTo>
                <a:cubicBezTo>
                  <a:pt x="116" y="96"/>
                  <a:pt x="118" y="94"/>
                  <a:pt x="121" y="93"/>
                </a:cubicBezTo>
                <a:cubicBezTo>
                  <a:pt x="123" y="92"/>
                  <a:pt x="124" y="91"/>
                  <a:pt x="125" y="91"/>
                </a:cubicBezTo>
                <a:cubicBezTo>
                  <a:pt x="128" y="91"/>
                  <a:pt x="132" y="92"/>
                  <a:pt x="135" y="93"/>
                </a:cubicBezTo>
                <a:cubicBezTo>
                  <a:pt x="138" y="94"/>
                  <a:pt x="141" y="96"/>
                  <a:pt x="143" y="98"/>
                </a:cubicBezTo>
                <a:cubicBezTo>
                  <a:pt x="145" y="100"/>
                  <a:pt x="147" y="103"/>
                  <a:pt x="149" y="106"/>
                </a:cubicBezTo>
                <a:cubicBezTo>
                  <a:pt x="151" y="109"/>
                  <a:pt x="152" y="112"/>
                  <a:pt x="153" y="115"/>
                </a:cubicBezTo>
                <a:cubicBezTo>
                  <a:pt x="154" y="118"/>
                  <a:pt x="155" y="121"/>
                  <a:pt x="156" y="125"/>
                </a:cubicBezTo>
                <a:cubicBezTo>
                  <a:pt x="156" y="129"/>
                  <a:pt x="157" y="132"/>
                  <a:pt x="157" y="135"/>
                </a:cubicBezTo>
                <a:cubicBezTo>
                  <a:pt x="157" y="139"/>
                  <a:pt x="157" y="142"/>
                  <a:pt x="157" y="145"/>
                </a:cubicBezTo>
                <a:close/>
                <a:moveTo>
                  <a:pt x="116" y="35"/>
                </a:moveTo>
                <a:cubicBezTo>
                  <a:pt x="124" y="42"/>
                  <a:pt x="127" y="51"/>
                  <a:pt x="127" y="61"/>
                </a:cubicBezTo>
                <a:cubicBezTo>
                  <a:pt x="127" y="71"/>
                  <a:pt x="124" y="79"/>
                  <a:pt x="116" y="86"/>
                </a:cubicBezTo>
                <a:cubicBezTo>
                  <a:pt x="109" y="93"/>
                  <a:pt x="101" y="97"/>
                  <a:pt x="91" y="97"/>
                </a:cubicBezTo>
                <a:cubicBezTo>
                  <a:pt x="81" y="97"/>
                  <a:pt x="72" y="93"/>
                  <a:pt x="65" y="86"/>
                </a:cubicBezTo>
                <a:cubicBezTo>
                  <a:pt x="58" y="79"/>
                  <a:pt x="54" y="71"/>
                  <a:pt x="54" y="61"/>
                </a:cubicBezTo>
                <a:cubicBezTo>
                  <a:pt x="54" y="51"/>
                  <a:pt x="58" y="42"/>
                  <a:pt x="65" y="35"/>
                </a:cubicBezTo>
                <a:cubicBezTo>
                  <a:pt x="72" y="28"/>
                  <a:pt x="81" y="24"/>
                  <a:pt x="91" y="24"/>
                </a:cubicBezTo>
                <a:cubicBezTo>
                  <a:pt x="101" y="24"/>
                  <a:pt x="109" y="28"/>
                  <a:pt x="116" y="35"/>
                </a:cubicBezTo>
                <a:close/>
                <a:moveTo>
                  <a:pt x="162" y="7"/>
                </a:moveTo>
                <a:cubicBezTo>
                  <a:pt x="167" y="12"/>
                  <a:pt x="169" y="18"/>
                  <a:pt x="169" y="24"/>
                </a:cubicBezTo>
                <a:cubicBezTo>
                  <a:pt x="169" y="31"/>
                  <a:pt x="167" y="37"/>
                  <a:pt x="162" y="42"/>
                </a:cubicBezTo>
                <a:cubicBezTo>
                  <a:pt x="158" y="46"/>
                  <a:pt x="152" y="49"/>
                  <a:pt x="145" y="49"/>
                </a:cubicBezTo>
                <a:cubicBezTo>
                  <a:pt x="139" y="49"/>
                  <a:pt x="133" y="46"/>
                  <a:pt x="128" y="42"/>
                </a:cubicBezTo>
                <a:cubicBezTo>
                  <a:pt x="123" y="37"/>
                  <a:pt x="121" y="31"/>
                  <a:pt x="121" y="24"/>
                </a:cubicBezTo>
                <a:cubicBezTo>
                  <a:pt x="121" y="18"/>
                  <a:pt x="123" y="12"/>
                  <a:pt x="128" y="7"/>
                </a:cubicBezTo>
                <a:cubicBezTo>
                  <a:pt x="133" y="3"/>
                  <a:pt x="139" y="0"/>
                  <a:pt x="145" y="0"/>
                </a:cubicBezTo>
                <a:cubicBezTo>
                  <a:pt x="152" y="0"/>
                  <a:pt x="158" y="3"/>
                  <a:pt x="162" y="7"/>
                </a:cubicBezTo>
                <a:close/>
                <a:moveTo>
                  <a:pt x="182" y="82"/>
                </a:moveTo>
                <a:cubicBezTo>
                  <a:pt x="182" y="87"/>
                  <a:pt x="180" y="91"/>
                  <a:pt x="176" y="93"/>
                </a:cubicBezTo>
                <a:cubicBezTo>
                  <a:pt x="173" y="96"/>
                  <a:pt x="168" y="97"/>
                  <a:pt x="163" y="97"/>
                </a:cubicBezTo>
                <a:cubicBezTo>
                  <a:pt x="151" y="97"/>
                  <a:pt x="151" y="97"/>
                  <a:pt x="151" y="97"/>
                </a:cubicBezTo>
                <a:cubicBezTo>
                  <a:pt x="144" y="89"/>
                  <a:pt x="136" y="85"/>
                  <a:pt x="125" y="85"/>
                </a:cubicBezTo>
                <a:cubicBezTo>
                  <a:pt x="131" y="78"/>
                  <a:pt x="133" y="69"/>
                  <a:pt x="133" y="61"/>
                </a:cubicBezTo>
                <a:cubicBezTo>
                  <a:pt x="133" y="59"/>
                  <a:pt x="133" y="57"/>
                  <a:pt x="133" y="54"/>
                </a:cubicBezTo>
                <a:cubicBezTo>
                  <a:pt x="137" y="56"/>
                  <a:pt x="141" y="57"/>
                  <a:pt x="145" y="57"/>
                </a:cubicBezTo>
                <a:cubicBezTo>
                  <a:pt x="149" y="57"/>
                  <a:pt x="153" y="56"/>
                  <a:pt x="156" y="55"/>
                </a:cubicBezTo>
                <a:cubicBezTo>
                  <a:pt x="160" y="53"/>
                  <a:pt x="163" y="52"/>
                  <a:pt x="166" y="51"/>
                </a:cubicBezTo>
                <a:cubicBezTo>
                  <a:pt x="168" y="49"/>
                  <a:pt x="169" y="49"/>
                  <a:pt x="170" y="49"/>
                </a:cubicBezTo>
                <a:cubicBezTo>
                  <a:pt x="178" y="49"/>
                  <a:pt x="182" y="60"/>
                  <a:pt x="182" y="8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77" name="Freeform 174"/>
          <p:cNvSpPr>
            <a:spLocks noEditPoints="1"/>
          </p:cNvSpPr>
          <p:nvPr/>
        </p:nvSpPr>
        <p:spPr bwMode="auto">
          <a:xfrm>
            <a:off x="5259176" y="3726700"/>
            <a:ext cx="232445" cy="232432"/>
          </a:xfrm>
          <a:custGeom>
            <a:avLst/>
            <a:gdLst>
              <a:gd name="T0" fmla="*/ 146 w 154"/>
              <a:gd name="T1" fmla="*/ 132 h 154"/>
              <a:gd name="T2" fmla="*/ 113 w 154"/>
              <a:gd name="T3" fmla="*/ 154 h 154"/>
              <a:gd name="T4" fmla="*/ 74 w 154"/>
              <a:gd name="T5" fmla="*/ 126 h 154"/>
              <a:gd name="T6" fmla="*/ 75 w 154"/>
              <a:gd name="T7" fmla="*/ 87 h 154"/>
              <a:gd name="T8" fmla="*/ 47 w 154"/>
              <a:gd name="T9" fmla="*/ 87 h 154"/>
              <a:gd name="T10" fmla="*/ 8 w 154"/>
              <a:gd name="T11" fmla="*/ 60 h 154"/>
              <a:gd name="T12" fmla="*/ 8 w 154"/>
              <a:gd name="T13" fmla="*/ 21 h 154"/>
              <a:gd name="T14" fmla="*/ 41 w 154"/>
              <a:gd name="T15" fmla="*/ 0 h 154"/>
              <a:gd name="T16" fmla="*/ 80 w 154"/>
              <a:gd name="T17" fmla="*/ 27 h 154"/>
              <a:gd name="T18" fmla="*/ 79 w 154"/>
              <a:gd name="T19" fmla="*/ 66 h 154"/>
              <a:gd name="T20" fmla="*/ 107 w 154"/>
              <a:gd name="T21" fmla="*/ 66 h 154"/>
              <a:gd name="T22" fmla="*/ 146 w 154"/>
              <a:gd name="T23" fmla="*/ 94 h 154"/>
              <a:gd name="T24" fmla="*/ 70 w 154"/>
              <a:gd name="T25" fmla="*/ 47 h 154"/>
              <a:gd name="T26" fmla="*/ 47 w 154"/>
              <a:gd name="T27" fmla="*/ 21 h 154"/>
              <a:gd name="T28" fmla="*/ 35 w 154"/>
              <a:gd name="T29" fmla="*/ 20 h 154"/>
              <a:gd name="T30" fmla="*/ 18 w 154"/>
              <a:gd name="T31" fmla="*/ 41 h 154"/>
              <a:gd name="T32" fmla="*/ 40 w 154"/>
              <a:gd name="T33" fmla="*/ 67 h 154"/>
              <a:gd name="T34" fmla="*/ 54 w 154"/>
              <a:gd name="T35" fmla="*/ 66 h 154"/>
              <a:gd name="T36" fmla="*/ 50 w 154"/>
              <a:gd name="T37" fmla="*/ 63 h 154"/>
              <a:gd name="T38" fmla="*/ 47 w 154"/>
              <a:gd name="T39" fmla="*/ 58 h 154"/>
              <a:gd name="T40" fmla="*/ 49 w 154"/>
              <a:gd name="T41" fmla="*/ 49 h 154"/>
              <a:gd name="T42" fmla="*/ 58 w 154"/>
              <a:gd name="T43" fmla="*/ 47 h 154"/>
              <a:gd name="T44" fmla="*/ 63 w 154"/>
              <a:gd name="T45" fmla="*/ 50 h 154"/>
              <a:gd name="T46" fmla="*/ 66 w 154"/>
              <a:gd name="T47" fmla="*/ 53 h 154"/>
              <a:gd name="T48" fmla="*/ 136 w 154"/>
              <a:gd name="T49" fmla="*/ 113 h 154"/>
              <a:gd name="T50" fmla="*/ 114 w 154"/>
              <a:gd name="T51" fmla="*/ 87 h 154"/>
              <a:gd name="T52" fmla="*/ 100 w 154"/>
              <a:gd name="T53" fmla="*/ 87 h 154"/>
              <a:gd name="T54" fmla="*/ 104 w 154"/>
              <a:gd name="T55" fmla="*/ 91 h 154"/>
              <a:gd name="T56" fmla="*/ 107 w 154"/>
              <a:gd name="T57" fmla="*/ 95 h 154"/>
              <a:gd name="T58" fmla="*/ 105 w 154"/>
              <a:gd name="T59" fmla="*/ 104 h 154"/>
              <a:gd name="T60" fmla="*/ 96 w 154"/>
              <a:gd name="T61" fmla="*/ 107 h 154"/>
              <a:gd name="T62" fmla="*/ 91 w 154"/>
              <a:gd name="T63" fmla="*/ 104 h 154"/>
              <a:gd name="T64" fmla="*/ 88 w 154"/>
              <a:gd name="T65" fmla="*/ 100 h 154"/>
              <a:gd name="T66" fmla="*/ 87 w 154"/>
              <a:gd name="T67" fmla="*/ 114 h 154"/>
              <a:gd name="T68" fmla="*/ 113 w 154"/>
              <a:gd name="T69" fmla="*/ 136 h 154"/>
              <a:gd name="T70" fmla="*/ 133 w 154"/>
              <a:gd name="T71" fmla="*/ 12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4" h="154">
                <a:moveTo>
                  <a:pt x="154" y="113"/>
                </a:moveTo>
                <a:cubicBezTo>
                  <a:pt x="154" y="121"/>
                  <a:pt x="151" y="127"/>
                  <a:pt x="146" y="132"/>
                </a:cubicBezTo>
                <a:cubicBezTo>
                  <a:pt x="132" y="146"/>
                  <a:pt x="132" y="146"/>
                  <a:pt x="132" y="146"/>
                </a:cubicBezTo>
                <a:cubicBezTo>
                  <a:pt x="127" y="151"/>
                  <a:pt x="121" y="154"/>
                  <a:pt x="113" y="154"/>
                </a:cubicBezTo>
                <a:cubicBezTo>
                  <a:pt x="105" y="154"/>
                  <a:pt x="99" y="151"/>
                  <a:pt x="94" y="146"/>
                </a:cubicBezTo>
                <a:cubicBezTo>
                  <a:pt x="74" y="126"/>
                  <a:pt x="74" y="126"/>
                  <a:pt x="74" y="126"/>
                </a:cubicBezTo>
                <a:cubicBezTo>
                  <a:pt x="69" y="121"/>
                  <a:pt x="66" y="115"/>
                  <a:pt x="66" y="107"/>
                </a:cubicBezTo>
                <a:cubicBezTo>
                  <a:pt x="66" y="99"/>
                  <a:pt x="69" y="93"/>
                  <a:pt x="75" y="87"/>
                </a:cubicBezTo>
                <a:cubicBezTo>
                  <a:pt x="66" y="79"/>
                  <a:pt x="66" y="79"/>
                  <a:pt x="66" y="79"/>
                </a:cubicBezTo>
                <a:cubicBezTo>
                  <a:pt x="61" y="85"/>
                  <a:pt x="54" y="87"/>
                  <a:pt x="47" y="87"/>
                </a:cubicBezTo>
                <a:cubicBezTo>
                  <a:pt x="39" y="87"/>
                  <a:pt x="33" y="85"/>
                  <a:pt x="27" y="80"/>
                </a:cubicBezTo>
                <a:cubicBezTo>
                  <a:pt x="8" y="60"/>
                  <a:pt x="8" y="60"/>
                  <a:pt x="8" y="60"/>
                </a:cubicBezTo>
                <a:cubicBezTo>
                  <a:pt x="2" y="55"/>
                  <a:pt x="0" y="48"/>
                  <a:pt x="0" y="41"/>
                </a:cubicBezTo>
                <a:cubicBezTo>
                  <a:pt x="0" y="33"/>
                  <a:pt x="3" y="27"/>
                  <a:pt x="8" y="21"/>
                </a:cubicBezTo>
                <a:cubicBezTo>
                  <a:pt x="22" y="8"/>
                  <a:pt x="22" y="8"/>
                  <a:pt x="22" y="8"/>
                </a:cubicBezTo>
                <a:cubicBezTo>
                  <a:pt x="27" y="2"/>
                  <a:pt x="33" y="0"/>
                  <a:pt x="41" y="0"/>
                </a:cubicBezTo>
                <a:cubicBezTo>
                  <a:pt x="49" y="0"/>
                  <a:pt x="55" y="2"/>
                  <a:pt x="60" y="8"/>
                </a:cubicBezTo>
                <a:cubicBezTo>
                  <a:pt x="80" y="27"/>
                  <a:pt x="80" y="27"/>
                  <a:pt x="80" y="27"/>
                </a:cubicBezTo>
                <a:cubicBezTo>
                  <a:pt x="85" y="33"/>
                  <a:pt x="88" y="39"/>
                  <a:pt x="88" y="47"/>
                </a:cubicBezTo>
                <a:cubicBezTo>
                  <a:pt x="88" y="54"/>
                  <a:pt x="85" y="61"/>
                  <a:pt x="79" y="66"/>
                </a:cubicBezTo>
                <a:cubicBezTo>
                  <a:pt x="88" y="75"/>
                  <a:pt x="88" y="75"/>
                  <a:pt x="88" y="75"/>
                </a:cubicBezTo>
                <a:cubicBezTo>
                  <a:pt x="93" y="69"/>
                  <a:pt x="100" y="66"/>
                  <a:pt x="107" y="66"/>
                </a:cubicBezTo>
                <a:cubicBezTo>
                  <a:pt x="115" y="66"/>
                  <a:pt x="121" y="69"/>
                  <a:pt x="127" y="74"/>
                </a:cubicBezTo>
                <a:cubicBezTo>
                  <a:pt x="146" y="94"/>
                  <a:pt x="146" y="94"/>
                  <a:pt x="146" y="94"/>
                </a:cubicBezTo>
                <a:cubicBezTo>
                  <a:pt x="151" y="99"/>
                  <a:pt x="154" y="106"/>
                  <a:pt x="154" y="113"/>
                </a:cubicBezTo>
                <a:close/>
                <a:moveTo>
                  <a:pt x="70" y="47"/>
                </a:moveTo>
                <a:cubicBezTo>
                  <a:pt x="70" y="44"/>
                  <a:pt x="69" y="42"/>
                  <a:pt x="67" y="40"/>
                </a:cubicBezTo>
                <a:cubicBezTo>
                  <a:pt x="47" y="21"/>
                  <a:pt x="47" y="21"/>
                  <a:pt x="47" y="21"/>
                </a:cubicBezTo>
                <a:cubicBezTo>
                  <a:pt x="46" y="19"/>
                  <a:pt x="43" y="18"/>
                  <a:pt x="41" y="18"/>
                </a:cubicBezTo>
                <a:cubicBezTo>
                  <a:pt x="39" y="18"/>
                  <a:pt x="36" y="19"/>
                  <a:pt x="35" y="20"/>
                </a:cubicBezTo>
                <a:cubicBezTo>
                  <a:pt x="21" y="34"/>
                  <a:pt x="21" y="34"/>
                  <a:pt x="21" y="34"/>
                </a:cubicBezTo>
                <a:cubicBezTo>
                  <a:pt x="19" y="36"/>
                  <a:pt x="18" y="38"/>
                  <a:pt x="18" y="41"/>
                </a:cubicBezTo>
                <a:cubicBezTo>
                  <a:pt x="18" y="43"/>
                  <a:pt x="19" y="45"/>
                  <a:pt x="21" y="47"/>
                </a:cubicBezTo>
                <a:cubicBezTo>
                  <a:pt x="40" y="67"/>
                  <a:pt x="40" y="67"/>
                  <a:pt x="40" y="67"/>
                </a:cubicBezTo>
                <a:cubicBezTo>
                  <a:pt x="42" y="68"/>
                  <a:pt x="44" y="69"/>
                  <a:pt x="47" y="69"/>
                </a:cubicBezTo>
                <a:cubicBezTo>
                  <a:pt x="49" y="69"/>
                  <a:pt x="52" y="68"/>
                  <a:pt x="54" y="66"/>
                </a:cubicBezTo>
                <a:cubicBezTo>
                  <a:pt x="53" y="66"/>
                  <a:pt x="53" y="66"/>
                  <a:pt x="52" y="65"/>
                </a:cubicBezTo>
                <a:cubicBezTo>
                  <a:pt x="51" y="64"/>
                  <a:pt x="50" y="63"/>
                  <a:pt x="50" y="63"/>
                </a:cubicBezTo>
                <a:cubicBezTo>
                  <a:pt x="49" y="62"/>
                  <a:pt x="49" y="62"/>
                  <a:pt x="48" y="61"/>
                </a:cubicBezTo>
                <a:cubicBezTo>
                  <a:pt x="48" y="60"/>
                  <a:pt x="47" y="59"/>
                  <a:pt x="47" y="58"/>
                </a:cubicBezTo>
                <a:cubicBezTo>
                  <a:pt x="47" y="58"/>
                  <a:pt x="47" y="57"/>
                  <a:pt x="47" y="56"/>
                </a:cubicBezTo>
                <a:cubicBezTo>
                  <a:pt x="47" y="53"/>
                  <a:pt x="48" y="51"/>
                  <a:pt x="49" y="49"/>
                </a:cubicBezTo>
                <a:cubicBezTo>
                  <a:pt x="51" y="48"/>
                  <a:pt x="53" y="47"/>
                  <a:pt x="56" y="47"/>
                </a:cubicBezTo>
                <a:cubicBezTo>
                  <a:pt x="57" y="47"/>
                  <a:pt x="58" y="47"/>
                  <a:pt x="58" y="47"/>
                </a:cubicBezTo>
                <a:cubicBezTo>
                  <a:pt x="59" y="47"/>
                  <a:pt x="60" y="48"/>
                  <a:pt x="61" y="48"/>
                </a:cubicBezTo>
                <a:cubicBezTo>
                  <a:pt x="62" y="49"/>
                  <a:pt x="62" y="49"/>
                  <a:pt x="63" y="50"/>
                </a:cubicBezTo>
                <a:cubicBezTo>
                  <a:pt x="63" y="50"/>
                  <a:pt x="64" y="51"/>
                  <a:pt x="65" y="52"/>
                </a:cubicBezTo>
                <a:cubicBezTo>
                  <a:pt x="66" y="53"/>
                  <a:pt x="66" y="53"/>
                  <a:pt x="66" y="53"/>
                </a:cubicBezTo>
                <a:cubicBezTo>
                  <a:pt x="68" y="51"/>
                  <a:pt x="70" y="49"/>
                  <a:pt x="70" y="47"/>
                </a:cubicBezTo>
                <a:close/>
                <a:moveTo>
                  <a:pt x="136" y="113"/>
                </a:moveTo>
                <a:cubicBezTo>
                  <a:pt x="136" y="111"/>
                  <a:pt x="135" y="109"/>
                  <a:pt x="133" y="107"/>
                </a:cubicBezTo>
                <a:cubicBezTo>
                  <a:pt x="114" y="87"/>
                  <a:pt x="114" y="87"/>
                  <a:pt x="114" y="87"/>
                </a:cubicBezTo>
                <a:cubicBezTo>
                  <a:pt x="112" y="85"/>
                  <a:pt x="110" y="84"/>
                  <a:pt x="107" y="84"/>
                </a:cubicBezTo>
                <a:cubicBezTo>
                  <a:pt x="105" y="84"/>
                  <a:pt x="102" y="85"/>
                  <a:pt x="100" y="87"/>
                </a:cubicBezTo>
                <a:cubicBezTo>
                  <a:pt x="101" y="88"/>
                  <a:pt x="101" y="88"/>
                  <a:pt x="102" y="89"/>
                </a:cubicBezTo>
                <a:cubicBezTo>
                  <a:pt x="103" y="90"/>
                  <a:pt x="104" y="91"/>
                  <a:pt x="104" y="91"/>
                </a:cubicBezTo>
                <a:cubicBezTo>
                  <a:pt x="105" y="92"/>
                  <a:pt x="105" y="92"/>
                  <a:pt x="106" y="93"/>
                </a:cubicBezTo>
                <a:cubicBezTo>
                  <a:pt x="106" y="94"/>
                  <a:pt x="107" y="95"/>
                  <a:pt x="107" y="95"/>
                </a:cubicBezTo>
                <a:cubicBezTo>
                  <a:pt x="107" y="96"/>
                  <a:pt x="107" y="97"/>
                  <a:pt x="107" y="98"/>
                </a:cubicBezTo>
                <a:cubicBezTo>
                  <a:pt x="107" y="101"/>
                  <a:pt x="106" y="103"/>
                  <a:pt x="105" y="104"/>
                </a:cubicBezTo>
                <a:cubicBezTo>
                  <a:pt x="103" y="106"/>
                  <a:pt x="101" y="107"/>
                  <a:pt x="98" y="107"/>
                </a:cubicBezTo>
                <a:cubicBezTo>
                  <a:pt x="97" y="107"/>
                  <a:pt x="96" y="107"/>
                  <a:pt x="96" y="107"/>
                </a:cubicBezTo>
                <a:cubicBezTo>
                  <a:pt x="95" y="107"/>
                  <a:pt x="94" y="106"/>
                  <a:pt x="93" y="106"/>
                </a:cubicBezTo>
                <a:cubicBezTo>
                  <a:pt x="92" y="105"/>
                  <a:pt x="92" y="105"/>
                  <a:pt x="91" y="104"/>
                </a:cubicBezTo>
                <a:cubicBezTo>
                  <a:pt x="91" y="104"/>
                  <a:pt x="90" y="103"/>
                  <a:pt x="89" y="102"/>
                </a:cubicBezTo>
                <a:cubicBezTo>
                  <a:pt x="88" y="101"/>
                  <a:pt x="88" y="101"/>
                  <a:pt x="88" y="100"/>
                </a:cubicBezTo>
                <a:cubicBezTo>
                  <a:pt x="85" y="102"/>
                  <a:pt x="84" y="105"/>
                  <a:pt x="84" y="107"/>
                </a:cubicBezTo>
                <a:cubicBezTo>
                  <a:pt x="84" y="110"/>
                  <a:pt x="85" y="112"/>
                  <a:pt x="87" y="114"/>
                </a:cubicBezTo>
                <a:cubicBezTo>
                  <a:pt x="107" y="133"/>
                  <a:pt x="107" y="133"/>
                  <a:pt x="107" y="133"/>
                </a:cubicBezTo>
                <a:cubicBezTo>
                  <a:pt x="108" y="135"/>
                  <a:pt x="110" y="136"/>
                  <a:pt x="113" y="136"/>
                </a:cubicBezTo>
                <a:cubicBezTo>
                  <a:pt x="116" y="136"/>
                  <a:pt x="118" y="135"/>
                  <a:pt x="119" y="133"/>
                </a:cubicBezTo>
                <a:cubicBezTo>
                  <a:pt x="133" y="120"/>
                  <a:pt x="133" y="120"/>
                  <a:pt x="133" y="120"/>
                </a:cubicBezTo>
                <a:cubicBezTo>
                  <a:pt x="135" y="118"/>
                  <a:pt x="136" y="116"/>
                  <a:pt x="136" y="11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78" name="Freeform 175"/>
          <p:cNvSpPr/>
          <p:nvPr/>
        </p:nvSpPr>
        <p:spPr bwMode="auto">
          <a:xfrm>
            <a:off x="5555429" y="3742654"/>
            <a:ext cx="273465" cy="200530"/>
          </a:xfrm>
          <a:custGeom>
            <a:avLst/>
            <a:gdLst>
              <a:gd name="T0" fmla="*/ 182 w 182"/>
              <a:gd name="T1" fmla="*/ 97 h 133"/>
              <a:gd name="T2" fmla="*/ 171 w 182"/>
              <a:gd name="T3" fmla="*/ 123 h 133"/>
              <a:gd name="T4" fmla="*/ 146 w 182"/>
              <a:gd name="T5" fmla="*/ 133 h 133"/>
              <a:gd name="T6" fmla="*/ 43 w 182"/>
              <a:gd name="T7" fmla="*/ 133 h 133"/>
              <a:gd name="T8" fmla="*/ 13 w 182"/>
              <a:gd name="T9" fmla="*/ 121 h 133"/>
              <a:gd name="T10" fmla="*/ 0 w 182"/>
              <a:gd name="T11" fmla="*/ 91 h 133"/>
              <a:gd name="T12" fmla="*/ 7 w 182"/>
              <a:gd name="T13" fmla="*/ 68 h 133"/>
              <a:gd name="T14" fmla="*/ 25 w 182"/>
              <a:gd name="T15" fmla="*/ 53 h 133"/>
              <a:gd name="T16" fmla="*/ 25 w 182"/>
              <a:gd name="T17" fmla="*/ 49 h 133"/>
              <a:gd name="T18" fmla="*/ 39 w 182"/>
              <a:gd name="T19" fmla="*/ 15 h 133"/>
              <a:gd name="T20" fmla="*/ 73 w 182"/>
              <a:gd name="T21" fmla="*/ 0 h 133"/>
              <a:gd name="T22" fmla="*/ 100 w 182"/>
              <a:gd name="T23" fmla="*/ 9 h 133"/>
              <a:gd name="T24" fmla="*/ 118 w 182"/>
              <a:gd name="T25" fmla="*/ 30 h 133"/>
              <a:gd name="T26" fmla="*/ 134 w 182"/>
              <a:gd name="T27" fmla="*/ 25 h 133"/>
              <a:gd name="T28" fmla="*/ 151 w 182"/>
              <a:gd name="T29" fmla="*/ 32 h 133"/>
              <a:gd name="T30" fmla="*/ 158 w 182"/>
              <a:gd name="T31" fmla="*/ 49 h 133"/>
              <a:gd name="T32" fmla="*/ 154 w 182"/>
              <a:gd name="T33" fmla="*/ 62 h 133"/>
              <a:gd name="T34" fmla="*/ 174 w 182"/>
              <a:gd name="T35" fmla="*/ 74 h 133"/>
              <a:gd name="T36" fmla="*/ 182 w 182"/>
              <a:gd name="T37" fmla="*/ 9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2" h="133">
                <a:moveTo>
                  <a:pt x="182" y="97"/>
                </a:moveTo>
                <a:cubicBezTo>
                  <a:pt x="182" y="107"/>
                  <a:pt x="178" y="116"/>
                  <a:pt x="171" y="123"/>
                </a:cubicBezTo>
                <a:cubicBezTo>
                  <a:pt x="164" y="130"/>
                  <a:pt x="156" y="133"/>
                  <a:pt x="146" y="133"/>
                </a:cubicBezTo>
                <a:cubicBezTo>
                  <a:pt x="43" y="133"/>
                  <a:pt x="43" y="133"/>
                  <a:pt x="43" y="133"/>
                </a:cubicBezTo>
                <a:cubicBezTo>
                  <a:pt x="31" y="133"/>
                  <a:pt x="21" y="129"/>
                  <a:pt x="13" y="121"/>
                </a:cubicBezTo>
                <a:cubicBezTo>
                  <a:pt x="5" y="113"/>
                  <a:pt x="0" y="103"/>
                  <a:pt x="0" y="91"/>
                </a:cubicBezTo>
                <a:cubicBezTo>
                  <a:pt x="0" y="83"/>
                  <a:pt x="3" y="75"/>
                  <a:pt x="7" y="68"/>
                </a:cubicBezTo>
                <a:cubicBezTo>
                  <a:pt x="12" y="61"/>
                  <a:pt x="18" y="56"/>
                  <a:pt x="25" y="53"/>
                </a:cubicBezTo>
                <a:cubicBezTo>
                  <a:pt x="25" y="51"/>
                  <a:pt x="25" y="50"/>
                  <a:pt x="25" y="49"/>
                </a:cubicBezTo>
                <a:cubicBezTo>
                  <a:pt x="25" y="35"/>
                  <a:pt x="29" y="24"/>
                  <a:pt x="39" y="15"/>
                </a:cubicBezTo>
                <a:cubicBezTo>
                  <a:pt x="48" y="5"/>
                  <a:pt x="60" y="0"/>
                  <a:pt x="73" y="0"/>
                </a:cubicBezTo>
                <a:cubicBezTo>
                  <a:pt x="83" y="0"/>
                  <a:pt x="92" y="3"/>
                  <a:pt x="100" y="9"/>
                </a:cubicBezTo>
                <a:cubicBezTo>
                  <a:pt x="108" y="14"/>
                  <a:pt x="114" y="21"/>
                  <a:pt x="118" y="30"/>
                </a:cubicBezTo>
                <a:cubicBezTo>
                  <a:pt x="122" y="26"/>
                  <a:pt x="128" y="25"/>
                  <a:pt x="134" y="25"/>
                </a:cubicBezTo>
                <a:cubicBezTo>
                  <a:pt x="140" y="25"/>
                  <a:pt x="146" y="27"/>
                  <a:pt x="151" y="32"/>
                </a:cubicBezTo>
                <a:cubicBezTo>
                  <a:pt x="155" y="36"/>
                  <a:pt x="158" y="42"/>
                  <a:pt x="158" y="49"/>
                </a:cubicBezTo>
                <a:cubicBezTo>
                  <a:pt x="158" y="53"/>
                  <a:pt x="156" y="58"/>
                  <a:pt x="154" y="62"/>
                </a:cubicBezTo>
                <a:cubicBezTo>
                  <a:pt x="162" y="64"/>
                  <a:pt x="169" y="68"/>
                  <a:pt x="174" y="74"/>
                </a:cubicBezTo>
                <a:cubicBezTo>
                  <a:pt x="179" y="81"/>
                  <a:pt x="182" y="89"/>
                  <a:pt x="182" y="97"/>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79" name="Freeform 176"/>
          <p:cNvSpPr>
            <a:spLocks noEditPoints="1"/>
          </p:cNvSpPr>
          <p:nvPr/>
        </p:nvSpPr>
        <p:spPr bwMode="auto">
          <a:xfrm>
            <a:off x="5906374" y="3742653"/>
            <a:ext cx="209655" cy="221039"/>
          </a:xfrm>
          <a:custGeom>
            <a:avLst/>
            <a:gdLst>
              <a:gd name="T0" fmla="*/ 135 w 139"/>
              <a:gd name="T1" fmla="*/ 125 h 146"/>
              <a:gd name="T2" fmla="*/ 137 w 139"/>
              <a:gd name="T3" fmla="*/ 140 h 146"/>
              <a:gd name="T4" fmla="*/ 124 w 139"/>
              <a:gd name="T5" fmla="*/ 146 h 146"/>
              <a:gd name="T6" fmla="*/ 15 w 139"/>
              <a:gd name="T7" fmla="*/ 146 h 146"/>
              <a:gd name="T8" fmla="*/ 2 w 139"/>
              <a:gd name="T9" fmla="*/ 140 h 146"/>
              <a:gd name="T10" fmla="*/ 4 w 139"/>
              <a:gd name="T11" fmla="*/ 125 h 146"/>
              <a:gd name="T12" fmla="*/ 51 w 139"/>
              <a:gd name="T13" fmla="*/ 50 h 146"/>
              <a:gd name="T14" fmla="*/ 51 w 139"/>
              <a:gd name="T15" fmla="*/ 12 h 146"/>
              <a:gd name="T16" fmla="*/ 45 w 139"/>
              <a:gd name="T17" fmla="*/ 12 h 146"/>
              <a:gd name="T18" fmla="*/ 41 w 139"/>
              <a:gd name="T19" fmla="*/ 11 h 146"/>
              <a:gd name="T20" fmla="*/ 39 w 139"/>
              <a:gd name="T21" fmla="*/ 6 h 146"/>
              <a:gd name="T22" fmla="*/ 41 w 139"/>
              <a:gd name="T23" fmla="*/ 2 h 146"/>
              <a:gd name="T24" fmla="*/ 45 w 139"/>
              <a:gd name="T25" fmla="*/ 0 h 146"/>
              <a:gd name="T26" fmla="*/ 94 w 139"/>
              <a:gd name="T27" fmla="*/ 0 h 146"/>
              <a:gd name="T28" fmla="*/ 98 w 139"/>
              <a:gd name="T29" fmla="*/ 2 h 146"/>
              <a:gd name="T30" fmla="*/ 100 w 139"/>
              <a:gd name="T31" fmla="*/ 6 h 146"/>
              <a:gd name="T32" fmla="*/ 98 w 139"/>
              <a:gd name="T33" fmla="*/ 11 h 146"/>
              <a:gd name="T34" fmla="*/ 94 w 139"/>
              <a:gd name="T35" fmla="*/ 12 h 146"/>
              <a:gd name="T36" fmla="*/ 88 w 139"/>
              <a:gd name="T37" fmla="*/ 12 h 146"/>
              <a:gd name="T38" fmla="*/ 88 w 139"/>
              <a:gd name="T39" fmla="*/ 50 h 146"/>
              <a:gd name="T40" fmla="*/ 135 w 139"/>
              <a:gd name="T41" fmla="*/ 125 h 146"/>
              <a:gd name="T42" fmla="*/ 61 w 139"/>
              <a:gd name="T43" fmla="*/ 57 h 146"/>
              <a:gd name="T44" fmla="*/ 36 w 139"/>
              <a:gd name="T45" fmla="*/ 97 h 146"/>
              <a:gd name="T46" fmla="*/ 103 w 139"/>
              <a:gd name="T47" fmla="*/ 97 h 146"/>
              <a:gd name="T48" fmla="*/ 77 w 139"/>
              <a:gd name="T49" fmla="*/ 57 h 146"/>
              <a:gd name="T50" fmla="*/ 75 w 139"/>
              <a:gd name="T51" fmla="*/ 54 h 146"/>
              <a:gd name="T52" fmla="*/ 75 w 139"/>
              <a:gd name="T53" fmla="*/ 50 h 146"/>
              <a:gd name="T54" fmla="*/ 75 w 139"/>
              <a:gd name="T55" fmla="*/ 12 h 146"/>
              <a:gd name="T56" fmla="*/ 63 w 139"/>
              <a:gd name="T57" fmla="*/ 12 h 146"/>
              <a:gd name="T58" fmla="*/ 63 w 139"/>
              <a:gd name="T59" fmla="*/ 50 h 146"/>
              <a:gd name="T60" fmla="*/ 63 w 139"/>
              <a:gd name="T61" fmla="*/ 54 h 146"/>
              <a:gd name="T62" fmla="*/ 61 w 139"/>
              <a:gd name="T63" fmla="*/ 5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 h="146">
                <a:moveTo>
                  <a:pt x="135" y="125"/>
                </a:moveTo>
                <a:cubicBezTo>
                  <a:pt x="139" y="131"/>
                  <a:pt x="139" y="136"/>
                  <a:pt x="137" y="140"/>
                </a:cubicBezTo>
                <a:cubicBezTo>
                  <a:pt x="135" y="144"/>
                  <a:pt x="131" y="146"/>
                  <a:pt x="124" y="146"/>
                </a:cubicBezTo>
                <a:cubicBezTo>
                  <a:pt x="15" y="146"/>
                  <a:pt x="15" y="146"/>
                  <a:pt x="15" y="146"/>
                </a:cubicBezTo>
                <a:cubicBezTo>
                  <a:pt x="8" y="146"/>
                  <a:pt x="4" y="144"/>
                  <a:pt x="2" y="140"/>
                </a:cubicBezTo>
                <a:cubicBezTo>
                  <a:pt x="0" y="136"/>
                  <a:pt x="0" y="131"/>
                  <a:pt x="4" y="125"/>
                </a:cubicBezTo>
                <a:cubicBezTo>
                  <a:pt x="51" y="50"/>
                  <a:pt x="51" y="50"/>
                  <a:pt x="51" y="50"/>
                </a:cubicBezTo>
                <a:cubicBezTo>
                  <a:pt x="51" y="12"/>
                  <a:pt x="51" y="12"/>
                  <a:pt x="51" y="12"/>
                </a:cubicBezTo>
                <a:cubicBezTo>
                  <a:pt x="45" y="12"/>
                  <a:pt x="45" y="12"/>
                  <a:pt x="45" y="12"/>
                </a:cubicBezTo>
                <a:cubicBezTo>
                  <a:pt x="44" y="12"/>
                  <a:pt x="42" y="12"/>
                  <a:pt x="41" y="11"/>
                </a:cubicBezTo>
                <a:cubicBezTo>
                  <a:pt x="40" y="9"/>
                  <a:pt x="39" y="8"/>
                  <a:pt x="39" y="6"/>
                </a:cubicBezTo>
                <a:cubicBezTo>
                  <a:pt x="39" y="5"/>
                  <a:pt x="40" y="3"/>
                  <a:pt x="41" y="2"/>
                </a:cubicBezTo>
                <a:cubicBezTo>
                  <a:pt x="42" y="1"/>
                  <a:pt x="44" y="0"/>
                  <a:pt x="45" y="0"/>
                </a:cubicBezTo>
                <a:cubicBezTo>
                  <a:pt x="94" y="0"/>
                  <a:pt x="94" y="0"/>
                  <a:pt x="94" y="0"/>
                </a:cubicBezTo>
                <a:cubicBezTo>
                  <a:pt x="95" y="0"/>
                  <a:pt x="97" y="1"/>
                  <a:pt x="98" y="2"/>
                </a:cubicBezTo>
                <a:cubicBezTo>
                  <a:pt x="99" y="3"/>
                  <a:pt x="100" y="5"/>
                  <a:pt x="100" y="6"/>
                </a:cubicBezTo>
                <a:cubicBezTo>
                  <a:pt x="100" y="8"/>
                  <a:pt x="99" y="9"/>
                  <a:pt x="98" y="11"/>
                </a:cubicBezTo>
                <a:cubicBezTo>
                  <a:pt x="97" y="12"/>
                  <a:pt x="95" y="12"/>
                  <a:pt x="94" y="12"/>
                </a:cubicBezTo>
                <a:cubicBezTo>
                  <a:pt x="88" y="12"/>
                  <a:pt x="88" y="12"/>
                  <a:pt x="88" y="12"/>
                </a:cubicBezTo>
                <a:cubicBezTo>
                  <a:pt x="88" y="50"/>
                  <a:pt x="88" y="50"/>
                  <a:pt x="88" y="50"/>
                </a:cubicBezTo>
                <a:lnTo>
                  <a:pt x="135" y="125"/>
                </a:lnTo>
                <a:close/>
                <a:moveTo>
                  <a:pt x="61" y="57"/>
                </a:moveTo>
                <a:cubicBezTo>
                  <a:pt x="36" y="97"/>
                  <a:pt x="36" y="97"/>
                  <a:pt x="36" y="97"/>
                </a:cubicBezTo>
                <a:cubicBezTo>
                  <a:pt x="103" y="97"/>
                  <a:pt x="103" y="97"/>
                  <a:pt x="103" y="97"/>
                </a:cubicBezTo>
                <a:cubicBezTo>
                  <a:pt x="77" y="57"/>
                  <a:pt x="77" y="57"/>
                  <a:pt x="77" y="57"/>
                </a:cubicBezTo>
                <a:cubicBezTo>
                  <a:pt x="75" y="54"/>
                  <a:pt x="75" y="54"/>
                  <a:pt x="75" y="54"/>
                </a:cubicBezTo>
                <a:cubicBezTo>
                  <a:pt x="75" y="50"/>
                  <a:pt x="75" y="50"/>
                  <a:pt x="75" y="50"/>
                </a:cubicBezTo>
                <a:cubicBezTo>
                  <a:pt x="75" y="12"/>
                  <a:pt x="75" y="12"/>
                  <a:pt x="75" y="12"/>
                </a:cubicBezTo>
                <a:cubicBezTo>
                  <a:pt x="63" y="12"/>
                  <a:pt x="63" y="12"/>
                  <a:pt x="63" y="12"/>
                </a:cubicBezTo>
                <a:cubicBezTo>
                  <a:pt x="63" y="50"/>
                  <a:pt x="63" y="50"/>
                  <a:pt x="63" y="50"/>
                </a:cubicBezTo>
                <a:cubicBezTo>
                  <a:pt x="63" y="54"/>
                  <a:pt x="63" y="54"/>
                  <a:pt x="63" y="54"/>
                </a:cubicBezTo>
                <a:lnTo>
                  <a:pt x="61" y="57"/>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80" name="Freeform 177"/>
          <p:cNvSpPr>
            <a:spLocks noEditPoints="1"/>
          </p:cNvSpPr>
          <p:nvPr/>
        </p:nvSpPr>
        <p:spPr bwMode="auto">
          <a:xfrm>
            <a:off x="6188954" y="3760882"/>
            <a:ext cx="257514" cy="202807"/>
          </a:xfrm>
          <a:custGeom>
            <a:avLst/>
            <a:gdLst>
              <a:gd name="T0" fmla="*/ 168 w 170"/>
              <a:gd name="T1" fmla="*/ 105 h 134"/>
              <a:gd name="T2" fmla="*/ 167 w 170"/>
              <a:gd name="T3" fmla="*/ 115 h 134"/>
              <a:gd name="T4" fmla="*/ 152 w 170"/>
              <a:gd name="T5" fmla="*/ 121 h 134"/>
              <a:gd name="T6" fmla="*/ 84 w 170"/>
              <a:gd name="T7" fmla="*/ 84 h 134"/>
              <a:gd name="T8" fmla="*/ 72 w 170"/>
              <a:gd name="T9" fmla="*/ 91 h 134"/>
              <a:gd name="T10" fmla="*/ 68 w 170"/>
              <a:gd name="T11" fmla="*/ 114 h 134"/>
              <a:gd name="T12" fmla="*/ 29 w 170"/>
              <a:gd name="T13" fmla="*/ 134 h 134"/>
              <a:gd name="T14" fmla="*/ 1 w 170"/>
              <a:gd name="T15" fmla="*/ 107 h 134"/>
              <a:gd name="T16" fmla="*/ 19 w 170"/>
              <a:gd name="T17" fmla="*/ 81 h 134"/>
              <a:gd name="T18" fmla="*/ 59 w 170"/>
              <a:gd name="T19" fmla="*/ 76 h 134"/>
              <a:gd name="T20" fmla="*/ 73 w 170"/>
              <a:gd name="T21" fmla="*/ 67 h 134"/>
              <a:gd name="T22" fmla="*/ 59 w 170"/>
              <a:gd name="T23" fmla="*/ 58 h 134"/>
              <a:gd name="T24" fmla="*/ 19 w 170"/>
              <a:gd name="T25" fmla="*/ 53 h 134"/>
              <a:gd name="T26" fmla="*/ 1 w 170"/>
              <a:gd name="T27" fmla="*/ 27 h 134"/>
              <a:gd name="T28" fmla="*/ 8 w 170"/>
              <a:gd name="T29" fmla="*/ 8 h 134"/>
              <a:gd name="T30" fmla="*/ 56 w 170"/>
              <a:gd name="T31" fmla="*/ 8 h 134"/>
              <a:gd name="T32" fmla="*/ 73 w 170"/>
              <a:gd name="T33" fmla="*/ 34 h 134"/>
              <a:gd name="T34" fmla="*/ 74 w 170"/>
              <a:gd name="T35" fmla="*/ 44 h 134"/>
              <a:gd name="T36" fmla="*/ 149 w 170"/>
              <a:gd name="T37" fmla="*/ 13 h 134"/>
              <a:gd name="T38" fmla="*/ 155 w 170"/>
              <a:gd name="T39" fmla="*/ 13 h 134"/>
              <a:gd name="T40" fmla="*/ 170 w 170"/>
              <a:gd name="T41" fmla="*/ 24 h 134"/>
              <a:gd name="T42" fmla="*/ 120 w 170"/>
              <a:gd name="T43" fmla="*/ 67 h 134"/>
              <a:gd name="T44" fmla="*/ 58 w 170"/>
              <a:gd name="T45" fmla="*/ 102 h 134"/>
              <a:gd name="T46" fmla="*/ 45 w 170"/>
              <a:gd name="T47" fmla="*/ 88 h 134"/>
              <a:gd name="T48" fmla="*/ 17 w 170"/>
              <a:gd name="T49" fmla="*/ 105 h 134"/>
              <a:gd name="T50" fmla="*/ 29 w 170"/>
              <a:gd name="T51" fmla="*/ 118 h 134"/>
              <a:gd name="T52" fmla="*/ 56 w 170"/>
              <a:gd name="T53" fmla="*/ 42 h 134"/>
              <a:gd name="T54" fmla="*/ 48 w 170"/>
              <a:gd name="T55" fmla="*/ 21 h 134"/>
              <a:gd name="T56" fmla="*/ 19 w 170"/>
              <a:gd name="T57" fmla="*/ 19 h 134"/>
              <a:gd name="T58" fmla="*/ 27 w 170"/>
              <a:gd name="T59" fmla="*/ 40 h 134"/>
              <a:gd name="T60" fmla="*/ 56 w 170"/>
              <a:gd name="T61" fmla="*/ 42 h 134"/>
              <a:gd name="T62" fmla="*/ 95 w 170"/>
              <a:gd name="T63" fmla="*/ 79 h 134"/>
              <a:gd name="T64" fmla="*/ 152 w 170"/>
              <a:gd name="T65" fmla="*/ 19 h 134"/>
              <a:gd name="T66" fmla="*/ 80 w 170"/>
              <a:gd name="T67" fmla="*/ 70 h 134"/>
              <a:gd name="T68" fmla="*/ 65 w 170"/>
              <a:gd name="T69" fmla="*/ 80 h 134"/>
              <a:gd name="T70" fmla="*/ 67 w 170"/>
              <a:gd name="T71" fmla="*/ 82 h 134"/>
              <a:gd name="T72" fmla="*/ 70 w 170"/>
              <a:gd name="T73" fmla="*/ 85 h 134"/>
              <a:gd name="T74" fmla="*/ 64 w 170"/>
              <a:gd name="T75" fmla="*/ 55 h 134"/>
              <a:gd name="T76" fmla="*/ 73 w 170"/>
              <a:gd name="T77" fmla="*/ 59 h 134"/>
              <a:gd name="T78" fmla="*/ 78 w 170"/>
              <a:gd name="T79" fmla="*/ 53 h 134"/>
              <a:gd name="T80" fmla="*/ 68 w 170"/>
              <a:gd name="T81" fmla="*/ 51 h 134"/>
              <a:gd name="T82" fmla="*/ 66 w 170"/>
              <a:gd name="T83" fmla="*/ 53 h 134"/>
              <a:gd name="T84" fmla="*/ 65 w 170"/>
              <a:gd name="T85" fmla="*/ 54 h 134"/>
              <a:gd name="T86" fmla="*/ 87 w 170"/>
              <a:gd name="T87" fmla="*/ 63 h 134"/>
              <a:gd name="T88" fmla="*/ 96 w 170"/>
              <a:gd name="T89" fmla="*/ 63 h 134"/>
              <a:gd name="T90" fmla="*/ 96 w 170"/>
              <a:gd name="T91" fmla="*/ 71 h 134"/>
              <a:gd name="T92" fmla="*/ 87 w 170"/>
              <a:gd name="T93" fmla="*/ 71 h 134"/>
              <a:gd name="T94" fmla="*/ 87 w 170"/>
              <a:gd name="T95" fmla="*/ 63 h 134"/>
              <a:gd name="T96" fmla="*/ 164 w 170"/>
              <a:gd name="T97" fmla="*/ 109 h 134"/>
              <a:gd name="T98" fmla="*/ 98 w 170"/>
              <a:gd name="T99" fmla="*/ 84 h 134"/>
              <a:gd name="T100" fmla="*/ 152 w 170"/>
              <a:gd name="T101" fmla="*/ 11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34">
                <a:moveTo>
                  <a:pt x="120" y="67"/>
                </a:moveTo>
                <a:cubicBezTo>
                  <a:pt x="168" y="105"/>
                  <a:pt x="168" y="105"/>
                  <a:pt x="168" y="105"/>
                </a:cubicBezTo>
                <a:cubicBezTo>
                  <a:pt x="170" y="106"/>
                  <a:pt x="170" y="108"/>
                  <a:pt x="170" y="110"/>
                </a:cubicBezTo>
                <a:cubicBezTo>
                  <a:pt x="170" y="112"/>
                  <a:pt x="169" y="114"/>
                  <a:pt x="167" y="115"/>
                </a:cubicBezTo>
                <a:cubicBezTo>
                  <a:pt x="155" y="121"/>
                  <a:pt x="155" y="121"/>
                  <a:pt x="155" y="121"/>
                </a:cubicBezTo>
                <a:cubicBezTo>
                  <a:pt x="154" y="121"/>
                  <a:pt x="153" y="121"/>
                  <a:pt x="152" y="121"/>
                </a:cubicBezTo>
                <a:cubicBezTo>
                  <a:pt x="151" y="121"/>
                  <a:pt x="150" y="121"/>
                  <a:pt x="149" y="121"/>
                </a:cubicBezTo>
                <a:cubicBezTo>
                  <a:pt x="84" y="84"/>
                  <a:pt x="84" y="84"/>
                  <a:pt x="84" y="84"/>
                </a:cubicBezTo>
                <a:cubicBezTo>
                  <a:pt x="74" y="90"/>
                  <a:pt x="74" y="90"/>
                  <a:pt x="74" y="90"/>
                </a:cubicBezTo>
                <a:cubicBezTo>
                  <a:pt x="73" y="91"/>
                  <a:pt x="73" y="91"/>
                  <a:pt x="72" y="91"/>
                </a:cubicBezTo>
                <a:cubicBezTo>
                  <a:pt x="73" y="94"/>
                  <a:pt x="74" y="97"/>
                  <a:pt x="73" y="100"/>
                </a:cubicBezTo>
                <a:cubicBezTo>
                  <a:pt x="73" y="105"/>
                  <a:pt x="71" y="109"/>
                  <a:pt x="68" y="114"/>
                </a:cubicBezTo>
                <a:cubicBezTo>
                  <a:pt x="65" y="118"/>
                  <a:pt x="61" y="122"/>
                  <a:pt x="56" y="126"/>
                </a:cubicBezTo>
                <a:cubicBezTo>
                  <a:pt x="47" y="131"/>
                  <a:pt x="39" y="134"/>
                  <a:pt x="29" y="134"/>
                </a:cubicBezTo>
                <a:cubicBezTo>
                  <a:pt x="21" y="134"/>
                  <a:pt x="14" y="131"/>
                  <a:pt x="8" y="126"/>
                </a:cubicBezTo>
                <a:cubicBezTo>
                  <a:pt x="3" y="121"/>
                  <a:pt x="0" y="114"/>
                  <a:pt x="1" y="107"/>
                </a:cubicBezTo>
                <a:cubicBezTo>
                  <a:pt x="1" y="102"/>
                  <a:pt x="3" y="97"/>
                  <a:pt x="6" y="93"/>
                </a:cubicBezTo>
                <a:cubicBezTo>
                  <a:pt x="9" y="88"/>
                  <a:pt x="13" y="84"/>
                  <a:pt x="19" y="81"/>
                </a:cubicBezTo>
                <a:cubicBezTo>
                  <a:pt x="27" y="76"/>
                  <a:pt x="36" y="73"/>
                  <a:pt x="45" y="73"/>
                </a:cubicBezTo>
                <a:cubicBezTo>
                  <a:pt x="50" y="73"/>
                  <a:pt x="55" y="74"/>
                  <a:pt x="59" y="76"/>
                </a:cubicBezTo>
                <a:cubicBezTo>
                  <a:pt x="60" y="75"/>
                  <a:pt x="60" y="74"/>
                  <a:pt x="61" y="74"/>
                </a:cubicBezTo>
                <a:cubicBezTo>
                  <a:pt x="73" y="67"/>
                  <a:pt x="73" y="67"/>
                  <a:pt x="73" y="67"/>
                </a:cubicBezTo>
                <a:cubicBezTo>
                  <a:pt x="61" y="60"/>
                  <a:pt x="61" y="60"/>
                  <a:pt x="61" y="60"/>
                </a:cubicBezTo>
                <a:cubicBezTo>
                  <a:pt x="60" y="60"/>
                  <a:pt x="60" y="59"/>
                  <a:pt x="59" y="58"/>
                </a:cubicBezTo>
                <a:cubicBezTo>
                  <a:pt x="55" y="60"/>
                  <a:pt x="50" y="61"/>
                  <a:pt x="45" y="61"/>
                </a:cubicBezTo>
                <a:cubicBezTo>
                  <a:pt x="36" y="61"/>
                  <a:pt x="27" y="58"/>
                  <a:pt x="19" y="53"/>
                </a:cubicBezTo>
                <a:cubicBezTo>
                  <a:pt x="13" y="50"/>
                  <a:pt x="9" y="46"/>
                  <a:pt x="6" y="41"/>
                </a:cubicBezTo>
                <a:cubicBezTo>
                  <a:pt x="3" y="37"/>
                  <a:pt x="1" y="32"/>
                  <a:pt x="1" y="27"/>
                </a:cubicBezTo>
                <a:cubicBezTo>
                  <a:pt x="1" y="24"/>
                  <a:pt x="1" y="20"/>
                  <a:pt x="2" y="17"/>
                </a:cubicBezTo>
                <a:cubicBezTo>
                  <a:pt x="4" y="13"/>
                  <a:pt x="6" y="10"/>
                  <a:pt x="8" y="8"/>
                </a:cubicBezTo>
                <a:cubicBezTo>
                  <a:pt x="14" y="3"/>
                  <a:pt x="21" y="0"/>
                  <a:pt x="29" y="0"/>
                </a:cubicBezTo>
                <a:cubicBezTo>
                  <a:pt x="39" y="0"/>
                  <a:pt x="47" y="3"/>
                  <a:pt x="56" y="8"/>
                </a:cubicBezTo>
                <a:cubicBezTo>
                  <a:pt x="61" y="12"/>
                  <a:pt x="65" y="16"/>
                  <a:pt x="68" y="20"/>
                </a:cubicBezTo>
                <a:cubicBezTo>
                  <a:pt x="71" y="24"/>
                  <a:pt x="73" y="29"/>
                  <a:pt x="73" y="34"/>
                </a:cubicBezTo>
                <a:cubicBezTo>
                  <a:pt x="74" y="37"/>
                  <a:pt x="73" y="40"/>
                  <a:pt x="72" y="43"/>
                </a:cubicBezTo>
                <a:cubicBezTo>
                  <a:pt x="73" y="43"/>
                  <a:pt x="73" y="43"/>
                  <a:pt x="74" y="44"/>
                </a:cubicBezTo>
                <a:cubicBezTo>
                  <a:pt x="84" y="50"/>
                  <a:pt x="84" y="50"/>
                  <a:pt x="84" y="50"/>
                </a:cubicBezTo>
                <a:cubicBezTo>
                  <a:pt x="149" y="13"/>
                  <a:pt x="149" y="13"/>
                  <a:pt x="149" y="13"/>
                </a:cubicBezTo>
                <a:cubicBezTo>
                  <a:pt x="150" y="13"/>
                  <a:pt x="151" y="13"/>
                  <a:pt x="152" y="13"/>
                </a:cubicBezTo>
                <a:cubicBezTo>
                  <a:pt x="153" y="13"/>
                  <a:pt x="154" y="13"/>
                  <a:pt x="155" y="13"/>
                </a:cubicBezTo>
                <a:cubicBezTo>
                  <a:pt x="167" y="19"/>
                  <a:pt x="167" y="19"/>
                  <a:pt x="167" y="19"/>
                </a:cubicBezTo>
                <a:cubicBezTo>
                  <a:pt x="169" y="20"/>
                  <a:pt x="170" y="22"/>
                  <a:pt x="170" y="24"/>
                </a:cubicBezTo>
                <a:cubicBezTo>
                  <a:pt x="170" y="26"/>
                  <a:pt x="170" y="28"/>
                  <a:pt x="168" y="29"/>
                </a:cubicBezTo>
                <a:lnTo>
                  <a:pt x="120" y="67"/>
                </a:lnTo>
                <a:close/>
                <a:moveTo>
                  <a:pt x="48" y="113"/>
                </a:moveTo>
                <a:cubicBezTo>
                  <a:pt x="53" y="110"/>
                  <a:pt x="56" y="106"/>
                  <a:pt x="58" y="102"/>
                </a:cubicBezTo>
                <a:cubicBezTo>
                  <a:pt x="59" y="98"/>
                  <a:pt x="59" y="94"/>
                  <a:pt x="56" y="92"/>
                </a:cubicBezTo>
                <a:cubicBezTo>
                  <a:pt x="53" y="89"/>
                  <a:pt x="50" y="88"/>
                  <a:pt x="45" y="88"/>
                </a:cubicBezTo>
                <a:cubicBezTo>
                  <a:pt x="39" y="88"/>
                  <a:pt x="33" y="90"/>
                  <a:pt x="27" y="94"/>
                </a:cubicBezTo>
                <a:cubicBezTo>
                  <a:pt x="22" y="97"/>
                  <a:pt x="18" y="101"/>
                  <a:pt x="17" y="105"/>
                </a:cubicBezTo>
                <a:cubicBezTo>
                  <a:pt x="15" y="109"/>
                  <a:pt x="16" y="112"/>
                  <a:pt x="19" y="115"/>
                </a:cubicBezTo>
                <a:cubicBezTo>
                  <a:pt x="21" y="117"/>
                  <a:pt x="25" y="118"/>
                  <a:pt x="29" y="118"/>
                </a:cubicBezTo>
                <a:cubicBezTo>
                  <a:pt x="36" y="118"/>
                  <a:pt x="42" y="117"/>
                  <a:pt x="48" y="113"/>
                </a:cubicBezTo>
                <a:close/>
                <a:moveTo>
                  <a:pt x="56" y="42"/>
                </a:moveTo>
                <a:cubicBezTo>
                  <a:pt x="59" y="40"/>
                  <a:pt x="59" y="36"/>
                  <a:pt x="58" y="32"/>
                </a:cubicBezTo>
                <a:cubicBezTo>
                  <a:pt x="56" y="28"/>
                  <a:pt x="53" y="24"/>
                  <a:pt x="48" y="21"/>
                </a:cubicBezTo>
                <a:cubicBezTo>
                  <a:pt x="42" y="17"/>
                  <a:pt x="36" y="16"/>
                  <a:pt x="29" y="16"/>
                </a:cubicBezTo>
                <a:cubicBezTo>
                  <a:pt x="25" y="16"/>
                  <a:pt x="21" y="17"/>
                  <a:pt x="19" y="19"/>
                </a:cubicBezTo>
                <a:cubicBezTo>
                  <a:pt x="16" y="22"/>
                  <a:pt x="15" y="25"/>
                  <a:pt x="17" y="29"/>
                </a:cubicBezTo>
                <a:cubicBezTo>
                  <a:pt x="18" y="33"/>
                  <a:pt x="22" y="37"/>
                  <a:pt x="27" y="40"/>
                </a:cubicBezTo>
                <a:cubicBezTo>
                  <a:pt x="33" y="44"/>
                  <a:pt x="39" y="46"/>
                  <a:pt x="45" y="46"/>
                </a:cubicBezTo>
                <a:cubicBezTo>
                  <a:pt x="50" y="46"/>
                  <a:pt x="53" y="45"/>
                  <a:pt x="56" y="42"/>
                </a:cubicBezTo>
                <a:close/>
                <a:moveTo>
                  <a:pt x="86" y="76"/>
                </a:moveTo>
                <a:cubicBezTo>
                  <a:pt x="95" y="79"/>
                  <a:pt x="95" y="79"/>
                  <a:pt x="95" y="79"/>
                </a:cubicBezTo>
                <a:cubicBezTo>
                  <a:pt x="164" y="25"/>
                  <a:pt x="164" y="25"/>
                  <a:pt x="164" y="25"/>
                </a:cubicBezTo>
                <a:cubicBezTo>
                  <a:pt x="152" y="19"/>
                  <a:pt x="152" y="19"/>
                  <a:pt x="152" y="19"/>
                </a:cubicBezTo>
                <a:cubicBezTo>
                  <a:pt x="80" y="59"/>
                  <a:pt x="80" y="59"/>
                  <a:pt x="80" y="59"/>
                </a:cubicBezTo>
                <a:cubicBezTo>
                  <a:pt x="80" y="70"/>
                  <a:pt x="80" y="70"/>
                  <a:pt x="80" y="70"/>
                </a:cubicBezTo>
                <a:cubicBezTo>
                  <a:pt x="64" y="79"/>
                  <a:pt x="64" y="79"/>
                  <a:pt x="64" y="79"/>
                </a:cubicBezTo>
                <a:cubicBezTo>
                  <a:pt x="65" y="80"/>
                  <a:pt x="65" y="80"/>
                  <a:pt x="65" y="80"/>
                </a:cubicBezTo>
                <a:cubicBezTo>
                  <a:pt x="65" y="80"/>
                  <a:pt x="66" y="80"/>
                  <a:pt x="66" y="80"/>
                </a:cubicBezTo>
                <a:cubicBezTo>
                  <a:pt x="66" y="81"/>
                  <a:pt x="67" y="81"/>
                  <a:pt x="67" y="82"/>
                </a:cubicBezTo>
                <a:cubicBezTo>
                  <a:pt x="67" y="82"/>
                  <a:pt x="68" y="82"/>
                  <a:pt x="68" y="83"/>
                </a:cubicBezTo>
                <a:cubicBezTo>
                  <a:pt x="70" y="85"/>
                  <a:pt x="70" y="85"/>
                  <a:pt x="70" y="85"/>
                </a:cubicBezTo>
                <a:lnTo>
                  <a:pt x="86" y="76"/>
                </a:lnTo>
                <a:close/>
                <a:moveTo>
                  <a:pt x="64" y="55"/>
                </a:moveTo>
                <a:cubicBezTo>
                  <a:pt x="73" y="60"/>
                  <a:pt x="73" y="60"/>
                  <a:pt x="73" y="60"/>
                </a:cubicBezTo>
                <a:cubicBezTo>
                  <a:pt x="73" y="59"/>
                  <a:pt x="73" y="59"/>
                  <a:pt x="73" y="59"/>
                </a:cubicBezTo>
                <a:cubicBezTo>
                  <a:pt x="73" y="57"/>
                  <a:pt x="75" y="55"/>
                  <a:pt x="77" y="54"/>
                </a:cubicBezTo>
                <a:cubicBezTo>
                  <a:pt x="78" y="53"/>
                  <a:pt x="78" y="53"/>
                  <a:pt x="78" y="53"/>
                </a:cubicBezTo>
                <a:cubicBezTo>
                  <a:pt x="70" y="49"/>
                  <a:pt x="70" y="49"/>
                  <a:pt x="70" y="49"/>
                </a:cubicBezTo>
                <a:cubicBezTo>
                  <a:pt x="68" y="51"/>
                  <a:pt x="68" y="51"/>
                  <a:pt x="68" y="51"/>
                </a:cubicBezTo>
                <a:cubicBezTo>
                  <a:pt x="68" y="51"/>
                  <a:pt x="68" y="52"/>
                  <a:pt x="67" y="52"/>
                </a:cubicBezTo>
                <a:cubicBezTo>
                  <a:pt x="67" y="53"/>
                  <a:pt x="66" y="53"/>
                  <a:pt x="66" y="53"/>
                </a:cubicBezTo>
                <a:cubicBezTo>
                  <a:pt x="66" y="54"/>
                  <a:pt x="66" y="54"/>
                  <a:pt x="66" y="54"/>
                </a:cubicBezTo>
                <a:cubicBezTo>
                  <a:pt x="65" y="54"/>
                  <a:pt x="65" y="54"/>
                  <a:pt x="65" y="54"/>
                </a:cubicBezTo>
                <a:lnTo>
                  <a:pt x="64" y="55"/>
                </a:lnTo>
                <a:close/>
                <a:moveTo>
                  <a:pt x="87" y="63"/>
                </a:moveTo>
                <a:cubicBezTo>
                  <a:pt x="89" y="62"/>
                  <a:pt x="90" y="61"/>
                  <a:pt x="92" y="61"/>
                </a:cubicBezTo>
                <a:cubicBezTo>
                  <a:pt x="93" y="61"/>
                  <a:pt x="95" y="62"/>
                  <a:pt x="96" y="63"/>
                </a:cubicBezTo>
                <a:cubicBezTo>
                  <a:pt x="97" y="64"/>
                  <a:pt x="98" y="65"/>
                  <a:pt x="98" y="67"/>
                </a:cubicBezTo>
                <a:cubicBezTo>
                  <a:pt x="98" y="69"/>
                  <a:pt x="97" y="70"/>
                  <a:pt x="96" y="71"/>
                </a:cubicBezTo>
                <a:cubicBezTo>
                  <a:pt x="95" y="72"/>
                  <a:pt x="93" y="73"/>
                  <a:pt x="92" y="73"/>
                </a:cubicBezTo>
                <a:cubicBezTo>
                  <a:pt x="90" y="73"/>
                  <a:pt x="89" y="72"/>
                  <a:pt x="87" y="71"/>
                </a:cubicBezTo>
                <a:cubicBezTo>
                  <a:pt x="86" y="70"/>
                  <a:pt x="86" y="69"/>
                  <a:pt x="86" y="67"/>
                </a:cubicBezTo>
                <a:cubicBezTo>
                  <a:pt x="86" y="65"/>
                  <a:pt x="86" y="64"/>
                  <a:pt x="87" y="63"/>
                </a:cubicBezTo>
                <a:close/>
                <a:moveTo>
                  <a:pt x="152" y="115"/>
                </a:moveTo>
                <a:cubicBezTo>
                  <a:pt x="164" y="109"/>
                  <a:pt x="164" y="109"/>
                  <a:pt x="164" y="109"/>
                </a:cubicBezTo>
                <a:cubicBezTo>
                  <a:pt x="115" y="71"/>
                  <a:pt x="115" y="71"/>
                  <a:pt x="115" y="71"/>
                </a:cubicBezTo>
                <a:cubicBezTo>
                  <a:pt x="98" y="84"/>
                  <a:pt x="98" y="84"/>
                  <a:pt x="98" y="84"/>
                </a:cubicBezTo>
                <a:cubicBezTo>
                  <a:pt x="98" y="84"/>
                  <a:pt x="98" y="84"/>
                  <a:pt x="97" y="84"/>
                </a:cubicBezTo>
                <a:lnTo>
                  <a:pt x="152" y="115"/>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81" name="Freeform 178"/>
          <p:cNvSpPr>
            <a:spLocks noEditPoints="1"/>
          </p:cNvSpPr>
          <p:nvPr/>
        </p:nvSpPr>
        <p:spPr bwMode="auto">
          <a:xfrm>
            <a:off x="6507996" y="3724423"/>
            <a:ext cx="257514" cy="257499"/>
          </a:xfrm>
          <a:custGeom>
            <a:avLst/>
            <a:gdLst>
              <a:gd name="T0" fmla="*/ 160 w 170"/>
              <a:gd name="T1" fmla="*/ 37 h 170"/>
              <a:gd name="T2" fmla="*/ 167 w 170"/>
              <a:gd name="T3" fmla="*/ 39 h 170"/>
              <a:gd name="T4" fmla="*/ 170 w 170"/>
              <a:gd name="T5" fmla="*/ 46 h 170"/>
              <a:gd name="T6" fmla="*/ 170 w 170"/>
              <a:gd name="T7" fmla="*/ 161 h 170"/>
              <a:gd name="T8" fmla="*/ 167 w 170"/>
              <a:gd name="T9" fmla="*/ 167 h 170"/>
              <a:gd name="T10" fmla="*/ 160 w 170"/>
              <a:gd name="T11" fmla="*/ 170 h 170"/>
              <a:gd name="T12" fmla="*/ 70 w 170"/>
              <a:gd name="T13" fmla="*/ 170 h 170"/>
              <a:gd name="T14" fmla="*/ 63 w 170"/>
              <a:gd name="T15" fmla="*/ 167 h 170"/>
              <a:gd name="T16" fmla="*/ 61 w 170"/>
              <a:gd name="T17" fmla="*/ 161 h 170"/>
              <a:gd name="T18" fmla="*/ 61 w 170"/>
              <a:gd name="T19" fmla="*/ 133 h 170"/>
              <a:gd name="T20" fmla="*/ 9 w 170"/>
              <a:gd name="T21" fmla="*/ 133 h 170"/>
              <a:gd name="T22" fmla="*/ 3 w 170"/>
              <a:gd name="T23" fmla="*/ 131 h 170"/>
              <a:gd name="T24" fmla="*/ 0 w 170"/>
              <a:gd name="T25" fmla="*/ 124 h 170"/>
              <a:gd name="T26" fmla="*/ 0 w 170"/>
              <a:gd name="T27" fmla="*/ 61 h 170"/>
              <a:gd name="T28" fmla="*/ 2 w 170"/>
              <a:gd name="T29" fmla="*/ 52 h 170"/>
              <a:gd name="T30" fmla="*/ 7 w 170"/>
              <a:gd name="T31" fmla="*/ 45 h 170"/>
              <a:gd name="T32" fmla="*/ 45 w 170"/>
              <a:gd name="T33" fmla="*/ 7 h 170"/>
              <a:gd name="T34" fmla="*/ 52 w 170"/>
              <a:gd name="T35" fmla="*/ 2 h 170"/>
              <a:gd name="T36" fmla="*/ 61 w 170"/>
              <a:gd name="T37" fmla="*/ 0 h 170"/>
              <a:gd name="T38" fmla="*/ 100 w 170"/>
              <a:gd name="T39" fmla="*/ 0 h 170"/>
              <a:gd name="T40" fmla="*/ 106 w 170"/>
              <a:gd name="T41" fmla="*/ 3 h 170"/>
              <a:gd name="T42" fmla="*/ 109 w 170"/>
              <a:gd name="T43" fmla="*/ 9 h 170"/>
              <a:gd name="T44" fmla="*/ 109 w 170"/>
              <a:gd name="T45" fmla="*/ 40 h 170"/>
              <a:gd name="T46" fmla="*/ 121 w 170"/>
              <a:gd name="T47" fmla="*/ 37 h 170"/>
              <a:gd name="T48" fmla="*/ 160 w 170"/>
              <a:gd name="T49" fmla="*/ 37 h 170"/>
              <a:gd name="T50" fmla="*/ 67 w 170"/>
              <a:gd name="T51" fmla="*/ 82 h 170"/>
              <a:gd name="T52" fmla="*/ 97 w 170"/>
              <a:gd name="T53" fmla="*/ 52 h 170"/>
              <a:gd name="T54" fmla="*/ 97 w 170"/>
              <a:gd name="T55" fmla="*/ 12 h 170"/>
              <a:gd name="T56" fmla="*/ 61 w 170"/>
              <a:gd name="T57" fmla="*/ 12 h 170"/>
              <a:gd name="T58" fmla="*/ 61 w 170"/>
              <a:gd name="T59" fmla="*/ 52 h 170"/>
              <a:gd name="T60" fmla="*/ 58 w 170"/>
              <a:gd name="T61" fmla="*/ 58 h 170"/>
              <a:gd name="T62" fmla="*/ 52 w 170"/>
              <a:gd name="T63" fmla="*/ 61 h 170"/>
              <a:gd name="T64" fmla="*/ 12 w 170"/>
              <a:gd name="T65" fmla="*/ 61 h 170"/>
              <a:gd name="T66" fmla="*/ 12 w 170"/>
              <a:gd name="T67" fmla="*/ 121 h 170"/>
              <a:gd name="T68" fmla="*/ 61 w 170"/>
              <a:gd name="T69" fmla="*/ 121 h 170"/>
              <a:gd name="T70" fmla="*/ 61 w 170"/>
              <a:gd name="T71" fmla="*/ 97 h 170"/>
              <a:gd name="T72" fmla="*/ 63 w 170"/>
              <a:gd name="T73" fmla="*/ 89 h 170"/>
              <a:gd name="T74" fmla="*/ 67 w 170"/>
              <a:gd name="T75" fmla="*/ 82 h 170"/>
              <a:gd name="T76" fmla="*/ 49 w 170"/>
              <a:gd name="T77" fmla="*/ 20 h 170"/>
              <a:gd name="T78" fmla="*/ 20 w 170"/>
              <a:gd name="T79" fmla="*/ 49 h 170"/>
              <a:gd name="T80" fmla="*/ 49 w 170"/>
              <a:gd name="T81" fmla="*/ 49 h 170"/>
              <a:gd name="T82" fmla="*/ 49 w 170"/>
              <a:gd name="T83" fmla="*/ 20 h 170"/>
              <a:gd name="T84" fmla="*/ 157 w 170"/>
              <a:gd name="T85" fmla="*/ 158 h 170"/>
              <a:gd name="T86" fmla="*/ 157 w 170"/>
              <a:gd name="T87" fmla="*/ 49 h 170"/>
              <a:gd name="T88" fmla="*/ 121 w 170"/>
              <a:gd name="T89" fmla="*/ 49 h 170"/>
              <a:gd name="T90" fmla="*/ 121 w 170"/>
              <a:gd name="T91" fmla="*/ 88 h 170"/>
              <a:gd name="T92" fmla="*/ 118 w 170"/>
              <a:gd name="T93" fmla="*/ 94 h 170"/>
              <a:gd name="T94" fmla="*/ 112 w 170"/>
              <a:gd name="T95" fmla="*/ 97 h 170"/>
              <a:gd name="T96" fmla="*/ 73 w 170"/>
              <a:gd name="T97" fmla="*/ 97 h 170"/>
              <a:gd name="T98" fmla="*/ 73 w 170"/>
              <a:gd name="T99" fmla="*/ 158 h 170"/>
              <a:gd name="T100" fmla="*/ 157 w 170"/>
              <a:gd name="T101" fmla="*/ 158 h 170"/>
              <a:gd name="T102" fmla="*/ 109 w 170"/>
              <a:gd name="T103" fmla="*/ 57 h 170"/>
              <a:gd name="T104" fmla="*/ 81 w 170"/>
              <a:gd name="T105" fmla="*/ 85 h 170"/>
              <a:gd name="T106" fmla="*/ 109 w 170"/>
              <a:gd name="T107" fmla="*/ 85 h 170"/>
              <a:gd name="T108" fmla="*/ 109 w 170"/>
              <a:gd name="T109"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0" h="170">
                <a:moveTo>
                  <a:pt x="160" y="37"/>
                </a:moveTo>
                <a:cubicBezTo>
                  <a:pt x="163" y="37"/>
                  <a:pt x="165" y="37"/>
                  <a:pt x="167" y="39"/>
                </a:cubicBezTo>
                <a:cubicBezTo>
                  <a:pt x="169" y="41"/>
                  <a:pt x="170" y="43"/>
                  <a:pt x="170" y="46"/>
                </a:cubicBezTo>
                <a:cubicBezTo>
                  <a:pt x="170" y="161"/>
                  <a:pt x="170" y="161"/>
                  <a:pt x="170" y="161"/>
                </a:cubicBezTo>
                <a:cubicBezTo>
                  <a:pt x="170" y="163"/>
                  <a:pt x="169" y="165"/>
                  <a:pt x="167" y="167"/>
                </a:cubicBezTo>
                <a:cubicBezTo>
                  <a:pt x="165" y="169"/>
                  <a:pt x="163" y="170"/>
                  <a:pt x="160" y="170"/>
                </a:cubicBezTo>
                <a:cubicBezTo>
                  <a:pt x="70" y="170"/>
                  <a:pt x="70" y="170"/>
                  <a:pt x="70" y="170"/>
                </a:cubicBezTo>
                <a:cubicBezTo>
                  <a:pt x="67" y="170"/>
                  <a:pt x="65" y="169"/>
                  <a:pt x="63" y="167"/>
                </a:cubicBezTo>
                <a:cubicBezTo>
                  <a:pt x="62" y="165"/>
                  <a:pt x="61" y="163"/>
                  <a:pt x="61" y="161"/>
                </a:cubicBezTo>
                <a:cubicBezTo>
                  <a:pt x="61" y="133"/>
                  <a:pt x="61" y="133"/>
                  <a:pt x="61" y="133"/>
                </a:cubicBezTo>
                <a:cubicBezTo>
                  <a:pt x="9" y="133"/>
                  <a:pt x="9" y="133"/>
                  <a:pt x="9" y="133"/>
                </a:cubicBezTo>
                <a:cubicBezTo>
                  <a:pt x="7" y="133"/>
                  <a:pt x="5" y="132"/>
                  <a:pt x="3" y="131"/>
                </a:cubicBezTo>
                <a:cubicBezTo>
                  <a:pt x="1" y="129"/>
                  <a:pt x="0" y="127"/>
                  <a:pt x="0" y="124"/>
                </a:cubicBezTo>
                <a:cubicBezTo>
                  <a:pt x="0" y="61"/>
                  <a:pt x="0" y="61"/>
                  <a:pt x="0" y="61"/>
                </a:cubicBezTo>
                <a:cubicBezTo>
                  <a:pt x="0" y="58"/>
                  <a:pt x="1" y="55"/>
                  <a:pt x="2" y="52"/>
                </a:cubicBezTo>
                <a:cubicBezTo>
                  <a:pt x="3" y="49"/>
                  <a:pt x="5" y="47"/>
                  <a:pt x="7" y="45"/>
                </a:cubicBezTo>
                <a:cubicBezTo>
                  <a:pt x="45" y="7"/>
                  <a:pt x="45" y="7"/>
                  <a:pt x="45" y="7"/>
                </a:cubicBezTo>
                <a:cubicBezTo>
                  <a:pt x="47" y="5"/>
                  <a:pt x="49" y="3"/>
                  <a:pt x="52" y="2"/>
                </a:cubicBezTo>
                <a:cubicBezTo>
                  <a:pt x="55" y="1"/>
                  <a:pt x="58" y="0"/>
                  <a:pt x="61" y="0"/>
                </a:cubicBezTo>
                <a:cubicBezTo>
                  <a:pt x="100" y="0"/>
                  <a:pt x="100" y="0"/>
                  <a:pt x="100" y="0"/>
                </a:cubicBezTo>
                <a:cubicBezTo>
                  <a:pt x="102" y="0"/>
                  <a:pt x="105" y="1"/>
                  <a:pt x="106" y="3"/>
                </a:cubicBezTo>
                <a:cubicBezTo>
                  <a:pt x="108" y="5"/>
                  <a:pt x="109" y="7"/>
                  <a:pt x="109" y="9"/>
                </a:cubicBezTo>
                <a:cubicBezTo>
                  <a:pt x="109" y="40"/>
                  <a:pt x="109" y="40"/>
                  <a:pt x="109" y="40"/>
                </a:cubicBezTo>
                <a:cubicBezTo>
                  <a:pt x="113" y="38"/>
                  <a:pt x="117" y="37"/>
                  <a:pt x="121" y="37"/>
                </a:cubicBezTo>
                <a:lnTo>
                  <a:pt x="160" y="37"/>
                </a:lnTo>
                <a:close/>
                <a:moveTo>
                  <a:pt x="67" y="82"/>
                </a:moveTo>
                <a:cubicBezTo>
                  <a:pt x="97" y="52"/>
                  <a:pt x="97" y="52"/>
                  <a:pt x="97" y="52"/>
                </a:cubicBezTo>
                <a:cubicBezTo>
                  <a:pt x="97" y="12"/>
                  <a:pt x="97" y="12"/>
                  <a:pt x="97" y="12"/>
                </a:cubicBezTo>
                <a:cubicBezTo>
                  <a:pt x="61" y="12"/>
                  <a:pt x="61" y="12"/>
                  <a:pt x="61" y="12"/>
                </a:cubicBezTo>
                <a:cubicBezTo>
                  <a:pt x="61" y="52"/>
                  <a:pt x="61" y="52"/>
                  <a:pt x="61" y="52"/>
                </a:cubicBezTo>
                <a:cubicBezTo>
                  <a:pt x="61" y="54"/>
                  <a:pt x="60" y="56"/>
                  <a:pt x="58" y="58"/>
                </a:cubicBezTo>
                <a:cubicBezTo>
                  <a:pt x="56" y="60"/>
                  <a:pt x="54" y="61"/>
                  <a:pt x="52" y="61"/>
                </a:cubicBezTo>
                <a:cubicBezTo>
                  <a:pt x="12" y="61"/>
                  <a:pt x="12" y="61"/>
                  <a:pt x="12" y="61"/>
                </a:cubicBezTo>
                <a:cubicBezTo>
                  <a:pt x="12" y="121"/>
                  <a:pt x="12" y="121"/>
                  <a:pt x="12" y="121"/>
                </a:cubicBezTo>
                <a:cubicBezTo>
                  <a:pt x="61" y="121"/>
                  <a:pt x="61" y="121"/>
                  <a:pt x="61" y="121"/>
                </a:cubicBezTo>
                <a:cubicBezTo>
                  <a:pt x="61" y="97"/>
                  <a:pt x="61" y="97"/>
                  <a:pt x="61" y="97"/>
                </a:cubicBezTo>
                <a:cubicBezTo>
                  <a:pt x="61" y="95"/>
                  <a:pt x="61" y="92"/>
                  <a:pt x="63" y="89"/>
                </a:cubicBezTo>
                <a:cubicBezTo>
                  <a:pt x="64" y="86"/>
                  <a:pt x="65" y="83"/>
                  <a:pt x="67" y="82"/>
                </a:cubicBezTo>
                <a:close/>
                <a:moveTo>
                  <a:pt x="49" y="20"/>
                </a:moveTo>
                <a:cubicBezTo>
                  <a:pt x="20" y="49"/>
                  <a:pt x="20" y="49"/>
                  <a:pt x="20" y="49"/>
                </a:cubicBezTo>
                <a:cubicBezTo>
                  <a:pt x="49" y="49"/>
                  <a:pt x="49" y="49"/>
                  <a:pt x="49" y="49"/>
                </a:cubicBezTo>
                <a:lnTo>
                  <a:pt x="49" y="20"/>
                </a:lnTo>
                <a:close/>
                <a:moveTo>
                  <a:pt x="157" y="158"/>
                </a:moveTo>
                <a:cubicBezTo>
                  <a:pt x="157" y="49"/>
                  <a:pt x="157" y="49"/>
                  <a:pt x="157" y="49"/>
                </a:cubicBezTo>
                <a:cubicBezTo>
                  <a:pt x="121" y="49"/>
                  <a:pt x="121" y="49"/>
                  <a:pt x="121" y="49"/>
                </a:cubicBezTo>
                <a:cubicBezTo>
                  <a:pt x="121" y="88"/>
                  <a:pt x="121" y="88"/>
                  <a:pt x="121" y="88"/>
                </a:cubicBezTo>
                <a:cubicBezTo>
                  <a:pt x="121" y="90"/>
                  <a:pt x="120" y="93"/>
                  <a:pt x="118" y="94"/>
                </a:cubicBezTo>
                <a:cubicBezTo>
                  <a:pt x="117" y="96"/>
                  <a:pt x="115" y="97"/>
                  <a:pt x="112" y="97"/>
                </a:cubicBezTo>
                <a:cubicBezTo>
                  <a:pt x="73" y="97"/>
                  <a:pt x="73" y="97"/>
                  <a:pt x="73" y="97"/>
                </a:cubicBezTo>
                <a:cubicBezTo>
                  <a:pt x="73" y="158"/>
                  <a:pt x="73" y="158"/>
                  <a:pt x="73" y="158"/>
                </a:cubicBezTo>
                <a:lnTo>
                  <a:pt x="157" y="158"/>
                </a:lnTo>
                <a:close/>
                <a:moveTo>
                  <a:pt x="109" y="57"/>
                </a:moveTo>
                <a:cubicBezTo>
                  <a:pt x="81" y="85"/>
                  <a:pt x="81" y="85"/>
                  <a:pt x="81" y="85"/>
                </a:cubicBezTo>
                <a:cubicBezTo>
                  <a:pt x="109" y="85"/>
                  <a:pt x="109" y="85"/>
                  <a:pt x="109" y="85"/>
                </a:cubicBezTo>
                <a:lnTo>
                  <a:pt x="109" y="57"/>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82" name="Freeform 179"/>
          <p:cNvSpPr/>
          <p:nvPr/>
        </p:nvSpPr>
        <p:spPr bwMode="auto">
          <a:xfrm>
            <a:off x="6827038" y="3744931"/>
            <a:ext cx="200541" cy="216482"/>
          </a:xfrm>
          <a:custGeom>
            <a:avLst/>
            <a:gdLst>
              <a:gd name="T0" fmla="*/ 132 w 132"/>
              <a:gd name="T1" fmla="*/ 118 h 144"/>
              <a:gd name="T2" fmla="*/ 125 w 132"/>
              <a:gd name="T3" fmla="*/ 137 h 144"/>
              <a:gd name="T4" fmla="*/ 106 w 132"/>
              <a:gd name="T5" fmla="*/ 144 h 144"/>
              <a:gd name="T6" fmla="*/ 84 w 132"/>
              <a:gd name="T7" fmla="*/ 135 h 144"/>
              <a:gd name="T8" fmla="*/ 10 w 132"/>
              <a:gd name="T9" fmla="*/ 61 h 144"/>
              <a:gd name="T10" fmla="*/ 0 w 132"/>
              <a:gd name="T11" fmla="*/ 36 h 144"/>
              <a:gd name="T12" fmla="*/ 10 w 132"/>
              <a:gd name="T13" fmla="*/ 10 h 144"/>
              <a:gd name="T14" fmla="*/ 36 w 132"/>
              <a:gd name="T15" fmla="*/ 0 h 144"/>
              <a:gd name="T16" fmla="*/ 61 w 132"/>
              <a:gd name="T17" fmla="*/ 10 h 144"/>
              <a:gd name="T18" fmla="*/ 119 w 132"/>
              <a:gd name="T19" fmla="*/ 68 h 144"/>
              <a:gd name="T20" fmla="*/ 120 w 132"/>
              <a:gd name="T21" fmla="*/ 70 h 144"/>
              <a:gd name="T22" fmla="*/ 117 w 132"/>
              <a:gd name="T23" fmla="*/ 74 h 144"/>
              <a:gd name="T24" fmla="*/ 112 w 132"/>
              <a:gd name="T25" fmla="*/ 77 h 144"/>
              <a:gd name="T26" fmla="*/ 110 w 132"/>
              <a:gd name="T27" fmla="*/ 76 h 144"/>
              <a:gd name="T28" fmla="*/ 53 w 132"/>
              <a:gd name="T29" fmla="*/ 19 h 144"/>
              <a:gd name="T30" fmla="*/ 36 w 132"/>
              <a:gd name="T31" fmla="*/ 11 h 144"/>
              <a:gd name="T32" fmla="*/ 19 w 132"/>
              <a:gd name="T33" fmla="*/ 19 h 144"/>
              <a:gd name="T34" fmla="*/ 12 w 132"/>
              <a:gd name="T35" fmla="*/ 36 h 144"/>
              <a:gd name="T36" fmla="*/ 19 w 132"/>
              <a:gd name="T37" fmla="*/ 53 h 144"/>
              <a:gd name="T38" fmla="*/ 92 w 132"/>
              <a:gd name="T39" fmla="*/ 126 h 144"/>
              <a:gd name="T40" fmla="*/ 106 w 132"/>
              <a:gd name="T41" fmla="*/ 132 h 144"/>
              <a:gd name="T42" fmla="*/ 116 w 132"/>
              <a:gd name="T43" fmla="*/ 128 h 144"/>
              <a:gd name="T44" fmla="*/ 120 w 132"/>
              <a:gd name="T45" fmla="*/ 118 h 144"/>
              <a:gd name="T46" fmla="*/ 114 w 132"/>
              <a:gd name="T47" fmla="*/ 104 h 144"/>
              <a:gd name="T48" fmla="*/ 59 w 132"/>
              <a:gd name="T49" fmla="*/ 50 h 144"/>
              <a:gd name="T50" fmla="*/ 54 w 132"/>
              <a:gd name="T51" fmla="*/ 47 h 144"/>
              <a:gd name="T52" fmla="*/ 49 w 132"/>
              <a:gd name="T53" fmla="*/ 49 h 144"/>
              <a:gd name="T54" fmla="*/ 47 w 132"/>
              <a:gd name="T55" fmla="*/ 54 h 144"/>
              <a:gd name="T56" fmla="*/ 50 w 132"/>
              <a:gd name="T57" fmla="*/ 59 h 144"/>
              <a:gd name="T58" fmla="*/ 88 w 132"/>
              <a:gd name="T59" fmla="*/ 98 h 144"/>
              <a:gd name="T60" fmla="*/ 89 w 132"/>
              <a:gd name="T61" fmla="*/ 100 h 144"/>
              <a:gd name="T62" fmla="*/ 86 w 132"/>
              <a:gd name="T63" fmla="*/ 104 h 144"/>
              <a:gd name="T64" fmla="*/ 82 w 132"/>
              <a:gd name="T65" fmla="*/ 107 h 144"/>
              <a:gd name="T66" fmla="*/ 80 w 132"/>
              <a:gd name="T67" fmla="*/ 106 h 144"/>
              <a:gd name="T68" fmla="*/ 41 w 132"/>
              <a:gd name="T69" fmla="*/ 68 h 144"/>
              <a:gd name="T70" fmla="*/ 35 w 132"/>
              <a:gd name="T71" fmla="*/ 54 h 144"/>
              <a:gd name="T72" fmla="*/ 40 w 132"/>
              <a:gd name="T73" fmla="*/ 40 h 144"/>
              <a:gd name="T74" fmla="*/ 54 w 132"/>
              <a:gd name="T75" fmla="*/ 35 h 144"/>
              <a:gd name="T76" fmla="*/ 68 w 132"/>
              <a:gd name="T77" fmla="*/ 41 h 144"/>
              <a:gd name="T78" fmla="*/ 123 w 132"/>
              <a:gd name="T79" fmla="*/ 96 h 144"/>
              <a:gd name="T80" fmla="*/ 132 w 132"/>
              <a:gd name="T81" fmla="*/ 11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2" h="144">
                <a:moveTo>
                  <a:pt x="132" y="118"/>
                </a:moveTo>
                <a:cubicBezTo>
                  <a:pt x="132" y="126"/>
                  <a:pt x="130" y="132"/>
                  <a:pt x="125" y="137"/>
                </a:cubicBezTo>
                <a:cubicBezTo>
                  <a:pt x="120" y="142"/>
                  <a:pt x="113" y="144"/>
                  <a:pt x="106" y="144"/>
                </a:cubicBezTo>
                <a:cubicBezTo>
                  <a:pt x="98" y="144"/>
                  <a:pt x="90" y="141"/>
                  <a:pt x="84" y="135"/>
                </a:cubicBezTo>
                <a:cubicBezTo>
                  <a:pt x="10" y="61"/>
                  <a:pt x="10" y="61"/>
                  <a:pt x="10" y="61"/>
                </a:cubicBezTo>
                <a:cubicBezTo>
                  <a:pt x="3" y="54"/>
                  <a:pt x="0" y="46"/>
                  <a:pt x="0" y="36"/>
                </a:cubicBezTo>
                <a:cubicBezTo>
                  <a:pt x="0" y="26"/>
                  <a:pt x="3" y="17"/>
                  <a:pt x="10" y="10"/>
                </a:cubicBezTo>
                <a:cubicBezTo>
                  <a:pt x="17" y="3"/>
                  <a:pt x="26" y="0"/>
                  <a:pt x="36" y="0"/>
                </a:cubicBezTo>
                <a:cubicBezTo>
                  <a:pt x="46" y="0"/>
                  <a:pt x="54" y="3"/>
                  <a:pt x="61" y="10"/>
                </a:cubicBezTo>
                <a:cubicBezTo>
                  <a:pt x="119" y="68"/>
                  <a:pt x="119" y="68"/>
                  <a:pt x="119" y="68"/>
                </a:cubicBezTo>
                <a:cubicBezTo>
                  <a:pt x="119" y="68"/>
                  <a:pt x="120" y="69"/>
                  <a:pt x="120" y="70"/>
                </a:cubicBezTo>
                <a:cubicBezTo>
                  <a:pt x="120" y="71"/>
                  <a:pt x="119" y="72"/>
                  <a:pt x="117" y="74"/>
                </a:cubicBezTo>
                <a:cubicBezTo>
                  <a:pt x="115" y="76"/>
                  <a:pt x="113" y="77"/>
                  <a:pt x="112" y="77"/>
                </a:cubicBezTo>
                <a:cubicBezTo>
                  <a:pt x="111" y="77"/>
                  <a:pt x="111" y="77"/>
                  <a:pt x="110" y="76"/>
                </a:cubicBezTo>
                <a:cubicBezTo>
                  <a:pt x="53" y="19"/>
                  <a:pt x="53" y="19"/>
                  <a:pt x="53" y="19"/>
                </a:cubicBezTo>
                <a:cubicBezTo>
                  <a:pt x="48" y="14"/>
                  <a:pt x="42" y="11"/>
                  <a:pt x="36" y="11"/>
                </a:cubicBezTo>
                <a:cubicBezTo>
                  <a:pt x="29" y="11"/>
                  <a:pt x="23" y="14"/>
                  <a:pt x="19" y="19"/>
                </a:cubicBezTo>
                <a:cubicBezTo>
                  <a:pt x="14" y="23"/>
                  <a:pt x="12" y="29"/>
                  <a:pt x="12" y="36"/>
                </a:cubicBezTo>
                <a:cubicBezTo>
                  <a:pt x="12" y="42"/>
                  <a:pt x="14" y="48"/>
                  <a:pt x="19" y="53"/>
                </a:cubicBezTo>
                <a:cubicBezTo>
                  <a:pt x="92" y="126"/>
                  <a:pt x="92" y="126"/>
                  <a:pt x="92" y="126"/>
                </a:cubicBezTo>
                <a:cubicBezTo>
                  <a:pt x="96" y="130"/>
                  <a:pt x="101" y="132"/>
                  <a:pt x="106" y="132"/>
                </a:cubicBezTo>
                <a:cubicBezTo>
                  <a:pt x="110" y="132"/>
                  <a:pt x="113" y="131"/>
                  <a:pt x="116" y="128"/>
                </a:cubicBezTo>
                <a:cubicBezTo>
                  <a:pt x="119" y="126"/>
                  <a:pt x="120" y="122"/>
                  <a:pt x="120" y="118"/>
                </a:cubicBezTo>
                <a:cubicBezTo>
                  <a:pt x="120" y="113"/>
                  <a:pt x="118" y="108"/>
                  <a:pt x="114" y="104"/>
                </a:cubicBezTo>
                <a:cubicBezTo>
                  <a:pt x="59" y="50"/>
                  <a:pt x="59" y="50"/>
                  <a:pt x="59" y="50"/>
                </a:cubicBezTo>
                <a:cubicBezTo>
                  <a:pt x="58" y="48"/>
                  <a:pt x="56" y="47"/>
                  <a:pt x="54" y="47"/>
                </a:cubicBezTo>
                <a:cubicBezTo>
                  <a:pt x="52" y="47"/>
                  <a:pt x="50" y="48"/>
                  <a:pt x="49" y="49"/>
                </a:cubicBezTo>
                <a:cubicBezTo>
                  <a:pt x="48" y="50"/>
                  <a:pt x="47" y="52"/>
                  <a:pt x="47" y="54"/>
                </a:cubicBezTo>
                <a:cubicBezTo>
                  <a:pt x="47" y="56"/>
                  <a:pt x="48" y="57"/>
                  <a:pt x="50" y="59"/>
                </a:cubicBezTo>
                <a:cubicBezTo>
                  <a:pt x="88" y="98"/>
                  <a:pt x="88" y="98"/>
                  <a:pt x="88" y="98"/>
                </a:cubicBezTo>
                <a:cubicBezTo>
                  <a:pt x="89" y="99"/>
                  <a:pt x="89" y="99"/>
                  <a:pt x="89" y="100"/>
                </a:cubicBezTo>
                <a:cubicBezTo>
                  <a:pt x="89" y="101"/>
                  <a:pt x="88" y="103"/>
                  <a:pt x="86" y="104"/>
                </a:cubicBezTo>
                <a:cubicBezTo>
                  <a:pt x="84" y="106"/>
                  <a:pt x="83" y="107"/>
                  <a:pt x="82" y="107"/>
                </a:cubicBezTo>
                <a:cubicBezTo>
                  <a:pt x="81" y="107"/>
                  <a:pt x="80" y="107"/>
                  <a:pt x="80" y="106"/>
                </a:cubicBezTo>
                <a:cubicBezTo>
                  <a:pt x="41" y="68"/>
                  <a:pt x="41" y="68"/>
                  <a:pt x="41" y="68"/>
                </a:cubicBezTo>
                <a:cubicBezTo>
                  <a:pt x="37" y="64"/>
                  <a:pt x="35" y="59"/>
                  <a:pt x="35" y="54"/>
                </a:cubicBezTo>
                <a:cubicBezTo>
                  <a:pt x="35" y="48"/>
                  <a:pt x="37" y="44"/>
                  <a:pt x="40" y="40"/>
                </a:cubicBezTo>
                <a:cubicBezTo>
                  <a:pt x="44" y="37"/>
                  <a:pt x="48" y="35"/>
                  <a:pt x="54" y="35"/>
                </a:cubicBezTo>
                <a:cubicBezTo>
                  <a:pt x="59" y="35"/>
                  <a:pt x="64" y="37"/>
                  <a:pt x="68" y="41"/>
                </a:cubicBezTo>
                <a:cubicBezTo>
                  <a:pt x="123" y="96"/>
                  <a:pt x="123" y="96"/>
                  <a:pt x="123" y="96"/>
                </a:cubicBezTo>
                <a:cubicBezTo>
                  <a:pt x="129" y="102"/>
                  <a:pt x="132" y="110"/>
                  <a:pt x="132" y="11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83" name="Freeform 180"/>
          <p:cNvSpPr>
            <a:spLocks noEditPoints="1"/>
          </p:cNvSpPr>
          <p:nvPr/>
        </p:nvSpPr>
        <p:spPr bwMode="auto">
          <a:xfrm>
            <a:off x="7089108" y="3742653"/>
            <a:ext cx="218771" cy="221039"/>
          </a:xfrm>
          <a:custGeom>
            <a:avLst/>
            <a:gdLst>
              <a:gd name="T0" fmla="*/ 145 w 145"/>
              <a:gd name="T1" fmla="*/ 49 h 146"/>
              <a:gd name="T2" fmla="*/ 145 w 145"/>
              <a:gd name="T3" fmla="*/ 136 h 146"/>
              <a:gd name="T4" fmla="*/ 143 w 145"/>
              <a:gd name="T5" fmla="*/ 143 h 146"/>
              <a:gd name="T6" fmla="*/ 136 w 145"/>
              <a:gd name="T7" fmla="*/ 146 h 146"/>
              <a:gd name="T8" fmla="*/ 9 w 145"/>
              <a:gd name="T9" fmla="*/ 146 h 146"/>
              <a:gd name="T10" fmla="*/ 3 w 145"/>
              <a:gd name="T11" fmla="*/ 143 h 146"/>
              <a:gd name="T12" fmla="*/ 0 w 145"/>
              <a:gd name="T13" fmla="*/ 136 h 146"/>
              <a:gd name="T14" fmla="*/ 0 w 145"/>
              <a:gd name="T15" fmla="*/ 9 h 146"/>
              <a:gd name="T16" fmla="*/ 3 w 145"/>
              <a:gd name="T17" fmla="*/ 3 h 146"/>
              <a:gd name="T18" fmla="*/ 9 w 145"/>
              <a:gd name="T19" fmla="*/ 0 h 146"/>
              <a:gd name="T20" fmla="*/ 97 w 145"/>
              <a:gd name="T21" fmla="*/ 0 h 146"/>
              <a:gd name="T22" fmla="*/ 105 w 145"/>
              <a:gd name="T23" fmla="*/ 2 h 146"/>
              <a:gd name="T24" fmla="*/ 113 w 145"/>
              <a:gd name="T25" fmla="*/ 7 h 146"/>
              <a:gd name="T26" fmla="*/ 139 w 145"/>
              <a:gd name="T27" fmla="*/ 33 h 146"/>
              <a:gd name="T28" fmla="*/ 144 w 145"/>
              <a:gd name="T29" fmla="*/ 40 h 146"/>
              <a:gd name="T30" fmla="*/ 145 w 145"/>
              <a:gd name="T31" fmla="*/ 49 h 146"/>
              <a:gd name="T32" fmla="*/ 121 w 145"/>
              <a:gd name="T33" fmla="*/ 133 h 146"/>
              <a:gd name="T34" fmla="*/ 133 w 145"/>
              <a:gd name="T35" fmla="*/ 133 h 146"/>
              <a:gd name="T36" fmla="*/ 133 w 145"/>
              <a:gd name="T37" fmla="*/ 49 h 146"/>
              <a:gd name="T38" fmla="*/ 132 w 145"/>
              <a:gd name="T39" fmla="*/ 45 h 146"/>
              <a:gd name="T40" fmla="*/ 131 w 145"/>
              <a:gd name="T41" fmla="*/ 42 h 146"/>
              <a:gd name="T42" fmla="*/ 104 w 145"/>
              <a:gd name="T43" fmla="*/ 15 h 146"/>
              <a:gd name="T44" fmla="*/ 101 w 145"/>
              <a:gd name="T45" fmla="*/ 13 h 146"/>
              <a:gd name="T46" fmla="*/ 97 w 145"/>
              <a:gd name="T47" fmla="*/ 12 h 146"/>
              <a:gd name="T48" fmla="*/ 97 w 145"/>
              <a:gd name="T49" fmla="*/ 52 h 146"/>
              <a:gd name="T50" fmla="*/ 94 w 145"/>
              <a:gd name="T51" fmla="*/ 58 h 146"/>
              <a:gd name="T52" fmla="*/ 88 w 145"/>
              <a:gd name="T53" fmla="*/ 61 h 146"/>
              <a:gd name="T54" fmla="*/ 34 w 145"/>
              <a:gd name="T55" fmla="*/ 61 h 146"/>
              <a:gd name="T56" fmla="*/ 27 w 145"/>
              <a:gd name="T57" fmla="*/ 58 h 146"/>
              <a:gd name="T58" fmla="*/ 24 w 145"/>
              <a:gd name="T59" fmla="*/ 52 h 146"/>
              <a:gd name="T60" fmla="*/ 24 w 145"/>
              <a:gd name="T61" fmla="*/ 12 h 146"/>
              <a:gd name="T62" fmla="*/ 12 w 145"/>
              <a:gd name="T63" fmla="*/ 12 h 146"/>
              <a:gd name="T64" fmla="*/ 12 w 145"/>
              <a:gd name="T65" fmla="*/ 133 h 146"/>
              <a:gd name="T66" fmla="*/ 24 w 145"/>
              <a:gd name="T67" fmla="*/ 133 h 146"/>
              <a:gd name="T68" fmla="*/ 24 w 145"/>
              <a:gd name="T69" fmla="*/ 94 h 146"/>
              <a:gd name="T70" fmla="*/ 27 w 145"/>
              <a:gd name="T71" fmla="*/ 88 h 146"/>
              <a:gd name="T72" fmla="*/ 34 w 145"/>
              <a:gd name="T73" fmla="*/ 85 h 146"/>
              <a:gd name="T74" fmla="*/ 112 w 145"/>
              <a:gd name="T75" fmla="*/ 85 h 146"/>
              <a:gd name="T76" fmla="*/ 119 w 145"/>
              <a:gd name="T77" fmla="*/ 88 h 146"/>
              <a:gd name="T78" fmla="*/ 121 w 145"/>
              <a:gd name="T79" fmla="*/ 94 h 146"/>
              <a:gd name="T80" fmla="*/ 121 w 145"/>
              <a:gd name="T81" fmla="*/ 133 h 146"/>
              <a:gd name="T82" fmla="*/ 37 w 145"/>
              <a:gd name="T83" fmla="*/ 133 h 146"/>
              <a:gd name="T84" fmla="*/ 109 w 145"/>
              <a:gd name="T85" fmla="*/ 133 h 146"/>
              <a:gd name="T86" fmla="*/ 109 w 145"/>
              <a:gd name="T87" fmla="*/ 97 h 146"/>
              <a:gd name="T88" fmla="*/ 37 w 145"/>
              <a:gd name="T89" fmla="*/ 97 h 146"/>
              <a:gd name="T90" fmla="*/ 37 w 145"/>
              <a:gd name="T91" fmla="*/ 133 h 146"/>
              <a:gd name="T92" fmla="*/ 85 w 145"/>
              <a:gd name="T93" fmla="*/ 46 h 146"/>
              <a:gd name="T94" fmla="*/ 85 w 145"/>
              <a:gd name="T95" fmla="*/ 15 h 146"/>
              <a:gd name="T96" fmla="*/ 84 w 145"/>
              <a:gd name="T97" fmla="*/ 13 h 146"/>
              <a:gd name="T98" fmla="*/ 82 w 145"/>
              <a:gd name="T99" fmla="*/ 12 h 146"/>
              <a:gd name="T100" fmla="*/ 64 w 145"/>
              <a:gd name="T101" fmla="*/ 12 h 146"/>
              <a:gd name="T102" fmla="*/ 62 w 145"/>
              <a:gd name="T103" fmla="*/ 13 h 146"/>
              <a:gd name="T104" fmla="*/ 61 w 145"/>
              <a:gd name="T105" fmla="*/ 15 h 146"/>
              <a:gd name="T106" fmla="*/ 61 w 145"/>
              <a:gd name="T107" fmla="*/ 46 h 146"/>
              <a:gd name="T108" fmla="*/ 62 w 145"/>
              <a:gd name="T109" fmla="*/ 48 h 146"/>
              <a:gd name="T110" fmla="*/ 64 w 145"/>
              <a:gd name="T111" fmla="*/ 49 h 146"/>
              <a:gd name="T112" fmla="*/ 82 w 145"/>
              <a:gd name="T113" fmla="*/ 49 h 146"/>
              <a:gd name="T114" fmla="*/ 84 w 145"/>
              <a:gd name="T115" fmla="*/ 48 h 146"/>
              <a:gd name="T116" fmla="*/ 85 w 145"/>
              <a:gd name="T117" fmla="*/ 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5" h="146">
                <a:moveTo>
                  <a:pt x="145" y="49"/>
                </a:moveTo>
                <a:cubicBezTo>
                  <a:pt x="145" y="136"/>
                  <a:pt x="145" y="136"/>
                  <a:pt x="145" y="136"/>
                </a:cubicBezTo>
                <a:cubicBezTo>
                  <a:pt x="145" y="139"/>
                  <a:pt x="145" y="141"/>
                  <a:pt x="143" y="143"/>
                </a:cubicBezTo>
                <a:cubicBezTo>
                  <a:pt x="141" y="145"/>
                  <a:pt x="139" y="146"/>
                  <a:pt x="136" y="146"/>
                </a:cubicBezTo>
                <a:cubicBezTo>
                  <a:pt x="9" y="146"/>
                  <a:pt x="9" y="146"/>
                  <a:pt x="9" y="146"/>
                </a:cubicBezTo>
                <a:cubicBezTo>
                  <a:pt x="7" y="146"/>
                  <a:pt x="5" y="145"/>
                  <a:pt x="3" y="143"/>
                </a:cubicBezTo>
                <a:cubicBezTo>
                  <a:pt x="1" y="141"/>
                  <a:pt x="0" y="139"/>
                  <a:pt x="0" y="136"/>
                </a:cubicBezTo>
                <a:cubicBezTo>
                  <a:pt x="0" y="9"/>
                  <a:pt x="0" y="9"/>
                  <a:pt x="0" y="9"/>
                </a:cubicBezTo>
                <a:cubicBezTo>
                  <a:pt x="0" y="7"/>
                  <a:pt x="1" y="5"/>
                  <a:pt x="3" y="3"/>
                </a:cubicBezTo>
                <a:cubicBezTo>
                  <a:pt x="5" y="1"/>
                  <a:pt x="7" y="0"/>
                  <a:pt x="9" y="0"/>
                </a:cubicBezTo>
                <a:cubicBezTo>
                  <a:pt x="97" y="0"/>
                  <a:pt x="97" y="0"/>
                  <a:pt x="97" y="0"/>
                </a:cubicBezTo>
                <a:cubicBezTo>
                  <a:pt x="100" y="0"/>
                  <a:pt x="102" y="1"/>
                  <a:pt x="105" y="2"/>
                </a:cubicBezTo>
                <a:cubicBezTo>
                  <a:pt x="108" y="3"/>
                  <a:pt x="111" y="5"/>
                  <a:pt x="113" y="7"/>
                </a:cubicBezTo>
                <a:cubicBezTo>
                  <a:pt x="139" y="33"/>
                  <a:pt x="139" y="33"/>
                  <a:pt x="139" y="33"/>
                </a:cubicBezTo>
                <a:cubicBezTo>
                  <a:pt x="141" y="35"/>
                  <a:pt x="142" y="37"/>
                  <a:pt x="144" y="40"/>
                </a:cubicBezTo>
                <a:cubicBezTo>
                  <a:pt x="145" y="43"/>
                  <a:pt x="145" y="46"/>
                  <a:pt x="145" y="49"/>
                </a:cubicBezTo>
                <a:close/>
                <a:moveTo>
                  <a:pt x="121" y="133"/>
                </a:moveTo>
                <a:cubicBezTo>
                  <a:pt x="133" y="133"/>
                  <a:pt x="133" y="133"/>
                  <a:pt x="133" y="133"/>
                </a:cubicBezTo>
                <a:cubicBezTo>
                  <a:pt x="133" y="49"/>
                  <a:pt x="133" y="49"/>
                  <a:pt x="133" y="49"/>
                </a:cubicBezTo>
                <a:cubicBezTo>
                  <a:pt x="133" y="48"/>
                  <a:pt x="133" y="47"/>
                  <a:pt x="132" y="45"/>
                </a:cubicBezTo>
                <a:cubicBezTo>
                  <a:pt x="132" y="44"/>
                  <a:pt x="131" y="42"/>
                  <a:pt x="131" y="42"/>
                </a:cubicBezTo>
                <a:cubicBezTo>
                  <a:pt x="104" y="15"/>
                  <a:pt x="104" y="15"/>
                  <a:pt x="104" y="15"/>
                </a:cubicBezTo>
                <a:cubicBezTo>
                  <a:pt x="103" y="15"/>
                  <a:pt x="102" y="14"/>
                  <a:pt x="101" y="13"/>
                </a:cubicBezTo>
                <a:cubicBezTo>
                  <a:pt x="99" y="13"/>
                  <a:pt x="98" y="12"/>
                  <a:pt x="97" y="12"/>
                </a:cubicBezTo>
                <a:cubicBezTo>
                  <a:pt x="97" y="52"/>
                  <a:pt x="97" y="52"/>
                  <a:pt x="97" y="52"/>
                </a:cubicBezTo>
                <a:cubicBezTo>
                  <a:pt x="97" y="54"/>
                  <a:pt x="96" y="56"/>
                  <a:pt x="94" y="58"/>
                </a:cubicBezTo>
                <a:cubicBezTo>
                  <a:pt x="93" y="60"/>
                  <a:pt x="91" y="61"/>
                  <a:pt x="88" y="61"/>
                </a:cubicBezTo>
                <a:cubicBezTo>
                  <a:pt x="34" y="61"/>
                  <a:pt x="34" y="61"/>
                  <a:pt x="34" y="61"/>
                </a:cubicBezTo>
                <a:cubicBezTo>
                  <a:pt x="31" y="61"/>
                  <a:pt x="29" y="60"/>
                  <a:pt x="27" y="58"/>
                </a:cubicBezTo>
                <a:cubicBezTo>
                  <a:pt x="25" y="56"/>
                  <a:pt x="24" y="54"/>
                  <a:pt x="24" y="52"/>
                </a:cubicBezTo>
                <a:cubicBezTo>
                  <a:pt x="24" y="12"/>
                  <a:pt x="24" y="12"/>
                  <a:pt x="24" y="12"/>
                </a:cubicBezTo>
                <a:cubicBezTo>
                  <a:pt x="12" y="12"/>
                  <a:pt x="12" y="12"/>
                  <a:pt x="12" y="12"/>
                </a:cubicBezTo>
                <a:cubicBezTo>
                  <a:pt x="12" y="133"/>
                  <a:pt x="12" y="133"/>
                  <a:pt x="12" y="133"/>
                </a:cubicBezTo>
                <a:cubicBezTo>
                  <a:pt x="24" y="133"/>
                  <a:pt x="24" y="133"/>
                  <a:pt x="24" y="133"/>
                </a:cubicBezTo>
                <a:cubicBezTo>
                  <a:pt x="24" y="94"/>
                  <a:pt x="24" y="94"/>
                  <a:pt x="24" y="94"/>
                </a:cubicBezTo>
                <a:cubicBezTo>
                  <a:pt x="24" y="92"/>
                  <a:pt x="25" y="89"/>
                  <a:pt x="27" y="88"/>
                </a:cubicBezTo>
                <a:cubicBezTo>
                  <a:pt x="29" y="86"/>
                  <a:pt x="31" y="85"/>
                  <a:pt x="34" y="85"/>
                </a:cubicBezTo>
                <a:cubicBezTo>
                  <a:pt x="112" y="85"/>
                  <a:pt x="112" y="85"/>
                  <a:pt x="112" y="85"/>
                </a:cubicBezTo>
                <a:cubicBezTo>
                  <a:pt x="115" y="85"/>
                  <a:pt x="117" y="86"/>
                  <a:pt x="119" y="88"/>
                </a:cubicBezTo>
                <a:cubicBezTo>
                  <a:pt x="120" y="89"/>
                  <a:pt x="121" y="92"/>
                  <a:pt x="121" y="94"/>
                </a:cubicBezTo>
                <a:lnTo>
                  <a:pt x="121" y="133"/>
                </a:lnTo>
                <a:close/>
                <a:moveTo>
                  <a:pt x="37" y="133"/>
                </a:moveTo>
                <a:cubicBezTo>
                  <a:pt x="109" y="133"/>
                  <a:pt x="109" y="133"/>
                  <a:pt x="109" y="133"/>
                </a:cubicBezTo>
                <a:cubicBezTo>
                  <a:pt x="109" y="97"/>
                  <a:pt x="109" y="97"/>
                  <a:pt x="109" y="97"/>
                </a:cubicBezTo>
                <a:cubicBezTo>
                  <a:pt x="37" y="97"/>
                  <a:pt x="37" y="97"/>
                  <a:pt x="37" y="97"/>
                </a:cubicBezTo>
                <a:lnTo>
                  <a:pt x="37" y="133"/>
                </a:lnTo>
                <a:close/>
                <a:moveTo>
                  <a:pt x="85" y="46"/>
                </a:moveTo>
                <a:cubicBezTo>
                  <a:pt x="85" y="15"/>
                  <a:pt x="85" y="15"/>
                  <a:pt x="85" y="15"/>
                </a:cubicBezTo>
                <a:cubicBezTo>
                  <a:pt x="85" y="15"/>
                  <a:pt x="85" y="14"/>
                  <a:pt x="84" y="13"/>
                </a:cubicBezTo>
                <a:cubicBezTo>
                  <a:pt x="83" y="13"/>
                  <a:pt x="83" y="12"/>
                  <a:pt x="82" y="12"/>
                </a:cubicBezTo>
                <a:cubicBezTo>
                  <a:pt x="64" y="12"/>
                  <a:pt x="64" y="12"/>
                  <a:pt x="64" y="12"/>
                </a:cubicBezTo>
                <a:cubicBezTo>
                  <a:pt x="63" y="12"/>
                  <a:pt x="62" y="13"/>
                  <a:pt x="62" y="13"/>
                </a:cubicBezTo>
                <a:cubicBezTo>
                  <a:pt x="61" y="14"/>
                  <a:pt x="61" y="15"/>
                  <a:pt x="61" y="15"/>
                </a:cubicBezTo>
                <a:cubicBezTo>
                  <a:pt x="61" y="46"/>
                  <a:pt x="61" y="46"/>
                  <a:pt x="61" y="46"/>
                </a:cubicBezTo>
                <a:cubicBezTo>
                  <a:pt x="61" y="47"/>
                  <a:pt x="61" y="47"/>
                  <a:pt x="62" y="48"/>
                </a:cubicBezTo>
                <a:cubicBezTo>
                  <a:pt x="62" y="48"/>
                  <a:pt x="63" y="49"/>
                  <a:pt x="64" y="49"/>
                </a:cubicBezTo>
                <a:cubicBezTo>
                  <a:pt x="82" y="49"/>
                  <a:pt x="82" y="49"/>
                  <a:pt x="82" y="49"/>
                </a:cubicBezTo>
                <a:cubicBezTo>
                  <a:pt x="83" y="49"/>
                  <a:pt x="83" y="48"/>
                  <a:pt x="84" y="48"/>
                </a:cubicBezTo>
                <a:cubicBezTo>
                  <a:pt x="85" y="47"/>
                  <a:pt x="85" y="47"/>
                  <a:pt x="85" y="4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84" name="Freeform 181"/>
          <p:cNvSpPr>
            <a:spLocks noEditPoints="1"/>
          </p:cNvSpPr>
          <p:nvPr/>
        </p:nvSpPr>
        <p:spPr bwMode="auto">
          <a:xfrm>
            <a:off x="7430939" y="3760882"/>
            <a:ext cx="221051" cy="182299"/>
          </a:xfrm>
          <a:custGeom>
            <a:avLst/>
            <a:gdLst>
              <a:gd name="T0" fmla="*/ 145 w 145"/>
              <a:gd name="T1" fmla="*/ 6 h 121"/>
              <a:gd name="T2" fmla="*/ 145 w 145"/>
              <a:gd name="T3" fmla="*/ 19 h 121"/>
              <a:gd name="T4" fmla="*/ 143 w 145"/>
              <a:gd name="T5" fmla="*/ 23 h 121"/>
              <a:gd name="T6" fmla="*/ 139 w 145"/>
              <a:gd name="T7" fmla="*/ 25 h 121"/>
              <a:gd name="T8" fmla="*/ 6 w 145"/>
              <a:gd name="T9" fmla="*/ 25 h 121"/>
              <a:gd name="T10" fmla="*/ 2 w 145"/>
              <a:gd name="T11" fmla="*/ 23 h 121"/>
              <a:gd name="T12" fmla="*/ 0 w 145"/>
              <a:gd name="T13" fmla="*/ 19 h 121"/>
              <a:gd name="T14" fmla="*/ 0 w 145"/>
              <a:gd name="T15" fmla="*/ 6 h 121"/>
              <a:gd name="T16" fmla="*/ 2 w 145"/>
              <a:gd name="T17" fmla="*/ 2 h 121"/>
              <a:gd name="T18" fmla="*/ 6 w 145"/>
              <a:gd name="T19" fmla="*/ 0 h 121"/>
              <a:gd name="T20" fmla="*/ 139 w 145"/>
              <a:gd name="T21" fmla="*/ 0 h 121"/>
              <a:gd name="T22" fmla="*/ 143 w 145"/>
              <a:gd name="T23" fmla="*/ 2 h 121"/>
              <a:gd name="T24" fmla="*/ 145 w 145"/>
              <a:gd name="T25" fmla="*/ 6 h 121"/>
              <a:gd name="T26" fmla="*/ 145 w 145"/>
              <a:gd name="T27" fmla="*/ 55 h 121"/>
              <a:gd name="T28" fmla="*/ 145 w 145"/>
              <a:gd name="T29" fmla="*/ 67 h 121"/>
              <a:gd name="T30" fmla="*/ 143 w 145"/>
              <a:gd name="T31" fmla="*/ 71 h 121"/>
              <a:gd name="T32" fmla="*/ 139 w 145"/>
              <a:gd name="T33" fmla="*/ 73 h 121"/>
              <a:gd name="T34" fmla="*/ 6 w 145"/>
              <a:gd name="T35" fmla="*/ 73 h 121"/>
              <a:gd name="T36" fmla="*/ 2 w 145"/>
              <a:gd name="T37" fmla="*/ 71 h 121"/>
              <a:gd name="T38" fmla="*/ 0 w 145"/>
              <a:gd name="T39" fmla="*/ 67 h 121"/>
              <a:gd name="T40" fmla="*/ 0 w 145"/>
              <a:gd name="T41" fmla="*/ 55 h 121"/>
              <a:gd name="T42" fmla="*/ 2 w 145"/>
              <a:gd name="T43" fmla="*/ 51 h 121"/>
              <a:gd name="T44" fmla="*/ 6 w 145"/>
              <a:gd name="T45" fmla="*/ 49 h 121"/>
              <a:gd name="T46" fmla="*/ 139 w 145"/>
              <a:gd name="T47" fmla="*/ 49 h 121"/>
              <a:gd name="T48" fmla="*/ 143 w 145"/>
              <a:gd name="T49" fmla="*/ 51 h 121"/>
              <a:gd name="T50" fmla="*/ 145 w 145"/>
              <a:gd name="T51" fmla="*/ 55 h 121"/>
              <a:gd name="T52" fmla="*/ 145 w 145"/>
              <a:gd name="T53" fmla="*/ 103 h 121"/>
              <a:gd name="T54" fmla="*/ 145 w 145"/>
              <a:gd name="T55" fmla="*/ 115 h 121"/>
              <a:gd name="T56" fmla="*/ 143 w 145"/>
              <a:gd name="T57" fmla="*/ 120 h 121"/>
              <a:gd name="T58" fmla="*/ 139 w 145"/>
              <a:gd name="T59" fmla="*/ 121 h 121"/>
              <a:gd name="T60" fmla="*/ 6 w 145"/>
              <a:gd name="T61" fmla="*/ 121 h 121"/>
              <a:gd name="T62" fmla="*/ 2 w 145"/>
              <a:gd name="T63" fmla="*/ 120 h 121"/>
              <a:gd name="T64" fmla="*/ 0 w 145"/>
              <a:gd name="T65" fmla="*/ 115 h 121"/>
              <a:gd name="T66" fmla="*/ 0 w 145"/>
              <a:gd name="T67" fmla="*/ 103 h 121"/>
              <a:gd name="T68" fmla="*/ 2 w 145"/>
              <a:gd name="T69" fmla="*/ 99 h 121"/>
              <a:gd name="T70" fmla="*/ 6 w 145"/>
              <a:gd name="T71" fmla="*/ 97 h 121"/>
              <a:gd name="T72" fmla="*/ 139 w 145"/>
              <a:gd name="T73" fmla="*/ 97 h 121"/>
              <a:gd name="T74" fmla="*/ 143 w 145"/>
              <a:gd name="T75" fmla="*/ 99 h 121"/>
              <a:gd name="T76" fmla="*/ 145 w 145"/>
              <a:gd name="T77" fmla="*/ 10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5" h="121">
                <a:moveTo>
                  <a:pt x="145" y="6"/>
                </a:moveTo>
                <a:cubicBezTo>
                  <a:pt x="145" y="19"/>
                  <a:pt x="145" y="19"/>
                  <a:pt x="145" y="19"/>
                </a:cubicBezTo>
                <a:cubicBezTo>
                  <a:pt x="145" y="20"/>
                  <a:pt x="145" y="22"/>
                  <a:pt x="143" y="23"/>
                </a:cubicBezTo>
                <a:cubicBezTo>
                  <a:pt x="142" y="24"/>
                  <a:pt x="141" y="25"/>
                  <a:pt x="139" y="25"/>
                </a:cubicBezTo>
                <a:cubicBezTo>
                  <a:pt x="6" y="25"/>
                  <a:pt x="6" y="25"/>
                  <a:pt x="6" y="25"/>
                </a:cubicBezTo>
                <a:cubicBezTo>
                  <a:pt x="4" y="25"/>
                  <a:pt x="3" y="24"/>
                  <a:pt x="2" y="23"/>
                </a:cubicBezTo>
                <a:cubicBezTo>
                  <a:pt x="1" y="22"/>
                  <a:pt x="0" y="20"/>
                  <a:pt x="0" y="19"/>
                </a:cubicBezTo>
                <a:cubicBezTo>
                  <a:pt x="0" y="6"/>
                  <a:pt x="0" y="6"/>
                  <a:pt x="0" y="6"/>
                </a:cubicBezTo>
                <a:cubicBezTo>
                  <a:pt x="0" y="5"/>
                  <a:pt x="1" y="3"/>
                  <a:pt x="2" y="2"/>
                </a:cubicBezTo>
                <a:cubicBezTo>
                  <a:pt x="3" y="1"/>
                  <a:pt x="4" y="0"/>
                  <a:pt x="6" y="0"/>
                </a:cubicBezTo>
                <a:cubicBezTo>
                  <a:pt x="139" y="0"/>
                  <a:pt x="139" y="0"/>
                  <a:pt x="139" y="0"/>
                </a:cubicBezTo>
                <a:cubicBezTo>
                  <a:pt x="141" y="0"/>
                  <a:pt x="142" y="1"/>
                  <a:pt x="143" y="2"/>
                </a:cubicBezTo>
                <a:cubicBezTo>
                  <a:pt x="145" y="3"/>
                  <a:pt x="145" y="5"/>
                  <a:pt x="145" y="6"/>
                </a:cubicBezTo>
                <a:close/>
                <a:moveTo>
                  <a:pt x="145" y="55"/>
                </a:moveTo>
                <a:cubicBezTo>
                  <a:pt x="145" y="67"/>
                  <a:pt x="145" y="67"/>
                  <a:pt x="145" y="67"/>
                </a:cubicBezTo>
                <a:cubicBezTo>
                  <a:pt x="145" y="69"/>
                  <a:pt x="145" y="70"/>
                  <a:pt x="143" y="71"/>
                </a:cubicBezTo>
                <a:cubicBezTo>
                  <a:pt x="142" y="72"/>
                  <a:pt x="141" y="73"/>
                  <a:pt x="139" y="73"/>
                </a:cubicBezTo>
                <a:cubicBezTo>
                  <a:pt x="6" y="73"/>
                  <a:pt x="6" y="73"/>
                  <a:pt x="6" y="73"/>
                </a:cubicBezTo>
                <a:cubicBezTo>
                  <a:pt x="4" y="73"/>
                  <a:pt x="3" y="72"/>
                  <a:pt x="2" y="71"/>
                </a:cubicBezTo>
                <a:cubicBezTo>
                  <a:pt x="1" y="70"/>
                  <a:pt x="0" y="69"/>
                  <a:pt x="0" y="67"/>
                </a:cubicBezTo>
                <a:cubicBezTo>
                  <a:pt x="0" y="55"/>
                  <a:pt x="0" y="55"/>
                  <a:pt x="0" y="55"/>
                </a:cubicBezTo>
                <a:cubicBezTo>
                  <a:pt x="0" y="53"/>
                  <a:pt x="1" y="52"/>
                  <a:pt x="2" y="51"/>
                </a:cubicBezTo>
                <a:cubicBezTo>
                  <a:pt x="3" y="49"/>
                  <a:pt x="4" y="49"/>
                  <a:pt x="6" y="49"/>
                </a:cubicBezTo>
                <a:cubicBezTo>
                  <a:pt x="139" y="49"/>
                  <a:pt x="139" y="49"/>
                  <a:pt x="139" y="49"/>
                </a:cubicBezTo>
                <a:cubicBezTo>
                  <a:pt x="141" y="49"/>
                  <a:pt x="142" y="49"/>
                  <a:pt x="143" y="51"/>
                </a:cubicBezTo>
                <a:cubicBezTo>
                  <a:pt x="145" y="52"/>
                  <a:pt x="145" y="53"/>
                  <a:pt x="145" y="55"/>
                </a:cubicBezTo>
                <a:close/>
                <a:moveTo>
                  <a:pt x="145" y="103"/>
                </a:moveTo>
                <a:cubicBezTo>
                  <a:pt x="145" y="115"/>
                  <a:pt x="145" y="115"/>
                  <a:pt x="145" y="115"/>
                </a:cubicBezTo>
                <a:cubicBezTo>
                  <a:pt x="145" y="117"/>
                  <a:pt x="145" y="118"/>
                  <a:pt x="143" y="120"/>
                </a:cubicBezTo>
                <a:cubicBezTo>
                  <a:pt x="142" y="121"/>
                  <a:pt x="141" y="121"/>
                  <a:pt x="139" y="121"/>
                </a:cubicBezTo>
                <a:cubicBezTo>
                  <a:pt x="6" y="121"/>
                  <a:pt x="6" y="121"/>
                  <a:pt x="6" y="121"/>
                </a:cubicBezTo>
                <a:cubicBezTo>
                  <a:pt x="4" y="121"/>
                  <a:pt x="3" y="121"/>
                  <a:pt x="2" y="120"/>
                </a:cubicBezTo>
                <a:cubicBezTo>
                  <a:pt x="1" y="118"/>
                  <a:pt x="0" y="117"/>
                  <a:pt x="0" y="115"/>
                </a:cubicBezTo>
                <a:cubicBezTo>
                  <a:pt x="0" y="103"/>
                  <a:pt x="0" y="103"/>
                  <a:pt x="0" y="103"/>
                </a:cubicBezTo>
                <a:cubicBezTo>
                  <a:pt x="0" y="102"/>
                  <a:pt x="1" y="100"/>
                  <a:pt x="2" y="99"/>
                </a:cubicBezTo>
                <a:cubicBezTo>
                  <a:pt x="3" y="98"/>
                  <a:pt x="4" y="97"/>
                  <a:pt x="6" y="97"/>
                </a:cubicBezTo>
                <a:cubicBezTo>
                  <a:pt x="139" y="97"/>
                  <a:pt x="139" y="97"/>
                  <a:pt x="139" y="97"/>
                </a:cubicBezTo>
                <a:cubicBezTo>
                  <a:pt x="141" y="97"/>
                  <a:pt x="142" y="98"/>
                  <a:pt x="143" y="99"/>
                </a:cubicBezTo>
                <a:cubicBezTo>
                  <a:pt x="145" y="100"/>
                  <a:pt x="145" y="102"/>
                  <a:pt x="145" y="10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85" name="Freeform 182"/>
          <p:cNvSpPr>
            <a:spLocks noEditPoints="1"/>
          </p:cNvSpPr>
          <p:nvPr/>
        </p:nvSpPr>
        <p:spPr bwMode="auto">
          <a:xfrm>
            <a:off x="7713519" y="3751767"/>
            <a:ext cx="255233" cy="202807"/>
          </a:xfrm>
          <a:custGeom>
            <a:avLst/>
            <a:gdLst>
              <a:gd name="T0" fmla="*/ 36 w 170"/>
              <a:gd name="T1" fmla="*/ 19 h 134"/>
              <a:gd name="T2" fmla="*/ 18 w 170"/>
              <a:gd name="T3" fmla="*/ 37 h 134"/>
              <a:gd name="T4" fmla="*/ 0 w 170"/>
              <a:gd name="T5" fmla="*/ 19 h 134"/>
              <a:gd name="T6" fmla="*/ 18 w 170"/>
              <a:gd name="T7" fmla="*/ 0 h 134"/>
              <a:gd name="T8" fmla="*/ 31 w 170"/>
              <a:gd name="T9" fmla="*/ 54 h 134"/>
              <a:gd name="T10" fmla="*/ 31 w 170"/>
              <a:gd name="T11" fmla="*/ 80 h 134"/>
              <a:gd name="T12" fmla="*/ 5 w 170"/>
              <a:gd name="T13" fmla="*/ 80 h 134"/>
              <a:gd name="T14" fmla="*/ 5 w 170"/>
              <a:gd name="T15" fmla="*/ 54 h 134"/>
              <a:gd name="T16" fmla="*/ 31 w 170"/>
              <a:gd name="T17" fmla="*/ 54 h 134"/>
              <a:gd name="T18" fmla="*/ 36 w 170"/>
              <a:gd name="T19" fmla="*/ 115 h 134"/>
              <a:gd name="T20" fmla="*/ 18 w 170"/>
              <a:gd name="T21" fmla="*/ 134 h 134"/>
              <a:gd name="T22" fmla="*/ 0 w 170"/>
              <a:gd name="T23" fmla="*/ 115 h 134"/>
              <a:gd name="T24" fmla="*/ 18 w 170"/>
              <a:gd name="T25" fmla="*/ 97 h 134"/>
              <a:gd name="T26" fmla="*/ 170 w 170"/>
              <a:gd name="T27" fmla="*/ 9 h 134"/>
              <a:gd name="T28" fmla="*/ 169 w 170"/>
              <a:gd name="T29" fmla="*/ 30 h 134"/>
              <a:gd name="T30" fmla="*/ 52 w 170"/>
              <a:gd name="T31" fmla="*/ 31 h 134"/>
              <a:gd name="T32" fmla="*/ 48 w 170"/>
              <a:gd name="T33" fmla="*/ 28 h 134"/>
              <a:gd name="T34" fmla="*/ 49 w 170"/>
              <a:gd name="T35" fmla="*/ 7 h 134"/>
              <a:gd name="T36" fmla="*/ 166 w 170"/>
              <a:gd name="T37" fmla="*/ 6 h 134"/>
              <a:gd name="T38" fmla="*/ 170 w 170"/>
              <a:gd name="T39" fmla="*/ 9 h 134"/>
              <a:gd name="T40" fmla="*/ 170 w 170"/>
              <a:gd name="T41" fmla="*/ 76 h 134"/>
              <a:gd name="T42" fmla="*/ 166 w 170"/>
              <a:gd name="T43" fmla="*/ 79 h 134"/>
              <a:gd name="T44" fmla="*/ 49 w 170"/>
              <a:gd name="T45" fmla="*/ 78 h 134"/>
              <a:gd name="T46" fmla="*/ 48 w 170"/>
              <a:gd name="T47" fmla="*/ 58 h 134"/>
              <a:gd name="T48" fmla="*/ 52 w 170"/>
              <a:gd name="T49" fmla="*/ 55 h 134"/>
              <a:gd name="T50" fmla="*/ 169 w 170"/>
              <a:gd name="T51" fmla="*/ 56 h 134"/>
              <a:gd name="T52" fmla="*/ 170 w 170"/>
              <a:gd name="T53" fmla="*/ 106 h 134"/>
              <a:gd name="T54" fmla="*/ 169 w 170"/>
              <a:gd name="T55" fmla="*/ 127 h 134"/>
              <a:gd name="T56" fmla="*/ 52 w 170"/>
              <a:gd name="T57" fmla="*/ 127 h 134"/>
              <a:gd name="T58" fmla="*/ 48 w 170"/>
              <a:gd name="T59" fmla="*/ 124 h 134"/>
              <a:gd name="T60" fmla="*/ 49 w 170"/>
              <a:gd name="T61" fmla="*/ 104 h 134"/>
              <a:gd name="T62" fmla="*/ 166 w 170"/>
              <a:gd name="T63" fmla="*/ 103 h 134"/>
              <a:gd name="T64" fmla="*/ 170 w 170"/>
              <a:gd name="T65" fmla="*/ 10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0" h="134">
                <a:moveTo>
                  <a:pt x="31" y="6"/>
                </a:moveTo>
                <a:cubicBezTo>
                  <a:pt x="35" y="9"/>
                  <a:pt x="36" y="13"/>
                  <a:pt x="36" y="19"/>
                </a:cubicBezTo>
                <a:cubicBezTo>
                  <a:pt x="36" y="24"/>
                  <a:pt x="35" y="28"/>
                  <a:pt x="31" y="31"/>
                </a:cubicBezTo>
                <a:cubicBezTo>
                  <a:pt x="28" y="35"/>
                  <a:pt x="23" y="37"/>
                  <a:pt x="18" y="37"/>
                </a:cubicBezTo>
                <a:cubicBezTo>
                  <a:pt x="13" y="37"/>
                  <a:pt x="9" y="35"/>
                  <a:pt x="5" y="31"/>
                </a:cubicBezTo>
                <a:cubicBezTo>
                  <a:pt x="2" y="28"/>
                  <a:pt x="0" y="24"/>
                  <a:pt x="0" y="19"/>
                </a:cubicBezTo>
                <a:cubicBezTo>
                  <a:pt x="0" y="13"/>
                  <a:pt x="2" y="9"/>
                  <a:pt x="5" y="6"/>
                </a:cubicBezTo>
                <a:cubicBezTo>
                  <a:pt x="9" y="2"/>
                  <a:pt x="13" y="0"/>
                  <a:pt x="18" y="0"/>
                </a:cubicBezTo>
                <a:cubicBezTo>
                  <a:pt x="23" y="0"/>
                  <a:pt x="28" y="2"/>
                  <a:pt x="31" y="6"/>
                </a:cubicBezTo>
                <a:close/>
                <a:moveTo>
                  <a:pt x="31" y="54"/>
                </a:moveTo>
                <a:cubicBezTo>
                  <a:pt x="35" y="58"/>
                  <a:pt x="36" y="62"/>
                  <a:pt x="36" y="67"/>
                </a:cubicBezTo>
                <a:cubicBezTo>
                  <a:pt x="36" y="72"/>
                  <a:pt x="35" y="76"/>
                  <a:pt x="31" y="80"/>
                </a:cubicBezTo>
                <a:cubicBezTo>
                  <a:pt x="28" y="83"/>
                  <a:pt x="23" y="85"/>
                  <a:pt x="18" y="85"/>
                </a:cubicBezTo>
                <a:cubicBezTo>
                  <a:pt x="13" y="85"/>
                  <a:pt x="9" y="83"/>
                  <a:pt x="5" y="80"/>
                </a:cubicBezTo>
                <a:cubicBezTo>
                  <a:pt x="2" y="76"/>
                  <a:pt x="0" y="72"/>
                  <a:pt x="0" y="67"/>
                </a:cubicBezTo>
                <a:cubicBezTo>
                  <a:pt x="0" y="62"/>
                  <a:pt x="2" y="58"/>
                  <a:pt x="5" y="54"/>
                </a:cubicBezTo>
                <a:cubicBezTo>
                  <a:pt x="9" y="51"/>
                  <a:pt x="13" y="49"/>
                  <a:pt x="18" y="49"/>
                </a:cubicBezTo>
                <a:cubicBezTo>
                  <a:pt x="23" y="49"/>
                  <a:pt x="28" y="51"/>
                  <a:pt x="31" y="54"/>
                </a:cubicBezTo>
                <a:close/>
                <a:moveTo>
                  <a:pt x="31" y="102"/>
                </a:moveTo>
                <a:cubicBezTo>
                  <a:pt x="35" y="106"/>
                  <a:pt x="36" y="110"/>
                  <a:pt x="36" y="115"/>
                </a:cubicBezTo>
                <a:cubicBezTo>
                  <a:pt x="36" y="120"/>
                  <a:pt x="35" y="125"/>
                  <a:pt x="31" y="128"/>
                </a:cubicBezTo>
                <a:cubicBezTo>
                  <a:pt x="28" y="132"/>
                  <a:pt x="23" y="134"/>
                  <a:pt x="18" y="134"/>
                </a:cubicBezTo>
                <a:cubicBezTo>
                  <a:pt x="13" y="134"/>
                  <a:pt x="9" y="132"/>
                  <a:pt x="5" y="128"/>
                </a:cubicBezTo>
                <a:cubicBezTo>
                  <a:pt x="2" y="125"/>
                  <a:pt x="0" y="120"/>
                  <a:pt x="0" y="115"/>
                </a:cubicBezTo>
                <a:cubicBezTo>
                  <a:pt x="0" y="110"/>
                  <a:pt x="2" y="106"/>
                  <a:pt x="5" y="102"/>
                </a:cubicBezTo>
                <a:cubicBezTo>
                  <a:pt x="9" y="99"/>
                  <a:pt x="13" y="97"/>
                  <a:pt x="18" y="97"/>
                </a:cubicBezTo>
                <a:cubicBezTo>
                  <a:pt x="23" y="97"/>
                  <a:pt x="28" y="99"/>
                  <a:pt x="31" y="102"/>
                </a:cubicBezTo>
                <a:close/>
                <a:moveTo>
                  <a:pt x="170" y="9"/>
                </a:moveTo>
                <a:cubicBezTo>
                  <a:pt x="170" y="28"/>
                  <a:pt x="170" y="28"/>
                  <a:pt x="170" y="28"/>
                </a:cubicBezTo>
                <a:cubicBezTo>
                  <a:pt x="170" y="28"/>
                  <a:pt x="169" y="29"/>
                  <a:pt x="169" y="30"/>
                </a:cubicBezTo>
                <a:cubicBezTo>
                  <a:pt x="168" y="30"/>
                  <a:pt x="167" y="31"/>
                  <a:pt x="166" y="31"/>
                </a:cubicBezTo>
                <a:cubicBezTo>
                  <a:pt x="52" y="31"/>
                  <a:pt x="52" y="31"/>
                  <a:pt x="52" y="31"/>
                </a:cubicBezTo>
                <a:cubicBezTo>
                  <a:pt x="51" y="31"/>
                  <a:pt x="50" y="30"/>
                  <a:pt x="49" y="30"/>
                </a:cubicBezTo>
                <a:cubicBezTo>
                  <a:pt x="49" y="29"/>
                  <a:pt x="48" y="28"/>
                  <a:pt x="48" y="28"/>
                </a:cubicBezTo>
                <a:cubicBezTo>
                  <a:pt x="48" y="9"/>
                  <a:pt x="48" y="9"/>
                  <a:pt x="48" y="9"/>
                </a:cubicBezTo>
                <a:cubicBezTo>
                  <a:pt x="48" y="9"/>
                  <a:pt x="49" y="8"/>
                  <a:pt x="49" y="7"/>
                </a:cubicBezTo>
                <a:cubicBezTo>
                  <a:pt x="50" y="7"/>
                  <a:pt x="51" y="6"/>
                  <a:pt x="52" y="6"/>
                </a:cubicBezTo>
                <a:cubicBezTo>
                  <a:pt x="166" y="6"/>
                  <a:pt x="166" y="6"/>
                  <a:pt x="166" y="6"/>
                </a:cubicBezTo>
                <a:cubicBezTo>
                  <a:pt x="167" y="6"/>
                  <a:pt x="168" y="7"/>
                  <a:pt x="169" y="7"/>
                </a:cubicBezTo>
                <a:cubicBezTo>
                  <a:pt x="169" y="8"/>
                  <a:pt x="170" y="9"/>
                  <a:pt x="170" y="9"/>
                </a:cubicBezTo>
                <a:close/>
                <a:moveTo>
                  <a:pt x="170" y="58"/>
                </a:moveTo>
                <a:cubicBezTo>
                  <a:pt x="170" y="76"/>
                  <a:pt x="170" y="76"/>
                  <a:pt x="170" y="76"/>
                </a:cubicBezTo>
                <a:cubicBezTo>
                  <a:pt x="170" y="77"/>
                  <a:pt x="169" y="78"/>
                  <a:pt x="169" y="78"/>
                </a:cubicBezTo>
                <a:cubicBezTo>
                  <a:pt x="168" y="79"/>
                  <a:pt x="167" y="79"/>
                  <a:pt x="166" y="79"/>
                </a:cubicBezTo>
                <a:cubicBezTo>
                  <a:pt x="52" y="79"/>
                  <a:pt x="52" y="79"/>
                  <a:pt x="52" y="79"/>
                </a:cubicBezTo>
                <a:cubicBezTo>
                  <a:pt x="51" y="79"/>
                  <a:pt x="50" y="79"/>
                  <a:pt x="49" y="78"/>
                </a:cubicBezTo>
                <a:cubicBezTo>
                  <a:pt x="49" y="78"/>
                  <a:pt x="48" y="77"/>
                  <a:pt x="48" y="76"/>
                </a:cubicBezTo>
                <a:cubicBezTo>
                  <a:pt x="48" y="58"/>
                  <a:pt x="48" y="58"/>
                  <a:pt x="48" y="58"/>
                </a:cubicBezTo>
                <a:cubicBezTo>
                  <a:pt x="48" y="57"/>
                  <a:pt x="49" y="56"/>
                  <a:pt x="49" y="56"/>
                </a:cubicBezTo>
                <a:cubicBezTo>
                  <a:pt x="50" y="55"/>
                  <a:pt x="51" y="55"/>
                  <a:pt x="52" y="55"/>
                </a:cubicBezTo>
                <a:cubicBezTo>
                  <a:pt x="166" y="55"/>
                  <a:pt x="166" y="55"/>
                  <a:pt x="166" y="55"/>
                </a:cubicBezTo>
                <a:cubicBezTo>
                  <a:pt x="167" y="55"/>
                  <a:pt x="168" y="55"/>
                  <a:pt x="169" y="56"/>
                </a:cubicBezTo>
                <a:cubicBezTo>
                  <a:pt x="169" y="56"/>
                  <a:pt x="170" y="57"/>
                  <a:pt x="170" y="58"/>
                </a:cubicBezTo>
                <a:close/>
                <a:moveTo>
                  <a:pt x="170" y="106"/>
                </a:moveTo>
                <a:cubicBezTo>
                  <a:pt x="170" y="124"/>
                  <a:pt x="170" y="124"/>
                  <a:pt x="170" y="124"/>
                </a:cubicBezTo>
                <a:cubicBezTo>
                  <a:pt x="170" y="125"/>
                  <a:pt x="169" y="126"/>
                  <a:pt x="169" y="127"/>
                </a:cubicBezTo>
                <a:cubicBezTo>
                  <a:pt x="168" y="127"/>
                  <a:pt x="167" y="127"/>
                  <a:pt x="166" y="127"/>
                </a:cubicBezTo>
                <a:cubicBezTo>
                  <a:pt x="52" y="127"/>
                  <a:pt x="52" y="127"/>
                  <a:pt x="52" y="127"/>
                </a:cubicBezTo>
                <a:cubicBezTo>
                  <a:pt x="51" y="127"/>
                  <a:pt x="50" y="127"/>
                  <a:pt x="49" y="127"/>
                </a:cubicBezTo>
                <a:cubicBezTo>
                  <a:pt x="49" y="126"/>
                  <a:pt x="48" y="125"/>
                  <a:pt x="48" y="124"/>
                </a:cubicBezTo>
                <a:cubicBezTo>
                  <a:pt x="48" y="106"/>
                  <a:pt x="48" y="106"/>
                  <a:pt x="48" y="106"/>
                </a:cubicBezTo>
                <a:cubicBezTo>
                  <a:pt x="48" y="105"/>
                  <a:pt x="49" y="105"/>
                  <a:pt x="49" y="104"/>
                </a:cubicBezTo>
                <a:cubicBezTo>
                  <a:pt x="50" y="104"/>
                  <a:pt x="51" y="103"/>
                  <a:pt x="52" y="103"/>
                </a:cubicBezTo>
                <a:cubicBezTo>
                  <a:pt x="166" y="103"/>
                  <a:pt x="166" y="103"/>
                  <a:pt x="166" y="103"/>
                </a:cubicBezTo>
                <a:cubicBezTo>
                  <a:pt x="167" y="103"/>
                  <a:pt x="168" y="104"/>
                  <a:pt x="169" y="104"/>
                </a:cubicBezTo>
                <a:cubicBezTo>
                  <a:pt x="169" y="105"/>
                  <a:pt x="170" y="105"/>
                  <a:pt x="170" y="10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86" name="Freeform 183"/>
          <p:cNvSpPr>
            <a:spLocks noEditPoints="1"/>
          </p:cNvSpPr>
          <p:nvPr/>
        </p:nvSpPr>
        <p:spPr bwMode="auto">
          <a:xfrm>
            <a:off x="8032561" y="3726701"/>
            <a:ext cx="255233" cy="255219"/>
          </a:xfrm>
          <a:custGeom>
            <a:avLst/>
            <a:gdLst>
              <a:gd name="T0" fmla="*/ 35 w 168"/>
              <a:gd name="T1" fmla="*/ 108 h 169"/>
              <a:gd name="T2" fmla="*/ 0 w 168"/>
              <a:gd name="T3" fmla="*/ 103 h 169"/>
              <a:gd name="T4" fmla="*/ 7 w 168"/>
              <a:gd name="T5" fmla="*/ 88 h 169"/>
              <a:gd name="T6" fmla="*/ 19 w 168"/>
              <a:gd name="T7" fmla="*/ 79 h 169"/>
              <a:gd name="T8" fmla="*/ 20 w 168"/>
              <a:gd name="T9" fmla="*/ 71 h 169"/>
              <a:gd name="T10" fmla="*/ 8 w 168"/>
              <a:gd name="T11" fmla="*/ 76 h 169"/>
              <a:gd name="T12" fmla="*/ 7 w 168"/>
              <a:gd name="T13" fmla="*/ 62 h 169"/>
              <a:gd name="T14" fmla="*/ 29 w 168"/>
              <a:gd name="T15" fmla="*/ 64 h 169"/>
              <a:gd name="T16" fmla="*/ 30 w 168"/>
              <a:gd name="T17" fmla="*/ 83 h 169"/>
              <a:gd name="T18" fmla="*/ 16 w 168"/>
              <a:gd name="T19" fmla="*/ 94 h 169"/>
              <a:gd name="T20" fmla="*/ 25 w 168"/>
              <a:gd name="T21" fmla="*/ 99 h 169"/>
              <a:gd name="T22" fmla="*/ 35 w 168"/>
              <a:gd name="T23" fmla="*/ 93 h 169"/>
              <a:gd name="T24" fmla="*/ 29 w 168"/>
              <a:gd name="T25" fmla="*/ 164 h 169"/>
              <a:gd name="T26" fmla="*/ 0 w 168"/>
              <a:gd name="T27" fmla="*/ 162 h 169"/>
              <a:gd name="T28" fmla="*/ 16 w 168"/>
              <a:gd name="T29" fmla="*/ 158 h 169"/>
              <a:gd name="T30" fmla="*/ 22 w 168"/>
              <a:gd name="T31" fmla="*/ 153 h 169"/>
              <a:gd name="T32" fmla="*/ 10 w 168"/>
              <a:gd name="T33" fmla="*/ 142 h 169"/>
              <a:gd name="T34" fmla="*/ 17 w 168"/>
              <a:gd name="T35" fmla="*/ 133 h 169"/>
              <a:gd name="T36" fmla="*/ 21 w 168"/>
              <a:gd name="T37" fmla="*/ 129 h 169"/>
              <a:gd name="T38" fmla="*/ 11 w 168"/>
              <a:gd name="T39" fmla="*/ 130 h 169"/>
              <a:gd name="T40" fmla="*/ 1 w 168"/>
              <a:gd name="T41" fmla="*/ 135 h 169"/>
              <a:gd name="T42" fmla="*/ 33 w 168"/>
              <a:gd name="T43" fmla="*/ 120 h 169"/>
              <a:gd name="T44" fmla="*/ 24 w 168"/>
              <a:gd name="T45" fmla="*/ 139 h 169"/>
              <a:gd name="T46" fmla="*/ 34 w 168"/>
              <a:gd name="T47" fmla="*/ 152 h 169"/>
              <a:gd name="T48" fmla="*/ 35 w 168"/>
              <a:gd name="T49" fmla="*/ 48 h 169"/>
              <a:gd name="T50" fmla="*/ 3 w 168"/>
              <a:gd name="T51" fmla="*/ 38 h 169"/>
              <a:gd name="T52" fmla="*/ 13 w 168"/>
              <a:gd name="T53" fmla="*/ 27 h 169"/>
              <a:gd name="T54" fmla="*/ 13 w 168"/>
              <a:gd name="T55" fmla="*/ 14 h 169"/>
              <a:gd name="T56" fmla="*/ 8 w 168"/>
              <a:gd name="T57" fmla="*/ 19 h 169"/>
              <a:gd name="T58" fmla="*/ 14 w 168"/>
              <a:gd name="T59" fmla="*/ 0 h 169"/>
              <a:gd name="T60" fmla="*/ 24 w 168"/>
              <a:gd name="T61" fmla="*/ 38 h 169"/>
              <a:gd name="T62" fmla="*/ 168 w 168"/>
              <a:gd name="T63" fmla="*/ 26 h 169"/>
              <a:gd name="T64" fmla="*/ 167 w 168"/>
              <a:gd name="T65" fmla="*/ 47 h 169"/>
              <a:gd name="T66" fmla="*/ 50 w 168"/>
              <a:gd name="T67" fmla="*/ 48 h 169"/>
              <a:gd name="T68" fmla="*/ 47 w 168"/>
              <a:gd name="T69" fmla="*/ 45 h 169"/>
              <a:gd name="T70" fmla="*/ 48 w 168"/>
              <a:gd name="T71" fmla="*/ 24 h 169"/>
              <a:gd name="T72" fmla="*/ 165 w 168"/>
              <a:gd name="T73" fmla="*/ 23 h 169"/>
              <a:gd name="T74" fmla="*/ 168 w 168"/>
              <a:gd name="T75" fmla="*/ 26 h 169"/>
              <a:gd name="T76" fmla="*/ 168 w 168"/>
              <a:gd name="T77" fmla="*/ 93 h 169"/>
              <a:gd name="T78" fmla="*/ 165 w 168"/>
              <a:gd name="T79" fmla="*/ 96 h 169"/>
              <a:gd name="T80" fmla="*/ 48 w 168"/>
              <a:gd name="T81" fmla="*/ 95 h 169"/>
              <a:gd name="T82" fmla="*/ 47 w 168"/>
              <a:gd name="T83" fmla="*/ 75 h 169"/>
              <a:gd name="T84" fmla="*/ 50 w 168"/>
              <a:gd name="T85" fmla="*/ 72 h 169"/>
              <a:gd name="T86" fmla="*/ 167 w 168"/>
              <a:gd name="T87" fmla="*/ 73 h 169"/>
              <a:gd name="T88" fmla="*/ 168 w 168"/>
              <a:gd name="T89" fmla="*/ 123 h 169"/>
              <a:gd name="T90" fmla="*/ 167 w 168"/>
              <a:gd name="T91" fmla="*/ 144 h 169"/>
              <a:gd name="T92" fmla="*/ 50 w 168"/>
              <a:gd name="T93" fmla="*/ 144 h 169"/>
              <a:gd name="T94" fmla="*/ 47 w 168"/>
              <a:gd name="T95" fmla="*/ 141 h 169"/>
              <a:gd name="T96" fmla="*/ 48 w 168"/>
              <a:gd name="T97" fmla="*/ 121 h 169"/>
              <a:gd name="T98" fmla="*/ 165 w 168"/>
              <a:gd name="T99" fmla="*/ 120 h 169"/>
              <a:gd name="T100" fmla="*/ 168 w 168"/>
              <a:gd name="T101" fmla="*/ 12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8" h="169">
                <a:moveTo>
                  <a:pt x="35" y="93"/>
                </a:moveTo>
                <a:cubicBezTo>
                  <a:pt x="35" y="108"/>
                  <a:pt x="35" y="108"/>
                  <a:pt x="35" y="108"/>
                </a:cubicBezTo>
                <a:cubicBezTo>
                  <a:pt x="0" y="108"/>
                  <a:pt x="0" y="108"/>
                  <a:pt x="0" y="108"/>
                </a:cubicBezTo>
                <a:cubicBezTo>
                  <a:pt x="0" y="106"/>
                  <a:pt x="0" y="104"/>
                  <a:pt x="0" y="103"/>
                </a:cubicBezTo>
                <a:cubicBezTo>
                  <a:pt x="0" y="100"/>
                  <a:pt x="0" y="97"/>
                  <a:pt x="2" y="94"/>
                </a:cubicBezTo>
                <a:cubicBezTo>
                  <a:pt x="3" y="92"/>
                  <a:pt x="5" y="89"/>
                  <a:pt x="7" y="88"/>
                </a:cubicBezTo>
                <a:cubicBezTo>
                  <a:pt x="9" y="86"/>
                  <a:pt x="11" y="85"/>
                  <a:pt x="14" y="83"/>
                </a:cubicBezTo>
                <a:cubicBezTo>
                  <a:pt x="16" y="82"/>
                  <a:pt x="17" y="81"/>
                  <a:pt x="19" y="79"/>
                </a:cubicBezTo>
                <a:cubicBezTo>
                  <a:pt x="20" y="78"/>
                  <a:pt x="21" y="76"/>
                  <a:pt x="21" y="75"/>
                </a:cubicBezTo>
                <a:cubicBezTo>
                  <a:pt x="21" y="73"/>
                  <a:pt x="21" y="72"/>
                  <a:pt x="20" y="71"/>
                </a:cubicBezTo>
                <a:cubicBezTo>
                  <a:pt x="19" y="70"/>
                  <a:pt x="18" y="70"/>
                  <a:pt x="16" y="70"/>
                </a:cubicBezTo>
                <a:cubicBezTo>
                  <a:pt x="13" y="70"/>
                  <a:pt x="11" y="72"/>
                  <a:pt x="8" y="76"/>
                </a:cubicBezTo>
                <a:cubicBezTo>
                  <a:pt x="0" y="70"/>
                  <a:pt x="0" y="70"/>
                  <a:pt x="0" y="70"/>
                </a:cubicBezTo>
                <a:cubicBezTo>
                  <a:pt x="2" y="67"/>
                  <a:pt x="4" y="64"/>
                  <a:pt x="7" y="62"/>
                </a:cubicBezTo>
                <a:cubicBezTo>
                  <a:pt x="10" y="61"/>
                  <a:pt x="13" y="60"/>
                  <a:pt x="17" y="60"/>
                </a:cubicBezTo>
                <a:cubicBezTo>
                  <a:pt x="22" y="60"/>
                  <a:pt x="25" y="61"/>
                  <a:pt x="29" y="64"/>
                </a:cubicBezTo>
                <a:cubicBezTo>
                  <a:pt x="32" y="66"/>
                  <a:pt x="33" y="70"/>
                  <a:pt x="33" y="74"/>
                </a:cubicBezTo>
                <a:cubicBezTo>
                  <a:pt x="33" y="77"/>
                  <a:pt x="32" y="80"/>
                  <a:pt x="30" y="83"/>
                </a:cubicBezTo>
                <a:cubicBezTo>
                  <a:pt x="28" y="86"/>
                  <a:pt x="26" y="88"/>
                  <a:pt x="23" y="89"/>
                </a:cubicBezTo>
                <a:cubicBezTo>
                  <a:pt x="20" y="90"/>
                  <a:pt x="18" y="92"/>
                  <a:pt x="16" y="94"/>
                </a:cubicBezTo>
                <a:cubicBezTo>
                  <a:pt x="14" y="96"/>
                  <a:pt x="13" y="97"/>
                  <a:pt x="13" y="99"/>
                </a:cubicBezTo>
                <a:cubicBezTo>
                  <a:pt x="25" y="99"/>
                  <a:pt x="25" y="99"/>
                  <a:pt x="25" y="99"/>
                </a:cubicBezTo>
                <a:cubicBezTo>
                  <a:pt x="25" y="93"/>
                  <a:pt x="25" y="93"/>
                  <a:pt x="25" y="93"/>
                </a:cubicBezTo>
                <a:lnTo>
                  <a:pt x="35" y="93"/>
                </a:lnTo>
                <a:close/>
                <a:moveTo>
                  <a:pt x="34" y="152"/>
                </a:moveTo>
                <a:cubicBezTo>
                  <a:pt x="34" y="157"/>
                  <a:pt x="33" y="161"/>
                  <a:pt x="29" y="164"/>
                </a:cubicBezTo>
                <a:cubicBezTo>
                  <a:pt x="26" y="167"/>
                  <a:pt x="21" y="169"/>
                  <a:pt x="16" y="169"/>
                </a:cubicBezTo>
                <a:cubicBezTo>
                  <a:pt x="10" y="169"/>
                  <a:pt x="4" y="167"/>
                  <a:pt x="0" y="162"/>
                </a:cubicBezTo>
                <a:cubicBezTo>
                  <a:pt x="5" y="154"/>
                  <a:pt x="5" y="154"/>
                  <a:pt x="5" y="154"/>
                </a:cubicBezTo>
                <a:cubicBezTo>
                  <a:pt x="9" y="157"/>
                  <a:pt x="12" y="158"/>
                  <a:pt x="16" y="158"/>
                </a:cubicBezTo>
                <a:cubicBezTo>
                  <a:pt x="17" y="158"/>
                  <a:pt x="19" y="158"/>
                  <a:pt x="20" y="157"/>
                </a:cubicBezTo>
                <a:cubicBezTo>
                  <a:pt x="22" y="156"/>
                  <a:pt x="22" y="155"/>
                  <a:pt x="22" y="153"/>
                </a:cubicBezTo>
                <a:cubicBezTo>
                  <a:pt x="22" y="149"/>
                  <a:pt x="19" y="147"/>
                  <a:pt x="12" y="148"/>
                </a:cubicBezTo>
                <a:cubicBezTo>
                  <a:pt x="10" y="142"/>
                  <a:pt x="10" y="142"/>
                  <a:pt x="10" y="142"/>
                </a:cubicBezTo>
                <a:cubicBezTo>
                  <a:pt x="10" y="142"/>
                  <a:pt x="11" y="140"/>
                  <a:pt x="13" y="138"/>
                </a:cubicBezTo>
                <a:cubicBezTo>
                  <a:pt x="15" y="136"/>
                  <a:pt x="16" y="134"/>
                  <a:pt x="17" y="133"/>
                </a:cubicBezTo>
                <a:cubicBezTo>
                  <a:pt x="18" y="132"/>
                  <a:pt x="19" y="131"/>
                  <a:pt x="21" y="130"/>
                </a:cubicBezTo>
                <a:cubicBezTo>
                  <a:pt x="21" y="129"/>
                  <a:pt x="21" y="129"/>
                  <a:pt x="21" y="129"/>
                </a:cubicBezTo>
                <a:cubicBezTo>
                  <a:pt x="20" y="129"/>
                  <a:pt x="18" y="129"/>
                  <a:pt x="16" y="130"/>
                </a:cubicBezTo>
                <a:cubicBezTo>
                  <a:pt x="14" y="130"/>
                  <a:pt x="12" y="130"/>
                  <a:pt x="11" y="130"/>
                </a:cubicBezTo>
                <a:cubicBezTo>
                  <a:pt x="11" y="135"/>
                  <a:pt x="11" y="135"/>
                  <a:pt x="11" y="135"/>
                </a:cubicBezTo>
                <a:cubicBezTo>
                  <a:pt x="1" y="135"/>
                  <a:pt x="1" y="135"/>
                  <a:pt x="1" y="135"/>
                </a:cubicBezTo>
                <a:cubicBezTo>
                  <a:pt x="1" y="120"/>
                  <a:pt x="1" y="120"/>
                  <a:pt x="1" y="120"/>
                </a:cubicBezTo>
                <a:cubicBezTo>
                  <a:pt x="33" y="120"/>
                  <a:pt x="33" y="120"/>
                  <a:pt x="33" y="120"/>
                </a:cubicBezTo>
                <a:cubicBezTo>
                  <a:pt x="33" y="129"/>
                  <a:pt x="33" y="129"/>
                  <a:pt x="33" y="129"/>
                </a:cubicBezTo>
                <a:cubicBezTo>
                  <a:pt x="24" y="139"/>
                  <a:pt x="24" y="139"/>
                  <a:pt x="24" y="139"/>
                </a:cubicBezTo>
                <a:cubicBezTo>
                  <a:pt x="27" y="140"/>
                  <a:pt x="30" y="142"/>
                  <a:pt x="31" y="144"/>
                </a:cubicBezTo>
                <a:cubicBezTo>
                  <a:pt x="33" y="146"/>
                  <a:pt x="34" y="149"/>
                  <a:pt x="34" y="152"/>
                </a:cubicBezTo>
                <a:close/>
                <a:moveTo>
                  <a:pt x="35" y="38"/>
                </a:moveTo>
                <a:cubicBezTo>
                  <a:pt x="35" y="48"/>
                  <a:pt x="35" y="48"/>
                  <a:pt x="35" y="48"/>
                </a:cubicBezTo>
                <a:cubicBezTo>
                  <a:pt x="3" y="48"/>
                  <a:pt x="3" y="48"/>
                  <a:pt x="3" y="48"/>
                </a:cubicBezTo>
                <a:cubicBezTo>
                  <a:pt x="3" y="38"/>
                  <a:pt x="3" y="38"/>
                  <a:pt x="3" y="38"/>
                </a:cubicBezTo>
                <a:cubicBezTo>
                  <a:pt x="13" y="38"/>
                  <a:pt x="13" y="38"/>
                  <a:pt x="13" y="38"/>
                </a:cubicBezTo>
                <a:cubicBezTo>
                  <a:pt x="13" y="36"/>
                  <a:pt x="13" y="32"/>
                  <a:pt x="13" y="27"/>
                </a:cubicBezTo>
                <a:cubicBezTo>
                  <a:pt x="13" y="22"/>
                  <a:pt x="13" y="18"/>
                  <a:pt x="13" y="15"/>
                </a:cubicBezTo>
                <a:cubicBezTo>
                  <a:pt x="13" y="14"/>
                  <a:pt x="13" y="14"/>
                  <a:pt x="13" y="14"/>
                </a:cubicBezTo>
                <a:cubicBezTo>
                  <a:pt x="13" y="14"/>
                  <a:pt x="13" y="14"/>
                  <a:pt x="13" y="14"/>
                </a:cubicBezTo>
                <a:cubicBezTo>
                  <a:pt x="12" y="15"/>
                  <a:pt x="11" y="17"/>
                  <a:pt x="8" y="19"/>
                </a:cubicBezTo>
                <a:cubicBezTo>
                  <a:pt x="2" y="12"/>
                  <a:pt x="2" y="12"/>
                  <a:pt x="2" y="12"/>
                </a:cubicBezTo>
                <a:cubicBezTo>
                  <a:pt x="14" y="0"/>
                  <a:pt x="14" y="0"/>
                  <a:pt x="14" y="0"/>
                </a:cubicBezTo>
                <a:cubicBezTo>
                  <a:pt x="24" y="0"/>
                  <a:pt x="24" y="0"/>
                  <a:pt x="24" y="0"/>
                </a:cubicBezTo>
                <a:cubicBezTo>
                  <a:pt x="24" y="38"/>
                  <a:pt x="24" y="38"/>
                  <a:pt x="24" y="38"/>
                </a:cubicBezTo>
                <a:lnTo>
                  <a:pt x="35" y="38"/>
                </a:lnTo>
                <a:close/>
                <a:moveTo>
                  <a:pt x="168" y="26"/>
                </a:moveTo>
                <a:cubicBezTo>
                  <a:pt x="168" y="45"/>
                  <a:pt x="168" y="45"/>
                  <a:pt x="168" y="45"/>
                </a:cubicBezTo>
                <a:cubicBezTo>
                  <a:pt x="168" y="45"/>
                  <a:pt x="167" y="46"/>
                  <a:pt x="167" y="47"/>
                </a:cubicBezTo>
                <a:cubicBezTo>
                  <a:pt x="166" y="47"/>
                  <a:pt x="166" y="48"/>
                  <a:pt x="165" y="48"/>
                </a:cubicBezTo>
                <a:cubicBezTo>
                  <a:pt x="50" y="48"/>
                  <a:pt x="50" y="48"/>
                  <a:pt x="50" y="48"/>
                </a:cubicBezTo>
                <a:cubicBezTo>
                  <a:pt x="49" y="48"/>
                  <a:pt x="48" y="47"/>
                  <a:pt x="48" y="47"/>
                </a:cubicBezTo>
                <a:cubicBezTo>
                  <a:pt x="47" y="46"/>
                  <a:pt x="47" y="45"/>
                  <a:pt x="47" y="45"/>
                </a:cubicBezTo>
                <a:cubicBezTo>
                  <a:pt x="47" y="26"/>
                  <a:pt x="47" y="26"/>
                  <a:pt x="47" y="26"/>
                </a:cubicBezTo>
                <a:cubicBezTo>
                  <a:pt x="47" y="26"/>
                  <a:pt x="47" y="25"/>
                  <a:pt x="48" y="24"/>
                </a:cubicBezTo>
                <a:cubicBezTo>
                  <a:pt x="48" y="24"/>
                  <a:pt x="49" y="23"/>
                  <a:pt x="50" y="23"/>
                </a:cubicBezTo>
                <a:cubicBezTo>
                  <a:pt x="165" y="23"/>
                  <a:pt x="165" y="23"/>
                  <a:pt x="165" y="23"/>
                </a:cubicBezTo>
                <a:cubicBezTo>
                  <a:pt x="166" y="23"/>
                  <a:pt x="166" y="24"/>
                  <a:pt x="167" y="24"/>
                </a:cubicBezTo>
                <a:cubicBezTo>
                  <a:pt x="167" y="25"/>
                  <a:pt x="168" y="26"/>
                  <a:pt x="168" y="26"/>
                </a:cubicBezTo>
                <a:close/>
                <a:moveTo>
                  <a:pt x="168" y="75"/>
                </a:moveTo>
                <a:cubicBezTo>
                  <a:pt x="168" y="93"/>
                  <a:pt x="168" y="93"/>
                  <a:pt x="168" y="93"/>
                </a:cubicBezTo>
                <a:cubicBezTo>
                  <a:pt x="168" y="94"/>
                  <a:pt x="167" y="95"/>
                  <a:pt x="167" y="95"/>
                </a:cubicBezTo>
                <a:cubicBezTo>
                  <a:pt x="166" y="96"/>
                  <a:pt x="166" y="96"/>
                  <a:pt x="165" y="96"/>
                </a:cubicBezTo>
                <a:cubicBezTo>
                  <a:pt x="50" y="96"/>
                  <a:pt x="50" y="96"/>
                  <a:pt x="50" y="96"/>
                </a:cubicBezTo>
                <a:cubicBezTo>
                  <a:pt x="49" y="96"/>
                  <a:pt x="48" y="96"/>
                  <a:pt x="48" y="95"/>
                </a:cubicBezTo>
                <a:cubicBezTo>
                  <a:pt x="47" y="95"/>
                  <a:pt x="47" y="94"/>
                  <a:pt x="47" y="93"/>
                </a:cubicBezTo>
                <a:cubicBezTo>
                  <a:pt x="47" y="75"/>
                  <a:pt x="47" y="75"/>
                  <a:pt x="47" y="75"/>
                </a:cubicBezTo>
                <a:cubicBezTo>
                  <a:pt x="47" y="74"/>
                  <a:pt x="47" y="73"/>
                  <a:pt x="48" y="73"/>
                </a:cubicBezTo>
                <a:cubicBezTo>
                  <a:pt x="48" y="72"/>
                  <a:pt x="49" y="72"/>
                  <a:pt x="50" y="72"/>
                </a:cubicBezTo>
                <a:cubicBezTo>
                  <a:pt x="165" y="72"/>
                  <a:pt x="165" y="72"/>
                  <a:pt x="165" y="72"/>
                </a:cubicBezTo>
                <a:cubicBezTo>
                  <a:pt x="166" y="72"/>
                  <a:pt x="166" y="72"/>
                  <a:pt x="167" y="73"/>
                </a:cubicBezTo>
                <a:cubicBezTo>
                  <a:pt x="167" y="73"/>
                  <a:pt x="168" y="74"/>
                  <a:pt x="168" y="75"/>
                </a:cubicBezTo>
                <a:close/>
                <a:moveTo>
                  <a:pt x="168" y="123"/>
                </a:moveTo>
                <a:cubicBezTo>
                  <a:pt x="168" y="141"/>
                  <a:pt x="168" y="141"/>
                  <a:pt x="168" y="141"/>
                </a:cubicBezTo>
                <a:cubicBezTo>
                  <a:pt x="168" y="142"/>
                  <a:pt x="167" y="143"/>
                  <a:pt x="167" y="144"/>
                </a:cubicBezTo>
                <a:cubicBezTo>
                  <a:pt x="166" y="144"/>
                  <a:pt x="166" y="144"/>
                  <a:pt x="165" y="144"/>
                </a:cubicBezTo>
                <a:cubicBezTo>
                  <a:pt x="50" y="144"/>
                  <a:pt x="50" y="144"/>
                  <a:pt x="50" y="144"/>
                </a:cubicBezTo>
                <a:cubicBezTo>
                  <a:pt x="49" y="144"/>
                  <a:pt x="48" y="144"/>
                  <a:pt x="48" y="144"/>
                </a:cubicBezTo>
                <a:cubicBezTo>
                  <a:pt x="47" y="143"/>
                  <a:pt x="47" y="142"/>
                  <a:pt x="47" y="141"/>
                </a:cubicBezTo>
                <a:cubicBezTo>
                  <a:pt x="47" y="123"/>
                  <a:pt x="47" y="123"/>
                  <a:pt x="47" y="123"/>
                </a:cubicBezTo>
                <a:cubicBezTo>
                  <a:pt x="47" y="122"/>
                  <a:pt x="47" y="122"/>
                  <a:pt x="48" y="121"/>
                </a:cubicBezTo>
                <a:cubicBezTo>
                  <a:pt x="48" y="121"/>
                  <a:pt x="49" y="120"/>
                  <a:pt x="50" y="120"/>
                </a:cubicBezTo>
                <a:cubicBezTo>
                  <a:pt x="165" y="120"/>
                  <a:pt x="165" y="120"/>
                  <a:pt x="165" y="120"/>
                </a:cubicBezTo>
                <a:cubicBezTo>
                  <a:pt x="166" y="120"/>
                  <a:pt x="166" y="121"/>
                  <a:pt x="167" y="121"/>
                </a:cubicBezTo>
                <a:cubicBezTo>
                  <a:pt x="167" y="122"/>
                  <a:pt x="168" y="122"/>
                  <a:pt x="168" y="12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87" name="Freeform 184"/>
          <p:cNvSpPr>
            <a:spLocks noEditPoints="1"/>
          </p:cNvSpPr>
          <p:nvPr/>
        </p:nvSpPr>
        <p:spPr bwMode="auto">
          <a:xfrm>
            <a:off x="8349324" y="3742653"/>
            <a:ext cx="255233" cy="221039"/>
          </a:xfrm>
          <a:custGeom>
            <a:avLst/>
            <a:gdLst>
              <a:gd name="T0" fmla="*/ 168 w 169"/>
              <a:gd name="T1" fmla="*/ 74 h 146"/>
              <a:gd name="T2" fmla="*/ 169 w 169"/>
              <a:gd name="T3" fmla="*/ 82 h 146"/>
              <a:gd name="T4" fmla="*/ 166 w 169"/>
              <a:gd name="T5" fmla="*/ 85 h 146"/>
              <a:gd name="T6" fmla="*/ 0 w 169"/>
              <a:gd name="T7" fmla="*/ 84 h 146"/>
              <a:gd name="T8" fmla="*/ 0 w 169"/>
              <a:gd name="T9" fmla="*/ 76 h 146"/>
              <a:gd name="T10" fmla="*/ 3 w 169"/>
              <a:gd name="T11" fmla="*/ 73 h 146"/>
              <a:gd name="T12" fmla="*/ 45 w 169"/>
              <a:gd name="T13" fmla="*/ 67 h 146"/>
              <a:gd name="T14" fmla="*/ 36 w 169"/>
              <a:gd name="T15" fmla="*/ 42 h 146"/>
              <a:gd name="T16" fmla="*/ 86 w 169"/>
              <a:gd name="T17" fmla="*/ 0 h 146"/>
              <a:gd name="T18" fmla="*/ 118 w 169"/>
              <a:gd name="T19" fmla="*/ 7 h 146"/>
              <a:gd name="T20" fmla="*/ 121 w 169"/>
              <a:gd name="T21" fmla="*/ 35 h 146"/>
              <a:gd name="T22" fmla="*/ 120 w 169"/>
              <a:gd name="T23" fmla="*/ 40 h 146"/>
              <a:gd name="T24" fmla="*/ 111 w 169"/>
              <a:gd name="T25" fmla="*/ 39 h 146"/>
              <a:gd name="T26" fmla="*/ 81 w 169"/>
              <a:gd name="T27" fmla="*/ 11 h 146"/>
              <a:gd name="T28" fmla="*/ 57 w 169"/>
              <a:gd name="T29" fmla="*/ 30 h 146"/>
              <a:gd name="T30" fmla="*/ 90 w 169"/>
              <a:gd name="T31" fmla="*/ 56 h 146"/>
              <a:gd name="T32" fmla="*/ 115 w 169"/>
              <a:gd name="T33" fmla="*/ 67 h 146"/>
              <a:gd name="T34" fmla="*/ 93 w 169"/>
              <a:gd name="T35" fmla="*/ 91 h 146"/>
              <a:gd name="T36" fmla="*/ 133 w 169"/>
              <a:gd name="T37" fmla="*/ 100 h 146"/>
              <a:gd name="T38" fmla="*/ 122 w 169"/>
              <a:gd name="T39" fmla="*/ 130 h 146"/>
              <a:gd name="T40" fmla="*/ 97 w 169"/>
              <a:gd name="T41" fmla="*/ 144 h 146"/>
              <a:gd name="T42" fmla="*/ 60 w 169"/>
              <a:gd name="T43" fmla="*/ 143 h 146"/>
              <a:gd name="T44" fmla="*/ 40 w 169"/>
              <a:gd name="T45" fmla="*/ 137 h 146"/>
              <a:gd name="T46" fmla="*/ 39 w 169"/>
              <a:gd name="T47" fmla="*/ 134 h 146"/>
              <a:gd name="T48" fmla="*/ 39 w 169"/>
              <a:gd name="T49" fmla="*/ 112 h 146"/>
              <a:gd name="T50" fmla="*/ 39 w 169"/>
              <a:gd name="T51" fmla="*/ 105 h 146"/>
              <a:gd name="T52" fmla="*/ 51 w 169"/>
              <a:gd name="T53" fmla="*/ 111 h 146"/>
              <a:gd name="T54" fmla="*/ 55 w 169"/>
              <a:gd name="T55" fmla="*/ 119 h 146"/>
              <a:gd name="T56" fmla="*/ 72 w 169"/>
              <a:gd name="T57" fmla="*/ 133 h 146"/>
              <a:gd name="T58" fmla="*/ 98 w 169"/>
              <a:gd name="T59" fmla="*/ 133 h 146"/>
              <a:gd name="T60" fmla="*/ 114 w 169"/>
              <a:gd name="T61" fmla="*/ 113 h 146"/>
              <a:gd name="T62" fmla="*/ 93 w 169"/>
              <a:gd name="T63" fmla="*/ 9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9" h="146">
                <a:moveTo>
                  <a:pt x="166" y="73"/>
                </a:moveTo>
                <a:cubicBezTo>
                  <a:pt x="167" y="73"/>
                  <a:pt x="168" y="73"/>
                  <a:pt x="168" y="74"/>
                </a:cubicBezTo>
                <a:cubicBezTo>
                  <a:pt x="169" y="74"/>
                  <a:pt x="169" y="75"/>
                  <a:pt x="169" y="76"/>
                </a:cubicBezTo>
                <a:cubicBezTo>
                  <a:pt x="169" y="82"/>
                  <a:pt x="169" y="82"/>
                  <a:pt x="169" y="82"/>
                </a:cubicBezTo>
                <a:cubicBezTo>
                  <a:pt x="169" y="83"/>
                  <a:pt x="169" y="84"/>
                  <a:pt x="168" y="84"/>
                </a:cubicBezTo>
                <a:cubicBezTo>
                  <a:pt x="168" y="85"/>
                  <a:pt x="167" y="85"/>
                  <a:pt x="166" y="85"/>
                </a:cubicBezTo>
                <a:cubicBezTo>
                  <a:pt x="3" y="85"/>
                  <a:pt x="3" y="85"/>
                  <a:pt x="3" y="85"/>
                </a:cubicBezTo>
                <a:cubicBezTo>
                  <a:pt x="2" y="85"/>
                  <a:pt x="1" y="85"/>
                  <a:pt x="0" y="84"/>
                </a:cubicBezTo>
                <a:cubicBezTo>
                  <a:pt x="0" y="84"/>
                  <a:pt x="0" y="83"/>
                  <a:pt x="0" y="82"/>
                </a:cubicBezTo>
                <a:cubicBezTo>
                  <a:pt x="0" y="76"/>
                  <a:pt x="0" y="76"/>
                  <a:pt x="0" y="76"/>
                </a:cubicBezTo>
                <a:cubicBezTo>
                  <a:pt x="0" y="75"/>
                  <a:pt x="0" y="74"/>
                  <a:pt x="0" y="74"/>
                </a:cubicBezTo>
                <a:cubicBezTo>
                  <a:pt x="1" y="73"/>
                  <a:pt x="2" y="73"/>
                  <a:pt x="3" y="73"/>
                </a:cubicBezTo>
                <a:lnTo>
                  <a:pt x="166" y="73"/>
                </a:lnTo>
                <a:close/>
                <a:moveTo>
                  <a:pt x="45" y="67"/>
                </a:moveTo>
                <a:cubicBezTo>
                  <a:pt x="43" y="65"/>
                  <a:pt x="42" y="62"/>
                  <a:pt x="40" y="59"/>
                </a:cubicBezTo>
                <a:cubicBezTo>
                  <a:pt x="37" y="53"/>
                  <a:pt x="36" y="47"/>
                  <a:pt x="36" y="42"/>
                </a:cubicBezTo>
                <a:cubicBezTo>
                  <a:pt x="36" y="30"/>
                  <a:pt x="40" y="20"/>
                  <a:pt x="48" y="12"/>
                </a:cubicBezTo>
                <a:cubicBezTo>
                  <a:pt x="57" y="4"/>
                  <a:pt x="69" y="0"/>
                  <a:pt x="86" y="0"/>
                </a:cubicBezTo>
                <a:cubicBezTo>
                  <a:pt x="89" y="0"/>
                  <a:pt x="94" y="1"/>
                  <a:pt x="101" y="2"/>
                </a:cubicBezTo>
                <a:cubicBezTo>
                  <a:pt x="106" y="3"/>
                  <a:pt x="111" y="4"/>
                  <a:pt x="118" y="7"/>
                </a:cubicBezTo>
                <a:cubicBezTo>
                  <a:pt x="119" y="9"/>
                  <a:pt x="119" y="13"/>
                  <a:pt x="120" y="18"/>
                </a:cubicBezTo>
                <a:cubicBezTo>
                  <a:pt x="121" y="26"/>
                  <a:pt x="121" y="31"/>
                  <a:pt x="121" y="35"/>
                </a:cubicBezTo>
                <a:cubicBezTo>
                  <a:pt x="121" y="36"/>
                  <a:pt x="121" y="38"/>
                  <a:pt x="121" y="39"/>
                </a:cubicBezTo>
                <a:cubicBezTo>
                  <a:pt x="120" y="40"/>
                  <a:pt x="120" y="40"/>
                  <a:pt x="120" y="40"/>
                </a:cubicBezTo>
                <a:cubicBezTo>
                  <a:pt x="112" y="39"/>
                  <a:pt x="112" y="39"/>
                  <a:pt x="112" y="39"/>
                </a:cubicBezTo>
                <a:cubicBezTo>
                  <a:pt x="111" y="39"/>
                  <a:pt x="111" y="39"/>
                  <a:pt x="111" y="39"/>
                </a:cubicBezTo>
                <a:cubicBezTo>
                  <a:pt x="107" y="30"/>
                  <a:pt x="104" y="23"/>
                  <a:pt x="101" y="20"/>
                </a:cubicBezTo>
                <a:cubicBezTo>
                  <a:pt x="95" y="14"/>
                  <a:pt x="89" y="11"/>
                  <a:pt x="81" y="11"/>
                </a:cubicBezTo>
                <a:cubicBezTo>
                  <a:pt x="74" y="11"/>
                  <a:pt x="68" y="13"/>
                  <a:pt x="64" y="16"/>
                </a:cubicBezTo>
                <a:cubicBezTo>
                  <a:pt x="60" y="20"/>
                  <a:pt x="57" y="25"/>
                  <a:pt x="57" y="30"/>
                </a:cubicBezTo>
                <a:cubicBezTo>
                  <a:pt x="57" y="35"/>
                  <a:pt x="60" y="39"/>
                  <a:pt x="64" y="44"/>
                </a:cubicBezTo>
                <a:cubicBezTo>
                  <a:pt x="68" y="48"/>
                  <a:pt x="77" y="52"/>
                  <a:pt x="90" y="56"/>
                </a:cubicBezTo>
                <a:cubicBezTo>
                  <a:pt x="94" y="57"/>
                  <a:pt x="100" y="59"/>
                  <a:pt x="106" y="62"/>
                </a:cubicBezTo>
                <a:cubicBezTo>
                  <a:pt x="110" y="64"/>
                  <a:pt x="113" y="65"/>
                  <a:pt x="115" y="67"/>
                </a:cubicBezTo>
                <a:lnTo>
                  <a:pt x="45" y="67"/>
                </a:lnTo>
                <a:close/>
                <a:moveTo>
                  <a:pt x="93" y="91"/>
                </a:moveTo>
                <a:cubicBezTo>
                  <a:pt x="132" y="91"/>
                  <a:pt x="132" y="91"/>
                  <a:pt x="132" y="91"/>
                </a:cubicBezTo>
                <a:cubicBezTo>
                  <a:pt x="132" y="94"/>
                  <a:pt x="133" y="96"/>
                  <a:pt x="133" y="100"/>
                </a:cubicBezTo>
                <a:cubicBezTo>
                  <a:pt x="133" y="107"/>
                  <a:pt x="131" y="113"/>
                  <a:pt x="129" y="120"/>
                </a:cubicBezTo>
                <a:cubicBezTo>
                  <a:pt x="127" y="123"/>
                  <a:pt x="125" y="127"/>
                  <a:pt x="122" y="130"/>
                </a:cubicBezTo>
                <a:cubicBezTo>
                  <a:pt x="120" y="132"/>
                  <a:pt x="116" y="134"/>
                  <a:pt x="112" y="137"/>
                </a:cubicBezTo>
                <a:cubicBezTo>
                  <a:pt x="107" y="140"/>
                  <a:pt x="102" y="142"/>
                  <a:pt x="97" y="144"/>
                </a:cubicBezTo>
                <a:cubicBezTo>
                  <a:pt x="92" y="145"/>
                  <a:pt x="86" y="146"/>
                  <a:pt x="78" y="146"/>
                </a:cubicBezTo>
                <a:cubicBezTo>
                  <a:pt x="71" y="146"/>
                  <a:pt x="65" y="145"/>
                  <a:pt x="60" y="143"/>
                </a:cubicBezTo>
                <a:cubicBezTo>
                  <a:pt x="46" y="140"/>
                  <a:pt x="46" y="140"/>
                  <a:pt x="46" y="140"/>
                </a:cubicBezTo>
                <a:cubicBezTo>
                  <a:pt x="43" y="139"/>
                  <a:pt x="41" y="138"/>
                  <a:pt x="40" y="137"/>
                </a:cubicBezTo>
                <a:cubicBezTo>
                  <a:pt x="39" y="136"/>
                  <a:pt x="39" y="136"/>
                  <a:pt x="39" y="135"/>
                </a:cubicBezTo>
                <a:cubicBezTo>
                  <a:pt x="39" y="134"/>
                  <a:pt x="39" y="134"/>
                  <a:pt x="39" y="134"/>
                </a:cubicBezTo>
                <a:cubicBezTo>
                  <a:pt x="39" y="127"/>
                  <a:pt x="39" y="122"/>
                  <a:pt x="39" y="119"/>
                </a:cubicBezTo>
                <a:cubicBezTo>
                  <a:pt x="39" y="117"/>
                  <a:pt x="39" y="115"/>
                  <a:pt x="39" y="112"/>
                </a:cubicBezTo>
                <a:cubicBezTo>
                  <a:pt x="39" y="109"/>
                  <a:pt x="39" y="109"/>
                  <a:pt x="39" y="109"/>
                </a:cubicBezTo>
                <a:cubicBezTo>
                  <a:pt x="39" y="105"/>
                  <a:pt x="39" y="105"/>
                  <a:pt x="39" y="105"/>
                </a:cubicBezTo>
                <a:cubicBezTo>
                  <a:pt x="48" y="105"/>
                  <a:pt x="48" y="105"/>
                  <a:pt x="48" y="105"/>
                </a:cubicBezTo>
                <a:cubicBezTo>
                  <a:pt x="49" y="107"/>
                  <a:pt x="50" y="109"/>
                  <a:pt x="51" y="111"/>
                </a:cubicBezTo>
                <a:cubicBezTo>
                  <a:pt x="52" y="114"/>
                  <a:pt x="53" y="115"/>
                  <a:pt x="53" y="117"/>
                </a:cubicBezTo>
                <a:cubicBezTo>
                  <a:pt x="54" y="118"/>
                  <a:pt x="54" y="119"/>
                  <a:pt x="55" y="119"/>
                </a:cubicBezTo>
                <a:cubicBezTo>
                  <a:pt x="57" y="123"/>
                  <a:pt x="59" y="126"/>
                  <a:pt x="62" y="128"/>
                </a:cubicBezTo>
                <a:cubicBezTo>
                  <a:pt x="65" y="130"/>
                  <a:pt x="68" y="132"/>
                  <a:pt x="72" y="133"/>
                </a:cubicBezTo>
                <a:cubicBezTo>
                  <a:pt x="76" y="135"/>
                  <a:pt x="80" y="136"/>
                  <a:pt x="85" y="136"/>
                </a:cubicBezTo>
                <a:cubicBezTo>
                  <a:pt x="89" y="136"/>
                  <a:pt x="93" y="135"/>
                  <a:pt x="98" y="133"/>
                </a:cubicBezTo>
                <a:cubicBezTo>
                  <a:pt x="103" y="131"/>
                  <a:pt x="106" y="129"/>
                  <a:pt x="109" y="125"/>
                </a:cubicBezTo>
                <a:cubicBezTo>
                  <a:pt x="112" y="121"/>
                  <a:pt x="114" y="117"/>
                  <a:pt x="114" y="113"/>
                </a:cubicBezTo>
                <a:cubicBezTo>
                  <a:pt x="114" y="107"/>
                  <a:pt x="111" y="102"/>
                  <a:pt x="106" y="98"/>
                </a:cubicBezTo>
                <a:cubicBezTo>
                  <a:pt x="104" y="96"/>
                  <a:pt x="100" y="94"/>
                  <a:pt x="93" y="9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88" name="Freeform 185"/>
          <p:cNvSpPr>
            <a:spLocks noEditPoints="1"/>
          </p:cNvSpPr>
          <p:nvPr/>
        </p:nvSpPr>
        <p:spPr bwMode="auto">
          <a:xfrm>
            <a:off x="8666087" y="3742653"/>
            <a:ext cx="218771" cy="221039"/>
          </a:xfrm>
          <a:custGeom>
            <a:avLst/>
            <a:gdLst>
              <a:gd name="T0" fmla="*/ 0 w 145"/>
              <a:gd name="T1" fmla="*/ 9 h 146"/>
              <a:gd name="T2" fmla="*/ 4 w 145"/>
              <a:gd name="T3" fmla="*/ 1 h 146"/>
              <a:gd name="T4" fmla="*/ 30 w 145"/>
              <a:gd name="T5" fmla="*/ 2 h 146"/>
              <a:gd name="T6" fmla="*/ 59 w 145"/>
              <a:gd name="T7" fmla="*/ 1 h 146"/>
              <a:gd name="T8" fmla="*/ 68 w 145"/>
              <a:gd name="T9" fmla="*/ 2 h 146"/>
              <a:gd name="T10" fmla="*/ 68 w 145"/>
              <a:gd name="T11" fmla="*/ 9 h 146"/>
              <a:gd name="T12" fmla="*/ 49 w 145"/>
              <a:gd name="T13" fmla="*/ 12 h 146"/>
              <a:gd name="T14" fmla="*/ 47 w 145"/>
              <a:gd name="T15" fmla="*/ 28 h 146"/>
              <a:gd name="T16" fmla="*/ 47 w 145"/>
              <a:gd name="T17" fmla="*/ 52 h 146"/>
              <a:gd name="T18" fmla="*/ 54 w 145"/>
              <a:gd name="T19" fmla="*/ 97 h 146"/>
              <a:gd name="T20" fmla="*/ 79 w 145"/>
              <a:gd name="T21" fmla="*/ 110 h 146"/>
              <a:gd name="T22" fmla="*/ 107 w 145"/>
              <a:gd name="T23" fmla="*/ 103 h 146"/>
              <a:gd name="T24" fmla="*/ 118 w 145"/>
              <a:gd name="T25" fmla="*/ 86 h 146"/>
              <a:gd name="T26" fmla="*/ 120 w 145"/>
              <a:gd name="T27" fmla="*/ 52 h 146"/>
              <a:gd name="T28" fmla="*/ 117 w 145"/>
              <a:gd name="T29" fmla="*/ 26 h 146"/>
              <a:gd name="T30" fmla="*/ 115 w 145"/>
              <a:gd name="T31" fmla="*/ 12 h 146"/>
              <a:gd name="T32" fmla="*/ 98 w 145"/>
              <a:gd name="T33" fmla="*/ 9 h 146"/>
              <a:gd name="T34" fmla="*/ 97 w 145"/>
              <a:gd name="T35" fmla="*/ 0 h 146"/>
              <a:gd name="T36" fmla="*/ 124 w 145"/>
              <a:gd name="T37" fmla="*/ 1 h 146"/>
              <a:gd name="T38" fmla="*/ 144 w 145"/>
              <a:gd name="T39" fmla="*/ 1 h 146"/>
              <a:gd name="T40" fmla="*/ 145 w 145"/>
              <a:gd name="T41" fmla="*/ 8 h 146"/>
              <a:gd name="T42" fmla="*/ 129 w 145"/>
              <a:gd name="T43" fmla="*/ 11 h 146"/>
              <a:gd name="T44" fmla="*/ 128 w 145"/>
              <a:gd name="T45" fmla="*/ 18 h 146"/>
              <a:gd name="T46" fmla="*/ 130 w 145"/>
              <a:gd name="T47" fmla="*/ 58 h 146"/>
              <a:gd name="T48" fmla="*/ 125 w 145"/>
              <a:gd name="T49" fmla="*/ 98 h 146"/>
              <a:gd name="T50" fmla="*/ 97 w 145"/>
              <a:gd name="T51" fmla="*/ 118 h 146"/>
              <a:gd name="T52" fmla="*/ 46 w 145"/>
              <a:gd name="T53" fmla="*/ 117 h 146"/>
              <a:gd name="T54" fmla="*/ 21 w 145"/>
              <a:gd name="T55" fmla="*/ 87 h 146"/>
              <a:gd name="T56" fmla="*/ 20 w 145"/>
              <a:gd name="T57" fmla="*/ 33 h 146"/>
              <a:gd name="T58" fmla="*/ 4 w 145"/>
              <a:gd name="T59" fmla="*/ 9 h 146"/>
              <a:gd name="T60" fmla="*/ 145 w 145"/>
              <a:gd name="T61" fmla="*/ 136 h 146"/>
              <a:gd name="T62" fmla="*/ 142 w 145"/>
              <a:gd name="T63" fmla="*/ 133 h 146"/>
              <a:gd name="T64" fmla="*/ 1 w 145"/>
              <a:gd name="T65" fmla="*/ 134 h 146"/>
              <a:gd name="T66" fmla="*/ 0 w 145"/>
              <a:gd name="T67" fmla="*/ 143 h 146"/>
              <a:gd name="T68" fmla="*/ 3 w 145"/>
              <a:gd name="T69" fmla="*/ 146 h 146"/>
              <a:gd name="T70" fmla="*/ 144 w 145"/>
              <a:gd name="T71"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5" h="146">
                <a:moveTo>
                  <a:pt x="4" y="9"/>
                </a:moveTo>
                <a:cubicBezTo>
                  <a:pt x="2" y="9"/>
                  <a:pt x="1" y="9"/>
                  <a:pt x="0" y="9"/>
                </a:cubicBezTo>
                <a:cubicBezTo>
                  <a:pt x="0" y="1"/>
                  <a:pt x="0" y="1"/>
                  <a:pt x="0" y="1"/>
                </a:cubicBezTo>
                <a:cubicBezTo>
                  <a:pt x="1" y="1"/>
                  <a:pt x="2" y="1"/>
                  <a:pt x="4" y="1"/>
                </a:cubicBezTo>
                <a:cubicBezTo>
                  <a:pt x="7" y="1"/>
                  <a:pt x="11" y="1"/>
                  <a:pt x="14" y="1"/>
                </a:cubicBezTo>
                <a:cubicBezTo>
                  <a:pt x="22" y="1"/>
                  <a:pt x="28" y="2"/>
                  <a:pt x="30" y="2"/>
                </a:cubicBezTo>
                <a:cubicBezTo>
                  <a:pt x="35" y="2"/>
                  <a:pt x="41" y="1"/>
                  <a:pt x="46" y="1"/>
                </a:cubicBezTo>
                <a:cubicBezTo>
                  <a:pt x="53" y="1"/>
                  <a:pt x="58" y="1"/>
                  <a:pt x="59" y="1"/>
                </a:cubicBezTo>
                <a:cubicBezTo>
                  <a:pt x="63" y="1"/>
                  <a:pt x="66" y="1"/>
                  <a:pt x="68" y="1"/>
                </a:cubicBezTo>
                <a:cubicBezTo>
                  <a:pt x="68" y="2"/>
                  <a:pt x="68" y="2"/>
                  <a:pt x="68" y="2"/>
                </a:cubicBezTo>
                <a:cubicBezTo>
                  <a:pt x="68" y="8"/>
                  <a:pt x="68" y="8"/>
                  <a:pt x="68" y="8"/>
                </a:cubicBezTo>
                <a:cubicBezTo>
                  <a:pt x="68" y="9"/>
                  <a:pt x="68" y="9"/>
                  <a:pt x="68" y="9"/>
                </a:cubicBezTo>
                <a:cubicBezTo>
                  <a:pt x="64" y="9"/>
                  <a:pt x="60" y="10"/>
                  <a:pt x="56" y="10"/>
                </a:cubicBezTo>
                <a:cubicBezTo>
                  <a:pt x="52" y="10"/>
                  <a:pt x="50" y="10"/>
                  <a:pt x="49" y="12"/>
                </a:cubicBezTo>
                <a:cubicBezTo>
                  <a:pt x="48" y="13"/>
                  <a:pt x="47" y="17"/>
                  <a:pt x="47" y="25"/>
                </a:cubicBezTo>
                <a:cubicBezTo>
                  <a:pt x="47" y="25"/>
                  <a:pt x="47" y="26"/>
                  <a:pt x="47" y="28"/>
                </a:cubicBezTo>
                <a:cubicBezTo>
                  <a:pt x="47" y="29"/>
                  <a:pt x="47" y="30"/>
                  <a:pt x="47" y="30"/>
                </a:cubicBezTo>
                <a:cubicBezTo>
                  <a:pt x="47" y="52"/>
                  <a:pt x="47" y="52"/>
                  <a:pt x="47" y="52"/>
                </a:cubicBezTo>
                <a:cubicBezTo>
                  <a:pt x="49" y="78"/>
                  <a:pt x="49" y="78"/>
                  <a:pt x="49" y="78"/>
                </a:cubicBezTo>
                <a:cubicBezTo>
                  <a:pt x="49" y="86"/>
                  <a:pt x="51" y="92"/>
                  <a:pt x="54" y="97"/>
                </a:cubicBezTo>
                <a:cubicBezTo>
                  <a:pt x="56" y="101"/>
                  <a:pt x="59" y="104"/>
                  <a:pt x="63" y="106"/>
                </a:cubicBezTo>
                <a:cubicBezTo>
                  <a:pt x="68" y="109"/>
                  <a:pt x="74" y="110"/>
                  <a:pt x="79" y="110"/>
                </a:cubicBezTo>
                <a:cubicBezTo>
                  <a:pt x="86" y="110"/>
                  <a:pt x="92" y="109"/>
                  <a:pt x="98" y="108"/>
                </a:cubicBezTo>
                <a:cubicBezTo>
                  <a:pt x="101" y="107"/>
                  <a:pt x="104" y="105"/>
                  <a:pt x="107" y="103"/>
                </a:cubicBezTo>
                <a:cubicBezTo>
                  <a:pt x="110" y="101"/>
                  <a:pt x="112" y="99"/>
                  <a:pt x="113" y="97"/>
                </a:cubicBezTo>
                <a:cubicBezTo>
                  <a:pt x="115" y="93"/>
                  <a:pt x="117" y="90"/>
                  <a:pt x="118" y="86"/>
                </a:cubicBezTo>
                <a:cubicBezTo>
                  <a:pt x="119" y="81"/>
                  <a:pt x="120" y="74"/>
                  <a:pt x="120" y="64"/>
                </a:cubicBezTo>
                <a:cubicBezTo>
                  <a:pt x="120" y="59"/>
                  <a:pt x="120" y="55"/>
                  <a:pt x="120" y="52"/>
                </a:cubicBezTo>
                <a:cubicBezTo>
                  <a:pt x="119" y="49"/>
                  <a:pt x="119" y="45"/>
                  <a:pt x="119" y="41"/>
                </a:cubicBezTo>
                <a:cubicBezTo>
                  <a:pt x="118" y="36"/>
                  <a:pt x="118" y="31"/>
                  <a:pt x="117" y="26"/>
                </a:cubicBezTo>
                <a:cubicBezTo>
                  <a:pt x="117" y="20"/>
                  <a:pt x="117" y="20"/>
                  <a:pt x="117" y="20"/>
                </a:cubicBezTo>
                <a:cubicBezTo>
                  <a:pt x="117" y="16"/>
                  <a:pt x="116" y="13"/>
                  <a:pt x="115" y="12"/>
                </a:cubicBezTo>
                <a:cubicBezTo>
                  <a:pt x="113" y="10"/>
                  <a:pt x="110" y="8"/>
                  <a:pt x="107" y="9"/>
                </a:cubicBezTo>
                <a:cubicBezTo>
                  <a:pt x="98" y="9"/>
                  <a:pt x="98" y="9"/>
                  <a:pt x="98" y="9"/>
                </a:cubicBezTo>
                <a:cubicBezTo>
                  <a:pt x="97" y="8"/>
                  <a:pt x="97" y="8"/>
                  <a:pt x="97" y="8"/>
                </a:cubicBezTo>
                <a:cubicBezTo>
                  <a:pt x="97" y="0"/>
                  <a:pt x="97" y="0"/>
                  <a:pt x="97" y="0"/>
                </a:cubicBezTo>
                <a:cubicBezTo>
                  <a:pt x="105" y="0"/>
                  <a:pt x="105" y="0"/>
                  <a:pt x="105" y="0"/>
                </a:cubicBezTo>
                <a:cubicBezTo>
                  <a:pt x="124" y="1"/>
                  <a:pt x="124" y="1"/>
                  <a:pt x="124" y="1"/>
                </a:cubicBezTo>
                <a:cubicBezTo>
                  <a:pt x="129" y="1"/>
                  <a:pt x="135" y="1"/>
                  <a:pt x="143" y="0"/>
                </a:cubicBezTo>
                <a:cubicBezTo>
                  <a:pt x="144" y="1"/>
                  <a:pt x="144" y="1"/>
                  <a:pt x="144" y="1"/>
                </a:cubicBezTo>
                <a:cubicBezTo>
                  <a:pt x="145" y="3"/>
                  <a:pt x="145" y="5"/>
                  <a:pt x="145" y="5"/>
                </a:cubicBezTo>
                <a:cubicBezTo>
                  <a:pt x="145" y="6"/>
                  <a:pt x="145" y="7"/>
                  <a:pt x="145" y="8"/>
                </a:cubicBezTo>
                <a:cubicBezTo>
                  <a:pt x="142" y="9"/>
                  <a:pt x="139" y="9"/>
                  <a:pt x="137" y="9"/>
                </a:cubicBezTo>
                <a:cubicBezTo>
                  <a:pt x="132" y="10"/>
                  <a:pt x="130" y="11"/>
                  <a:pt x="129" y="11"/>
                </a:cubicBezTo>
                <a:cubicBezTo>
                  <a:pt x="128" y="12"/>
                  <a:pt x="128" y="13"/>
                  <a:pt x="128" y="15"/>
                </a:cubicBezTo>
                <a:cubicBezTo>
                  <a:pt x="128" y="15"/>
                  <a:pt x="128" y="16"/>
                  <a:pt x="128" y="18"/>
                </a:cubicBezTo>
                <a:cubicBezTo>
                  <a:pt x="128" y="19"/>
                  <a:pt x="128" y="20"/>
                  <a:pt x="128" y="20"/>
                </a:cubicBezTo>
                <a:cubicBezTo>
                  <a:pt x="129" y="22"/>
                  <a:pt x="129" y="34"/>
                  <a:pt x="130" y="58"/>
                </a:cubicBezTo>
                <a:cubicBezTo>
                  <a:pt x="130" y="70"/>
                  <a:pt x="130" y="80"/>
                  <a:pt x="129" y="87"/>
                </a:cubicBezTo>
                <a:cubicBezTo>
                  <a:pt x="128" y="91"/>
                  <a:pt x="126" y="95"/>
                  <a:pt x="125" y="98"/>
                </a:cubicBezTo>
                <a:cubicBezTo>
                  <a:pt x="122" y="102"/>
                  <a:pt x="119" y="106"/>
                  <a:pt x="114" y="110"/>
                </a:cubicBezTo>
                <a:cubicBezTo>
                  <a:pt x="110" y="113"/>
                  <a:pt x="104" y="116"/>
                  <a:pt x="97" y="118"/>
                </a:cubicBezTo>
                <a:cubicBezTo>
                  <a:pt x="90" y="120"/>
                  <a:pt x="82" y="121"/>
                  <a:pt x="73" y="121"/>
                </a:cubicBezTo>
                <a:cubicBezTo>
                  <a:pt x="62" y="121"/>
                  <a:pt x="53" y="120"/>
                  <a:pt x="46" y="117"/>
                </a:cubicBezTo>
                <a:cubicBezTo>
                  <a:pt x="39" y="114"/>
                  <a:pt x="33" y="110"/>
                  <a:pt x="29" y="105"/>
                </a:cubicBezTo>
                <a:cubicBezTo>
                  <a:pt x="25" y="101"/>
                  <a:pt x="23" y="95"/>
                  <a:pt x="21" y="87"/>
                </a:cubicBezTo>
                <a:cubicBezTo>
                  <a:pt x="20" y="82"/>
                  <a:pt x="20" y="75"/>
                  <a:pt x="20" y="65"/>
                </a:cubicBezTo>
                <a:cubicBezTo>
                  <a:pt x="20" y="33"/>
                  <a:pt x="20" y="33"/>
                  <a:pt x="20" y="33"/>
                </a:cubicBezTo>
                <a:cubicBezTo>
                  <a:pt x="20" y="21"/>
                  <a:pt x="19" y="15"/>
                  <a:pt x="18" y="13"/>
                </a:cubicBezTo>
                <a:cubicBezTo>
                  <a:pt x="17" y="11"/>
                  <a:pt x="12" y="9"/>
                  <a:pt x="4" y="9"/>
                </a:cubicBezTo>
                <a:close/>
                <a:moveTo>
                  <a:pt x="145" y="143"/>
                </a:moveTo>
                <a:cubicBezTo>
                  <a:pt x="145" y="136"/>
                  <a:pt x="145" y="136"/>
                  <a:pt x="145" y="136"/>
                </a:cubicBezTo>
                <a:cubicBezTo>
                  <a:pt x="145" y="136"/>
                  <a:pt x="145" y="135"/>
                  <a:pt x="144" y="134"/>
                </a:cubicBezTo>
                <a:cubicBezTo>
                  <a:pt x="144" y="134"/>
                  <a:pt x="143" y="133"/>
                  <a:pt x="142" y="133"/>
                </a:cubicBezTo>
                <a:cubicBezTo>
                  <a:pt x="3" y="133"/>
                  <a:pt x="3" y="133"/>
                  <a:pt x="3" y="133"/>
                </a:cubicBezTo>
                <a:cubicBezTo>
                  <a:pt x="2" y="133"/>
                  <a:pt x="1" y="134"/>
                  <a:pt x="1" y="134"/>
                </a:cubicBezTo>
                <a:cubicBezTo>
                  <a:pt x="0" y="135"/>
                  <a:pt x="0" y="136"/>
                  <a:pt x="0" y="136"/>
                </a:cubicBezTo>
                <a:cubicBezTo>
                  <a:pt x="0" y="143"/>
                  <a:pt x="0" y="143"/>
                  <a:pt x="0" y="143"/>
                </a:cubicBezTo>
                <a:cubicBezTo>
                  <a:pt x="0" y="143"/>
                  <a:pt x="0" y="144"/>
                  <a:pt x="1" y="145"/>
                </a:cubicBezTo>
                <a:cubicBezTo>
                  <a:pt x="1" y="145"/>
                  <a:pt x="2" y="146"/>
                  <a:pt x="3" y="146"/>
                </a:cubicBezTo>
                <a:cubicBezTo>
                  <a:pt x="142" y="146"/>
                  <a:pt x="142" y="146"/>
                  <a:pt x="142" y="146"/>
                </a:cubicBezTo>
                <a:cubicBezTo>
                  <a:pt x="143" y="146"/>
                  <a:pt x="144" y="145"/>
                  <a:pt x="144" y="145"/>
                </a:cubicBezTo>
                <a:cubicBezTo>
                  <a:pt x="145" y="144"/>
                  <a:pt x="145" y="143"/>
                  <a:pt x="145" y="14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89" name="Freeform 186"/>
          <p:cNvSpPr>
            <a:spLocks noEditPoints="1"/>
          </p:cNvSpPr>
          <p:nvPr/>
        </p:nvSpPr>
        <p:spPr bwMode="auto">
          <a:xfrm>
            <a:off x="8946388" y="3742654"/>
            <a:ext cx="239281" cy="200530"/>
          </a:xfrm>
          <a:custGeom>
            <a:avLst/>
            <a:gdLst>
              <a:gd name="T0" fmla="*/ 153 w 157"/>
              <a:gd name="T1" fmla="*/ 129 h 133"/>
              <a:gd name="T2" fmla="*/ 4 w 157"/>
              <a:gd name="T3" fmla="*/ 129 h 133"/>
              <a:gd name="T4" fmla="*/ 4 w 157"/>
              <a:gd name="T5" fmla="*/ 5 h 133"/>
              <a:gd name="T6" fmla="*/ 153 w 157"/>
              <a:gd name="T7" fmla="*/ 5 h 133"/>
              <a:gd name="T8" fmla="*/ 48 w 157"/>
              <a:gd name="T9" fmla="*/ 28 h 133"/>
              <a:gd name="T10" fmla="*/ 15 w 157"/>
              <a:gd name="T11" fmla="*/ 25 h 133"/>
              <a:gd name="T12" fmla="*/ 12 w 157"/>
              <a:gd name="T13" fmla="*/ 46 h 133"/>
              <a:gd name="T14" fmla="*/ 45 w 157"/>
              <a:gd name="T15" fmla="*/ 49 h 133"/>
              <a:gd name="T16" fmla="*/ 48 w 157"/>
              <a:gd name="T17" fmla="*/ 82 h 133"/>
              <a:gd name="T18" fmla="*/ 45 w 157"/>
              <a:gd name="T19" fmla="*/ 61 h 133"/>
              <a:gd name="T20" fmla="*/ 12 w 157"/>
              <a:gd name="T21" fmla="*/ 64 h 133"/>
              <a:gd name="T22" fmla="*/ 15 w 157"/>
              <a:gd name="T23" fmla="*/ 85 h 133"/>
              <a:gd name="T24" fmla="*/ 48 w 157"/>
              <a:gd name="T25" fmla="*/ 82 h 133"/>
              <a:gd name="T26" fmla="*/ 47 w 157"/>
              <a:gd name="T27" fmla="*/ 98 h 133"/>
              <a:gd name="T28" fmla="*/ 13 w 157"/>
              <a:gd name="T29" fmla="*/ 98 h 133"/>
              <a:gd name="T30" fmla="*/ 13 w 157"/>
              <a:gd name="T31" fmla="*/ 120 h 133"/>
              <a:gd name="T32" fmla="*/ 47 w 157"/>
              <a:gd name="T33" fmla="*/ 120 h 133"/>
              <a:gd name="T34" fmla="*/ 97 w 157"/>
              <a:gd name="T35" fmla="*/ 28 h 133"/>
              <a:gd name="T36" fmla="*/ 63 w 157"/>
              <a:gd name="T37" fmla="*/ 25 h 133"/>
              <a:gd name="T38" fmla="*/ 60 w 157"/>
              <a:gd name="T39" fmla="*/ 46 h 133"/>
              <a:gd name="T40" fmla="*/ 94 w 157"/>
              <a:gd name="T41" fmla="*/ 49 h 133"/>
              <a:gd name="T42" fmla="*/ 97 w 157"/>
              <a:gd name="T43" fmla="*/ 82 h 133"/>
              <a:gd name="T44" fmla="*/ 94 w 157"/>
              <a:gd name="T45" fmla="*/ 61 h 133"/>
              <a:gd name="T46" fmla="*/ 60 w 157"/>
              <a:gd name="T47" fmla="*/ 64 h 133"/>
              <a:gd name="T48" fmla="*/ 63 w 157"/>
              <a:gd name="T49" fmla="*/ 85 h 133"/>
              <a:gd name="T50" fmla="*/ 97 w 157"/>
              <a:gd name="T51" fmla="*/ 82 h 133"/>
              <a:gd name="T52" fmla="*/ 96 w 157"/>
              <a:gd name="T53" fmla="*/ 98 h 133"/>
              <a:gd name="T54" fmla="*/ 61 w 157"/>
              <a:gd name="T55" fmla="*/ 98 h 133"/>
              <a:gd name="T56" fmla="*/ 61 w 157"/>
              <a:gd name="T57" fmla="*/ 120 h 133"/>
              <a:gd name="T58" fmla="*/ 96 w 157"/>
              <a:gd name="T59" fmla="*/ 120 h 133"/>
              <a:gd name="T60" fmla="*/ 145 w 157"/>
              <a:gd name="T61" fmla="*/ 28 h 133"/>
              <a:gd name="T62" fmla="*/ 112 w 157"/>
              <a:gd name="T63" fmla="*/ 25 h 133"/>
              <a:gd name="T64" fmla="*/ 109 w 157"/>
              <a:gd name="T65" fmla="*/ 46 h 133"/>
              <a:gd name="T66" fmla="*/ 142 w 157"/>
              <a:gd name="T67" fmla="*/ 49 h 133"/>
              <a:gd name="T68" fmla="*/ 145 w 157"/>
              <a:gd name="T69" fmla="*/ 82 h 133"/>
              <a:gd name="T70" fmla="*/ 142 w 157"/>
              <a:gd name="T71" fmla="*/ 61 h 133"/>
              <a:gd name="T72" fmla="*/ 109 w 157"/>
              <a:gd name="T73" fmla="*/ 64 h 133"/>
              <a:gd name="T74" fmla="*/ 112 w 157"/>
              <a:gd name="T75" fmla="*/ 85 h 133"/>
              <a:gd name="T76" fmla="*/ 145 w 157"/>
              <a:gd name="T77" fmla="*/ 82 h 133"/>
              <a:gd name="T78" fmla="*/ 144 w 157"/>
              <a:gd name="T79" fmla="*/ 98 h 133"/>
              <a:gd name="T80" fmla="*/ 110 w 157"/>
              <a:gd name="T81" fmla="*/ 98 h 133"/>
              <a:gd name="T82" fmla="*/ 110 w 157"/>
              <a:gd name="T83" fmla="*/ 120 h 133"/>
              <a:gd name="T84" fmla="*/ 144 w 157"/>
              <a:gd name="T85" fmla="*/ 1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133">
                <a:moveTo>
                  <a:pt x="157" y="15"/>
                </a:moveTo>
                <a:cubicBezTo>
                  <a:pt x="157" y="118"/>
                  <a:pt x="157" y="118"/>
                  <a:pt x="157" y="118"/>
                </a:cubicBezTo>
                <a:cubicBezTo>
                  <a:pt x="157" y="122"/>
                  <a:pt x="156" y="126"/>
                  <a:pt x="153" y="129"/>
                </a:cubicBezTo>
                <a:cubicBezTo>
                  <a:pt x="150" y="132"/>
                  <a:pt x="146" y="133"/>
                  <a:pt x="142" y="133"/>
                </a:cubicBezTo>
                <a:cubicBezTo>
                  <a:pt x="15" y="133"/>
                  <a:pt x="15" y="133"/>
                  <a:pt x="15" y="133"/>
                </a:cubicBezTo>
                <a:cubicBezTo>
                  <a:pt x="11" y="133"/>
                  <a:pt x="7" y="132"/>
                  <a:pt x="4" y="129"/>
                </a:cubicBezTo>
                <a:cubicBezTo>
                  <a:pt x="1" y="126"/>
                  <a:pt x="0" y="122"/>
                  <a:pt x="0" y="118"/>
                </a:cubicBezTo>
                <a:cubicBezTo>
                  <a:pt x="0" y="15"/>
                  <a:pt x="0" y="15"/>
                  <a:pt x="0" y="15"/>
                </a:cubicBezTo>
                <a:cubicBezTo>
                  <a:pt x="0" y="11"/>
                  <a:pt x="1" y="8"/>
                  <a:pt x="4" y="5"/>
                </a:cubicBezTo>
                <a:cubicBezTo>
                  <a:pt x="7" y="2"/>
                  <a:pt x="11" y="0"/>
                  <a:pt x="15" y="0"/>
                </a:cubicBezTo>
                <a:cubicBezTo>
                  <a:pt x="142" y="0"/>
                  <a:pt x="142" y="0"/>
                  <a:pt x="142" y="0"/>
                </a:cubicBezTo>
                <a:cubicBezTo>
                  <a:pt x="146" y="0"/>
                  <a:pt x="150" y="2"/>
                  <a:pt x="153" y="5"/>
                </a:cubicBezTo>
                <a:cubicBezTo>
                  <a:pt x="156" y="8"/>
                  <a:pt x="157" y="11"/>
                  <a:pt x="157" y="15"/>
                </a:cubicBezTo>
                <a:close/>
                <a:moveTo>
                  <a:pt x="48" y="46"/>
                </a:moveTo>
                <a:cubicBezTo>
                  <a:pt x="48" y="28"/>
                  <a:pt x="48" y="28"/>
                  <a:pt x="48" y="28"/>
                </a:cubicBezTo>
                <a:cubicBezTo>
                  <a:pt x="48" y="27"/>
                  <a:pt x="48" y="26"/>
                  <a:pt x="47" y="25"/>
                </a:cubicBezTo>
                <a:cubicBezTo>
                  <a:pt x="47" y="25"/>
                  <a:pt x="46" y="25"/>
                  <a:pt x="45" y="25"/>
                </a:cubicBezTo>
                <a:cubicBezTo>
                  <a:pt x="15" y="25"/>
                  <a:pt x="15" y="25"/>
                  <a:pt x="15" y="25"/>
                </a:cubicBezTo>
                <a:cubicBezTo>
                  <a:pt x="14" y="25"/>
                  <a:pt x="13" y="25"/>
                  <a:pt x="13" y="25"/>
                </a:cubicBezTo>
                <a:cubicBezTo>
                  <a:pt x="12" y="26"/>
                  <a:pt x="12" y="27"/>
                  <a:pt x="12" y="28"/>
                </a:cubicBezTo>
                <a:cubicBezTo>
                  <a:pt x="12" y="46"/>
                  <a:pt x="12" y="46"/>
                  <a:pt x="12" y="46"/>
                </a:cubicBezTo>
                <a:cubicBezTo>
                  <a:pt x="12" y="47"/>
                  <a:pt x="12" y="47"/>
                  <a:pt x="13" y="48"/>
                </a:cubicBezTo>
                <a:cubicBezTo>
                  <a:pt x="13" y="48"/>
                  <a:pt x="14" y="49"/>
                  <a:pt x="15" y="49"/>
                </a:cubicBezTo>
                <a:cubicBezTo>
                  <a:pt x="45" y="49"/>
                  <a:pt x="45" y="49"/>
                  <a:pt x="45" y="49"/>
                </a:cubicBezTo>
                <a:cubicBezTo>
                  <a:pt x="46" y="49"/>
                  <a:pt x="47" y="48"/>
                  <a:pt x="47" y="48"/>
                </a:cubicBezTo>
                <a:cubicBezTo>
                  <a:pt x="48" y="47"/>
                  <a:pt x="48" y="47"/>
                  <a:pt x="48" y="46"/>
                </a:cubicBezTo>
                <a:close/>
                <a:moveTo>
                  <a:pt x="48" y="82"/>
                </a:moveTo>
                <a:cubicBezTo>
                  <a:pt x="48" y="64"/>
                  <a:pt x="48" y="64"/>
                  <a:pt x="48" y="64"/>
                </a:cubicBezTo>
                <a:cubicBezTo>
                  <a:pt x="48" y="63"/>
                  <a:pt x="48" y="62"/>
                  <a:pt x="47" y="62"/>
                </a:cubicBezTo>
                <a:cubicBezTo>
                  <a:pt x="47" y="61"/>
                  <a:pt x="46" y="61"/>
                  <a:pt x="45" y="61"/>
                </a:cubicBezTo>
                <a:cubicBezTo>
                  <a:pt x="15" y="61"/>
                  <a:pt x="15" y="61"/>
                  <a:pt x="15" y="61"/>
                </a:cubicBezTo>
                <a:cubicBezTo>
                  <a:pt x="14" y="61"/>
                  <a:pt x="13" y="61"/>
                  <a:pt x="13" y="62"/>
                </a:cubicBezTo>
                <a:cubicBezTo>
                  <a:pt x="12" y="62"/>
                  <a:pt x="12" y="63"/>
                  <a:pt x="12" y="64"/>
                </a:cubicBezTo>
                <a:cubicBezTo>
                  <a:pt x="12" y="82"/>
                  <a:pt x="12" y="82"/>
                  <a:pt x="12" y="82"/>
                </a:cubicBezTo>
                <a:cubicBezTo>
                  <a:pt x="12" y="83"/>
                  <a:pt x="12" y="84"/>
                  <a:pt x="13" y="84"/>
                </a:cubicBezTo>
                <a:cubicBezTo>
                  <a:pt x="13" y="85"/>
                  <a:pt x="14" y="85"/>
                  <a:pt x="15" y="85"/>
                </a:cubicBezTo>
                <a:cubicBezTo>
                  <a:pt x="45" y="85"/>
                  <a:pt x="45" y="85"/>
                  <a:pt x="45" y="85"/>
                </a:cubicBezTo>
                <a:cubicBezTo>
                  <a:pt x="46" y="85"/>
                  <a:pt x="47" y="85"/>
                  <a:pt x="47" y="84"/>
                </a:cubicBezTo>
                <a:cubicBezTo>
                  <a:pt x="48" y="84"/>
                  <a:pt x="48" y="83"/>
                  <a:pt x="48" y="82"/>
                </a:cubicBezTo>
                <a:close/>
                <a:moveTo>
                  <a:pt x="48" y="118"/>
                </a:moveTo>
                <a:cubicBezTo>
                  <a:pt x="48" y="100"/>
                  <a:pt x="48" y="100"/>
                  <a:pt x="48" y="100"/>
                </a:cubicBezTo>
                <a:cubicBezTo>
                  <a:pt x="48" y="99"/>
                  <a:pt x="48" y="99"/>
                  <a:pt x="47" y="98"/>
                </a:cubicBezTo>
                <a:cubicBezTo>
                  <a:pt x="47" y="97"/>
                  <a:pt x="46" y="97"/>
                  <a:pt x="45" y="97"/>
                </a:cubicBezTo>
                <a:cubicBezTo>
                  <a:pt x="15" y="97"/>
                  <a:pt x="15" y="97"/>
                  <a:pt x="15" y="97"/>
                </a:cubicBezTo>
                <a:cubicBezTo>
                  <a:pt x="14" y="97"/>
                  <a:pt x="13" y="97"/>
                  <a:pt x="13" y="98"/>
                </a:cubicBezTo>
                <a:cubicBezTo>
                  <a:pt x="12" y="99"/>
                  <a:pt x="12" y="99"/>
                  <a:pt x="12" y="100"/>
                </a:cubicBezTo>
                <a:cubicBezTo>
                  <a:pt x="12" y="118"/>
                  <a:pt x="12" y="118"/>
                  <a:pt x="12" y="118"/>
                </a:cubicBezTo>
                <a:cubicBezTo>
                  <a:pt x="12" y="119"/>
                  <a:pt x="12" y="120"/>
                  <a:pt x="13" y="120"/>
                </a:cubicBezTo>
                <a:cubicBezTo>
                  <a:pt x="13" y="121"/>
                  <a:pt x="14" y="121"/>
                  <a:pt x="15" y="121"/>
                </a:cubicBezTo>
                <a:cubicBezTo>
                  <a:pt x="45" y="121"/>
                  <a:pt x="45" y="121"/>
                  <a:pt x="45" y="121"/>
                </a:cubicBezTo>
                <a:cubicBezTo>
                  <a:pt x="46" y="121"/>
                  <a:pt x="47" y="121"/>
                  <a:pt x="47" y="120"/>
                </a:cubicBezTo>
                <a:cubicBezTo>
                  <a:pt x="48" y="120"/>
                  <a:pt x="48" y="119"/>
                  <a:pt x="48" y="118"/>
                </a:cubicBezTo>
                <a:close/>
                <a:moveTo>
                  <a:pt x="97" y="46"/>
                </a:moveTo>
                <a:cubicBezTo>
                  <a:pt x="97" y="28"/>
                  <a:pt x="97" y="28"/>
                  <a:pt x="97" y="28"/>
                </a:cubicBezTo>
                <a:cubicBezTo>
                  <a:pt x="97" y="27"/>
                  <a:pt x="96" y="26"/>
                  <a:pt x="96" y="25"/>
                </a:cubicBezTo>
                <a:cubicBezTo>
                  <a:pt x="95" y="25"/>
                  <a:pt x="94" y="25"/>
                  <a:pt x="94" y="25"/>
                </a:cubicBezTo>
                <a:cubicBezTo>
                  <a:pt x="63" y="25"/>
                  <a:pt x="63" y="25"/>
                  <a:pt x="63" y="25"/>
                </a:cubicBezTo>
                <a:cubicBezTo>
                  <a:pt x="62" y="25"/>
                  <a:pt x="62" y="25"/>
                  <a:pt x="61" y="25"/>
                </a:cubicBezTo>
                <a:cubicBezTo>
                  <a:pt x="61" y="26"/>
                  <a:pt x="60" y="27"/>
                  <a:pt x="60" y="28"/>
                </a:cubicBezTo>
                <a:cubicBezTo>
                  <a:pt x="60" y="46"/>
                  <a:pt x="60" y="46"/>
                  <a:pt x="60" y="46"/>
                </a:cubicBezTo>
                <a:cubicBezTo>
                  <a:pt x="60" y="47"/>
                  <a:pt x="61" y="47"/>
                  <a:pt x="61" y="48"/>
                </a:cubicBezTo>
                <a:cubicBezTo>
                  <a:pt x="62" y="48"/>
                  <a:pt x="62" y="49"/>
                  <a:pt x="63" y="49"/>
                </a:cubicBezTo>
                <a:cubicBezTo>
                  <a:pt x="94" y="49"/>
                  <a:pt x="94" y="49"/>
                  <a:pt x="94" y="49"/>
                </a:cubicBezTo>
                <a:cubicBezTo>
                  <a:pt x="94" y="49"/>
                  <a:pt x="95" y="48"/>
                  <a:pt x="96" y="48"/>
                </a:cubicBezTo>
                <a:cubicBezTo>
                  <a:pt x="96" y="47"/>
                  <a:pt x="97" y="47"/>
                  <a:pt x="97" y="46"/>
                </a:cubicBezTo>
                <a:close/>
                <a:moveTo>
                  <a:pt x="97" y="82"/>
                </a:moveTo>
                <a:cubicBezTo>
                  <a:pt x="97" y="64"/>
                  <a:pt x="97" y="64"/>
                  <a:pt x="97" y="64"/>
                </a:cubicBezTo>
                <a:cubicBezTo>
                  <a:pt x="97" y="63"/>
                  <a:pt x="96" y="62"/>
                  <a:pt x="96" y="62"/>
                </a:cubicBezTo>
                <a:cubicBezTo>
                  <a:pt x="95" y="61"/>
                  <a:pt x="94" y="61"/>
                  <a:pt x="94" y="61"/>
                </a:cubicBezTo>
                <a:cubicBezTo>
                  <a:pt x="63" y="61"/>
                  <a:pt x="63" y="61"/>
                  <a:pt x="63" y="61"/>
                </a:cubicBezTo>
                <a:cubicBezTo>
                  <a:pt x="62" y="61"/>
                  <a:pt x="62" y="61"/>
                  <a:pt x="61" y="62"/>
                </a:cubicBezTo>
                <a:cubicBezTo>
                  <a:pt x="61" y="62"/>
                  <a:pt x="60" y="63"/>
                  <a:pt x="60" y="64"/>
                </a:cubicBezTo>
                <a:cubicBezTo>
                  <a:pt x="60" y="82"/>
                  <a:pt x="60" y="82"/>
                  <a:pt x="60" y="82"/>
                </a:cubicBezTo>
                <a:cubicBezTo>
                  <a:pt x="60" y="83"/>
                  <a:pt x="61" y="84"/>
                  <a:pt x="61" y="84"/>
                </a:cubicBezTo>
                <a:cubicBezTo>
                  <a:pt x="62" y="85"/>
                  <a:pt x="62" y="85"/>
                  <a:pt x="63" y="85"/>
                </a:cubicBezTo>
                <a:cubicBezTo>
                  <a:pt x="94" y="85"/>
                  <a:pt x="94" y="85"/>
                  <a:pt x="94" y="85"/>
                </a:cubicBezTo>
                <a:cubicBezTo>
                  <a:pt x="94" y="85"/>
                  <a:pt x="95" y="85"/>
                  <a:pt x="96" y="84"/>
                </a:cubicBezTo>
                <a:cubicBezTo>
                  <a:pt x="96" y="84"/>
                  <a:pt x="97" y="83"/>
                  <a:pt x="97" y="82"/>
                </a:cubicBezTo>
                <a:close/>
                <a:moveTo>
                  <a:pt x="97" y="118"/>
                </a:moveTo>
                <a:cubicBezTo>
                  <a:pt x="97" y="100"/>
                  <a:pt x="97" y="100"/>
                  <a:pt x="97" y="100"/>
                </a:cubicBezTo>
                <a:cubicBezTo>
                  <a:pt x="97" y="99"/>
                  <a:pt x="96" y="99"/>
                  <a:pt x="96" y="98"/>
                </a:cubicBezTo>
                <a:cubicBezTo>
                  <a:pt x="95" y="97"/>
                  <a:pt x="94" y="97"/>
                  <a:pt x="94" y="97"/>
                </a:cubicBezTo>
                <a:cubicBezTo>
                  <a:pt x="63" y="97"/>
                  <a:pt x="63" y="97"/>
                  <a:pt x="63" y="97"/>
                </a:cubicBezTo>
                <a:cubicBezTo>
                  <a:pt x="62" y="97"/>
                  <a:pt x="62" y="97"/>
                  <a:pt x="61" y="98"/>
                </a:cubicBezTo>
                <a:cubicBezTo>
                  <a:pt x="61" y="99"/>
                  <a:pt x="60" y="99"/>
                  <a:pt x="60" y="100"/>
                </a:cubicBezTo>
                <a:cubicBezTo>
                  <a:pt x="60" y="118"/>
                  <a:pt x="60" y="118"/>
                  <a:pt x="60" y="118"/>
                </a:cubicBezTo>
                <a:cubicBezTo>
                  <a:pt x="60" y="119"/>
                  <a:pt x="61" y="120"/>
                  <a:pt x="61" y="120"/>
                </a:cubicBezTo>
                <a:cubicBezTo>
                  <a:pt x="62" y="121"/>
                  <a:pt x="62" y="121"/>
                  <a:pt x="63" y="121"/>
                </a:cubicBezTo>
                <a:cubicBezTo>
                  <a:pt x="94" y="121"/>
                  <a:pt x="94" y="121"/>
                  <a:pt x="94" y="121"/>
                </a:cubicBezTo>
                <a:cubicBezTo>
                  <a:pt x="94" y="121"/>
                  <a:pt x="95" y="121"/>
                  <a:pt x="96" y="120"/>
                </a:cubicBezTo>
                <a:cubicBezTo>
                  <a:pt x="96" y="120"/>
                  <a:pt x="97" y="119"/>
                  <a:pt x="97" y="118"/>
                </a:cubicBezTo>
                <a:close/>
                <a:moveTo>
                  <a:pt x="145" y="46"/>
                </a:moveTo>
                <a:cubicBezTo>
                  <a:pt x="145" y="28"/>
                  <a:pt x="145" y="28"/>
                  <a:pt x="145" y="28"/>
                </a:cubicBezTo>
                <a:cubicBezTo>
                  <a:pt x="145" y="27"/>
                  <a:pt x="145" y="26"/>
                  <a:pt x="144" y="25"/>
                </a:cubicBezTo>
                <a:cubicBezTo>
                  <a:pt x="144" y="25"/>
                  <a:pt x="143" y="25"/>
                  <a:pt x="142" y="25"/>
                </a:cubicBezTo>
                <a:cubicBezTo>
                  <a:pt x="112" y="25"/>
                  <a:pt x="112" y="25"/>
                  <a:pt x="112" y="25"/>
                </a:cubicBezTo>
                <a:cubicBezTo>
                  <a:pt x="111" y="25"/>
                  <a:pt x="110" y="25"/>
                  <a:pt x="110" y="25"/>
                </a:cubicBezTo>
                <a:cubicBezTo>
                  <a:pt x="109" y="26"/>
                  <a:pt x="109" y="27"/>
                  <a:pt x="109" y="28"/>
                </a:cubicBezTo>
                <a:cubicBezTo>
                  <a:pt x="109" y="46"/>
                  <a:pt x="109" y="46"/>
                  <a:pt x="109" y="46"/>
                </a:cubicBezTo>
                <a:cubicBezTo>
                  <a:pt x="109" y="47"/>
                  <a:pt x="109" y="47"/>
                  <a:pt x="110" y="48"/>
                </a:cubicBezTo>
                <a:cubicBezTo>
                  <a:pt x="110" y="48"/>
                  <a:pt x="111" y="49"/>
                  <a:pt x="112" y="49"/>
                </a:cubicBezTo>
                <a:cubicBezTo>
                  <a:pt x="142" y="49"/>
                  <a:pt x="142" y="49"/>
                  <a:pt x="142" y="49"/>
                </a:cubicBezTo>
                <a:cubicBezTo>
                  <a:pt x="143" y="49"/>
                  <a:pt x="144" y="48"/>
                  <a:pt x="144" y="48"/>
                </a:cubicBezTo>
                <a:cubicBezTo>
                  <a:pt x="145" y="47"/>
                  <a:pt x="145" y="47"/>
                  <a:pt x="145" y="46"/>
                </a:cubicBezTo>
                <a:close/>
                <a:moveTo>
                  <a:pt x="145" y="82"/>
                </a:moveTo>
                <a:cubicBezTo>
                  <a:pt x="145" y="64"/>
                  <a:pt x="145" y="64"/>
                  <a:pt x="145" y="64"/>
                </a:cubicBezTo>
                <a:cubicBezTo>
                  <a:pt x="145" y="63"/>
                  <a:pt x="145" y="62"/>
                  <a:pt x="144" y="62"/>
                </a:cubicBezTo>
                <a:cubicBezTo>
                  <a:pt x="144" y="61"/>
                  <a:pt x="143" y="61"/>
                  <a:pt x="142" y="61"/>
                </a:cubicBezTo>
                <a:cubicBezTo>
                  <a:pt x="112" y="61"/>
                  <a:pt x="112" y="61"/>
                  <a:pt x="112" y="61"/>
                </a:cubicBezTo>
                <a:cubicBezTo>
                  <a:pt x="111" y="61"/>
                  <a:pt x="110" y="61"/>
                  <a:pt x="110" y="62"/>
                </a:cubicBezTo>
                <a:cubicBezTo>
                  <a:pt x="109" y="62"/>
                  <a:pt x="109" y="63"/>
                  <a:pt x="109" y="64"/>
                </a:cubicBezTo>
                <a:cubicBezTo>
                  <a:pt x="109" y="82"/>
                  <a:pt x="109" y="82"/>
                  <a:pt x="109" y="82"/>
                </a:cubicBezTo>
                <a:cubicBezTo>
                  <a:pt x="109" y="83"/>
                  <a:pt x="109" y="84"/>
                  <a:pt x="110" y="84"/>
                </a:cubicBezTo>
                <a:cubicBezTo>
                  <a:pt x="110" y="85"/>
                  <a:pt x="111" y="85"/>
                  <a:pt x="112" y="85"/>
                </a:cubicBezTo>
                <a:cubicBezTo>
                  <a:pt x="142" y="85"/>
                  <a:pt x="142" y="85"/>
                  <a:pt x="142" y="85"/>
                </a:cubicBezTo>
                <a:cubicBezTo>
                  <a:pt x="143" y="85"/>
                  <a:pt x="144" y="85"/>
                  <a:pt x="144" y="84"/>
                </a:cubicBezTo>
                <a:cubicBezTo>
                  <a:pt x="145" y="84"/>
                  <a:pt x="145" y="83"/>
                  <a:pt x="145" y="82"/>
                </a:cubicBezTo>
                <a:close/>
                <a:moveTo>
                  <a:pt x="145" y="118"/>
                </a:moveTo>
                <a:cubicBezTo>
                  <a:pt x="145" y="100"/>
                  <a:pt x="145" y="100"/>
                  <a:pt x="145" y="100"/>
                </a:cubicBezTo>
                <a:cubicBezTo>
                  <a:pt x="145" y="99"/>
                  <a:pt x="145" y="99"/>
                  <a:pt x="144" y="98"/>
                </a:cubicBezTo>
                <a:cubicBezTo>
                  <a:pt x="144" y="97"/>
                  <a:pt x="143" y="97"/>
                  <a:pt x="142" y="97"/>
                </a:cubicBezTo>
                <a:cubicBezTo>
                  <a:pt x="112" y="97"/>
                  <a:pt x="112" y="97"/>
                  <a:pt x="112" y="97"/>
                </a:cubicBezTo>
                <a:cubicBezTo>
                  <a:pt x="111" y="97"/>
                  <a:pt x="110" y="97"/>
                  <a:pt x="110" y="98"/>
                </a:cubicBezTo>
                <a:cubicBezTo>
                  <a:pt x="109" y="99"/>
                  <a:pt x="109" y="99"/>
                  <a:pt x="109" y="100"/>
                </a:cubicBezTo>
                <a:cubicBezTo>
                  <a:pt x="109" y="118"/>
                  <a:pt x="109" y="118"/>
                  <a:pt x="109" y="118"/>
                </a:cubicBezTo>
                <a:cubicBezTo>
                  <a:pt x="109" y="119"/>
                  <a:pt x="109" y="120"/>
                  <a:pt x="110" y="120"/>
                </a:cubicBezTo>
                <a:cubicBezTo>
                  <a:pt x="110" y="121"/>
                  <a:pt x="111" y="121"/>
                  <a:pt x="112" y="121"/>
                </a:cubicBezTo>
                <a:cubicBezTo>
                  <a:pt x="142" y="121"/>
                  <a:pt x="142" y="121"/>
                  <a:pt x="142" y="121"/>
                </a:cubicBezTo>
                <a:cubicBezTo>
                  <a:pt x="143" y="121"/>
                  <a:pt x="144" y="121"/>
                  <a:pt x="144" y="120"/>
                </a:cubicBezTo>
                <a:cubicBezTo>
                  <a:pt x="145" y="120"/>
                  <a:pt x="145" y="119"/>
                  <a:pt x="145" y="11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90" name="Freeform 187"/>
          <p:cNvSpPr>
            <a:spLocks noEditPoints="1"/>
          </p:cNvSpPr>
          <p:nvPr/>
        </p:nvSpPr>
        <p:spPr bwMode="auto">
          <a:xfrm>
            <a:off x="9249478" y="3724422"/>
            <a:ext cx="234725" cy="234712"/>
          </a:xfrm>
          <a:custGeom>
            <a:avLst/>
            <a:gdLst>
              <a:gd name="T0" fmla="*/ 153 w 155"/>
              <a:gd name="T1" fmla="*/ 27 h 155"/>
              <a:gd name="T2" fmla="*/ 151 w 155"/>
              <a:gd name="T3" fmla="*/ 32 h 155"/>
              <a:gd name="T4" fmla="*/ 29 w 155"/>
              <a:gd name="T5" fmla="*/ 153 h 155"/>
              <a:gd name="T6" fmla="*/ 25 w 155"/>
              <a:gd name="T7" fmla="*/ 155 h 155"/>
              <a:gd name="T8" fmla="*/ 21 w 155"/>
              <a:gd name="T9" fmla="*/ 153 h 155"/>
              <a:gd name="T10" fmla="*/ 2 w 155"/>
              <a:gd name="T11" fmla="*/ 135 h 155"/>
              <a:gd name="T12" fmla="*/ 0 w 155"/>
              <a:gd name="T13" fmla="*/ 130 h 155"/>
              <a:gd name="T14" fmla="*/ 2 w 155"/>
              <a:gd name="T15" fmla="*/ 126 h 155"/>
              <a:gd name="T16" fmla="*/ 124 w 155"/>
              <a:gd name="T17" fmla="*/ 4 h 155"/>
              <a:gd name="T18" fmla="*/ 128 w 155"/>
              <a:gd name="T19" fmla="*/ 3 h 155"/>
              <a:gd name="T20" fmla="*/ 132 w 155"/>
              <a:gd name="T21" fmla="*/ 4 h 155"/>
              <a:gd name="T22" fmla="*/ 151 w 155"/>
              <a:gd name="T23" fmla="*/ 23 h 155"/>
              <a:gd name="T24" fmla="*/ 153 w 155"/>
              <a:gd name="T25" fmla="*/ 27 h 155"/>
              <a:gd name="T26" fmla="*/ 25 w 155"/>
              <a:gd name="T27" fmla="*/ 9 h 155"/>
              <a:gd name="T28" fmla="*/ 34 w 155"/>
              <a:gd name="T29" fmla="*/ 12 h 155"/>
              <a:gd name="T30" fmla="*/ 25 w 155"/>
              <a:gd name="T31" fmla="*/ 15 h 155"/>
              <a:gd name="T32" fmla="*/ 22 w 155"/>
              <a:gd name="T33" fmla="*/ 24 h 155"/>
              <a:gd name="T34" fmla="*/ 19 w 155"/>
              <a:gd name="T35" fmla="*/ 15 h 155"/>
              <a:gd name="T36" fmla="*/ 10 w 155"/>
              <a:gd name="T37" fmla="*/ 12 h 155"/>
              <a:gd name="T38" fmla="*/ 19 w 155"/>
              <a:gd name="T39" fmla="*/ 9 h 155"/>
              <a:gd name="T40" fmla="*/ 22 w 155"/>
              <a:gd name="T41" fmla="*/ 0 h 155"/>
              <a:gd name="T42" fmla="*/ 25 w 155"/>
              <a:gd name="T43" fmla="*/ 9 h 155"/>
              <a:gd name="T44" fmla="*/ 58 w 155"/>
              <a:gd name="T45" fmla="*/ 25 h 155"/>
              <a:gd name="T46" fmla="*/ 77 w 155"/>
              <a:gd name="T47" fmla="*/ 30 h 155"/>
              <a:gd name="T48" fmla="*/ 58 w 155"/>
              <a:gd name="T49" fmla="*/ 36 h 155"/>
              <a:gd name="T50" fmla="*/ 52 w 155"/>
              <a:gd name="T51" fmla="*/ 55 h 155"/>
              <a:gd name="T52" fmla="*/ 47 w 155"/>
              <a:gd name="T53" fmla="*/ 36 h 155"/>
              <a:gd name="T54" fmla="*/ 28 w 155"/>
              <a:gd name="T55" fmla="*/ 30 h 155"/>
              <a:gd name="T56" fmla="*/ 47 w 155"/>
              <a:gd name="T57" fmla="*/ 25 h 155"/>
              <a:gd name="T58" fmla="*/ 52 w 155"/>
              <a:gd name="T59" fmla="*/ 6 h 155"/>
              <a:gd name="T60" fmla="*/ 58 w 155"/>
              <a:gd name="T61" fmla="*/ 25 h 155"/>
              <a:gd name="T62" fmla="*/ 85 w 155"/>
              <a:gd name="T63" fmla="*/ 9 h 155"/>
              <a:gd name="T64" fmla="*/ 95 w 155"/>
              <a:gd name="T65" fmla="*/ 12 h 155"/>
              <a:gd name="T66" fmla="*/ 85 w 155"/>
              <a:gd name="T67" fmla="*/ 15 h 155"/>
              <a:gd name="T68" fmla="*/ 83 w 155"/>
              <a:gd name="T69" fmla="*/ 24 h 155"/>
              <a:gd name="T70" fmla="*/ 80 w 155"/>
              <a:gd name="T71" fmla="*/ 15 h 155"/>
              <a:gd name="T72" fmla="*/ 70 w 155"/>
              <a:gd name="T73" fmla="*/ 12 h 155"/>
              <a:gd name="T74" fmla="*/ 80 w 155"/>
              <a:gd name="T75" fmla="*/ 9 h 155"/>
              <a:gd name="T76" fmla="*/ 83 w 155"/>
              <a:gd name="T77" fmla="*/ 0 h 155"/>
              <a:gd name="T78" fmla="*/ 85 w 155"/>
              <a:gd name="T79" fmla="*/ 9 h 155"/>
              <a:gd name="T80" fmla="*/ 110 w 155"/>
              <a:gd name="T81" fmla="*/ 55 h 155"/>
              <a:gd name="T82" fmla="*/ 138 w 155"/>
              <a:gd name="T83" fmla="*/ 27 h 155"/>
              <a:gd name="T84" fmla="*/ 128 w 155"/>
              <a:gd name="T85" fmla="*/ 17 h 155"/>
              <a:gd name="T86" fmla="*/ 100 w 155"/>
              <a:gd name="T87" fmla="*/ 45 h 155"/>
              <a:gd name="T88" fmla="*/ 110 w 155"/>
              <a:gd name="T89" fmla="*/ 55 h 155"/>
              <a:gd name="T90" fmla="*/ 146 w 155"/>
              <a:gd name="T91" fmla="*/ 70 h 155"/>
              <a:gd name="T92" fmla="*/ 155 w 155"/>
              <a:gd name="T93" fmla="*/ 73 h 155"/>
              <a:gd name="T94" fmla="*/ 146 w 155"/>
              <a:gd name="T95" fmla="*/ 76 h 155"/>
              <a:gd name="T96" fmla="*/ 143 w 155"/>
              <a:gd name="T97" fmla="*/ 85 h 155"/>
              <a:gd name="T98" fmla="*/ 140 w 155"/>
              <a:gd name="T99" fmla="*/ 76 h 155"/>
              <a:gd name="T100" fmla="*/ 131 w 155"/>
              <a:gd name="T101" fmla="*/ 73 h 155"/>
              <a:gd name="T102" fmla="*/ 140 w 155"/>
              <a:gd name="T103" fmla="*/ 70 h 155"/>
              <a:gd name="T104" fmla="*/ 143 w 155"/>
              <a:gd name="T105" fmla="*/ 61 h 155"/>
              <a:gd name="T106" fmla="*/ 146 w 155"/>
              <a:gd name="T107" fmla="*/ 7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5" h="155">
                <a:moveTo>
                  <a:pt x="153" y="27"/>
                </a:moveTo>
                <a:cubicBezTo>
                  <a:pt x="153" y="29"/>
                  <a:pt x="152" y="31"/>
                  <a:pt x="151" y="32"/>
                </a:cubicBezTo>
                <a:cubicBezTo>
                  <a:pt x="29" y="153"/>
                  <a:pt x="29" y="153"/>
                  <a:pt x="29" y="153"/>
                </a:cubicBezTo>
                <a:cubicBezTo>
                  <a:pt x="28" y="154"/>
                  <a:pt x="27" y="155"/>
                  <a:pt x="25" y="155"/>
                </a:cubicBezTo>
                <a:cubicBezTo>
                  <a:pt x="23" y="155"/>
                  <a:pt x="22" y="154"/>
                  <a:pt x="21" y="153"/>
                </a:cubicBezTo>
                <a:cubicBezTo>
                  <a:pt x="2" y="135"/>
                  <a:pt x="2" y="135"/>
                  <a:pt x="2" y="135"/>
                </a:cubicBezTo>
                <a:cubicBezTo>
                  <a:pt x="1" y="133"/>
                  <a:pt x="0" y="132"/>
                  <a:pt x="0" y="130"/>
                </a:cubicBezTo>
                <a:cubicBezTo>
                  <a:pt x="0" y="129"/>
                  <a:pt x="1" y="127"/>
                  <a:pt x="2" y="126"/>
                </a:cubicBezTo>
                <a:cubicBezTo>
                  <a:pt x="124" y="4"/>
                  <a:pt x="124" y="4"/>
                  <a:pt x="124" y="4"/>
                </a:cubicBezTo>
                <a:cubicBezTo>
                  <a:pt x="125" y="3"/>
                  <a:pt x="126" y="3"/>
                  <a:pt x="128" y="3"/>
                </a:cubicBezTo>
                <a:cubicBezTo>
                  <a:pt x="130" y="3"/>
                  <a:pt x="131" y="3"/>
                  <a:pt x="132" y="4"/>
                </a:cubicBezTo>
                <a:cubicBezTo>
                  <a:pt x="151" y="23"/>
                  <a:pt x="151" y="23"/>
                  <a:pt x="151" y="23"/>
                </a:cubicBezTo>
                <a:cubicBezTo>
                  <a:pt x="152" y="24"/>
                  <a:pt x="153" y="26"/>
                  <a:pt x="153" y="27"/>
                </a:cubicBezTo>
                <a:close/>
                <a:moveTo>
                  <a:pt x="25" y="9"/>
                </a:moveTo>
                <a:cubicBezTo>
                  <a:pt x="34" y="12"/>
                  <a:pt x="34" y="12"/>
                  <a:pt x="34" y="12"/>
                </a:cubicBezTo>
                <a:cubicBezTo>
                  <a:pt x="25" y="15"/>
                  <a:pt x="25" y="15"/>
                  <a:pt x="25" y="15"/>
                </a:cubicBezTo>
                <a:cubicBezTo>
                  <a:pt x="22" y="24"/>
                  <a:pt x="22" y="24"/>
                  <a:pt x="22" y="24"/>
                </a:cubicBezTo>
                <a:cubicBezTo>
                  <a:pt x="19" y="15"/>
                  <a:pt x="19" y="15"/>
                  <a:pt x="19" y="15"/>
                </a:cubicBezTo>
                <a:cubicBezTo>
                  <a:pt x="10" y="12"/>
                  <a:pt x="10" y="12"/>
                  <a:pt x="10" y="12"/>
                </a:cubicBezTo>
                <a:cubicBezTo>
                  <a:pt x="19" y="9"/>
                  <a:pt x="19" y="9"/>
                  <a:pt x="19" y="9"/>
                </a:cubicBezTo>
                <a:cubicBezTo>
                  <a:pt x="22" y="0"/>
                  <a:pt x="22" y="0"/>
                  <a:pt x="22" y="0"/>
                </a:cubicBezTo>
                <a:lnTo>
                  <a:pt x="25" y="9"/>
                </a:lnTo>
                <a:close/>
                <a:moveTo>
                  <a:pt x="58" y="25"/>
                </a:moveTo>
                <a:cubicBezTo>
                  <a:pt x="77" y="30"/>
                  <a:pt x="77" y="30"/>
                  <a:pt x="77" y="30"/>
                </a:cubicBezTo>
                <a:cubicBezTo>
                  <a:pt x="58" y="36"/>
                  <a:pt x="58" y="36"/>
                  <a:pt x="58" y="36"/>
                </a:cubicBezTo>
                <a:cubicBezTo>
                  <a:pt x="52" y="55"/>
                  <a:pt x="52" y="55"/>
                  <a:pt x="52" y="55"/>
                </a:cubicBezTo>
                <a:cubicBezTo>
                  <a:pt x="47" y="36"/>
                  <a:pt x="47" y="36"/>
                  <a:pt x="47" y="36"/>
                </a:cubicBezTo>
                <a:cubicBezTo>
                  <a:pt x="28" y="30"/>
                  <a:pt x="28" y="30"/>
                  <a:pt x="28" y="30"/>
                </a:cubicBezTo>
                <a:cubicBezTo>
                  <a:pt x="47" y="25"/>
                  <a:pt x="47" y="25"/>
                  <a:pt x="47" y="25"/>
                </a:cubicBezTo>
                <a:cubicBezTo>
                  <a:pt x="52" y="6"/>
                  <a:pt x="52" y="6"/>
                  <a:pt x="52" y="6"/>
                </a:cubicBezTo>
                <a:lnTo>
                  <a:pt x="58" y="25"/>
                </a:lnTo>
                <a:close/>
                <a:moveTo>
                  <a:pt x="85" y="9"/>
                </a:moveTo>
                <a:cubicBezTo>
                  <a:pt x="95" y="12"/>
                  <a:pt x="95" y="12"/>
                  <a:pt x="95" y="12"/>
                </a:cubicBezTo>
                <a:cubicBezTo>
                  <a:pt x="85" y="15"/>
                  <a:pt x="85" y="15"/>
                  <a:pt x="85" y="15"/>
                </a:cubicBezTo>
                <a:cubicBezTo>
                  <a:pt x="83" y="24"/>
                  <a:pt x="83" y="24"/>
                  <a:pt x="83" y="24"/>
                </a:cubicBezTo>
                <a:cubicBezTo>
                  <a:pt x="80" y="15"/>
                  <a:pt x="80" y="15"/>
                  <a:pt x="80" y="15"/>
                </a:cubicBezTo>
                <a:cubicBezTo>
                  <a:pt x="70" y="12"/>
                  <a:pt x="70" y="12"/>
                  <a:pt x="70" y="12"/>
                </a:cubicBezTo>
                <a:cubicBezTo>
                  <a:pt x="80" y="9"/>
                  <a:pt x="80" y="9"/>
                  <a:pt x="80" y="9"/>
                </a:cubicBezTo>
                <a:cubicBezTo>
                  <a:pt x="83" y="0"/>
                  <a:pt x="83" y="0"/>
                  <a:pt x="83" y="0"/>
                </a:cubicBezTo>
                <a:lnTo>
                  <a:pt x="85" y="9"/>
                </a:lnTo>
                <a:close/>
                <a:moveTo>
                  <a:pt x="110" y="55"/>
                </a:moveTo>
                <a:cubicBezTo>
                  <a:pt x="138" y="27"/>
                  <a:pt x="138" y="27"/>
                  <a:pt x="138" y="27"/>
                </a:cubicBezTo>
                <a:cubicBezTo>
                  <a:pt x="128" y="17"/>
                  <a:pt x="128" y="17"/>
                  <a:pt x="128" y="17"/>
                </a:cubicBezTo>
                <a:cubicBezTo>
                  <a:pt x="100" y="45"/>
                  <a:pt x="100" y="45"/>
                  <a:pt x="100" y="45"/>
                </a:cubicBezTo>
                <a:lnTo>
                  <a:pt x="110" y="55"/>
                </a:lnTo>
                <a:close/>
                <a:moveTo>
                  <a:pt x="146" y="70"/>
                </a:moveTo>
                <a:cubicBezTo>
                  <a:pt x="155" y="73"/>
                  <a:pt x="155" y="73"/>
                  <a:pt x="155" y="73"/>
                </a:cubicBezTo>
                <a:cubicBezTo>
                  <a:pt x="146" y="76"/>
                  <a:pt x="146" y="76"/>
                  <a:pt x="146" y="76"/>
                </a:cubicBezTo>
                <a:cubicBezTo>
                  <a:pt x="143" y="85"/>
                  <a:pt x="143" y="85"/>
                  <a:pt x="143" y="85"/>
                </a:cubicBezTo>
                <a:cubicBezTo>
                  <a:pt x="140" y="76"/>
                  <a:pt x="140" y="76"/>
                  <a:pt x="140" y="76"/>
                </a:cubicBezTo>
                <a:cubicBezTo>
                  <a:pt x="131" y="73"/>
                  <a:pt x="131" y="73"/>
                  <a:pt x="131" y="73"/>
                </a:cubicBezTo>
                <a:cubicBezTo>
                  <a:pt x="140" y="70"/>
                  <a:pt x="140" y="70"/>
                  <a:pt x="140" y="70"/>
                </a:cubicBezTo>
                <a:cubicBezTo>
                  <a:pt x="143" y="61"/>
                  <a:pt x="143" y="61"/>
                  <a:pt x="143" y="61"/>
                </a:cubicBezTo>
                <a:lnTo>
                  <a:pt x="146" y="70"/>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91" name="Freeform 188"/>
          <p:cNvSpPr>
            <a:spLocks noEditPoints="1"/>
          </p:cNvSpPr>
          <p:nvPr/>
        </p:nvSpPr>
        <p:spPr bwMode="auto">
          <a:xfrm>
            <a:off x="9554845" y="3760882"/>
            <a:ext cx="246118" cy="202807"/>
          </a:xfrm>
          <a:custGeom>
            <a:avLst/>
            <a:gdLst>
              <a:gd name="T0" fmla="*/ 163 w 163"/>
              <a:gd name="T1" fmla="*/ 103 h 134"/>
              <a:gd name="T2" fmla="*/ 162 w 163"/>
              <a:gd name="T3" fmla="*/ 108 h 134"/>
              <a:gd name="T4" fmla="*/ 158 w 163"/>
              <a:gd name="T5" fmla="*/ 109 h 134"/>
              <a:gd name="T6" fmla="*/ 153 w 163"/>
              <a:gd name="T7" fmla="*/ 109 h 134"/>
              <a:gd name="T8" fmla="*/ 144 w 163"/>
              <a:gd name="T9" fmla="*/ 126 h 134"/>
              <a:gd name="T10" fmla="*/ 110 w 163"/>
              <a:gd name="T11" fmla="*/ 126 h 134"/>
              <a:gd name="T12" fmla="*/ 67 w 163"/>
              <a:gd name="T13" fmla="*/ 109 h 134"/>
              <a:gd name="T14" fmla="*/ 42 w 163"/>
              <a:gd name="T15" fmla="*/ 134 h 134"/>
              <a:gd name="T16" fmla="*/ 18 w 163"/>
              <a:gd name="T17" fmla="*/ 109 h 134"/>
              <a:gd name="T18" fmla="*/ 10 w 163"/>
              <a:gd name="T19" fmla="*/ 109 h 134"/>
              <a:gd name="T20" fmla="*/ 5 w 163"/>
              <a:gd name="T21" fmla="*/ 109 h 134"/>
              <a:gd name="T22" fmla="*/ 2 w 163"/>
              <a:gd name="T23" fmla="*/ 108 h 134"/>
              <a:gd name="T24" fmla="*/ 0 w 163"/>
              <a:gd name="T25" fmla="*/ 103 h 134"/>
              <a:gd name="T26" fmla="*/ 6 w 163"/>
              <a:gd name="T27" fmla="*/ 97 h 134"/>
              <a:gd name="T28" fmla="*/ 6 w 163"/>
              <a:gd name="T29" fmla="*/ 64 h 134"/>
              <a:gd name="T30" fmla="*/ 6 w 163"/>
              <a:gd name="T31" fmla="*/ 57 h 134"/>
              <a:gd name="T32" fmla="*/ 8 w 163"/>
              <a:gd name="T33" fmla="*/ 50 h 134"/>
              <a:gd name="T34" fmla="*/ 29 w 163"/>
              <a:gd name="T35" fmla="*/ 29 h 134"/>
              <a:gd name="T36" fmla="*/ 39 w 163"/>
              <a:gd name="T37" fmla="*/ 25 h 134"/>
              <a:gd name="T38" fmla="*/ 54 w 163"/>
              <a:gd name="T39" fmla="*/ 6 h 134"/>
              <a:gd name="T40" fmla="*/ 61 w 163"/>
              <a:gd name="T41" fmla="*/ 0 h 134"/>
              <a:gd name="T42" fmla="*/ 162 w 163"/>
              <a:gd name="T43" fmla="*/ 2 h 134"/>
              <a:gd name="T44" fmla="*/ 18 w 163"/>
              <a:gd name="T45" fmla="*/ 61 h 134"/>
              <a:gd name="T46" fmla="*/ 54 w 163"/>
              <a:gd name="T47" fmla="*/ 37 h 134"/>
              <a:gd name="T48" fmla="*/ 37 w 163"/>
              <a:gd name="T49" fmla="*/ 38 h 134"/>
              <a:gd name="T50" fmla="*/ 18 w 163"/>
              <a:gd name="T51" fmla="*/ 58 h 134"/>
              <a:gd name="T52" fmla="*/ 51 w 163"/>
              <a:gd name="T53" fmla="*/ 118 h 134"/>
              <a:gd name="T54" fmla="*/ 51 w 163"/>
              <a:gd name="T55" fmla="*/ 101 h 134"/>
              <a:gd name="T56" fmla="*/ 34 w 163"/>
              <a:gd name="T57" fmla="*/ 101 h 134"/>
              <a:gd name="T58" fmla="*/ 34 w 163"/>
              <a:gd name="T59" fmla="*/ 118 h 134"/>
              <a:gd name="T60" fmla="*/ 51 w 163"/>
              <a:gd name="T61" fmla="*/ 118 h 134"/>
              <a:gd name="T62" fmla="*/ 139 w 163"/>
              <a:gd name="T63" fmla="*/ 109 h 134"/>
              <a:gd name="T64" fmla="*/ 127 w 163"/>
              <a:gd name="T65" fmla="*/ 97 h 134"/>
              <a:gd name="T66" fmla="*/ 115 w 163"/>
              <a:gd name="T67" fmla="*/ 109 h 134"/>
              <a:gd name="T68" fmla="*/ 127 w 163"/>
              <a:gd name="T69" fmla="*/ 12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3" h="134">
                <a:moveTo>
                  <a:pt x="163" y="6"/>
                </a:moveTo>
                <a:cubicBezTo>
                  <a:pt x="163" y="103"/>
                  <a:pt x="163" y="103"/>
                  <a:pt x="163" y="103"/>
                </a:cubicBezTo>
                <a:cubicBezTo>
                  <a:pt x="163" y="104"/>
                  <a:pt x="163" y="105"/>
                  <a:pt x="163" y="106"/>
                </a:cubicBezTo>
                <a:cubicBezTo>
                  <a:pt x="163" y="107"/>
                  <a:pt x="162" y="107"/>
                  <a:pt x="162" y="108"/>
                </a:cubicBezTo>
                <a:cubicBezTo>
                  <a:pt x="161" y="108"/>
                  <a:pt x="161" y="108"/>
                  <a:pt x="160" y="109"/>
                </a:cubicBezTo>
                <a:cubicBezTo>
                  <a:pt x="160" y="109"/>
                  <a:pt x="159" y="109"/>
                  <a:pt x="158" y="109"/>
                </a:cubicBezTo>
                <a:cubicBezTo>
                  <a:pt x="157" y="109"/>
                  <a:pt x="156" y="109"/>
                  <a:pt x="156" y="109"/>
                </a:cubicBezTo>
                <a:cubicBezTo>
                  <a:pt x="155" y="109"/>
                  <a:pt x="155" y="109"/>
                  <a:pt x="153" y="109"/>
                </a:cubicBezTo>
                <a:cubicBezTo>
                  <a:pt x="152" y="109"/>
                  <a:pt x="152" y="109"/>
                  <a:pt x="151" y="109"/>
                </a:cubicBezTo>
                <a:cubicBezTo>
                  <a:pt x="151" y="116"/>
                  <a:pt x="149" y="122"/>
                  <a:pt x="144" y="126"/>
                </a:cubicBezTo>
                <a:cubicBezTo>
                  <a:pt x="139" y="131"/>
                  <a:pt x="134" y="134"/>
                  <a:pt x="127" y="134"/>
                </a:cubicBezTo>
                <a:cubicBezTo>
                  <a:pt x="120" y="134"/>
                  <a:pt x="115" y="131"/>
                  <a:pt x="110" y="126"/>
                </a:cubicBezTo>
                <a:cubicBezTo>
                  <a:pt x="105" y="122"/>
                  <a:pt x="103" y="116"/>
                  <a:pt x="103" y="109"/>
                </a:cubicBezTo>
                <a:cubicBezTo>
                  <a:pt x="67" y="109"/>
                  <a:pt x="67" y="109"/>
                  <a:pt x="67" y="109"/>
                </a:cubicBezTo>
                <a:cubicBezTo>
                  <a:pt x="67" y="116"/>
                  <a:pt x="64" y="122"/>
                  <a:pt x="60" y="126"/>
                </a:cubicBezTo>
                <a:cubicBezTo>
                  <a:pt x="55" y="131"/>
                  <a:pt x="49" y="134"/>
                  <a:pt x="42" y="134"/>
                </a:cubicBezTo>
                <a:cubicBezTo>
                  <a:pt x="36" y="134"/>
                  <a:pt x="30" y="131"/>
                  <a:pt x="25" y="126"/>
                </a:cubicBezTo>
                <a:cubicBezTo>
                  <a:pt x="21" y="122"/>
                  <a:pt x="18" y="116"/>
                  <a:pt x="18" y="109"/>
                </a:cubicBezTo>
                <a:cubicBezTo>
                  <a:pt x="12" y="109"/>
                  <a:pt x="12" y="109"/>
                  <a:pt x="12" y="109"/>
                </a:cubicBezTo>
                <a:cubicBezTo>
                  <a:pt x="12" y="109"/>
                  <a:pt x="11" y="109"/>
                  <a:pt x="10" y="109"/>
                </a:cubicBezTo>
                <a:cubicBezTo>
                  <a:pt x="9" y="109"/>
                  <a:pt x="8" y="109"/>
                  <a:pt x="8" y="109"/>
                </a:cubicBezTo>
                <a:cubicBezTo>
                  <a:pt x="7" y="109"/>
                  <a:pt x="7" y="109"/>
                  <a:pt x="5" y="109"/>
                </a:cubicBezTo>
                <a:cubicBezTo>
                  <a:pt x="4" y="109"/>
                  <a:pt x="4" y="109"/>
                  <a:pt x="3" y="109"/>
                </a:cubicBezTo>
                <a:cubicBezTo>
                  <a:pt x="3" y="108"/>
                  <a:pt x="2" y="108"/>
                  <a:pt x="2" y="108"/>
                </a:cubicBezTo>
                <a:cubicBezTo>
                  <a:pt x="1" y="107"/>
                  <a:pt x="1" y="107"/>
                  <a:pt x="0" y="106"/>
                </a:cubicBezTo>
                <a:cubicBezTo>
                  <a:pt x="0" y="105"/>
                  <a:pt x="0" y="104"/>
                  <a:pt x="0" y="103"/>
                </a:cubicBezTo>
                <a:cubicBezTo>
                  <a:pt x="0" y="102"/>
                  <a:pt x="1" y="100"/>
                  <a:pt x="2" y="99"/>
                </a:cubicBezTo>
                <a:cubicBezTo>
                  <a:pt x="3" y="98"/>
                  <a:pt x="4" y="97"/>
                  <a:pt x="6" y="97"/>
                </a:cubicBezTo>
                <a:cubicBezTo>
                  <a:pt x="6" y="67"/>
                  <a:pt x="6" y="67"/>
                  <a:pt x="6" y="67"/>
                </a:cubicBezTo>
                <a:cubicBezTo>
                  <a:pt x="6" y="66"/>
                  <a:pt x="6" y="65"/>
                  <a:pt x="6" y="64"/>
                </a:cubicBezTo>
                <a:cubicBezTo>
                  <a:pt x="6" y="62"/>
                  <a:pt x="6" y="61"/>
                  <a:pt x="6" y="60"/>
                </a:cubicBezTo>
                <a:cubicBezTo>
                  <a:pt x="6" y="59"/>
                  <a:pt x="6" y="58"/>
                  <a:pt x="6" y="57"/>
                </a:cubicBezTo>
                <a:cubicBezTo>
                  <a:pt x="6" y="55"/>
                  <a:pt x="7" y="54"/>
                  <a:pt x="7" y="53"/>
                </a:cubicBezTo>
                <a:cubicBezTo>
                  <a:pt x="7" y="52"/>
                  <a:pt x="8" y="52"/>
                  <a:pt x="8" y="50"/>
                </a:cubicBezTo>
                <a:cubicBezTo>
                  <a:pt x="9" y="49"/>
                  <a:pt x="10" y="48"/>
                  <a:pt x="10" y="48"/>
                </a:cubicBezTo>
                <a:cubicBezTo>
                  <a:pt x="29" y="29"/>
                  <a:pt x="29" y="29"/>
                  <a:pt x="29" y="29"/>
                </a:cubicBezTo>
                <a:cubicBezTo>
                  <a:pt x="30" y="28"/>
                  <a:pt x="32" y="27"/>
                  <a:pt x="34" y="26"/>
                </a:cubicBezTo>
                <a:cubicBezTo>
                  <a:pt x="36" y="25"/>
                  <a:pt x="38" y="25"/>
                  <a:pt x="39" y="25"/>
                </a:cubicBezTo>
                <a:cubicBezTo>
                  <a:pt x="54" y="25"/>
                  <a:pt x="54" y="25"/>
                  <a:pt x="54" y="25"/>
                </a:cubicBezTo>
                <a:cubicBezTo>
                  <a:pt x="54" y="6"/>
                  <a:pt x="54" y="6"/>
                  <a:pt x="54" y="6"/>
                </a:cubicBezTo>
                <a:cubicBezTo>
                  <a:pt x="54" y="5"/>
                  <a:pt x="55" y="3"/>
                  <a:pt x="56" y="2"/>
                </a:cubicBezTo>
                <a:cubicBezTo>
                  <a:pt x="57" y="1"/>
                  <a:pt x="59" y="0"/>
                  <a:pt x="61" y="0"/>
                </a:cubicBezTo>
                <a:cubicBezTo>
                  <a:pt x="157" y="0"/>
                  <a:pt x="157" y="0"/>
                  <a:pt x="157" y="0"/>
                </a:cubicBezTo>
                <a:cubicBezTo>
                  <a:pt x="159" y="0"/>
                  <a:pt x="160" y="1"/>
                  <a:pt x="162" y="2"/>
                </a:cubicBezTo>
                <a:cubicBezTo>
                  <a:pt x="163" y="3"/>
                  <a:pt x="163" y="5"/>
                  <a:pt x="163" y="6"/>
                </a:cubicBezTo>
                <a:close/>
                <a:moveTo>
                  <a:pt x="18" y="61"/>
                </a:moveTo>
                <a:cubicBezTo>
                  <a:pt x="54" y="61"/>
                  <a:pt x="54" y="61"/>
                  <a:pt x="54" y="61"/>
                </a:cubicBezTo>
                <a:cubicBezTo>
                  <a:pt x="54" y="37"/>
                  <a:pt x="54" y="37"/>
                  <a:pt x="54" y="37"/>
                </a:cubicBezTo>
                <a:cubicBezTo>
                  <a:pt x="40" y="37"/>
                  <a:pt x="40" y="37"/>
                  <a:pt x="40" y="37"/>
                </a:cubicBezTo>
                <a:cubicBezTo>
                  <a:pt x="39" y="37"/>
                  <a:pt x="38" y="37"/>
                  <a:pt x="37" y="38"/>
                </a:cubicBezTo>
                <a:cubicBezTo>
                  <a:pt x="19" y="56"/>
                  <a:pt x="19" y="56"/>
                  <a:pt x="19" y="56"/>
                </a:cubicBezTo>
                <a:cubicBezTo>
                  <a:pt x="18" y="57"/>
                  <a:pt x="18" y="57"/>
                  <a:pt x="18" y="58"/>
                </a:cubicBezTo>
                <a:lnTo>
                  <a:pt x="18" y="61"/>
                </a:lnTo>
                <a:close/>
                <a:moveTo>
                  <a:pt x="51" y="118"/>
                </a:moveTo>
                <a:cubicBezTo>
                  <a:pt x="53" y="115"/>
                  <a:pt x="54" y="113"/>
                  <a:pt x="54" y="109"/>
                </a:cubicBezTo>
                <a:cubicBezTo>
                  <a:pt x="54" y="106"/>
                  <a:pt x="53" y="103"/>
                  <a:pt x="51" y="101"/>
                </a:cubicBezTo>
                <a:cubicBezTo>
                  <a:pt x="49" y="98"/>
                  <a:pt x="46" y="97"/>
                  <a:pt x="42" y="97"/>
                </a:cubicBezTo>
                <a:cubicBezTo>
                  <a:pt x="39" y="97"/>
                  <a:pt x="36" y="98"/>
                  <a:pt x="34" y="101"/>
                </a:cubicBezTo>
                <a:cubicBezTo>
                  <a:pt x="31" y="103"/>
                  <a:pt x="30" y="106"/>
                  <a:pt x="30" y="109"/>
                </a:cubicBezTo>
                <a:cubicBezTo>
                  <a:pt x="30" y="113"/>
                  <a:pt x="31" y="115"/>
                  <a:pt x="34" y="118"/>
                </a:cubicBezTo>
                <a:cubicBezTo>
                  <a:pt x="36" y="120"/>
                  <a:pt x="39" y="121"/>
                  <a:pt x="42" y="121"/>
                </a:cubicBezTo>
                <a:cubicBezTo>
                  <a:pt x="46" y="121"/>
                  <a:pt x="49" y="120"/>
                  <a:pt x="51" y="118"/>
                </a:cubicBezTo>
                <a:close/>
                <a:moveTo>
                  <a:pt x="136" y="118"/>
                </a:moveTo>
                <a:cubicBezTo>
                  <a:pt x="138" y="115"/>
                  <a:pt x="139" y="113"/>
                  <a:pt x="139" y="109"/>
                </a:cubicBezTo>
                <a:cubicBezTo>
                  <a:pt x="139" y="106"/>
                  <a:pt x="138" y="103"/>
                  <a:pt x="136" y="101"/>
                </a:cubicBezTo>
                <a:cubicBezTo>
                  <a:pt x="133" y="98"/>
                  <a:pt x="130" y="97"/>
                  <a:pt x="127" y="97"/>
                </a:cubicBezTo>
                <a:cubicBezTo>
                  <a:pt x="124" y="97"/>
                  <a:pt x="121" y="98"/>
                  <a:pt x="119" y="101"/>
                </a:cubicBezTo>
                <a:cubicBezTo>
                  <a:pt x="116" y="103"/>
                  <a:pt x="115" y="106"/>
                  <a:pt x="115" y="109"/>
                </a:cubicBezTo>
                <a:cubicBezTo>
                  <a:pt x="115" y="113"/>
                  <a:pt x="116" y="115"/>
                  <a:pt x="119" y="118"/>
                </a:cubicBezTo>
                <a:cubicBezTo>
                  <a:pt x="121" y="120"/>
                  <a:pt x="124" y="121"/>
                  <a:pt x="127" y="121"/>
                </a:cubicBezTo>
                <a:cubicBezTo>
                  <a:pt x="130" y="121"/>
                  <a:pt x="133" y="120"/>
                  <a:pt x="136" y="11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92" name="Freeform 189"/>
          <p:cNvSpPr/>
          <p:nvPr/>
        </p:nvSpPr>
        <p:spPr bwMode="auto">
          <a:xfrm>
            <a:off x="9862494" y="3742653"/>
            <a:ext cx="221051" cy="221039"/>
          </a:xfrm>
          <a:custGeom>
            <a:avLst/>
            <a:gdLst>
              <a:gd name="T0" fmla="*/ 136 w 145"/>
              <a:gd name="T1" fmla="*/ 36 h 146"/>
              <a:gd name="T2" fmla="*/ 145 w 145"/>
              <a:gd name="T3" fmla="*/ 73 h 146"/>
              <a:gd name="T4" fmla="*/ 136 w 145"/>
              <a:gd name="T5" fmla="*/ 109 h 146"/>
              <a:gd name="T6" fmla="*/ 109 w 145"/>
              <a:gd name="T7" fmla="*/ 136 h 146"/>
              <a:gd name="T8" fmla="*/ 73 w 145"/>
              <a:gd name="T9" fmla="*/ 146 h 146"/>
              <a:gd name="T10" fmla="*/ 52 w 145"/>
              <a:gd name="T11" fmla="*/ 143 h 146"/>
              <a:gd name="T12" fmla="*/ 60 w 145"/>
              <a:gd name="T13" fmla="*/ 127 h 146"/>
              <a:gd name="T14" fmla="*/ 65 w 145"/>
              <a:gd name="T15" fmla="*/ 107 h 146"/>
              <a:gd name="T16" fmla="*/ 72 w 145"/>
              <a:gd name="T17" fmla="*/ 113 h 146"/>
              <a:gd name="T18" fmla="*/ 82 w 145"/>
              <a:gd name="T19" fmla="*/ 116 h 146"/>
              <a:gd name="T20" fmla="*/ 103 w 145"/>
              <a:gd name="T21" fmla="*/ 110 h 146"/>
              <a:gd name="T22" fmla="*/ 117 w 145"/>
              <a:gd name="T23" fmla="*/ 92 h 146"/>
              <a:gd name="T24" fmla="*/ 122 w 145"/>
              <a:gd name="T25" fmla="*/ 66 h 146"/>
              <a:gd name="T26" fmla="*/ 116 w 145"/>
              <a:gd name="T27" fmla="*/ 46 h 146"/>
              <a:gd name="T28" fmla="*/ 100 w 145"/>
              <a:gd name="T29" fmla="*/ 31 h 146"/>
              <a:gd name="T30" fmla="*/ 76 w 145"/>
              <a:gd name="T31" fmla="*/ 25 h 146"/>
              <a:gd name="T32" fmla="*/ 57 w 145"/>
              <a:gd name="T33" fmla="*/ 27 h 146"/>
              <a:gd name="T34" fmla="*/ 42 w 145"/>
              <a:gd name="T35" fmla="*/ 35 h 146"/>
              <a:gd name="T36" fmla="*/ 32 w 145"/>
              <a:gd name="T37" fmla="*/ 45 h 146"/>
              <a:gd name="T38" fmla="*/ 26 w 145"/>
              <a:gd name="T39" fmla="*/ 57 h 146"/>
              <a:gd name="T40" fmla="*/ 24 w 145"/>
              <a:gd name="T41" fmla="*/ 70 h 146"/>
              <a:gd name="T42" fmla="*/ 28 w 145"/>
              <a:gd name="T43" fmla="*/ 87 h 146"/>
              <a:gd name="T44" fmla="*/ 39 w 145"/>
              <a:gd name="T45" fmla="*/ 98 h 146"/>
              <a:gd name="T46" fmla="*/ 42 w 145"/>
              <a:gd name="T47" fmla="*/ 96 h 146"/>
              <a:gd name="T48" fmla="*/ 43 w 145"/>
              <a:gd name="T49" fmla="*/ 93 h 146"/>
              <a:gd name="T50" fmla="*/ 44 w 145"/>
              <a:gd name="T51" fmla="*/ 90 h 146"/>
              <a:gd name="T52" fmla="*/ 43 w 145"/>
              <a:gd name="T53" fmla="*/ 86 h 146"/>
              <a:gd name="T54" fmla="*/ 38 w 145"/>
              <a:gd name="T55" fmla="*/ 72 h 146"/>
              <a:gd name="T56" fmla="*/ 48 w 145"/>
              <a:gd name="T57" fmla="*/ 47 h 146"/>
              <a:gd name="T58" fmla="*/ 74 w 145"/>
              <a:gd name="T59" fmla="*/ 37 h 146"/>
              <a:gd name="T60" fmla="*/ 96 w 145"/>
              <a:gd name="T61" fmla="*/ 45 h 146"/>
              <a:gd name="T62" fmla="*/ 104 w 145"/>
              <a:gd name="T63" fmla="*/ 65 h 146"/>
              <a:gd name="T64" fmla="*/ 97 w 145"/>
              <a:gd name="T65" fmla="*/ 92 h 146"/>
              <a:gd name="T66" fmla="*/ 81 w 145"/>
              <a:gd name="T67" fmla="*/ 104 h 146"/>
              <a:gd name="T68" fmla="*/ 71 w 145"/>
              <a:gd name="T69" fmla="*/ 99 h 146"/>
              <a:gd name="T70" fmla="*/ 69 w 145"/>
              <a:gd name="T71" fmla="*/ 90 h 146"/>
              <a:gd name="T72" fmla="*/ 72 w 145"/>
              <a:gd name="T73" fmla="*/ 81 h 146"/>
              <a:gd name="T74" fmla="*/ 75 w 145"/>
              <a:gd name="T75" fmla="*/ 71 h 146"/>
              <a:gd name="T76" fmla="*/ 76 w 145"/>
              <a:gd name="T77" fmla="*/ 64 h 146"/>
              <a:gd name="T78" fmla="*/ 73 w 145"/>
              <a:gd name="T79" fmla="*/ 56 h 146"/>
              <a:gd name="T80" fmla="*/ 66 w 145"/>
              <a:gd name="T81" fmla="*/ 53 h 146"/>
              <a:gd name="T82" fmla="*/ 56 w 145"/>
              <a:gd name="T83" fmla="*/ 58 h 146"/>
              <a:gd name="T84" fmla="*/ 52 w 145"/>
              <a:gd name="T85" fmla="*/ 72 h 146"/>
              <a:gd name="T86" fmla="*/ 54 w 145"/>
              <a:gd name="T87" fmla="*/ 83 h 146"/>
              <a:gd name="T88" fmla="*/ 45 w 145"/>
              <a:gd name="T89" fmla="*/ 123 h 146"/>
              <a:gd name="T90" fmla="*/ 44 w 145"/>
              <a:gd name="T91" fmla="*/ 140 h 146"/>
              <a:gd name="T92" fmla="*/ 12 w 145"/>
              <a:gd name="T93" fmla="*/ 113 h 146"/>
              <a:gd name="T94" fmla="*/ 0 w 145"/>
              <a:gd name="T95" fmla="*/ 73 h 146"/>
              <a:gd name="T96" fmla="*/ 10 w 145"/>
              <a:gd name="T97" fmla="*/ 36 h 146"/>
              <a:gd name="T98" fmla="*/ 36 w 145"/>
              <a:gd name="T99" fmla="*/ 10 h 146"/>
              <a:gd name="T100" fmla="*/ 73 w 145"/>
              <a:gd name="T101" fmla="*/ 0 h 146"/>
              <a:gd name="T102" fmla="*/ 109 w 145"/>
              <a:gd name="T103" fmla="*/ 10 h 146"/>
              <a:gd name="T104" fmla="*/ 136 w 145"/>
              <a:gd name="T105" fmla="*/ 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5" h="146">
                <a:moveTo>
                  <a:pt x="136" y="36"/>
                </a:moveTo>
                <a:cubicBezTo>
                  <a:pt x="142" y="48"/>
                  <a:pt x="145" y="60"/>
                  <a:pt x="145" y="73"/>
                </a:cubicBezTo>
                <a:cubicBezTo>
                  <a:pt x="145" y="86"/>
                  <a:pt x="142" y="98"/>
                  <a:pt x="136" y="109"/>
                </a:cubicBezTo>
                <a:cubicBezTo>
                  <a:pt x="129" y="121"/>
                  <a:pt x="120" y="129"/>
                  <a:pt x="109" y="136"/>
                </a:cubicBezTo>
                <a:cubicBezTo>
                  <a:pt x="98" y="142"/>
                  <a:pt x="86" y="146"/>
                  <a:pt x="73" y="146"/>
                </a:cubicBezTo>
                <a:cubicBezTo>
                  <a:pt x="66" y="146"/>
                  <a:pt x="59" y="145"/>
                  <a:pt x="52" y="143"/>
                </a:cubicBezTo>
                <a:cubicBezTo>
                  <a:pt x="56" y="137"/>
                  <a:pt x="58" y="132"/>
                  <a:pt x="60" y="127"/>
                </a:cubicBezTo>
                <a:cubicBezTo>
                  <a:pt x="60" y="125"/>
                  <a:pt x="62" y="118"/>
                  <a:pt x="65" y="107"/>
                </a:cubicBezTo>
                <a:cubicBezTo>
                  <a:pt x="66" y="110"/>
                  <a:pt x="68" y="112"/>
                  <a:pt x="72" y="113"/>
                </a:cubicBezTo>
                <a:cubicBezTo>
                  <a:pt x="75" y="115"/>
                  <a:pt x="79" y="116"/>
                  <a:pt x="82" y="116"/>
                </a:cubicBezTo>
                <a:cubicBezTo>
                  <a:pt x="90" y="116"/>
                  <a:pt x="97" y="114"/>
                  <a:pt x="103" y="110"/>
                </a:cubicBezTo>
                <a:cubicBezTo>
                  <a:pt x="109" y="105"/>
                  <a:pt x="113" y="99"/>
                  <a:pt x="117" y="92"/>
                </a:cubicBezTo>
                <a:cubicBezTo>
                  <a:pt x="120" y="84"/>
                  <a:pt x="122" y="76"/>
                  <a:pt x="122" y="66"/>
                </a:cubicBezTo>
                <a:cubicBezTo>
                  <a:pt x="122" y="59"/>
                  <a:pt x="120" y="52"/>
                  <a:pt x="116" y="46"/>
                </a:cubicBezTo>
                <a:cubicBezTo>
                  <a:pt x="112" y="40"/>
                  <a:pt x="107" y="35"/>
                  <a:pt x="100" y="31"/>
                </a:cubicBezTo>
                <a:cubicBezTo>
                  <a:pt x="93" y="27"/>
                  <a:pt x="85" y="25"/>
                  <a:pt x="76" y="25"/>
                </a:cubicBezTo>
                <a:cubicBezTo>
                  <a:pt x="69" y="25"/>
                  <a:pt x="63" y="26"/>
                  <a:pt x="57" y="27"/>
                </a:cubicBezTo>
                <a:cubicBezTo>
                  <a:pt x="51" y="29"/>
                  <a:pt x="46" y="32"/>
                  <a:pt x="42" y="35"/>
                </a:cubicBezTo>
                <a:cubicBezTo>
                  <a:pt x="38" y="38"/>
                  <a:pt x="35" y="41"/>
                  <a:pt x="32" y="45"/>
                </a:cubicBezTo>
                <a:cubicBezTo>
                  <a:pt x="29" y="49"/>
                  <a:pt x="27" y="53"/>
                  <a:pt x="26" y="57"/>
                </a:cubicBezTo>
                <a:cubicBezTo>
                  <a:pt x="24" y="62"/>
                  <a:pt x="24" y="66"/>
                  <a:pt x="24" y="70"/>
                </a:cubicBezTo>
                <a:cubicBezTo>
                  <a:pt x="24" y="77"/>
                  <a:pt x="25" y="82"/>
                  <a:pt x="28" y="87"/>
                </a:cubicBezTo>
                <a:cubicBezTo>
                  <a:pt x="30" y="92"/>
                  <a:pt x="34" y="96"/>
                  <a:pt x="39" y="98"/>
                </a:cubicBezTo>
                <a:cubicBezTo>
                  <a:pt x="40" y="99"/>
                  <a:pt x="42" y="98"/>
                  <a:pt x="42" y="96"/>
                </a:cubicBezTo>
                <a:cubicBezTo>
                  <a:pt x="42" y="96"/>
                  <a:pt x="43" y="95"/>
                  <a:pt x="43" y="93"/>
                </a:cubicBezTo>
                <a:cubicBezTo>
                  <a:pt x="43" y="92"/>
                  <a:pt x="44" y="91"/>
                  <a:pt x="44" y="90"/>
                </a:cubicBezTo>
                <a:cubicBezTo>
                  <a:pt x="44" y="89"/>
                  <a:pt x="44" y="87"/>
                  <a:pt x="43" y="86"/>
                </a:cubicBezTo>
                <a:cubicBezTo>
                  <a:pt x="39" y="82"/>
                  <a:pt x="38" y="78"/>
                  <a:pt x="38" y="72"/>
                </a:cubicBezTo>
                <a:cubicBezTo>
                  <a:pt x="38" y="62"/>
                  <a:pt x="41" y="54"/>
                  <a:pt x="48" y="47"/>
                </a:cubicBezTo>
                <a:cubicBezTo>
                  <a:pt x="54" y="41"/>
                  <a:pt x="63" y="37"/>
                  <a:pt x="74" y="37"/>
                </a:cubicBezTo>
                <a:cubicBezTo>
                  <a:pt x="83" y="37"/>
                  <a:pt x="91" y="40"/>
                  <a:pt x="96" y="45"/>
                </a:cubicBezTo>
                <a:cubicBezTo>
                  <a:pt x="101" y="50"/>
                  <a:pt x="104" y="57"/>
                  <a:pt x="104" y="65"/>
                </a:cubicBezTo>
                <a:cubicBezTo>
                  <a:pt x="104" y="76"/>
                  <a:pt x="102" y="85"/>
                  <a:pt x="97" y="92"/>
                </a:cubicBezTo>
                <a:cubicBezTo>
                  <a:pt x="93" y="100"/>
                  <a:pt x="87" y="104"/>
                  <a:pt x="81" y="104"/>
                </a:cubicBezTo>
                <a:cubicBezTo>
                  <a:pt x="77" y="104"/>
                  <a:pt x="74" y="102"/>
                  <a:pt x="71" y="99"/>
                </a:cubicBezTo>
                <a:cubicBezTo>
                  <a:pt x="69" y="97"/>
                  <a:pt x="68" y="93"/>
                  <a:pt x="69" y="90"/>
                </a:cubicBezTo>
                <a:cubicBezTo>
                  <a:pt x="70" y="87"/>
                  <a:pt x="71" y="84"/>
                  <a:pt x="72" y="81"/>
                </a:cubicBezTo>
                <a:cubicBezTo>
                  <a:pt x="73" y="77"/>
                  <a:pt x="74" y="74"/>
                  <a:pt x="75" y="71"/>
                </a:cubicBezTo>
                <a:cubicBezTo>
                  <a:pt x="75" y="68"/>
                  <a:pt x="76" y="66"/>
                  <a:pt x="76" y="64"/>
                </a:cubicBezTo>
                <a:cubicBezTo>
                  <a:pt x="76" y="61"/>
                  <a:pt x="75" y="58"/>
                  <a:pt x="73" y="56"/>
                </a:cubicBezTo>
                <a:cubicBezTo>
                  <a:pt x="71" y="54"/>
                  <a:pt x="69" y="53"/>
                  <a:pt x="66" y="53"/>
                </a:cubicBezTo>
                <a:cubicBezTo>
                  <a:pt x="62" y="53"/>
                  <a:pt x="59" y="55"/>
                  <a:pt x="56" y="58"/>
                </a:cubicBezTo>
                <a:cubicBezTo>
                  <a:pt x="53" y="62"/>
                  <a:pt x="52" y="66"/>
                  <a:pt x="52" y="72"/>
                </a:cubicBezTo>
                <a:cubicBezTo>
                  <a:pt x="52" y="76"/>
                  <a:pt x="53" y="80"/>
                  <a:pt x="54" y="83"/>
                </a:cubicBezTo>
                <a:cubicBezTo>
                  <a:pt x="45" y="123"/>
                  <a:pt x="45" y="123"/>
                  <a:pt x="45" y="123"/>
                </a:cubicBezTo>
                <a:cubicBezTo>
                  <a:pt x="44" y="127"/>
                  <a:pt x="43" y="133"/>
                  <a:pt x="44" y="140"/>
                </a:cubicBezTo>
                <a:cubicBezTo>
                  <a:pt x="31" y="134"/>
                  <a:pt x="20" y="125"/>
                  <a:pt x="12" y="113"/>
                </a:cubicBezTo>
                <a:cubicBezTo>
                  <a:pt x="4" y="101"/>
                  <a:pt x="0" y="88"/>
                  <a:pt x="0" y="73"/>
                </a:cubicBezTo>
                <a:cubicBezTo>
                  <a:pt x="0" y="60"/>
                  <a:pt x="3" y="48"/>
                  <a:pt x="10" y="36"/>
                </a:cubicBezTo>
                <a:cubicBezTo>
                  <a:pt x="16" y="25"/>
                  <a:pt x="25" y="17"/>
                  <a:pt x="36" y="10"/>
                </a:cubicBezTo>
                <a:cubicBezTo>
                  <a:pt x="47" y="4"/>
                  <a:pt x="60" y="0"/>
                  <a:pt x="73" y="0"/>
                </a:cubicBezTo>
                <a:cubicBezTo>
                  <a:pt x="86" y="0"/>
                  <a:pt x="98" y="4"/>
                  <a:pt x="109" y="10"/>
                </a:cubicBezTo>
                <a:cubicBezTo>
                  <a:pt x="120" y="17"/>
                  <a:pt x="129" y="25"/>
                  <a:pt x="136" y="3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93" name="Freeform 190"/>
          <p:cNvSpPr/>
          <p:nvPr/>
        </p:nvSpPr>
        <p:spPr bwMode="auto">
          <a:xfrm>
            <a:off x="10145074" y="3742653"/>
            <a:ext cx="218771" cy="221039"/>
          </a:xfrm>
          <a:custGeom>
            <a:avLst/>
            <a:gdLst>
              <a:gd name="T0" fmla="*/ 118 w 145"/>
              <a:gd name="T1" fmla="*/ 0 h 146"/>
              <a:gd name="T2" fmla="*/ 137 w 145"/>
              <a:gd name="T3" fmla="*/ 8 h 146"/>
              <a:gd name="T4" fmla="*/ 145 w 145"/>
              <a:gd name="T5" fmla="*/ 28 h 146"/>
              <a:gd name="T6" fmla="*/ 145 w 145"/>
              <a:gd name="T7" fmla="*/ 118 h 146"/>
              <a:gd name="T8" fmla="*/ 137 w 145"/>
              <a:gd name="T9" fmla="*/ 138 h 146"/>
              <a:gd name="T10" fmla="*/ 118 w 145"/>
              <a:gd name="T11" fmla="*/ 146 h 146"/>
              <a:gd name="T12" fmla="*/ 50 w 145"/>
              <a:gd name="T13" fmla="*/ 146 h 146"/>
              <a:gd name="T14" fmla="*/ 60 w 145"/>
              <a:gd name="T15" fmla="*/ 126 h 146"/>
              <a:gd name="T16" fmla="*/ 65 w 145"/>
              <a:gd name="T17" fmla="*/ 106 h 146"/>
              <a:gd name="T18" fmla="*/ 72 w 145"/>
              <a:gd name="T19" fmla="*/ 112 h 146"/>
              <a:gd name="T20" fmla="*/ 82 w 145"/>
              <a:gd name="T21" fmla="*/ 115 h 146"/>
              <a:gd name="T22" fmla="*/ 110 w 145"/>
              <a:gd name="T23" fmla="*/ 101 h 146"/>
              <a:gd name="T24" fmla="*/ 121 w 145"/>
              <a:gd name="T25" fmla="*/ 66 h 146"/>
              <a:gd name="T26" fmla="*/ 118 w 145"/>
              <a:gd name="T27" fmla="*/ 50 h 146"/>
              <a:gd name="T28" fmla="*/ 109 w 145"/>
              <a:gd name="T29" fmla="*/ 37 h 146"/>
              <a:gd name="T30" fmla="*/ 94 w 145"/>
              <a:gd name="T31" fmla="*/ 28 h 146"/>
              <a:gd name="T32" fmla="*/ 76 w 145"/>
              <a:gd name="T33" fmla="*/ 25 h 146"/>
              <a:gd name="T34" fmla="*/ 57 w 145"/>
              <a:gd name="T35" fmla="*/ 27 h 146"/>
              <a:gd name="T36" fmla="*/ 43 w 145"/>
              <a:gd name="T37" fmla="*/ 34 h 146"/>
              <a:gd name="T38" fmla="*/ 33 w 145"/>
              <a:gd name="T39" fmla="*/ 45 h 146"/>
              <a:gd name="T40" fmla="*/ 26 w 145"/>
              <a:gd name="T41" fmla="*/ 57 h 146"/>
              <a:gd name="T42" fmla="*/ 24 w 145"/>
              <a:gd name="T43" fmla="*/ 69 h 146"/>
              <a:gd name="T44" fmla="*/ 28 w 145"/>
              <a:gd name="T45" fmla="*/ 86 h 146"/>
              <a:gd name="T46" fmla="*/ 39 w 145"/>
              <a:gd name="T47" fmla="*/ 97 h 146"/>
              <a:gd name="T48" fmla="*/ 41 w 145"/>
              <a:gd name="T49" fmla="*/ 97 h 146"/>
              <a:gd name="T50" fmla="*/ 43 w 145"/>
              <a:gd name="T51" fmla="*/ 95 h 146"/>
              <a:gd name="T52" fmla="*/ 44 w 145"/>
              <a:gd name="T53" fmla="*/ 89 h 146"/>
              <a:gd name="T54" fmla="*/ 43 w 145"/>
              <a:gd name="T55" fmla="*/ 85 h 146"/>
              <a:gd name="T56" fmla="*/ 38 w 145"/>
              <a:gd name="T57" fmla="*/ 71 h 146"/>
              <a:gd name="T58" fmla="*/ 48 w 145"/>
              <a:gd name="T59" fmla="*/ 47 h 146"/>
              <a:gd name="T60" fmla="*/ 74 w 145"/>
              <a:gd name="T61" fmla="*/ 37 h 146"/>
              <a:gd name="T62" fmla="*/ 96 w 145"/>
              <a:gd name="T63" fmla="*/ 44 h 146"/>
              <a:gd name="T64" fmla="*/ 104 w 145"/>
              <a:gd name="T65" fmla="*/ 64 h 146"/>
              <a:gd name="T66" fmla="*/ 97 w 145"/>
              <a:gd name="T67" fmla="*/ 91 h 146"/>
              <a:gd name="T68" fmla="*/ 81 w 145"/>
              <a:gd name="T69" fmla="*/ 103 h 146"/>
              <a:gd name="T70" fmla="*/ 72 w 145"/>
              <a:gd name="T71" fmla="*/ 98 h 146"/>
              <a:gd name="T72" fmla="*/ 70 w 145"/>
              <a:gd name="T73" fmla="*/ 89 h 146"/>
              <a:gd name="T74" fmla="*/ 72 w 145"/>
              <a:gd name="T75" fmla="*/ 80 h 146"/>
              <a:gd name="T76" fmla="*/ 75 w 145"/>
              <a:gd name="T77" fmla="*/ 70 h 146"/>
              <a:gd name="T78" fmla="*/ 76 w 145"/>
              <a:gd name="T79" fmla="*/ 63 h 146"/>
              <a:gd name="T80" fmla="*/ 73 w 145"/>
              <a:gd name="T81" fmla="*/ 55 h 146"/>
              <a:gd name="T82" fmla="*/ 66 w 145"/>
              <a:gd name="T83" fmla="*/ 52 h 146"/>
              <a:gd name="T84" fmla="*/ 56 w 145"/>
              <a:gd name="T85" fmla="*/ 58 h 146"/>
              <a:gd name="T86" fmla="*/ 52 w 145"/>
              <a:gd name="T87" fmla="*/ 71 h 146"/>
              <a:gd name="T88" fmla="*/ 55 w 145"/>
              <a:gd name="T89" fmla="*/ 82 h 146"/>
              <a:gd name="T90" fmla="*/ 45 w 145"/>
              <a:gd name="T91" fmla="*/ 122 h 146"/>
              <a:gd name="T92" fmla="*/ 45 w 145"/>
              <a:gd name="T93" fmla="*/ 146 h 146"/>
              <a:gd name="T94" fmla="*/ 27 w 145"/>
              <a:gd name="T95" fmla="*/ 146 h 146"/>
              <a:gd name="T96" fmla="*/ 8 w 145"/>
              <a:gd name="T97" fmla="*/ 138 h 146"/>
              <a:gd name="T98" fmla="*/ 0 w 145"/>
              <a:gd name="T99" fmla="*/ 118 h 146"/>
              <a:gd name="T100" fmla="*/ 0 w 145"/>
              <a:gd name="T101" fmla="*/ 28 h 146"/>
              <a:gd name="T102" fmla="*/ 8 w 145"/>
              <a:gd name="T103" fmla="*/ 8 h 146"/>
              <a:gd name="T104" fmla="*/ 27 w 145"/>
              <a:gd name="T105" fmla="*/ 0 h 146"/>
              <a:gd name="T106" fmla="*/ 118 w 145"/>
              <a:gd name="T10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5" h="146">
                <a:moveTo>
                  <a:pt x="118" y="0"/>
                </a:moveTo>
                <a:cubicBezTo>
                  <a:pt x="126" y="0"/>
                  <a:pt x="132" y="3"/>
                  <a:pt x="137" y="8"/>
                </a:cubicBezTo>
                <a:cubicBezTo>
                  <a:pt x="143" y="14"/>
                  <a:pt x="145" y="20"/>
                  <a:pt x="145" y="28"/>
                </a:cubicBezTo>
                <a:cubicBezTo>
                  <a:pt x="145" y="118"/>
                  <a:pt x="145" y="118"/>
                  <a:pt x="145" y="118"/>
                </a:cubicBezTo>
                <a:cubicBezTo>
                  <a:pt x="145" y="126"/>
                  <a:pt x="143" y="132"/>
                  <a:pt x="137" y="138"/>
                </a:cubicBezTo>
                <a:cubicBezTo>
                  <a:pt x="132" y="143"/>
                  <a:pt x="126" y="146"/>
                  <a:pt x="118" y="146"/>
                </a:cubicBezTo>
                <a:cubicBezTo>
                  <a:pt x="50" y="146"/>
                  <a:pt x="50" y="146"/>
                  <a:pt x="50" y="146"/>
                </a:cubicBezTo>
                <a:cubicBezTo>
                  <a:pt x="55" y="138"/>
                  <a:pt x="58" y="131"/>
                  <a:pt x="60" y="126"/>
                </a:cubicBezTo>
                <a:cubicBezTo>
                  <a:pt x="60" y="124"/>
                  <a:pt x="62" y="117"/>
                  <a:pt x="65" y="106"/>
                </a:cubicBezTo>
                <a:cubicBezTo>
                  <a:pt x="66" y="108"/>
                  <a:pt x="69" y="111"/>
                  <a:pt x="72" y="112"/>
                </a:cubicBezTo>
                <a:cubicBezTo>
                  <a:pt x="75" y="114"/>
                  <a:pt x="79" y="115"/>
                  <a:pt x="82" y="115"/>
                </a:cubicBezTo>
                <a:cubicBezTo>
                  <a:pt x="94" y="115"/>
                  <a:pt x="103" y="110"/>
                  <a:pt x="110" y="101"/>
                </a:cubicBezTo>
                <a:cubicBezTo>
                  <a:pt x="118" y="92"/>
                  <a:pt x="121" y="80"/>
                  <a:pt x="121" y="66"/>
                </a:cubicBezTo>
                <a:cubicBezTo>
                  <a:pt x="121" y="60"/>
                  <a:pt x="120" y="55"/>
                  <a:pt x="118" y="50"/>
                </a:cubicBezTo>
                <a:cubicBezTo>
                  <a:pt x="116" y="45"/>
                  <a:pt x="113" y="41"/>
                  <a:pt x="109" y="37"/>
                </a:cubicBezTo>
                <a:cubicBezTo>
                  <a:pt x="105" y="33"/>
                  <a:pt x="100" y="30"/>
                  <a:pt x="94" y="28"/>
                </a:cubicBezTo>
                <a:cubicBezTo>
                  <a:pt x="89" y="26"/>
                  <a:pt x="82" y="25"/>
                  <a:pt x="76" y="25"/>
                </a:cubicBezTo>
                <a:cubicBezTo>
                  <a:pt x="69" y="25"/>
                  <a:pt x="63" y="25"/>
                  <a:pt x="57" y="27"/>
                </a:cubicBezTo>
                <a:cubicBezTo>
                  <a:pt x="52" y="29"/>
                  <a:pt x="47" y="31"/>
                  <a:pt x="43" y="34"/>
                </a:cubicBezTo>
                <a:cubicBezTo>
                  <a:pt x="39" y="37"/>
                  <a:pt x="36" y="41"/>
                  <a:pt x="33" y="45"/>
                </a:cubicBezTo>
                <a:cubicBezTo>
                  <a:pt x="30" y="49"/>
                  <a:pt x="28" y="53"/>
                  <a:pt x="26" y="57"/>
                </a:cubicBezTo>
                <a:cubicBezTo>
                  <a:pt x="25" y="61"/>
                  <a:pt x="24" y="65"/>
                  <a:pt x="24" y="69"/>
                </a:cubicBezTo>
                <a:cubicBezTo>
                  <a:pt x="24" y="76"/>
                  <a:pt x="26" y="82"/>
                  <a:pt x="28" y="86"/>
                </a:cubicBezTo>
                <a:cubicBezTo>
                  <a:pt x="31" y="91"/>
                  <a:pt x="34" y="95"/>
                  <a:pt x="39" y="97"/>
                </a:cubicBezTo>
                <a:cubicBezTo>
                  <a:pt x="40" y="97"/>
                  <a:pt x="41" y="97"/>
                  <a:pt x="41" y="97"/>
                </a:cubicBezTo>
                <a:cubicBezTo>
                  <a:pt x="42" y="97"/>
                  <a:pt x="43" y="96"/>
                  <a:pt x="43" y="95"/>
                </a:cubicBezTo>
                <a:cubicBezTo>
                  <a:pt x="43" y="92"/>
                  <a:pt x="44" y="90"/>
                  <a:pt x="44" y="89"/>
                </a:cubicBezTo>
                <a:cubicBezTo>
                  <a:pt x="45" y="88"/>
                  <a:pt x="44" y="87"/>
                  <a:pt x="43" y="85"/>
                </a:cubicBezTo>
                <a:cubicBezTo>
                  <a:pt x="40" y="81"/>
                  <a:pt x="38" y="77"/>
                  <a:pt x="38" y="71"/>
                </a:cubicBezTo>
                <a:cubicBezTo>
                  <a:pt x="38" y="62"/>
                  <a:pt x="42" y="54"/>
                  <a:pt x="48" y="47"/>
                </a:cubicBezTo>
                <a:cubicBezTo>
                  <a:pt x="55" y="40"/>
                  <a:pt x="63" y="37"/>
                  <a:pt x="74" y="37"/>
                </a:cubicBezTo>
                <a:cubicBezTo>
                  <a:pt x="83" y="37"/>
                  <a:pt x="90" y="39"/>
                  <a:pt x="96" y="44"/>
                </a:cubicBezTo>
                <a:cubicBezTo>
                  <a:pt x="101" y="50"/>
                  <a:pt x="104" y="56"/>
                  <a:pt x="104" y="64"/>
                </a:cubicBezTo>
                <a:cubicBezTo>
                  <a:pt x="104" y="75"/>
                  <a:pt x="102" y="84"/>
                  <a:pt x="97" y="91"/>
                </a:cubicBezTo>
                <a:cubicBezTo>
                  <a:pt x="93" y="99"/>
                  <a:pt x="88" y="103"/>
                  <a:pt x="81" y="103"/>
                </a:cubicBezTo>
                <a:cubicBezTo>
                  <a:pt x="77" y="103"/>
                  <a:pt x="74" y="101"/>
                  <a:pt x="72" y="98"/>
                </a:cubicBezTo>
                <a:cubicBezTo>
                  <a:pt x="69" y="96"/>
                  <a:pt x="69" y="92"/>
                  <a:pt x="70" y="89"/>
                </a:cubicBezTo>
                <a:cubicBezTo>
                  <a:pt x="70" y="86"/>
                  <a:pt x="71" y="84"/>
                  <a:pt x="72" y="80"/>
                </a:cubicBezTo>
                <a:cubicBezTo>
                  <a:pt x="73" y="76"/>
                  <a:pt x="74" y="73"/>
                  <a:pt x="75" y="70"/>
                </a:cubicBezTo>
                <a:cubicBezTo>
                  <a:pt x="76" y="68"/>
                  <a:pt x="76" y="65"/>
                  <a:pt x="76" y="63"/>
                </a:cubicBezTo>
                <a:cubicBezTo>
                  <a:pt x="76" y="60"/>
                  <a:pt x="75" y="58"/>
                  <a:pt x="73" y="55"/>
                </a:cubicBezTo>
                <a:cubicBezTo>
                  <a:pt x="72" y="53"/>
                  <a:pt x="69" y="52"/>
                  <a:pt x="66" y="52"/>
                </a:cubicBezTo>
                <a:cubicBezTo>
                  <a:pt x="62" y="52"/>
                  <a:pt x="59" y="54"/>
                  <a:pt x="56" y="58"/>
                </a:cubicBezTo>
                <a:cubicBezTo>
                  <a:pt x="54" y="61"/>
                  <a:pt x="52" y="66"/>
                  <a:pt x="52" y="71"/>
                </a:cubicBezTo>
                <a:cubicBezTo>
                  <a:pt x="52" y="75"/>
                  <a:pt x="53" y="79"/>
                  <a:pt x="55" y="82"/>
                </a:cubicBezTo>
                <a:cubicBezTo>
                  <a:pt x="45" y="122"/>
                  <a:pt x="45" y="122"/>
                  <a:pt x="45" y="122"/>
                </a:cubicBezTo>
                <a:cubicBezTo>
                  <a:pt x="44" y="128"/>
                  <a:pt x="44" y="136"/>
                  <a:pt x="45" y="146"/>
                </a:cubicBezTo>
                <a:cubicBezTo>
                  <a:pt x="27" y="146"/>
                  <a:pt x="27" y="146"/>
                  <a:pt x="27" y="146"/>
                </a:cubicBezTo>
                <a:cubicBezTo>
                  <a:pt x="20" y="146"/>
                  <a:pt x="14" y="143"/>
                  <a:pt x="8" y="138"/>
                </a:cubicBezTo>
                <a:cubicBezTo>
                  <a:pt x="3" y="132"/>
                  <a:pt x="0" y="126"/>
                  <a:pt x="0" y="118"/>
                </a:cubicBezTo>
                <a:cubicBezTo>
                  <a:pt x="0" y="28"/>
                  <a:pt x="0" y="28"/>
                  <a:pt x="0" y="28"/>
                </a:cubicBezTo>
                <a:cubicBezTo>
                  <a:pt x="0" y="20"/>
                  <a:pt x="3" y="14"/>
                  <a:pt x="8" y="8"/>
                </a:cubicBezTo>
                <a:cubicBezTo>
                  <a:pt x="14" y="3"/>
                  <a:pt x="20" y="0"/>
                  <a:pt x="27" y="0"/>
                </a:cubicBezTo>
                <a:lnTo>
                  <a:pt x="118" y="0"/>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94" name="Freeform 191"/>
          <p:cNvSpPr>
            <a:spLocks noEditPoints="1"/>
          </p:cNvSpPr>
          <p:nvPr/>
        </p:nvSpPr>
        <p:spPr bwMode="auto">
          <a:xfrm>
            <a:off x="10429933" y="3724422"/>
            <a:ext cx="227887" cy="239268"/>
          </a:xfrm>
          <a:custGeom>
            <a:avLst/>
            <a:gdLst>
              <a:gd name="T0" fmla="*/ 70 w 150"/>
              <a:gd name="T1" fmla="*/ 82 h 158"/>
              <a:gd name="T2" fmla="*/ 86 w 150"/>
              <a:gd name="T3" fmla="*/ 96 h 158"/>
              <a:gd name="T4" fmla="*/ 96 w 150"/>
              <a:gd name="T5" fmla="*/ 119 h 158"/>
              <a:gd name="T6" fmla="*/ 71 w 150"/>
              <a:gd name="T7" fmla="*/ 152 h 158"/>
              <a:gd name="T8" fmla="*/ 20 w 150"/>
              <a:gd name="T9" fmla="*/ 154 h 158"/>
              <a:gd name="T10" fmla="*/ 0 w 150"/>
              <a:gd name="T11" fmla="*/ 128 h 158"/>
              <a:gd name="T12" fmla="*/ 16 w 150"/>
              <a:gd name="T13" fmla="*/ 103 h 158"/>
              <a:gd name="T14" fmla="*/ 49 w 150"/>
              <a:gd name="T15" fmla="*/ 87 h 158"/>
              <a:gd name="T16" fmla="*/ 50 w 150"/>
              <a:gd name="T17" fmla="*/ 72 h 158"/>
              <a:gd name="T18" fmla="*/ 20 w 150"/>
              <a:gd name="T19" fmla="*/ 63 h 158"/>
              <a:gd name="T20" fmla="*/ 14 w 150"/>
              <a:gd name="T21" fmla="*/ 25 h 158"/>
              <a:gd name="T22" fmla="*/ 40 w 150"/>
              <a:gd name="T23" fmla="*/ 3 h 158"/>
              <a:gd name="T24" fmla="*/ 100 w 150"/>
              <a:gd name="T25" fmla="*/ 0 h 158"/>
              <a:gd name="T26" fmla="*/ 75 w 150"/>
              <a:gd name="T27" fmla="*/ 9 h 158"/>
              <a:gd name="T28" fmla="*/ 89 w 150"/>
              <a:gd name="T29" fmla="*/ 36 h 158"/>
              <a:gd name="T30" fmla="*/ 81 w 150"/>
              <a:gd name="T31" fmla="*/ 57 h 158"/>
              <a:gd name="T32" fmla="*/ 69 w 150"/>
              <a:gd name="T33" fmla="*/ 69 h 158"/>
              <a:gd name="T34" fmla="*/ 53 w 150"/>
              <a:gd name="T35" fmla="*/ 149 h 158"/>
              <a:gd name="T36" fmla="*/ 73 w 150"/>
              <a:gd name="T37" fmla="*/ 144 h 158"/>
              <a:gd name="T38" fmla="*/ 83 w 150"/>
              <a:gd name="T39" fmla="*/ 127 h 158"/>
              <a:gd name="T40" fmla="*/ 80 w 150"/>
              <a:gd name="T41" fmla="*/ 118 h 158"/>
              <a:gd name="T42" fmla="*/ 75 w 150"/>
              <a:gd name="T43" fmla="*/ 111 h 158"/>
              <a:gd name="T44" fmla="*/ 68 w 150"/>
              <a:gd name="T45" fmla="*/ 105 h 158"/>
              <a:gd name="T46" fmla="*/ 61 w 150"/>
              <a:gd name="T47" fmla="*/ 100 h 158"/>
              <a:gd name="T48" fmla="*/ 46 w 150"/>
              <a:gd name="T49" fmla="*/ 100 h 158"/>
              <a:gd name="T50" fmla="*/ 27 w 150"/>
              <a:gd name="T51" fmla="*/ 107 h 158"/>
              <a:gd name="T52" fmla="*/ 18 w 150"/>
              <a:gd name="T53" fmla="*/ 124 h 158"/>
              <a:gd name="T54" fmla="*/ 30 w 150"/>
              <a:gd name="T55" fmla="*/ 143 h 158"/>
              <a:gd name="T56" fmla="*/ 53 w 150"/>
              <a:gd name="T57" fmla="*/ 149 h 158"/>
              <a:gd name="T58" fmla="*/ 60 w 150"/>
              <a:gd name="T59" fmla="*/ 65 h 158"/>
              <a:gd name="T60" fmla="*/ 72 w 150"/>
              <a:gd name="T61" fmla="*/ 46 h 158"/>
              <a:gd name="T62" fmla="*/ 65 w 150"/>
              <a:gd name="T63" fmla="*/ 22 h 158"/>
              <a:gd name="T64" fmla="*/ 46 w 150"/>
              <a:gd name="T65" fmla="*/ 8 h 158"/>
              <a:gd name="T66" fmla="*/ 32 w 150"/>
              <a:gd name="T67" fmla="*/ 15 h 158"/>
              <a:gd name="T68" fmla="*/ 29 w 150"/>
              <a:gd name="T69" fmla="*/ 39 h 158"/>
              <a:gd name="T70" fmla="*/ 37 w 150"/>
              <a:gd name="T71" fmla="*/ 58 h 158"/>
              <a:gd name="T72" fmla="*/ 53 w 150"/>
              <a:gd name="T73" fmla="*/ 66 h 158"/>
              <a:gd name="T74" fmla="*/ 150 w 150"/>
              <a:gd name="T75" fmla="*/ 66 h 158"/>
              <a:gd name="T76" fmla="*/ 130 w 150"/>
              <a:gd name="T77" fmla="*/ 76 h 158"/>
              <a:gd name="T78" fmla="*/ 120 w 150"/>
              <a:gd name="T79" fmla="*/ 97 h 158"/>
              <a:gd name="T80" fmla="*/ 100 w 150"/>
              <a:gd name="T81" fmla="*/ 76 h 158"/>
              <a:gd name="T82" fmla="*/ 120 w 150"/>
              <a:gd name="T83" fmla="*/ 66 h 158"/>
              <a:gd name="T84" fmla="*/ 130 w 150"/>
              <a:gd name="T85"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0" h="158">
                <a:moveTo>
                  <a:pt x="67" y="75"/>
                </a:moveTo>
                <a:cubicBezTo>
                  <a:pt x="67" y="78"/>
                  <a:pt x="68" y="80"/>
                  <a:pt x="70" y="82"/>
                </a:cubicBezTo>
                <a:cubicBezTo>
                  <a:pt x="72" y="84"/>
                  <a:pt x="74" y="86"/>
                  <a:pt x="77" y="89"/>
                </a:cubicBezTo>
                <a:cubicBezTo>
                  <a:pt x="80" y="91"/>
                  <a:pt x="83" y="93"/>
                  <a:pt x="86" y="96"/>
                </a:cubicBezTo>
                <a:cubicBezTo>
                  <a:pt x="88" y="98"/>
                  <a:pt x="91" y="101"/>
                  <a:pt x="93" y="105"/>
                </a:cubicBezTo>
                <a:cubicBezTo>
                  <a:pt x="95" y="109"/>
                  <a:pt x="96" y="114"/>
                  <a:pt x="96" y="119"/>
                </a:cubicBezTo>
                <a:cubicBezTo>
                  <a:pt x="96" y="124"/>
                  <a:pt x="94" y="130"/>
                  <a:pt x="91" y="135"/>
                </a:cubicBezTo>
                <a:cubicBezTo>
                  <a:pt x="87" y="143"/>
                  <a:pt x="80" y="148"/>
                  <a:pt x="71" y="152"/>
                </a:cubicBezTo>
                <a:cubicBezTo>
                  <a:pt x="63" y="156"/>
                  <a:pt x="53" y="158"/>
                  <a:pt x="43" y="158"/>
                </a:cubicBezTo>
                <a:cubicBezTo>
                  <a:pt x="35" y="158"/>
                  <a:pt x="27" y="156"/>
                  <a:pt x="20" y="154"/>
                </a:cubicBezTo>
                <a:cubicBezTo>
                  <a:pt x="13" y="151"/>
                  <a:pt x="7" y="147"/>
                  <a:pt x="4" y="141"/>
                </a:cubicBezTo>
                <a:cubicBezTo>
                  <a:pt x="1" y="137"/>
                  <a:pt x="0" y="133"/>
                  <a:pt x="0" y="128"/>
                </a:cubicBezTo>
                <a:cubicBezTo>
                  <a:pt x="0" y="123"/>
                  <a:pt x="2" y="118"/>
                  <a:pt x="4" y="114"/>
                </a:cubicBezTo>
                <a:cubicBezTo>
                  <a:pt x="7" y="110"/>
                  <a:pt x="11" y="106"/>
                  <a:pt x="16" y="103"/>
                </a:cubicBezTo>
                <a:cubicBezTo>
                  <a:pt x="24" y="98"/>
                  <a:pt x="37" y="95"/>
                  <a:pt x="54" y="94"/>
                </a:cubicBezTo>
                <a:cubicBezTo>
                  <a:pt x="52" y="91"/>
                  <a:pt x="50" y="89"/>
                  <a:pt x="49" y="87"/>
                </a:cubicBezTo>
                <a:cubicBezTo>
                  <a:pt x="48" y="85"/>
                  <a:pt x="48" y="82"/>
                  <a:pt x="48" y="80"/>
                </a:cubicBezTo>
                <a:cubicBezTo>
                  <a:pt x="48" y="78"/>
                  <a:pt x="49" y="75"/>
                  <a:pt x="50" y="72"/>
                </a:cubicBezTo>
                <a:cubicBezTo>
                  <a:pt x="47" y="72"/>
                  <a:pt x="45" y="72"/>
                  <a:pt x="43" y="72"/>
                </a:cubicBezTo>
                <a:cubicBezTo>
                  <a:pt x="34" y="72"/>
                  <a:pt x="26" y="69"/>
                  <a:pt x="20" y="63"/>
                </a:cubicBezTo>
                <a:cubicBezTo>
                  <a:pt x="13" y="57"/>
                  <a:pt x="10" y="49"/>
                  <a:pt x="10" y="40"/>
                </a:cubicBezTo>
                <a:cubicBezTo>
                  <a:pt x="10" y="35"/>
                  <a:pt x="11" y="30"/>
                  <a:pt x="14" y="25"/>
                </a:cubicBezTo>
                <a:cubicBezTo>
                  <a:pt x="16" y="20"/>
                  <a:pt x="19" y="16"/>
                  <a:pt x="23" y="13"/>
                </a:cubicBezTo>
                <a:cubicBezTo>
                  <a:pt x="28" y="8"/>
                  <a:pt x="34" y="5"/>
                  <a:pt x="40" y="3"/>
                </a:cubicBezTo>
                <a:cubicBezTo>
                  <a:pt x="47" y="1"/>
                  <a:pt x="54" y="0"/>
                  <a:pt x="61" y="0"/>
                </a:cubicBezTo>
                <a:cubicBezTo>
                  <a:pt x="100" y="0"/>
                  <a:pt x="100" y="0"/>
                  <a:pt x="100" y="0"/>
                </a:cubicBezTo>
                <a:cubicBezTo>
                  <a:pt x="87" y="9"/>
                  <a:pt x="87" y="9"/>
                  <a:pt x="87" y="9"/>
                </a:cubicBezTo>
                <a:cubicBezTo>
                  <a:pt x="75" y="9"/>
                  <a:pt x="75" y="9"/>
                  <a:pt x="75" y="9"/>
                </a:cubicBezTo>
                <a:cubicBezTo>
                  <a:pt x="80" y="13"/>
                  <a:pt x="83" y="17"/>
                  <a:pt x="86" y="21"/>
                </a:cubicBezTo>
                <a:cubicBezTo>
                  <a:pt x="88" y="26"/>
                  <a:pt x="89" y="31"/>
                  <a:pt x="89" y="36"/>
                </a:cubicBezTo>
                <a:cubicBezTo>
                  <a:pt x="89" y="41"/>
                  <a:pt x="88" y="45"/>
                  <a:pt x="87" y="48"/>
                </a:cubicBezTo>
                <a:cubicBezTo>
                  <a:pt x="85" y="52"/>
                  <a:pt x="83" y="55"/>
                  <a:pt x="81" y="57"/>
                </a:cubicBezTo>
                <a:cubicBezTo>
                  <a:pt x="79" y="60"/>
                  <a:pt x="77" y="62"/>
                  <a:pt x="75" y="63"/>
                </a:cubicBezTo>
                <a:cubicBezTo>
                  <a:pt x="72" y="65"/>
                  <a:pt x="71" y="67"/>
                  <a:pt x="69" y="69"/>
                </a:cubicBezTo>
                <a:cubicBezTo>
                  <a:pt x="67" y="71"/>
                  <a:pt x="67" y="73"/>
                  <a:pt x="67" y="75"/>
                </a:cubicBezTo>
                <a:close/>
                <a:moveTo>
                  <a:pt x="53" y="149"/>
                </a:moveTo>
                <a:cubicBezTo>
                  <a:pt x="57" y="149"/>
                  <a:pt x="60" y="149"/>
                  <a:pt x="64" y="148"/>
                </a:cubicBezTo>
                <a:cubicBezTo>
                  <a:pt x="67" y="147"/>
                  <a:pt x="70" y="146"/>
                  <a:pt x="73" y="144"/>
                </a:cubicBezTo>
                <a:cubicBezTo>
                  <a:pt x="76" y="142"/>
                  <a:pt x="78" y="140"/>
                  <a:pt x="80" y="137"/>
                </a:cubicBezTo>
                <a:cubicBezTo>
                  <a:pt x="82" y="134"/>
                  <a:pt x="83" y="131"/>
                  <a:pt x="83" y="127"/>
                </a:cubicBezTo>
                <a:cubicBezTo>
                  <a:pt x="83" y="125"/>
                  <a:pt x="82" y="124"/>
                  <a:pt x="82" y="122"/>
                </a:cubicBezTo>
                <a:cubicBezTo>
                  <a:pt x="81" y="121"/>
                  <a:pt x="81" y="119"/>
                  <a:pt x="80" y="118"/>
                </a:cubicBezTo>
                <a:cubicBezTo>
                  <a:pt x="80" y="117"/>
                  <a:pt x="79" y="116"/>
                  <a:pt x="78" y="114"/>
                </a:cubicBezTo>
                <a:cubicBezTo>
                  <a:pt x="77" y="113"/>
                  <a:pt x="76" y="112"/>
                  <a:pt x="75" y="111"/>
                </a:cubicBezTo>
                <a:cubicBezTo>
                  <a:pt x="75" y="110"/>
                  <a:pt x="73" y="109"/>
                  <a:pt x="72" y="108"/>
                </a:cubicBezTo>
                <a:cubicBezTo>
                  <a:pt x="70" y="106"/>
                  <a:pt x="69" y="105"/>
                  <a:pt x="68" y="105"/>
                </a:cubicBezTo>
                <a:cubicBezTo>
                  <a:pt x="68" y="105"/>
                  <a:pt x="66" y="104"/>
                  <a:pt x="64" y="102"/>
                </a:cubicBezTo>
                <a:cubicBezTo>
                  <a:pt x="62" y="101"/>
                  <a:pt x="61" y="100"/>
                  <a:pt x="61" y="100"/>
                </a:cubicBezTo>
                <a:cubicBezTo>
                  <a:pt x="60" y="100"/>
                  <a:pt x="58" y="100"/>
                  <a:pt x="56" y="100"/>
                </a:cubicBezTo>
                <a:cubicBezTo>
                  <a:pt x="53" y="100"/>
                  <a:pt x="49" y="100"/>
                  <a:pt x="46" y="100"/>
                </a:cubicBezTo>
                <a:cubicBezTo>
                  <a:pt x="43" y="101"/>
                  <a:pt x="40" y="101"/>
                  <a:pt x="36" y="103"/>
                </a:cubicBezTo>
                <a:cubicBezTo>
                  <a:pt x="33" y="104"/>
                  <a:pt x="29" y="105"/>
                  <a:pt x="27" y="107"/>
                </a:cubicBezTo>
                <a:cubicBezTo>
                  <a:pt x="24" y="109"/>
                  <a:pt x="22" y="111"/>
                  <a:pt x="20" y="114"/>
                </a:cubicBezTo>
                <a:cubicBezTo>
                  <a:pt x="19" y="117"/>
                  <a:pt x="18" y="120"/>
                  <a:pt x="18" y="124"/>
                </a:cubicBezTo>
                <a:cubicBezTo>
                  <a:pt x="18" y="128"/>
                  <a:pt x="19" y="132"/>
                  <a:pt x="21" y="136"/>
                </a:cubicBezTo>
                <a:cubicBezTo>
                  <a:pt x="23" y="139"/>
                  <a:pt x="26" y="142"/>
                  <a:pt x="30" y="143"/>
                </a:cubicBezTo>
                <a:cubicBezTo>
                  <a:pt x="33" y="145"/>
                  <a:pt x="37" y="147"/>
                  <a:pt x="41" y="148"/>
                </a:cubicBezTo>
                <a:cubicBezTo>
                  <a:pt x="45" y="148"/>
                  <a:pt x="49" y="149"/>
                  <a:pt x="53" y="149"/>
                </a:cubicBezTo>
                <a:close/>
                <a:moveTo>
                  <a:pt x="53" y="66"/>
                </a:moveTo>
                <a:cubicBezTo>
                  <a:pt x="55" y="66"/>
                  <a:pt x="58" y="66"/>
                  <a:pt x="60" y="65"/>
                </a:cubicBezTo>
                <a:cubicBezTo>
                  <a:pt x="63" y="64"/>
                  <a:pt x="65" y="62"/>
                  <a:pt x="67" y="61"/>
                </a:cubicBezTo>
                <a:cubicBezTo>
                  <a:pt x="70" y="57"/>
                  <a:pt x="72" y="52"/>
                  <a:pt x="72" y="46"/>
                </a:cubicBezTo>
                <a:cubicBezTo>
                  <a:pt x="72" y="42"/>
                  <a:pt x="71" y="38"/>
                  <a:pt x="70" y="34"/>
                </a:cubicBezTo>
                <a:cubicBezTo>
                  <a:pt x="69" y="30"/>
                  <a:pt x="67" y="26"/>
                  <a:pt x="65" y="22"/>
                </a:cubicBezTo>
                <a:cubicBezTo>
                  <a:pt x="63" y="18"/>
                  <a:pt x="61" y="14"/>
                  <a:pt x="57" y="12"/>
                </a:cubicBezTo>
                <a:cubicBezTo>
                  <a:pt x="54" y="9"/>
                  <a:pt x="50" y="8"/>
                  <a:pt x="46" y="8"/>
                </a:cubicBezTo>
                <a:cubicBezTo>
                  <a:pt x="44" y="8"/>
                  <a:pt x="41" y="9"/>
                  <a:pt x="39" y="10"/>
                </a:cubicBezTo>
                <a:cubicBezTo>
                  <a:pt x="36" y="11"/>
                  <a:pt x="34" y="13"/>
                  <a:pt x="32" y="15"/>
                </a:cubicBezTo>
                <a:cubicBezTo>
                  <a:pt x="29" y="19"/>
                  <a:pt x="28" y="24"/>
                  <a:pt x="28" y="30"/>
                </a:cubicBezTo>
                <a:cubicBezTo>
                  <a:pt x="28" y="33"/>
                  <a:pt x="28" y="36"/>
                  <a:pt x="29" y="39"/>
                </a:cubicBezTo>
                <a:cubicBezTo>
                  <a:pt x="29" y="42"/>
                  <a:pt x="30" y="46"/>
                  <a:pt x="32" y="49"/>
                </a:cubicBezTo>
                <a:cubicBezTo>
                  <a:pt x="33" y="52"/>
                  <a:pt x="35" y="55"/>
                  <a:pt x="37" y="58"/>
                </a:cubicBezTo>
                <a:cubicBezTo>
                  <a:pt x="39" y="60"/>
                  <a:pt x="41" y="62"/>
                  <a:pt x="44" y="64"/>
                </a:cubicBezTo>
                <a:cubicBezTo>
                  <a:pt x="47" y="66"/>
                  <a:pt x="50" y="66"/>
                  <a:pt x="53" y="66"/>
                </a:cubicBezTo>
                <a:close/>
                <a:moveTo>
                  <a:pt x="130" y="66"/>
                </a:moveTo>
                <a:cubicBezTo>
                  <a:pt x="150" y="66"/>
                  <a:pt x="150" y="66"/>
                  <a:pt x="150" y="66"/>
                </a:cubicBezTo>
                <a:cubicBezTo>
                  <a:pt x="150" y="76"/>
                  <a:pt x="150" y="76"/>
                  <a:pt x="150" y="76"/>
                </a:cubicBezTo>
                <a:cubicBezTo>
                  <a:pt x="130" y="76"/>
                  <a:pt x="130" y="76"/>
                  <a:pt x="130" y="76"/>
                </a:cubicBezTo>
                <a:cubicBezTo>
                  <a:pt x="130" y="97"/>
                  <a:pt x="130" y="97"/>
                  <a:pt x="130" y="97"/>
                </a:cubicBezTo>
                <a:cubicBezTo>
                  <a:pt x="120" y="97"/>
                  <a:pt x="120" y="97"/>
                  <a:pt x="120" y="97"/>
                </a:cubicBezTo>
                <a:cubicBezTo>
                  <a:pt x="120" y="76"/>
                  <a:pt x="120" y="76"/>
                  <a:pt x="120" y="76"/>
                </a:cubicBezTo>
                <a:cubicBezTo>
                  <a:pt x="100" y="76"/>
                  <a:pt x="100" y="76"/>
                  <a:pt x="100" y="76"/>
                </a:cubicBezTo>
                <a:cubicBezTo>
                  <a:pt x="100" y="66"/>
                  <a:pt x="100" y="66"/>
                  <a:pt x="100" y="66"/>
                </a:cubicBezTo>
                <a:cubicBezTo>
                  <a:pt x="120" y="66"/>
                  <a:pt x="120" y="66"/>
                  <a:pt x="120" y="66"/>
                </a:cubicBezTo>
                <a:cubicBezTo>
                  <a:pt x="120" y="46"/>
                  <a:pt x="120" y="46"/>
                  <a:pt x="120" y="46"/>
                </a:cubicBezTo>
                <a:cubicBezTo>
                  <a:pt x="130" y="46"/>
                  <a:pt x="130" y="46"/>
                  <a:pt x="130" y="46"/>
                </a:cubicBezTo>
                <a:lnTo>
                  <a:pt x="130" y="66"/>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95" name="Freeform 192"/>
          <p:cNvSpPr>
            <a:spLocks noEditPoints="1"/>
          </p:cNvSpPr>
          <p:nvPr/>
        </p:nvSpPr>
        <p:spPr bwMode="auto">
          <a:xfrm>
            <a:off x="10723905" y="3760882"/>
            <a:ext cx="275744" cy="182299"/>
          </a:xfrm>
          <a:custGeom>
            <a:avLst/>
            <a:gdLst>
              <a:gd name="T0" fmla="*/ 182 w 182"/>
              <a:gd name="T1" fmla="*/ 6 h 121"/>
              <a:gd name="T2" fmla="*/ 182 w 182"/>
              <a:gd name="T3" fmla="*/ 115 h 121"/>
              <a:gd name="T4" fmla="*/ 180 w 182"/>
              <a:gd name="T5" fmla="*/ 120 h 121"/>
              <a:gd name="T6" fmla="*/ 176 w 182"/>
              <a:gd name="T7" fmla="*/ 121 h 121"/>
              <a:gd name="T8" fmla="*/ 6 w 182"/>
              <a:gd name="T9" fmla="*/ 121 h 121"/>
              <a:gd name="T10" fmla="*/ 2 w 182"/>
              <a:gd name="T11" fmla="*/ 120 h 121"/>
              <a:gd name="T12" fmla="*/ 0 w 182"/>
              <a:gd name="T13" fmla="*/ 115 h 121"/>
              <a:gd name="T14" fmla="*/ 0 w 182"/>
              <a:gd name="T15" fmla="*/ 6 h 121"/>
              <a:gd name="T16" fmla="*/ 2 w 182"/>
              <a:gd name="T17" fmla="*/ 2 h 121"/>
              <a:gd name="T18" fmla="*/ 6 w 182"/>
              <a:gd name="T19" fmla="*/ 0 h 121"/>
              <a:gd name="T20" fmla="*/ 176 w 182"/>
              <a:gd name="T21" fmla="*/ 0 h 121"/>
              <a:gd name="T22" fmla="*/ 180 w 182"/>
              <a:gd name="T23" fmla="*/ 2 h 121"/>
              <a:gd name="T24" fmla="*/ 182 w 182"/>
              <a:gd name="T25" fmla="*/ 6 h 121"/>
              <a:gd name="T26" fmla="*/ 170 w 182"/>
              <a:gd name="T27" fmla="*/ 85 h 121"/>
              <a:gd name="T28" fmla="*/ 170 w 182"/>
              <a:gd name="T29" fmla="*/ 37 h 121"/>
              <a:gd name="T30" fmla="*/ 153 w 182"/>
              <a:gd name="T31" fmla="*/ 30 h 121"/>
              <a:gd name="T32" fmla="*/ 146 w 182"/>
              <a:gd name="T33" fmla="*/ 13 h 121"/>
              <a:gd name="T34" fmla="*/ 37 w 182"/>
              <a:gd name="T35" fmla="*/ 13 h 121"/>
              <a:gd name="T36" fmla="*/ 30 w 182"/>
              <a:gd name="T37" fmla="*/ 30 h 121"/>
              <a:gd name="T38" fmla="*/ 12 w 182"/>
              <a:gd name="T39" fmla="*/ 37 h 121"/>
              <a:gd name="T40" fmla="*/ 12 w 182"/>
              <a:gd name="T41" fmla="*/ 85 h 121"/>
              <a:gd name="T42" fmla="*/ 30 w 182"/>
              <a:gd name="T43" fmla="*/ 92 h 121"/>
              <a:gd name="T44" fmla="*/ 37 w 182"/>
              <a:gd name="T45" fmla="*/ 109 h 121"/>
              <a:gd name="T46" fmla="*/ 146 w 182"/>
              <a:gd name="T47" fmla="*/ 109 h 121"/>
              <a:gd name="T48" fmla="*/ 153 w 182"/>
              <a:gd name="T49" fmla="*/ 92 h 121"/>
              <a:gd name="T50" fmla="*/ 170 w 182"/>
              <a:gd name="T51" fmla="*/ 85 h 121"/>
              <a:gd name="T52" fmla="*/ 119 w 182"/>
              <a:gd name="T53" fmla="*/ 48 h 121"/>
              <a:gd name="T54" fmla="*/ 121 w 182"/>
              <a:gd name="T55" fmla="*/ 61 h 121"/>
              <a:gd name="T56" fmla="*/ 119 w 182"/>
              <a:gd name="T57" fmla="*/ 74 h 121"/>
              <a:gd name="T58" fmla="*/ 114 w 182"/>
              <a:gd name="T59" fmla="*/ 87 h 121"/>
              <a:gd name="T60" fmla="*/ 104 w 182"/>
              <a:gd name="T61" fmla="*/ 97 h 121"/>
              <a:gd name="T62" fmla="*/ 91 w 182"/>
              <a:gd name="T63" fmla="*/ 100 h 121"/>
              <a:gd name="T64" fmla="*/ 78 w 182"/>
              <a:gd name="T65" fmla="*/ 97 h 121"/>
              <a:gd name="T66" fmla="*/ 68 w 182"/>
              <a:gd name="T67" fmla="*/ 87 h 121"/>
              <a:gd name="T68" fmla="*/ 63 w 182"/>
              <a:gd name="T69" fmla="*/ 74 h 121"/>
              <a:gd name="T70" fmla="*/ 61 w 182"/>
              <a:gd name="T71" fmla="*/ 61 h 121"/>
              <a:gd name="T72" fmla="*/ 63 w 182"/>
              <a:gd name="T73" fmla="*/ 48 h 121"/>
              <a:gd name="T74" fmla="*/ 68 w 182"/>
              <a:gd name="T75" fmla="*/ 35 h 121"/>
              <a:gd name="T76" fmla="*/ 78 w 182"/>
              <a:gd name="T77" fmla="*/ 25 h 121"/>
              <a:gd name="T78" fmla="*/ 91 w 182"/>
              <a:gd name="T79" fmla="*/ 22 h 121"/>
              <a:gd name="T80" fmla="*/ 104 w 182"/>
              <a:gd name="T81" fmla="*/ 25 h 121"/>
              <a:gd name="T82" fmla="*/ 114 w 182"/>
              <a:gd name="T83" fmla="*/ 35 h 121"/>
              <a:gd name="T84" fmla="*/ 119 w 182"/>
              <a:gd name="T85" fmla="*/ 48 h 121"/>
              <a:gd name="T86" fmla="*/ 73 w 182"/>
              <a:gd name="T87" fmla="*/ 85 h 121"/>
              <a:gd name="T88" fmla="*/ 109 w 182"/>
              <a:gd name="T89" fmla="*/ 85 h 121"/>
              <a:gd name="T90" fmla="*/ 109 w 182"/>
              <a:gd name="T91" fmla="*/ 76 h 121"/>
              <a:gd name="T92" fmla="*/ 97 w 182"/>
              <a:gd name="T93" fmla="*/ 76 h 121"/>
              <a:gd name="T94" fmla="*/ 97 w 182"/>
              <a:gd name="T95" fmla="*/ 34 h 121"/>
              <a:gd name="T96" fmla="*/ 86 w 182"/>
              <a:gd name="T97" fmla="*/ 34 h 121"/>
              <a:gd name="T98" fmla="*/ 72 w 182"/>
              <a:gd name="T99" fmla="*/ 47 h 121"/>
              <a:gd name="T100" fmla="*/ 80 w 182"/>
              <a:gd name="T101" fmla="*/ 54 h 121"/>
              <a:gd name="T102" fmla="*/ 85 w 182"/>
              <a:gd name="T103" fmla="*/ 49 h 121"/>
              <a:gd name="T104" fmla="*/ 85 w 182"/>
              <a:gd name="T105" fmla="*/ 49 h 121"/>
              <a:gd name="T106" fmla="*/ 85 w 182"/>
              <a:gd name="T107" fmla="*/ 76 h 121"/>
              <a:gd name="T108" fmla="*/ 73 w 182"/>
              <a:gd name="T109" fmla="*/ 76 h 121"/>
              <a:gd name="T110" fmla="*/ 73 w 182"/>
              <a:gd name="T111" fmla="*/ 8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2" h="121">
                <a:moveTo>
                  <a:pt x="182" y="6"/>
                </a:moveTo>
                <a:cubicBezTo>
                  <a:pt x="182" y="115"/>
                  <a:pt x="182" y="115"/>
                  <a:pt x="182" y="115"/>
                </a:cubicBezTo>
                <a:cubicBezTo>
                  <a:pt x="182" y="117"/>
                  <a:pt x="181" y="118"/>
                  <a:pt x="180" y="120"/>
                </a:cubicBezTo>
                <a:cubicBezTo>
                  <a:pt x="179" y="121"/>
                  <a:pt x="177" y="121"/>
                  <a:pt x="176" y="121"/>
                </a:cubicBezTo>
                <a:cubicBezTo>
                  <a:pt x="6" y="121"/>
                  <a:pt x="6" y="121"/>
                  <a:pt x="6" y="121"/>
                </a:cubicBezTo>
                <a:cubicBezTo>
                  <a:pt x="5" y="121"/>
                  <a:pt x="3" y="121"/>
                  <a:pt x="2" y="120"/>
                </a:cubicBezTo>
                <a:cubicBezTo>
                  <a:pt x="1" y="118"/>
                  <a:pt x="0" y="117"/>
                  <a:pt x="0" y="115"/>
                </a:cubicBezTo>
                <a:cubicBezTo>
                  <a:pt x="0" y="6"/>
                  <a:pt x="0" y="6"/>
                  <a:pt x="0" y="6"/>
                </a:cubicBezTo>
                <a:cubicBezTo>
                  <a:pt x="0" y="5"/>
                  <a:pt x="1" y="3"/>
                  <a:pt x="2" y="2"/>
                </a:cubicBezTo>
                <a:cubicBezTo>
                  <a:pt x="3" y="1"/>
                  <a:pt x="5" y="0"/>
                  <a:pt x="6" y="0"/>
                </a:cubicBezTo>
                <a:cubicBezTo>
                  <a:pt x="176" y="0"/>
                  <a:pt x="176" y="0"/>
                  <a:pt x="176" y="0"/>
                </a:cubicBezTo>
                <a:cubicBezTo>
                  <a:pt x="177" y="0"/>
                  <a:pt x="179" y="1"/>
                  <a:pt x="180" y="2"/>
                </a:cubicBezTo>
                <a:cubicBezTo>
                  <a:pt x="181" y="3"/>
                  <a:pt x="182" y="5"/>
                  <a:pt x="182" y="6"/>
                </a:cubicBezTo>
                <a:close/>
                <a:moveTo>
                  <a:pt x="170" y="85"/>
                </a:moveTo>
                <a:cubicBezTo>
                  <a:pt x="170" y="37"/>
                  <a:pt x="170" y="37"/>
                  <a:pt x="170" y="37"/>
                </a:cubicBezTo>
                <a:cubicBezTo>
                  <a:pt x="163" y="37"/>
                  <a:pt x="157" y="34"/>
                  <a:pt x="153" y="30"/>
                </a:cubicBezTo>
                <a:cubicBezTo>
                  <a:pt x="148" y="25"/>
                  <a:pt x="146" y="19"/>
                  <a:pt x="146" y="13"/>
                </a:cubicBezTo>
                <a:cubicBezTo>
                  <a:pt x="37" y="13"/>
                  <a:pt x="37" y="13"/>
                  <a:pt x="37" y="13"/>
                </a:cubicBezTo>
                <a:cubicBezTo>
                  <a:pt x="37" y="19"/>
                  <a:pt x="34" y="25"/>
                  <a:pt x="30" y="30"/>
                </a:cubicBezTo>
                <a:cubicBezTo>
                  <a:pt x="25" y="34"/>
                  <a:pt x="19" y="37"/>
                  <a:pt x="12" y="37"/>
                </a:cubicBezTo>
                <a:cubicBezTo>
                  <a:pt x="12" y="85"/>
                  <a:pt x="12" y="85"/>
                  <a:pt x="12" y="85"/>
                </a:cubicBezTo>
                <a:cubicBezTo>
                  <a:pt x="19" y="85"/>
                  <a:pt x="25" y="88"/>
                  <a:pt x="30" y="92"/>
                </a:cubicBezTo>
                <a:cubicBezTo>
                  <a:pt x="34" y="97"/>
                  <a:pt x="37" y="103"/>
                  <a:pt x="37" y="109"/>
                </a:cubicBezTo>
                <a:cubicBezTo>
                  <a:pt x="146" y="109"/>
                  <a:pt x="146" y="109"/>
                  <a:pt x="146" y="109"/>
                </a:cubicBezTo>
                <a:cubicBezTo>
                  <a:pt x="146" y="103"/>
                  <a:pt x="148" y="97"/>
                  <a:pt x="153" y="92"/>
                </a:cubicBezTo>
                <a:cubicBezTo>
                  <a:pt x="157" y="88"/>
                  <a:pt x="163" y="85"/>
                  <a:pt x="170" y="85"/>
                </a:cubicBezTo>
                <a:close/>
                <a:moveTo>
                  <a:pt x="119" y="48"/>
                </a:moveTo>
                <a:cubicBezTo>
                  <a:pt x="121" y="52"/>
                  <a:pt x="121" y="57"/>
                  <a:pt x="121" y="61"/>
                </a:cubicBezTo>
                <a:cubicBezTo>
                  <a:pt x="121" y="65"/>
                  <a:pt x="121" y="70"/>
                  <a:pt x="119" y="74"/>
                </a:cubicBezTo>
                <a:cubicBezTo>
                  <a:pt x="118" y="79"/>
                  <a:pt x="116" y="83"/>
                  <a:pt x="114" y="87"/>
                </a:cubicBezTo>
                <a:cubicBezTo>
                  <a:pt x="111" y="91"/>
                  <a:pt x="108" y="94"/>
                  <a:pt x="104" y="97"/>
                </a:cubicBezTo>
                <a:cubicBezTo>
                  <a:pt x="100" y="99"/>
                  <a:pt x="96" y="100"/>
                  <a:pt x="91" y="100"/>
                </a:cubicBezTo>
                <a:cubicBezTo>
                  <a:pt x="86" y="100"/>
                  <a:pt x="82" y="99"/>
                  <a:pt x="78" y="97"/>
                </a:cubicBezTo>
                <a:cubicBezTo>
                  <a:pt x="74" y="94"/>
                  <a:pt x="71" y="91"/>
                  <a:pt x="68" y="87"/>
                </a:cubicBezTo>
                <a:cubicBezTo>
                  <a:pt x="66" y="83"/>
                  <a:pt x="64" y="79"/>
                  <a:pt x="63" y="74"/>
                </a:cubicBezTo>
                <a:cubicBezTo>
                  <a:pt x="62" y="70"/>
                  <a:pt x="61" y="65"/>
                  <a:pt x="61" y="61"/>
                </a:cubicBezTo>
                <a:cubicBezTo>
                  <a:pt x="61" y="57"/>
                  <a:pt x="62" y="52"/>
                  <a:pt x="63" y="48"/>
                </a:cubicBezTo>
                <a:cubicBezTo>
                  <a:pt x="64" y="43"/>
                  <a:pt x="66" y="39"/>
                  <a:pt x="68" y="35"/>
                </a:cubicBezTo>
                <a:cubicBezTo>
                  <a:pt x="71" y="31"/>
                  <a:pt x="74" y="28"/>
                  <a:pt x="78" y="25"/>
                </a:cubicBezTo>
                <a:cubicBezTo>
                  <a:pt x="82" y="23"/>
                  <a:pt x="86" y="22"/>
                  <a:pt x="91" y="22"/>
                </a:cubicBezTo>
                <a:cubicBezTo>
                  <a:pt x="96" y="22"/>
                  <a:pt x="100" y="23"/>
                  <a:pt x="104" y="25"/>
                </a:cubicBezTo>
                <a:cubicBezTo>
                  <a:pt x="108" y="28"/>
                  <a:pt x="111" y="31"/>
                  <a:pt x="114" y="35"/>
                </a:cubicBezTo>
                <a:cubicBezTo>
                  <a:pt x="116" y="39"/>
                  <a:pt x="118" y="43"/>
                  <a:pt x="119" y="48"/>
                </a:cubicBezTo>
                <a:close/>
                <a:moveTo>
                  <a:pt x="73" y="85"/>
                </a:moveTo>
                <a:cubicBezTo>
                  <a:pt x="109" y="85"/>
                  <a:pt x="109" y="85"/>
                  <a:pt x="109" y="85"/>
                </a:cubicBezTo>
                <a:cubicBezTo>
                  <a:pt x="109" y="76"/>
                  <a:pt x="109" y="76"/>
                  <a:pt x="109" y="76"/>
                </a:cubicBezTo>
                <a:cubicBezTo>
                  <a:pt x="97" y="76"/>
                  <a:pt x="97" y="76"/>
                  <a:pt x="97" y="76"/>
                </a:cubicBezTo>
                <a:cubicBezTo>
                  <a:pt x="97" y="34"/>
                  <a:pt x="97" y="34"/>
                  <a:pt x="97" y="34"/>
                </a:cubicBezTo>
                <a:cubicBezTo>
                  <a:pt x="86" y="34"/>
                  <a:pt x="86" y="34"/>
                  <a:pt x="86" y="34"/>
                </a:cubicBezTo>
                <a:cubicBezTo>
                  <a:pt x="72" y="47"/>
                  <a:pt x="72" y="47"/>
                  <a:pt x="72" y="47"/>
                </a:cubicBezTo>
                <a:cubicBezTo>
                  <a:pt x="80" y="54"/>
                  <a:pt x="80" y="54"/>
                  <a:pt x="80" y="54"/>
                </a:cubicBezTo>
                <a:cubicBezTo>
                  <a:pt x="82" y="52"/>
                  <a:pt x="84" y="50"/>
                  <a:pt x="85" y="49"/>
                </a:cubicBezTo>
                <a:cubicBezTo>
                  <a:pt x="85" y="49"/>
                  <a:pt x="85" y="49"/>
                  <a:pt x="85" y="49"/>
                </a:cubicBezTo>
                <a:cubicBezTo>
                  <a:pt x="85" y="76"/>
                  <a:pt x="85" y="76"/>
                  <a:pt x="85" y="76"/>
                </a:cubicBezTo>
                <a:cubicBezTo>
                  <a:pt x="73" y="76"/>
                  <a:pt x="73" y="76"/>
                  <a:pt x="73" y="76"/>
                </a:cubicBezTo>
                <a:lnTo>
                  <a:pt x="73" y="85"/>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96" name="Freeform 193"/>
          <p:cNvSpPr/>
          <p:nvPr/>
        </p:nvSpPr>
        <p:spPr bwMode="auto">
          <a:xfrm>
            <a:off x="11061178" y="3815573"/>
            <a:ext cx="145849" cy="82034"/>
          </a:xfrm>
          <a:custGeom>
            <a:avLst/>
            <a:gdLst>
              <a:gd name="T0" fmla="*/ 95 w 96"/>
              <a:gd name="T1" fmla="*/ 2 h 54"/>
              <a:gd name="T2" fmla="*/ 96 w 96"/>
              <a:gd name="T3" fmla="*/ 6 h 54"/>
              <a:gd name="T4" fmla="*/ 95 w 96"/>
              <a:gd name="T5" fmla="*/ 10 h 54"/>
              <a:gd name="T6" fmla="*/ 52 w 96"/>
              <a:gd name="T7" fmla="*/ 52 h 54"/>
              <a:gd name="T8" fmla="*/ 48 w 96"/>
              <a:gd name="T9" fmla="*/ 54 h 54"/>
              <a:gd name="T10" fmla="*/ 44 w 96"/>
              <a:gd name="T11" fmla="*/ 52 h 54"/>
              <a:gd name="T12" fmla="*/ 1 w 96"/>
              <a:gd name="T13" fmla="*/ 10 h 54"/>
              <a:gd name="T14" fmla="*/ 0 w 96"/>
              <a:gd name="T15" fmla="*/ 6 h 54"/>
              <a:gd name="T16" fmla="*/ 1 w 96"/>
              <a:gd name="T17" fmla="*/ 2 h 54"/>
              <a:gd name="T18" fmla="*/ 6 w 96"/>
              <a:gd name="T19" fmla="*/ 0 h 54"/>
              <a:gd name="T20" fmla="*/ 90 w 96"/>
              <a:gd name="T21" fmla="*/ 0 h 54"/>
              <a:gd name="T22" fmla="*/ 95 w 96"/>
              <a:gd name="T23"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54">
                <a:moveTo>
                  <a:pt x="95" y="2"/>
                </a:moveTo>
                <a:cubicBezTo>
                  <a:pt x="96" y="3"/>
                  <a:pt x="96" y="4"/>
                  <a:pt x="96" y="6"/>
                </a:cubicBezTo>
                <a:cubicBezTo>
                  <a:pt x="96" y="7"/>
                  <a:pt x="96" y="9"/>
                  <a:pt x="95" y="10"/>
                </a:cubicBezTo>
                <a:cubicBezTo>
                  <a:pt x="52" y="52"/>
                  <a:pt x="52" y="52"/>
                  <a:pt x="52" y="52"/>
                </a:cubicBezTo>
                <a:cubicBezTo>
                  <a:pt x="51" y="54"/>
                  <a:pt x="50" y="54"/>
                  <a:pt x="48" y="54"/>
                </a:cubicBezTo>
                <a:cubicBezTo>
                  <a:pt x="46" y="54"/>
                  <a:pt x="45" y="54"/>
                  <a:pt x="44" y="52"/>
                </a:cubicBezTo>
                <a:cubicBezTo>
                  <a:pt x="1" y="10"/>
                  <a:pt x="1" y="10"/>
                  <a:pt x="1" y="10"/>
                </a:cubicBezTo>
                <a:cubicBezTo>
                  <a:pt x="0" y="9"/>
                  <a:pt x="0" y="7"/>
                  <a:pt x="0" y="6"/>
                </a:cubicBezTo>
                <a:cubicBezTo>
                  <a:pt x="0" y="4"/>
                  <a:pt x="0" y="3"/>
                  <a:pt x="1" y="2"/>
                </a:cubicBezTo>
                <a:cubicBezTo>
                  <a:pt x="3" y="0"/>
                  <a:pt x="4" y="0"/>
                  <a:pt x="6" y="0"/>
                </a:cubicBezTo>
                <a:cubicBezTo>
                  <a:pt x="90" y="0"/>
                  <a:pt x="90" y="0"/>
                  <a:pt x="90" y="0"/>
                </a:cubicBezTo>
                <a:cubicBezTo>
                  <a:pt x="92" y="0"/>
                  <a:pt x="93" y="0"/>
                  <a:pt x="95" y="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97" name="Freeform 194"/>
          <p:cNvSpPr/>
          <p:nvPr/>
        </p:nvSpPr>
        <p:spPr bwMode="auto">
          <a:xfrm>
            <a:off x="11268556" y="3824688"/>
            <a:ext cx="145849" cy="82034"/>
          </a:xfrm>
          <a:custGeom>
            <a:avLst/>
            <a:gdLst>
              <a:gd name="T0" fmla="*/ 97 w 97"/>
              <a:gd name="T1" fmla="*/ 48 h 54"/>
              <a:gd name="T2" fmla="*/ 95 w 97"/>
              <a:gd name="T3" fmla="*/ 52 h 54"/>
              <a:gd name="T4" fmla="*/ 91 w 97"/>
              <a:gd name="T5" fmla="*/ 54 h 54"/>
              <a:gd name="T6" fmla="*/ 6 w 97"/>
              <a:gd name="T7" fmla="*/ 54 h 54"/>
              <a:gd name="T8" fmla="*/ 2 w 97"/>
              <a:gd name="T9" fmla="*/ 52 h 54"/>
              <a:gd name="T10" fmla="*/ 0 w 97"/>
              <a:gd name="T11" fmla="*/ 48 h 54"/>
              <a:gd name="T12" fmla="*/ 2 w 97"/>
              <a:gd name="T13" fmla="*/ 44 h 54"/>
              <a:gd name="T14" fmla="*/ 44 w 97"/>
              <a:gd name="T15" fmla="*/ 2 h 54"/>
              <a:gd name="T16" fmla="*/ 49 w 97"/>
              <a:gd name="T17" fmla="*/ 0 h 54"/>
              <a:gd name="T18" fmla="*/ 53 w 97"/>
              <a:gd name="T19" fmla="*/ 2 h 54"/>
              <a:gd name="T20" fmla="*/ 95 w 97"/>
              <a:gd name="T21" fmla="*/ 44 h 54"/>
              <a:gd name="T22" fmla="*/ 97 w 97"/>
              <a:gd name="T23"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54">
                <a:moveTo>
                  <a:pt x="97" y="48"/>
                </a:moveTo>
                <a:cubicBezTo>
                  <a:pt x="97" y="50"/>
                  <a:pt x="96" y="51"/>
                  <a:pt x="95" y="52"/>
                </a:cubicBezTo>
                <a:cubicBezTo>
                  <a:pt x="94" y="54"/>
                  <a:pt x="93" y="54"/>
                  <a:pt x="91" y="54"/>
                </a:cubicBezTo>
                <a:cubicBezTo>
                  <a:pt x="6" y="54"/>
                  <a:pt x="6" y="54"/>
                  <a:pt x="6" y="54"/>
                </a:cubicBezTo>
                <a:cubicBezTo>
                  <a:pt x="5" y="54"/>
                  <a:pt x="3" y="54"/>
                  <a:pt x="2" y="52"/>
                </a:cubicBezTo>
                <a:cubicBezTo>
                  <a:pt x="1" y="51"/>
                  <a:pt x="0" y="50"/>
                  <a:pt x="0" y="48"/>
                </a:cubicBezTo>
                <a:cubicBezTo>
                  <a:pt x="0" y="47"/>
                  <a:pt x="1" y="45"/>
                  <a:pt x="2" y="44"/>
                </a:cubicBezTo>
                <a:cubicBezTo>
                  <a:pt x="44" y="2"/>
                  <a:pt x="44" y="2"/>
                  <a:pt x="44" y="2"/>
                </a:cubicBezTo>
                <a:cubicBezTo>
                  <a:pt x="46" y="0"/>
                  <a:pt x="47" y="0"/>
                  <a:pt x="49" y="0"/>
                </a:cubicBezTo>
                <a:cubicBezTo>
                  <a:pt x="50" y="0"/>
                  <a:pt x="52" y="0"/>
                  <a:pt x="53" y="2"/>
                </a:cubicBezTo>
                <a:cubicBezTo>
                  <a:pt x="95" y="44"/>
                  <a:pt x="95" y="44"/>
                  <a:pt x="95" y="44"/>
                </a:cubicBezTo>
                <a:cubicBezTo>
                  <a:pt x="96" y="45"/>
                  <a:pt x="97" y="47"/>
                  <a:pt x="97" y="4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98" name="Freeform 195"/>
          <p:cNvSpPr/>
          <p:nvPr/>
        </p:nvSpPr>
        <p:spPr bwMode="auto">
          <a:xfrm>
            <a:off x="11487328" y="3779111"/>
            <a:ext cx="79761" cy="145841"/>
          </a:xfrm>
          <a:custGeom>
            <a:avLst/>
            <a:gdLst>
              <a:gd name="T0" fmla="*/ 54 w 54"/>
              <a:gd name="T1" fmla="*/ 6 h 96"/>
              <a:gd name="T2" fmla="*/ 54 w 54"/>
              <a:gd name="T3" fmla="*/ 90 h 96"/>
              <a:gd name="T4" fmla="*/ 53 w 54"/>
              <a:gd name="T5" fmla="*/ 95 h 96"/>
              <a:gd name="T6" fmla="*/ 48 w 54"/>
              <a:gd name="T7" fmla="*/ 96 h 96"/>
              <a:gd name="T8" fmla="*/ 44 w 54"/>
              <a:gd name="T9" fmla="*/ 95 h 96"/>
              <a:gd name="T10" fmla="*/ 2 w 54"/>
              <a:gd name="T11" fmla="*/ 52 h 96"/>
              <a:gd name="T12" fmla="*/ 0 w 54"/>
              <a:gd name="T13" fmla="*/ 48 h 96"/>
              <a:gd name="T14" fmla="*/ 2 w 54"/>
              <a:gd name="T15" fmla="*/ 44 h 96"/>
              <a:gd name="T16" fmla="*/ 44 w 54"/>
              <a:gd name="T17" fmla="*/ 1 h 96"/>
              <a:gd name="T18" fmla="*/ 48 w 54"/>
              <a:gd name="T19" fmla="*/ 0 h 96"/>
              <a:gd name="T20" fmla="*/ 53 w 54"/>
              <a:gd name="T21" fmla="*/ 1 h 96"/>
              <a:gd name="T22" fmla="*/ 54 w 54"/>
              <a:gd name="T23" fmla="*/ 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96">
                <a:moveTo>
                  <a:pt x="54" y="6"/>
                </a:moveTo>
                <a:cubicBezTo>
                  <a:pt x="54" y="90"/>
                  <a:pt x="54" y="90"/>
                  <a:pt x="54" y="90"/>
                </a:cubicBezTo>
                <a:cubicBezTo>
                  <a:pt x="54" y="92"/>
                  <a:pt x="54" y="93"/>
                  <a:pt x="53" y="95"/>
                </a:cubicBezTo>
                <a:cubicBezTo>
                  <a:pt x="51" y="96"/>
                  <a:pt x="50" y="96"/>
                  <a:pt x="48" y="96"/>
                </a:cubicBezTo>
                <a:cubicBezTo>
                  <a:pt x="47" y="96"/>
                  <a:pt x="45" y="96"/>
                  <a:pt x="44" y="95"/>
                </a:cubicBezTo>
                <a:cubicBezTo>
                  <a:pt x="2" y="52"/>
                  <a:pt x="2" y="52"/>
                  <a:pt x="2" y="52"/>
                </a:cubicBezTo>
                <a:cubicBezTo>
                  <a:pt x="1" y="51"/>
                  <a:pt x="0" y="50"/>
                  <a:pt x="0" y="48"/>
                </a:cubicBezTo>
                <a:cubicBezTo>
                  <a:pt x="0" y="46"/>
                  <a:pt x="1" y="45"/>
                  <a:pt x="2" y="44"/>
                </a:cubicBezTo>
                <a:cubicBezTo>
                  <a:pt x="44" y="1"/>
                  <a:pt x="44" y="1"/>
                  <a:pt x="44" y="1"/>
                </a:cubicBezTo>
                <a:cubicBezTo>
                  <a:pt x="45" y="0"/>
                  <a:pt x="47" y="0"/>
                  <a:pt x="48" y="0"/>
                </a:cubicBezTo>
                <a:cubicBezTo>
                  <a:pt x="50" y="0"/>
                  <a:pt x="51" y="0"/>
                  <a:pt x="53" y="1"/>
                </a:cubicBezTo>
                <a:cubicBezTo>
                  <a:pt x="54" y="3"/>
                  <a:pt x="54" y="4"/>
                  <a:pt x="54" y="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199" name="Freeform 196"/>
          <p:cNvSpPr/>
          <p:nvPr/>
        </p:nvSpPr>
        <p:spPr bwMode="auto">
          <a:xfrm>
            <a:off x="11630897" y="3779111"/>
            <a:ext cx="82039" cy="145841"/>
          </a:xfrm>
          <a:custGeom>
            <a:avLst/>
            <a:gdLst>
              <a:gd name="T0" fmla="*/ 55 w 55"/>
              <a:gd name="T1" fmla="*/ 48 h 96"/>
              <a:gd name="T2" fmla="*/ 53 w 55"/>
              <a:gd name="T3" fmla="*/ 52 h 96"/>
              <a:gd name="T4" fmla="*/ 10 w 55"/>
              <a:gd name="T5" fmla="*/ 95 h 96"/>
              <a:gd name="T6" fmla="*/ 6 w 55"/>
              <a:gd name="T7" fmla="*/ 96 h 96"/>
              <a:gd name="T8" fmla="*/ 2 w 55"/>
              <a:gd name="T9" fmla="*/ 95 h 96"/>
              <a:gd name="T10" fmla="*/ 0 w 55"/>
              <a:gd name="T11" fmla="*/ 90 h 96"/>
              <a:gd name="T12" fmla="*/ 0 w 55"/>
              <a:gd name="T13" fmla="*/ 6 h 96"/>
              <a:gd name="T14" fmla="*/ 2 w 55"/>
              <a:gd name="T15" fmla="*/ 1 h 96"/>
              <a:gd name="T16" fmla="*/ 6 w 55"/>
              <a:gd name="T17" fmla="*/ 0 h 96"/>
              <a:gd name="T18" fmla="*/ 10 w 55"/>
              <a:gd name="T19" fmla="*/ 1 h 96"/>
              <a:gd name="T20" fmla="*/ 53 w 55"/>
              <a:gd name="T21" fmla="*/ 44 h 96"/>
              <a:gd name="T22" fmla="*/ 55 w 55"/>
              <a:gd name="T23"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96">
                <a:moveTo>
                  <a:pt x="55" y="48"/>
                </a:moveTo>
                <a:cubicBezTo>
                  <a:pt x="55" y="50"/>
                  <a:pt x="54" y="51"/>
                  <a:pt x="53" y="52"/>
                </a:cubicBezTo>
                <a:cubicBezTo>
                  <a:pt x="10" y="95"/>
                  <a:pt x="10" y="95"/>
                  <a:pt x="10" y="95"/>
                </a:cubicBezTo>
                <a:cubicBezTo>
                  <a:pt x="9" y="96"/>
                  <a:pt x="8" y="96"/>
                  <a:pt x="6" y="96"/>
                </a:cubicBezTo>
                <a:cubicBezTo>
                  <a:pt x="5" y="96"/>
                  <a:pt x="3" y="96"/>
                  <a:pt x="2" y="95"/>
                </a:cubicBezTo>
                <a:cubicBezTo>
                  <a:pt x="1" y="93"/>
                  <a:pt x="0" y="92"/>
                  <a:pt x="0" y="90"/>
                </a:cubicBezTo>
                <a:cubicBezTo>
                  <a:pt x="0" y="6"/>
                  <a:pt x="0" y="6"/>
                  <a:pt x="0" y="6"/>
                </a:cubicBezTo>
                <a:cubicBezTo>
                  <a:pt x="0" y="4"/>
                  <a:pt x="1" y="3"/>
                  <a:pt x="2" y="1"/>
                </a:cubicBezTo>
                <a:cubicBezTo>
                  <a:pt x="3" y="0"/>
                  <a:pt x="5" y="0"/>
                  <a:pt x="6" y="0"/>
                </a:cubicBezTo>
                <a:cubicBezTo>
                  <a:pt x="8" y="0"/>
                  <a:pt x="9" y="0"/>
                  <a:pt x="10" y="1"/>
                </a:cubicBezTo>
                <a:cubicBezTo>
                  <a:pt x="53" y="44"/>
                  <a:pt x="53" y="44"/>
                  <a:pt x="53" y="44"/>
                </a:cubicBezTo>
                <a:cubicBezTo>
                  <a:pt x="54" y="45"/>
                  <a:pt x="55" y="46"/>
                  <a:pt x="55" y="4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00" name="Freeform 197"/>
          <p:cNvSpPr>
            <a:spLocks noEditPoints="1"/>
          </p:cNvSpPr>
          <p:nvPr/>
        </p:nvSpPr>
        <p:spPr bwMode="auto">
          <a:xfrm>
            <a:off x="11783580" y="3742653"/>
            <a:ext cx="237003" cy="221039"/>
          </a:xfrm>
          <a:custGeom>
            <a:avLst/>
            <a:gdLst>
              <a:gd name="T0" fmla="*/ 158 w 158"/>
              <a:gd name="T1" fmla="*/ 15 h 146"/>
              <a:gd name="T2" fmla="*/ 158 w 158"/>
              <a:gd name="T3" fmla="*/ 130 h 146"/>
              <a:gd name="T4" fmla="*/ 153 w 158"/>
              <a:gd name="T5" fmla="*/ 141 h 146"/>
              <a:gd name="T6" fmla="*/ 143 w 158"/>
              <a:gd name="T7" fmla="*/ 146 h 146"/>
              <a:gd name="T8" fmla="*/ 16 w 158"/>
              <a:gd name="T9" fmla="*/ 146 h 146"/>
              <a:gd name="T10" fmla="*/ 5 w 158"/>
              <a:gd name="T11" fmla="*/ 141 h 146"/>
              <a:gd name="T12" fmla="*/ 0 w 158"/>
              <a:gd name="T13" fmla="*/ 130 h 146"/>
              <a:gd name="T14" fmla="*/ 0 w 158"/>
              <a:gd name="T15" fmla="*/ 15 h 146"/>
              <a:gd name="T16" fmla="*/ 5 w 158"/>
              <a:gd name="T17" fmla="*/ 5 h 146"/>
              <a:gd name="T18" fmla="*/ 16 w 158"/>
              <a:gd name="T19" fmla="*/ 0 h 146"/>
              <a:gd name="T20" fmla="*/ 143 w 158"/>
              <a:gd name="T21" fmla="*/ 0 h 146"/>
              <a:gd name="T22" fmla="*/ 153 w 158"/>
              <a:gd name="T23" fmla="*/ 5 h 146"/>
              <a:gd name="T24" fmla="*/ 158 w 158"/>
              <a:gd name="T25" fmla="*/ 15 h 146"/>
              <a:gd name="T26" fmla="*/ 16 w 158"/>
              <a:gd name="T27" fmla="*/ 133 h 146"/>
              <a:gd name="T28" fmla="*/ 73 w 158"/>
              <a:gd name="T29" fmla="*/ 133 h 146"/>
              <a:gd name="T30" fmla="*/ 73 w 158"/>
              <a:gd name="T31" fmla="*/ 25 h 146"/>
              <a:gd name="T32" fmla="*/ 13 w 158"/>
              <a:gd name="T33" fmla="*/ 25 h 146"/>
              <a:gd name="T34" fmla="*/ 13 w 158"/>
              <a:gd name="T35" fmla="*/ 130 h 146"/>
              <a:gd name="T36" fmla="*/ 13 w 158"/>
              <a:gd name="T37" fmla="*/ 133 h 146"/>
              <a:gd name="T38" fmla="*/ 16 w 158"/>
              <a:gd name="T39" fmla="*/ 133 h 146"/>
              <a:gd name="T40" fmla="*/ 146 w 158"/>
              <a:gd name="T41" fmla="*/ 130 h 146"/>
              <a:gd name="T42" fmla="*/ 146 w 158"/>
              <a:gd name="T43" fmla="*/ 25 h 146"/>
              <a:gd name="T44" fmla="*/ 85 w 158"/>
              <a:gd name="T45" fmla="*/ 25 h 146"/>
              <a:gd name="T46" fmla="*/ 85 w 158"/>
              <a:gd name="T47" fmla="*/ 133 h 146"/>
              <a:gd name="T48" fmla="*/ 143 w 158"/>
              <a:gd name="T49" fmla="*/ 133 h 146"/>
              <a:gd name="T50" fmla="*/ 145 w 158"/>
              <a:gd name="T51" fmla="*/ 133 h 146"/>
              <a:gd name="T52" fmla="*/ 146 w 158"/>
              <a:gd name="T53" fmla="*/ 13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8" h="146">
                <a:moveTo>
                  <a:pt x="158" y="15"/>
                </a:moveTo>
                <a:cubicBezTo>
                  <a:pt x="158" y="130"/>
                  <a:pt x="158" y="130"/>
                  <a:pt x="158" y="130"/>
                </a:cubicBezTo>
                <a:cubicBezTo>
                  <a:pt x="158" y="135"/>
                  <a:pt x="156" y="138"/>
                  <a:pt x="153" y="141"/>
                </a:cubicBezTo>
                <a:cubicBezTo>
                  <a:pt x="150" y="144"/>
                  <a:pt x="147" y="146"/>
                  <a:pt x="143" y="146"/>
                </a:cubicBezTo>
                <a:cubicBezTo>
                  <a:pt x="16" y="146"/>
                  <a:pt x="16" y="146"/>
                  <a:pt x="16" y="146"/>
                </a:cubicBezTo>
                <a:cubicBezTo>
                  <a:pt x="11" y="146"/>
                  <a:pt x="8" y="144"/>
                  <a:pt x="5" y="141"/>
                </a:cubicBezTo>
                <a:cubicBezTo>
                  <a:pt x="2" y="138"/>
                  <a:pt x="0" y="135"/>
                  <a:pt x="0" y="130"/>
                </a:cubicBezTo>
                <a:cubicBezTo>
                  <a:pt x="0" y="15"/>
                  <a:pt x="0" y="15"/>
                  <a:pt x="0" y="15"/>
                </a:cubicBezTo>
                <a:cubicBezTo>
                  <a:pt x="0" y="11"/>
                  <a:pt x="2" y="8"/>
                  <a:pt x="5" y="5"/>
                </a:cubicBezTo>
                <a:cubicBezTo>
                  <a:pt x="8" y="2"/>
                  <a:pt x="11" y="0"/>
                  <a:pt x="16" y="0"/>
                </a:cubicBezTo>
                <a:cubicBezTo>
                  <a:pt x="143" y="0"/>
                  <a:pt x="143" y="0"/>
                  <a:pt x="143" y="0"/>
                </a:cubicBezTo>
                <a:cubicBezTo>
                  <a:pt x="147" y="0"/>
                  <a:pt x="150" y="2"/>
                  <a:pt x="153" y="5"/>
                </a:cubicBezTo>
                <a:cubicBezTo>
                  <a:pt x="156" y="8"/>
                  <a:pt x="158" y="11"/>
                  <a:pt x="158" y="15"/>
                </a:cubicBezTo>
                <a:close/>
                <a:moveTo>
                  <a:pt x="16" y="133"/>
                </a:moveTo>
                <a:cubicBezTo>
                  <a:pt x="73" y="133"/>
                  <a:pt x="73" y="133"/>
                  <a:pt x="73" y="133"/>
                </a:cubicBezTo>
                <a:cubicBezTo>
                  <a:pt x="73" y="25"/>
                  <a:pt x="73" y="25"/>
                  <a:pt x="73" y="25"/>
                </a:cubicBezTo>
                <a:cubicBezTo>
                  <a:pt x="13" y="25"/>
                  <a:pt x="13" y="25"/>
                  <a:pt x="13" y="25"/>
                </a:cubicBezTo>
                <a:cubicBezTo>
                  <a:pt x="13" y="130"/>
                  <a:pt x="13" y="130"/>
                  <a:pt x="13" y="130"/>
                </a:cubicBezTo>
                <a:cubicBezTo>
                  <a:pt x="13" y="131"/>
                  <a:pt x="13" y="132"/>
                  <a:pt x="13" y="133"/>
                </a:cubicBezTo>
                <a:cubicBezTo>
                  <a:pt x="14" y="133"/>
                  <a:pt x="15" y="133"/>
                  <a:pt x="16" y="133"/>
                </a:cubicBezTo>
                <a:close/>
                <a:moveTo>
                  <a:pt x="146" y="130"/>
                </a:moveTo>
                <a:cubicBezTo>
                  <a:pt x="146" y="25"/>
                  <a:pt x="146" y="25"/>
                  <a:pt x="146" y="25"/>
                </a:cubicBezTo>
                <a:cubicBezTo>
                  <a:pt x="85" y="25"/>
                  <a:pt x="85" y="25"/>
                  <a:pt x="85" y="25"/>
                </a:cubicBezTo>
                <a:cubicBezTo>
                  <a:pt x="85" y="133"/>
                  <a:pt x="85" y="133"/>
                  <a:pt x="85" y="133"/>
                </a:cubicBezTo>
                <a:cubicBezTo>
                  <a:pt x="143" y="133"/>
                  <a:pt x="143" y="133"/>
                  <a:pt x="143" y="133"/>
                </a:cubicBezTo>
                <a:cubicBezTo>
                  <a:pt x="144" y="133"/>
                  <a:pt x="144" y="133"/>
                  <a:pt x="145" y="133"/>
                </a:cubicBezTo>
                <a:cubicBezTo>
                  <a:pt x="145" y="132"/>
                  <a:pt x="146" y="131"/>
                  <a:pt x="146" y="13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01" name="Freeform 198"/>
          <p:cNvSpPr>
            <a:spLocks noEditPoints="1"/>
          </p:cNvSpPr>
          <p:nvPr/>
        </p:nvSpPr>
        <p:spPr bwMode="auto">
          <a:xfrm>
            <a:off x="838166" y="4202959"/>
            <a:ext cx="145849" cy="200530"/>
          </a:xfrm>
          <a:custGeom>
            <a:avLst/>
            <a:gdLst>
              <a:gd name="T0" fmla="*/ 97 w 97"/>
              <a:gd name="T1" fmla="*/ 49 h 133"/>
              <a:gd name="T2" fmla="*/ 95 w 97"/>
              <a:gd name="T3" fmla="*/ 53 h 133"/>
              <a:gd name="T4" fmla="*/ 91 w 97"/>
              <a:gd name="T5" fmla="*/ 55 h 133"/>
              <a:gd name="T6" fmla="*/ 6 w 97"/>
              <a:gd name="T7" fmla="*/ 55 h 133"/>
              <a:gd name="T8" fmla="*/ 2 w 97"/>
              <a:gd name="T9" fmla="*/ 53 h 133"/>
              <a:gd name="T10" fmla="*/ 0 w 97"/>
              <a:gd name="T11" fmla="*/ 49 h 133"/>
              <a:gd name="T12" fmla="*/ 2 w 97"/>
              <a:gd name="T13" fmla="*/ 45 h 133"/>
              <a:gd name="T14" fmla="*/ 44 w 97"/>
              <a:gd name="T15" fmla="*/ 2 h 133"/>
              <a:gd name="T16" fmla="*/ 48 w 97"/>
              <a:gd name="T17" fmla="*/ 0 h 133"/>
              <a:gd name="T18" fmla="*/ 53 w 97"/>
              <a:gd name="T19" fmla="*/ 2 h 133"/>
              <a:gd name="T20" fmla="*/ 95 w 97"/>
              <a:gd name="T21" fmla="*/ 45 h 133"/>
              <a:gd name="T22" fmla="*/ 97 w 97"/>
              <a:gd name="T23" fmla="*/ 49 h 133"/>
              <a:gd name="T24" fmla="*/ 95 w 97"/>
              <a:gd name="T25" fmla="*/ 81 h 133"/>
              <a:gd name="T26" fmla="*/ 97 w 97"/>
              <a:gd name="T27" fmla="*/ 85 h 133"/>
              <a:gd name="T28" fmla="*/ 95 w 97"/>
              <a:gd name="T29" fmla="*/ 89 h 133"/>
              <a:gd name="T30" fmla="*/ 53 w 97"/>
              <a:gd name="T31" fmla="*/ 132 h 133"/>
              <a:gd name="T32" fmla="*/ 48 w 97"/>
              <a:gd name="T33" fmla="*/ 133 h 133"/>
              <a:gd name="T34" fmla="*/ 44 w 97"/>
              <a:gd name="T35" fmla="*/ 132 h 133"/>
              <a:gd name="T36" fmla="*/ 2 w 97"/>
              <a:gd name="T37" fmla="*/ 89 h 133"/>
              <a:gd name="T38" fmla="*/ 0 w 97"/>
              <a:gd name="T39" fmla="*/ 85 h 133"/>
              <a:gd name="T40" fmla="*/ 2 w 97"/>
              <a:gd name="T41" fmla="*/ 81 h 133"/>
              <a:gd name="T42" fmla="*/ 6 w 97"/>
              <a:gd name="T43" fmla="*/ 79 h 133"/>
              <a:gd name="T44" fmla="*/ 91 w 97"/>
              <a:gd name="T45" fmla="*/ 79 h 133"/>
              <a:gd name="T46" fmla="*/ 95 w 97"/>
              <a:gd name="T47" fmla="*/ 8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7" h="133">
                <a:moveTo>
                  <a:pt x="97" y="49"/>
                </a:moveTo>
                <a:cubicBezTo>
                  <a:pt x="97" y="50"/>
                  <a:pt x="96" y="52"/>
                  <a:pt x="95" y="53"/>
                </a:cubicBezTo>
                <a:cubicBezTo>
                  <a:pt x="94" y="54"/>
                  <a:pt x="92" y="55"/>
                  <a:pt x="91" y="55"/>
                </a:cubicBezTo>
                <a:cubicBezTo>
                  <a:pt x="6" y="55"/>
                  <a:pt x="6" y="55"/>
                  <a:pt x="6" y="55"/>
                </a:cubicBezTo>
                <a:cubicBezTo>
                  <a:pt x="4" y="55"/>
                  <a:pt x="3" y="54"/>
                  <a:pt x="2" y="53"/>
                </a:cubicBezTo>
                <a:cubicBezTo>
                  <a:pt x="1" y="52"/>
                  <a:pt x="0" y="50"/>
                  <a:pt x="0" y="49"/>
                </a:cubicBezTo>
                <a:cubicBezTo>
                  <a:pt x="0" y="47"/>
                  <a:pt x="1" y="46"/>
                  <a:pt x="2" y="45"/>
                </a:cubicBezTo>
                <a:cubicBezTo>
                  <a:pt x="44" y="2"/>
                  <a:pt x="44" y="2"/>
                  <a:pt x="44" y="2"/>
                </a:cubicBezTo>
                <a:cubicBezTo>
                  <a:pt x="45" y="1"/>
                  <a:pt x="47" y="0"/>
                  <a:pt x="48" y="0"/>
                </a:cubicBezTo>
                <a:cubicBezTo>
                  <a:pt x="50" y="0"/>
                  <a:pt x="51" y="1"/>
                  <a:pt x="53" y="2"/>
                </a:cubicBezTo>
                <a:cubicBezTo>
                  <a:pt x="95" y="45"/>
                  <a:pt x="95" y="45"/>
                  <a:pt x="95" y="45"/>
                </a:cubicBezTo>
                <a:cubicBezTo>
                  <a:pt x="96" y="46"/>
                  <a:pt x="97" y="47"/>
                  <a:pt x="97" y="49"/>
                </a:cubicBezTo>
                <a:close/>
                <a:moveTo>
                  <a:pt x="95" y="81"/>
                </a:moveTo>
                <a:cubicBezTo>
                  <a:pt x="96" y="82"/>
                  <a:pt x="97" y="83"/>
                  <a:pt x="97" y="85"/>
                </a:cubicBezTo>
                <a:cubicBezTo>
                  <a:pt x="97" y="87"/>
                  <a:pt x="96" y="88"/>
                  <a:pt x="95" y="89"/>
                </a:cubicBezTo>
                <a:cubicBezTo>
                  <a:pt x="53" y="132"/>
                  <a:pt x="53" y="132"/>
                  <a:pt x="53" y="132"/>
                </a:cubicBezTo>
                <a:cubicBezTo>
                  <a:pt x="51" y="133"/>
                  <a:pt x="50" y="133"/>
                  <a:pt x="48" y="133"/>
                </a:cubicBezTo>
                <a:cubicBezTo>
                  <a:pt x="47" y="133"/>
                  <a:pt x="45" y="133"/>
                  <a:pt x="44" y="132"/>
                </a:cubicBezTo>
                <a:cubicBezTo>
                  <a:pt x="2" y="89"/>
                  <a:pt x="2" y="89"/>
                  <a:pt x="2" y="89"/>
                </a:cubicBezTo>
                <a:cubicBezTo>
                  <a:pt x="1" y="88"/>
                  <a:pt x="0" y="87"/>
                  <a:pt x="0" y="85"/>
                </a:cubicBezTo>
                <a:cubicBezTo>
                  <a:pt x="0" y="83"/>
                  <a:pt x="1" y="82"/>
                  <a:pt x="2" y="81"/>
                </a:cubicBezTo>
                <a:cubicBezTo>
                  <a:pt x="3" y="80"/>
                  <a:pt x="4" y="79"/>
                  <a:pt x="6" y="79"/>
                </a:cubicBezTo>
                <a:cubicBezTo>
                  <a:pt x="91" y="79"/>
                  <a:pt x="91" y="79"/>
                  <a:pt x="91" y="79"/>
                </a:cubicBezTo>
                <a:cubicBezTo>
                  <a:pt x="92" y="79"/>
                  <a:pt x="94" y="80"/>
                  <a:pt x="95" y="8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02" name="Freeform 199"/>
          <p:cNvSpPr/>
          <p:nvPr/>
        </p:nvSpPr>
        <p:spPr bwMode="auto">
          <a:xfrm>
            <a:off x="1052381" y="4323732"/>
            <a:ext cx="145849" cy="79756"/>
          </a:xfrm>
          <a:custGeom>
            <a:avLst/>
            <a:gdLst>
              <a:gd name="T0" fmla="*/ 96 w 97"/>
              <a:gd name="T1" fmla="*/ 2 h 54"/>
              <a:gd name="T2" fmla="*/ 97 w 97"/>
              <a:gd name="T3" fmla="*/ 6 h 54"/>
              <a:gd name="T4" fmla="*/ 96 w 97"/>
              <a:gd name="T5" fmla="*/ 10 h 54"/>
              <a:gd name="T6" fmla="*/ 53 w 97"/>
              <a:gd name="T7" fmla="*/ 53 h 54"/>
              <a:gd name="T8" fmla="*/ 49 w 97"/>
              <a:gd name="T9" fmla="*/ 54 h 54"/>
              <a:gd name="T10" fmla="*/ 45 w 97"/>
              <a:gd name="T11" fmla="*/ 53 h 54"/>
              <a:gd name="T12" fmla="*/ 2 w 97"/>
              <a:gd name="T13" fmla="*/ 10 h 54"/>
              <a:gd name="T14" fmla="*/ 0 w 97"/>
              <a:gd name="T15" fmla="*/ 6 h 54"/>
              <a:gd name="T16" fmla="*/ 2 w 97"/>
              <a:gd name="T17" fmla="*/ 2 h 54"/>
              <a:gd name="T18" fmla="*/ 7 w 97"/>
              <a:gd name="T19" fmla="*/ 0 h 54"/>
              <a:gd name="T20" fmla="*/ 91 w 97"/>
              <a:gd name="T21" fmla="*/ 0 h 54"/>
              <a:gd name="T22" fmla="*/ 96 w 97"/>
              <a:gd name="T23"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54">
                <a:moveTo>
                  <a:pt x="96" y="2"/>
                </a:moveTo>
                <a:cubicBezTo>
                  <a:pt x="97" y="3"/>
                  <a:pt x="97" y="4"/>
                  <a:pt x="97" y="6"/>
                </a:cubicBezTo>
                <a:cubicBezTo>
                  <a:pt x="97" y="8"/>
                  <a:pt x="97" y="9"/>
                  <a:pt x="96" y="10"/>
                </a:cubicBezTo>
                <a:cubicBezTo>
                  <a:pt x="53" y="53"/>
                  <a:pt x="53" y="53"/>
                  <a:pt x="53" y="53"/>
                </a:cubicBezTo>
                <a:cubicBezTo>
                  <a:pt x="52" y="54"/>
                  <a:pt x="51" y="54"/>
                  <a:pt x="49" y="54"/>
                </a:cubicBezTo>
                <a:cubicBezTo>
                  <a:pt x="47" y="54"/>
                  <a:pt x="46" y="54"/>
                  <a:pt x="45" y="53"/>
                </a:cubicBezTo>
                <a:cubicBezTo>
                  <a:pt x="2" y="10"/>
                  <a:pt x="2" y="10"/>
                  <a:pt x="2" y="10"/>
                </a:cubicBezTo>
                <a:cubicBezTo>
                  <a:pt x="1" y="9"/>
                  <a:pt x="0" y="8"/>
                  <a:pt x="0" y="6"/>
                </a:cubicBezTo>
                <a:cubicBezTo>
                  <a:pt x="0" y="4"/>
                  <a:pt x="1" y="3"/>
                  <a:pt x="2" y="2"/>
                </a:cubicBezTo>
                <a:cubicBezTo>
                  <a:pt x="3" y="1"/>
                  <a:pt x="5" y="0"/>
                  <a:pt x="7" y="0"/>
                </a:cubicBezTo>
                <a:cubicBezTo>
                  <a:pt x="91" y="0"/>
                  <a:pt x="91" y="0"/>
                  <a:pt x="91" y="0"/>
                </a:cubicBezTo>
                <a:cubicBezTo>
                  <a:pt x="93" y="0"/>
                  <a:pt x="94" y="1"/>
                  <a:pt x="96" y="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03" name="Freeform 200"/>
          <p:cNvSpPr/>
          <p:nvPr/>
        </p:nvSpPr>
        <p:spPr bwMode="auto">
          <a:xfrm>
            <a:off x="1266594" y="4202959"/>
            <a:ext cx="145849" cy="84313"/>
          </a:xfrm>
          <a:custGeom>
            <a:avLst/>
            <a:gdLst>
              <a:gd name="T0" fmla="*/ 97 w 97"/>
              <a:gd name="T1" fmla="*/ 49 h 55"/>
              <a:gd name="T2" fmla="*/ 95 w 97"/>
              <a:gd name="T3" fmla="*/ 53 h 55"/>
              <a:gd name="T4" fmla="*/ 91 w 97"/>
              <a:gd name="T5" fmla="*/ 55 h 55"/>
              <a:gd name="T6" fmla="*/ 6 w 97"/>
              <a:gd name="T7" fmla="*/ 55 h 55"/>
              <a:gd name="T8" fmla="*/ 2 w 97"/>
              <a:gd name="T9" fmla="*/ 53 h 55"/>
              <a:gd name="T10" fmla="*/ 0 w 97"/>
              <a:gd name="T11" fmla="*/ 49 h 55"/>
              <a:gd name="T12" fmla="*/ 2 w 97"/>
              <a:gd name="T13" fmla="*/ 45 h 55"/>
              <a:gd name="T14" fmla="*/ 44 w 97"/>
              <a:gd name="T15" fmla="*/ 2 h 55"/>
              <a:gd name="T16" fmla="*/ 48 w 97"/>
              <a:gd name="T17" fmla="*/ 0 h 55"/>
              <a:gd name="T18" fmla="*/ 53 w 97"/>
              <a:gd name="T19" fmla="*/ 2 h 55"/>
              <a:gd name="T20" fmla="*/ 95 w 97"/>
              <a:gd name="T21" fmla="*/ 45 h 55"/>
              <a:gd name="T22" fmla="*/ 97 w 97"/>
              <a:gd name="T23"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55">
                <a:moveTo>
                  <a:pt x="97" y="49"/>
                </a:moveTo>
                <a:cubicBezTo>
                  <a:pt x="97" y="50"/>
                  <a:pt x="96" y="52"/>
                  <a:pt x="95" y="53"/>
                </a:cubicBezTo>
                <a:cubicBezTo>
                  <a:pt x="94" y="54"/>
                  <a:pt x="92" y="55"/>
                  <a:pt x="91" y="55"/>
                </a:cubicBezTo>
                <a:cubicBezTo>
                  <a:pt x="6" y="55"/>
                  <a:pt x="6" y="55"/>
                  <a:pt x="6" y="55"/>
                </a:cubicBezTo>
                <a:cubicBezTo>
                  <a:pt x="4" y="55"/>
                  <a:pt x="3" y="54"/>
                  <a:pt x="2" y="53"/>
                </a:cubicBezTo>
                <a:cubicBezTo>
                  <a:pt x="1" y="52"/>
                  <a:pt x="0" y="50"/>
                  <a:pt x="0" y="49"/>
                </a:cubicBezTo>
                <a:cubicBezTo>
                  <a:pt x="0" y="47"/>
                  <a:pt x="1" y="46"/>
                  <a:pt x="2" y="45"/>
                </a:cubicBezTo>
                <a:cubicBezTo>
                  <a:pt x="44" y="2"/>
                  <a:pt x="44" y="2"/>
                  <a:pt x="44" y="2"/>
                </a:cubicBezTo>
                <a:cubicBezTo>
                  <a:pt x="45" y="1"/>
                  <a:pt x="47" y="0"/>
                  <a:pt x="48" y="0"/>
                </a:cubicBezTo>
                <a:cubicBezTo>
                  <a:pt x="50" y="0"/>
                  <a:pt x="52" y="1"/>
                  <a:pt x="53" y="2"/>
                </a:cubicBezTo>
                <a:cubicBezTo>
                  <a:pt x="95" y="45"/>
                  <a:pt x="95" y="45"/>
                  <a:pt x="95" y="45"/>
                </a:cubicBezTo>
                <a:cubicBezTo>
                  <a:pt x="96" y="46"/>
                  <a:pt x="97" y="47"/>
                  <a:pt x="97" y="4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04" name="Freeform 201"/>
          <p:cNvSpPr>
            <a:spLocks noEditPoints="1"/>
          </p:cNvSpPr>
          <p:nvPr/>
        </p:nvSpPr>
        <p:spPr bwMode="auto">
          <a:xfrm>
            <a:off x="1480809" y="4212074"/>
            <a:ext cx="255233" cy="202807"/>
          </a:xfrm>
          <a:custGeom>
            <a:avLst/>
            <a:gdLst>
              <a:gd name="T0" fmla="*/ 169 w 169"/>
              <a:gd name="T1" fmla="*/ 16 h 134"/>
              <a:gd name="T2" fmla="*/ 164 w 169"/>
              <a:gd name="T3" fmla="*/ 30 h 134"/>
              <a:gd name="T4" fmla="*/ 153 w 169"/>
              <a:gd name="T5" fmla="*/ 41 h 134"/>
              <a:gd name="T6" fmla="*/ 109 w 169"/>
              <a:gd name="T7" fmla="*/ 72 h 134"/>
              <a:gd name="T8" fmla="*/ 105 w 169"/>
              <a:gd name="T9" fmla="*/ 75 h 134"/>
              <a:gd name="T10" fmla="*/ 99 w 169"/>
              <a:gd name="T11" fmla="*/ 79 h 134"/>
              <a:gd name="T12" fmla="*/ 95 w 169"/>
              <a:gd name="T13" fmla="*/ 82 h 134"/>
              <a:gd name="T14" fmla="*/ 89 w 169"/>
              <a:gd name="T15" fmla="*/ 84 h 134"/>
              <a:gd name="T16" fmla="*/ 84 w 169"/>
              <a:gd name="T17" fmla="*/ 85 h 134"/>
              <a:gd name="T18" fmla="*/ 84 w 169"/>
              <a:gd name="T19" fmla="*/ 85 h 134"/>
              <a:gd name="T20" fmla="*/ 84 w 169"/>
              <a:gd name="T21" fmla="*/ 85 h 134"/>
              <a:gd name="T22" fmla="*/ 79 w 169"/>
              <a:gd name="T23" fmla="*/ 84 h 134"/>
              <a:gd name="T24" fmla="*/ 74 w 169"/>
              <a:gd name="T25" fmla="*/ 82 h 134"/>
              <a:gd name="T26" fmla="*/ 69 w 169"/>
              <a:gd name="T27" fmla="*/ 79 h 134"/>
              <a:gd name="T28" fmla="*/ 64 w 169"/>
              <a:gd name="T29" fmla="*/ 75 h 134"/>
              <a:gd name="T30" fmla="*/ 60 w 169"/>
              <a:gd name="T31" fmla="*/ 72 h 134"/>
              <a:gd name="T32" fmla="*/ 35 w 169"/>
              <a:gd name="T33" fmla="*/ 55 h 134"/>
              <a:gd name="T34" fmla="*/ 16 w 169"/>
              <a:gd name="T35" fmla="*/ 41 h 134"/>
              <a:gd name="T36" fmla="*/ 5 w 169"/>
              <a:gd name="T37" fmla="*/ 31 h 134"/>
              <a:gd name="T38" fmla="*/ 0 w 169"/>
              <a:gd name="T39" fmla="*/ 18 h 134"/>
              <a:gd name="T40" fmla="*/ 4 w 169"/>
              <a:gd name="T41" fmla="*/ 5 h 134"/>
              <a:gd name="T42" fmla="*/ 15 w 169"/>
              <a:gd name="T43" fmla="*/ 0 h 134"/>
              <a:gd name="T44" fmla="*/ 154 w 169"/>
              <a:gd name="T45" fmla="*/ 0 h 134"/>
              <a:gd name="T46" fmla="*/ 165 w 169"/>
              <a:gd name="T47" fmla="*/ 5 h 134"/>
              <a:gd name="T48" fmla="*/ 169 w 169"/>
              <a:gd name="T49" fmla="*/ 16 h 134"/>
              <a:gd name="T50" fmla="*/ 169 w 169"/>
              <a:gd name="T51" fmla="*/ 43 h 134"/>
              <a:gd name="T52" fmla="*/ 169 w 169"/>
              <a:gd name="T53" fmla="*/ 118 h 134"/>
              <a:gd name="T54" fmla="*/ 165 w 169"/>
              <a:gd name="T55" fmla="*/ 129 h 134"/>
              <a:gd name="T56" fmla="*/ 154 w 169"/>
              <a:gd name="T57" fmla="*/ 134 h 134"/>
              <a:gd name="T58" fmla="*/ 15 w 169"/>
              <a:gd name="T59" fmla="*/ 134 h 134"/>
              <a:gd name="T60" fmla="*/ 4 w 169"/>
              <a:gd name="T61" fmla="*/ 129 h 134"/>
              <a:gd name="T62" fmla="*/ 0 w 169"/>
              <a:gd name="T63" fmla="*/ 118 h 134"/>
              <a:gd name="T64" fmla="*/ 0 w 169"/>
              <a:gd name="T65" fmla="*/ 43 h 134"/>
              <a:gd name="T66" fmla="*/ 9 w 169"/>
              <a:gd name="T67" fmla="*/ 52 h 134"/>
              <a:gd name="T68" fmla="*/ 56 w 169"/>
              <a:gd name="T69" fmla="*/ 84 h 134"/>
              <a:gd name="T70" fmla="*/ 65 w 169"/>
              <a:gd name="T71" fmla="*/ 90 h 134"/>
              <a:gd name="T72" fmla="*/ 74 w 169"/>
              <a:gd name="T73" fmla="*/ 95 h 134"/>
              <a:gd name="T74" fmla="*/ 84 w 169"/>
              <a:gd name="T75" fmla="*/ 97 h 134"/>
              <a:gd name="T76" fmla="*/ 84 w 169"/>
              <a:gd name="T77" fmla="*/ 97 h 134"/>
              <a:gd name="T78" fmla="*/ 84 w 169"/>
              <a:gd name="T79" fmla="*/ 97 h 134"/>
              <a:gd name="T80" fmla="*/ 95 w 169"/>
              <a:gd name="T81" fmla="*/ 95 h 134"/>
              <a:gd name="T82" fmla="*/ 104 w 169"/>
              <a:gd name="T83" fmla="*/ 90 h 134"/>
              <a:gd name="T84" fmla="*/ 112 w 169"/>
              <a:gd name="T85" fmla="*/ 84 h 134"/>
              <a:gd name="T86" fmla="*/ 160 w 169"/>
              <a:gd name="T87" fmla="*/ 52 h 134"/>
              <a:gd name="T88" fmla="*/ 169 w 169"/>
              <a:gd name="T89" fmla="*/ 4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9" h="134">
                <a:moveTo>
                  <a:pt x="169" y="16"/>
                </a:moveTo>
                <a:cubicBezTo>
                  <a:pt x="169" y="21"/>
                  <a:pt x="167" y="25"/>
                  <a:pt x="164" y="30"/>
                </a:cubicBezTo>
                <a:cubicBezTo>
                  <a:pt x="161" y="34"/>
                  <a:pt x="157" y="38"/>
                  <a:pt x="153" y="41"/>
                </a:cubicBezTo>
                <a:cubicBezTo>
                  <a:pt x="129" y="58"/>
                  <a:pt x="114" y="68"/>
                  <a:pt x="109" y="72"/>
                </a:cubicBezTo>
                <a:cubicBezTo>
                  <a:pt x="108" y="73"/>
                  <a:pt x="107" y="74"/>
                  <a:pt x="105" y="75"/>
                </a:cubicBezTo>
                <a:cubicBezTo>
                  <a:pt x="103" y="77"/>
                  <a:pt x="101" y="78"/>
                  <a:pt x="99" y="79"/>
                </a:cubicBezTo>
                <a:cubicBezTo>
                  <a:pt x="98" y="80"/>
                  <a:pt x="96" y="81"/>
                  <a:pt x="95" y="82"/>
                </a:cubicBezTo>
                <a:cubicBezTo>
                  <a:pt x="93" y="83"/>
                  <a:pt x="91" y="84"/>
                  <a:pt x="89" y="84"/>
                </a:cubicBezTo>
                <a:cubicBezTo>
                  <a:pt x="87" y="85"/>
                  <a:pt x="86" y="85"/>
                  <a:pt x="84" y="85"/>
                </a:cubicBezTo>
                <a:cubicBezTo>
                  <a:pt x="84" y="85"/>
                  <a:pt x="84" y="85"/>
                  <a:pt x="84" y="85"/>
                </a:cubicBezTo>
                <a:cubicBezTo>
                  <a:pt x="84" y="85"/>
                  <a:pt x="84" y="85"/>
                  <a:pt x="84" y="85"/>
                </a:cubicBezTo>
                <a:cubicBezTo>
                  <a:pt x="83" y="85"/>
                  <a:pt x="81" y="85"/>
                  <a:pt x="79" y="84"/>
                </a:cubicBezTo>
                <a:cubicBezTo>
                  <a:pt x="78" y="84"/>
                  <a:pt x="76" y="83"/>
                  <a:pt x="74" y="82"/>
                </a:cubicBezTo>
                <a:cubicBezTo>
                  <a:pt x="72" y="81"/>
                  <a:pt x="70" y="80"/>
                  <a:pt x="69" y="79"/>
                </a:cubicBezTo>
                <a:cubicBezTo>
                  <a:pt x="68" y="78"/>
                  <a:pt x="66" y="77"/>
                  <a:pt x="64" y="75"/>
                </a:cubicBezTo>
                <a:cubicBezTo>
                  <a:pt x="62" y="74"/>
                  <a:pt x="61" y="73"/>
                  <a:pt x="60" y="72"/>
                </a:cubicBezTo>
                <a:cubicBezTo>
                  <a:pt x="54" y="68"/>
                  <a:pt x="46" y="62"/>
                  <a:pt x="35" y="55"/>
                </a:cubicBezTo>
                <a:cubicBezTo>
                  <a:pt x="24" y="47"/>
                  <a:pt x="18" y="43"/>
                  <a:pt x="16" y="41"/>
                </a:cubicBezTo>
                <a:cubicBezTo>
                  <a:pt x="12" y="39"/>
                  <a:pt x="8" y="35"/>
                  <a:pt x="5" y="31"/>
                </a:cubicBezTo>
                <a:cubicBezTo>
                  <a:pt x="1" y="26"/>
                  <a:pt x="0" y="22"/>
                  <a:pt x="0" y="18"/>
                </a:cubicBezTo>
                <a:cubicBezTo>
                  <a:pt x="0" y="13"/>
                  <a:pt x="1" y="9"/>
                  <a:pt x="4" y="5"/>
                </a:cubicBezTo>
                <a:cubicBezTo>
                  <a:pt x="6" y="2"/>
                  <a:pt x="10" y="0"/>
                  <a:pt x="15" y="0"/>
                </a:cubicBezTo>
                <a:cubicBezTo>
                  <a:pt x="154" y="0"/>
                  <a:pt x="154" y="0"/>
                  <a:pt x="154" y="0"/>
                </a:cubicBezTo>
                <a:cubicBezTo>
                  <a:pt x="158" y="0"/>
                  <a:pt x="162" y="2"/>
                  <a:pt x="165" y="5"/>
                </a:cubicBezTo>
                <a:cubicBezTo>
                  <a:pt x="168" y="8"/>
                  <a:pt x="169" y="11"/>
                  <a:pt x="169" y="16"/>
                </a:cubicBezTo>
                <a:close/>
                <a:moveTo>
                  <a:pt x="169" y="43"/>
                </a:moveTo>
                <a:cubicBezTo>
                  <a:pt x="169" y="118"/>
                  <a:pt x="169" y="118"/>
                  <a:pt x="169" y="118"/>
                </a:cubicBezTo>
                <a:cubicBezTo>
                  <a:pt x="169" y="123"/>
                  <a:pt x="168" y="126"/>
                  <a:pt x="165" y="129"/>
                </a:cubicBezTo>
                <a:cubicBezTo>
                  <a:pt x="162" y="132"/>
                  <a:pt x="158" y="134"/>
                  <a:pt x="154" y="134"/>
                </a:cubicBezTo>
                <a:cubicBezTo>
                  <a:pt x="15" y="134"/>
                  <a:pt x="15" y="134"/>
                  <a:pt x="15" y="134"/>
                </a:cubicBezTo>
                <a:cubicBezTo>
                  <a:pt x="11" y="134"/>
                  <a:pt x="7" y="132"/>
                  <a:pt x="4" y="129"/>
                </a:cubicBezTo>
                <a:cubicBezTo>
                  <a:pt x="1" y="126"/>
                  <a:pt x="0" y="123"/>
                  <a:pt x="0" y="118"/>
                </a:cubicBezTo>
                <a:cubicBezTo>
                  <a:pt x="0" y="43"/>
                  <a:pt x="0" y="43"/>
                  <a:pt x="0" y="43"/>
                </a:cubicBezTo>
                <a:cubicBezTo>
                  <a:pt x="2" y="46"/>
                  <a:pt x="6" y="49"/>
                  <a:pt x="9" y="52"/>
                </a:cubicBezTo>
                <a:cubicBezTo>
                  <a:pt x="32" y="67"/>
                  <a:pt x="48" y="78"/>
                  <a:pt x="56" y="84"/>
                </a:cubicBezTo>
                <a:cubicBezTo>
                  <a:pt x="60" y="87"/>
                  <a:pt x="63" y="89"/>
                  <a:pt x="65" y="90"/>
                </a:cubicBezTo>
                <a:cubicBezTo>
                  <a:pt x="67" y="92"/>
                  <a:pt x="70" y="93"/>
                  <a:pt x="74" y="95"/>
                </a:cubicBezTo>
                <a:cubicBezTo>
                  <a:pt x="78" y="96"/>
                  <a:pt x="81" y="97"/>
                  <a:pt x="84" y="97"/>
                </a:cubicBezTo>
                <a:cubicBezTo>
                  <a:pt x="84" y="97"/>
                  <a:pt x="84" y="97"/>
                  <a:pt x="84" y="97"/>
                </a:cubicBezTo>
                <a:cubicBezTo>
                  <a:pt x="84" y="97"/>
                  <a:pt x="84" y="97"/>
                  <a:pt x="84" y="97"/>
                </a:cubicBezTo>
                <a:cubicBezTo>
                  <a:pt x="88" y="97"/>
                  <a:pt x="91" y="96"/>
                  <a:pt x="95" y="95"/>
                </a:cubicBezTo>
                <a:cubicBezTo>
                  <a:pt x="99" y="93"/>
                  <a:pt x="102" y="92"/>
                  <a:pt x="104" y="90"/>
                </a:cubicBezTo>
                <a:cubicBezTo>
                  <a:pt x="106" y="89"/>
                  <a:pt x="109" y="87"/>
                  <a:pt x="112" y="84"/>
                </a:cubicBezTo>
                <a:cubicBezTo>
                  <a:pt x="123" y="76"/>
                  <a:pt x="139" y="66"/>
                  <a:pt x="160" y="52"/>
                </a:cubicBezTo>
                <a:cubicBezTo>
                  <a:pt x="163" y="49"/>
                  <a:pt x="166" y="46"/>
                  <a:pt x="169" y="4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05" name="Freeform 202"/>
          <p:cNvSpPr>
            <a:spLocks noEditPoints="1"/>
          </p:cNvSpPr>
          <p:nvPr/>
        </p:nvSpPr>
        <p:spPr bwMode="auto">
          <a:xfrm>
            <a:off x="1804408" y="4198401"/>
            <a:ext cx="218771" cy="209643"/>
          </a:xfrm>
          <a:custGeom>
            <a:avLst/>
            <a:gdLst>
              <a:gd name="T0" fmla="*/ 35 w 145"/>
              <a:gd name="T1" fmla="*/ 16 h 139"/>
              <a:gd name="T2" fmla="*/ 30 w 145"/>
              <a:gd name="T3" fmla="*/ 28 h 139"/>
              <a:gd name="T4" fmla="*/ 17 w 145"/>
              <a:gd name="T5" fmla="*/ 33 h 139"/>
              <a:gd name="T6" fmla="*/ 17 w 145"/>
              <a:gd name="T7" fmla="*/ 33 h 139"/>
              <a:gd name="T8" fmla="*/ 4 w 145"/>
              <a:gd name="T9" fmla="*/ 28 h 139"/>
              <a:gd name="T10" fmla="*/ 0 w 145"/>
              <a:gd name="T11" fmla="*/ 16 h 139"/>
              <a:gd name="T12" fmla="*/ 5 w 145"/>
              <a:gd name="T13" fmla="*/ 5 h 139"/>
              <a:gd name="T14" fmla="*/ 17 w 145"/>
              <a:gd name="T15" fmla="*/ 0 h 139"/>
              <a:gd name="T16" fmla="*/ 30 w 145"/>
              <a:gd name="T17" fmla="*/ 5 h 139"/>
              <a:gd name="T18" fmla="*/ 35 w 145"/>
              <a:gd name="T19" fmla="*/ 16 h 139"/>
              <a:gd name="T20" fmla="*/ 33 w 145"/>
              <a:gd name="T21" fmla="*/ 45 h 139"/>
              <a:gd name="T22" fmla="*/ 33 w 145"/>
              <a:gd name="T23" fmla="*/ 139 h 139"/>
              <a:gd name="T24" fmla="*/ 2 w 145"/>
              <a:gd name="T25" fmla="*/ 139 h 139"/>
              <a:gd name="T26" fmla="*/ 2 w 145"/>
              <a:gd name="T27" fmla="*/ 45 h 139"/>
              <a:gd name="T28" fmla="*/ 33 w 145"/>
              <a:gd name="T29" fmla="*/ 45 h 139"/>
              <a:gd name="T30" fmla="*/ 145 w 145"/>
              <a:gd name="T31" fmla="*/ 85 h 139"/>
              <a:gd name="T32" fmla="*/ 145 w 145"/>
              <a:gd name="T33" fmla="*/ 139 h 139"/>
              <a:gd name="T34" fmla="*/ 114 w 145"/>
              <a:gd name="T35" fmla="*/ 139 h 139"/>
              <a:gd name="T36" fmla="*/ 114 w 145"/>
              <a:gd name="T37" fmla="*/ 89 h 139"/>
              <a:gd name="T38" fmla="*/ 110 w 145"/>
              <a:gd name="T39" fmla="*/ 73 h 139"/>
              <a:gd name="T40" fmla="*/ 98 w 145"/>
              <a:gd name="T41" fmla="*/ 68 h 139"/>
              <a:gd name="T42" fmla="*/ 88 w 145"/>
              <a:gd name="T43" fmla="*/ 71 h 139"/>
              <a:gd name="T44" fmla="*/ 82 w 145"/>
              <a:gd name="T45" fmla="*/ 79 h 139"/>
              <a:gd name="T46" fmla="*/ 81 w 145"/>
              <a:gd name="T47" fmla="*/ 87 h 139"/>
              <a:gd name="T48" fmla="*/ 81 w 145"/>
              <a:gd name="T49" fmla="*/ 139 h 139"/>
              <a:gd name="T50" fmla="*/ 50 w 145"/>
              <a:gd name="T51" fmla="*/ 139 h 139"/>
              <a:gd name="T52" fmla="*/ 50 w 145"/>
              <a:gd name="T53" fmla="*/ 78 h 139"/>
              <a:gd name="T54" fmla="*/ 50 w 145"/>
              <a:gd name="T55" fmla="*/ 50 h 139"/>
              <a:gd name="T56" fmla="*/ 50 w 145"/>
              <a:gd name="T57" fmla="*/ 45 h 139"/>
              <a:gd name="T58" fmla="*/ 81 w 145"/>
              <a:gd name="T59" fmla="*/ 45 h 139"/>
              <a:gd name="T60" fmla="*/ 81 w 145"/>
              <a:gd name="T61" fmla="*/ 59 h 139"/>
              <a:gd name="T62" fmla="*/ 81 w 145"/>
              <a:gd name="T63" fmla="*/ 59 h 139"/>
              <a:gd name="T64" fmla="*/ 85 w 145"/>
              <a:gd name="T65" fmla="*/ 54 h 139"/>
              <a:gd name="T66" fmla="*/ 90 w 145"/>
              <a:gd name="T67" fmla="*/ 49 h 139"/>
              <a:gd name="T68" fmla="*/ 98 w 145"/>
              <a:gd name="T69" fmla="*/ 45 h 139"/>
              <a:gd name="T70" fmla="*/ 109 w 145"/>
              <a:gd name="T71" fmla="*/ 43 h 139"/>
              <a:gd name="T72" fmla="*/ 135 w 145"/>
              <a:gd name="T73" fmla="*/ 54 h 139"/>
              <a:gd name="T74" fmla="*/ 145 w 145"/>
              <a:gd name="T75" fmla="*/ 8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5" h="139">
                <a:moveTo>
                  <a:pt x="35" y="16"/>
                </a:moveTo>
                <a:cubicBezTo>
                  <a:pt x="35" y="21"/>
                  <a:pt x="33" y="25"/>
                  <a:pt x="30" y="28"/>
                </a:cubicBezTo>
                <a:cubicBezTo>
                  <a:pt x="27" y="31"/>
                  <a:pt x="22" y="33"/>
                  <a:pt x="17" y="33"/>
                </a:cubicBezTo>
                <a:cubicBezTo>
                  <a:pt x="17" y="33"/>
                  <a:pt x="17" y="33"/>
                  <a:pt x="17" y="33"/>
                </a:cubicBezTo>
                <a:cubicBezTo>
                  <a:pt x="12" y="33"/>
                  <a:pt x="8" y="31"/>
                  <a:pt x="4" y="28"/>
                </a:cubicBezTo>
                <a:cubicBezTo>
                  <a:pt x="1" y="25"/>
                  <a:pt x="0" y="21"/>
                  <a:pt x="0" y="16"/>
                </a:cubicBezTo>
                <a:cubicBezTo>
                  <a:pt x="0" y="12"/>
                  <a:pt x="1" y="8"/>
                  <a:pt x="5" y="5"/>
                </a:cubicBezTo>
                <a:cubicBezTo>
                  <a:pt x="8" y="2"/>
                  <a:pt x="12" y="0"/>
                  <a:pt x="17" y="0"/>
                </a:cubicBezTo>
                <a:cubicBezTo>
                  <a:pt x="23" y="0"/>
                  <a:pt x="27" y="2"/>
                  <a:pt x="30" y="5"/>
                </a:cubicBezTo>
                <a:cubicBezTo>
                  <a:pt x="33" y="8"/>
                  <a:pt x="35" y="12"/>
                  <a:pt x="35" y="16"/>
                </a:cubicBezTo>
                <a:close/>
                <a:moveTo>
                  <a:pt x="33" y="45"/>
                </a:moveTo>
                <a:cubicBezTo>
                  <a:pt x="33" y="139"/>
                  <a:pt x="33" y="139"/>
                  <a:pt x="33" y="139"/>
                </a:cubicBezTo>
                <a:cubicBezTo>
                  <a:pt x="2" y="139"/>
                  <a:pt x="2" y="139"/>
                  <a:pt x="2" y="139"/>
                </a:cubicBezTo>
                <a:cubicBezTo>
                  <a:pt x="2" y="45"/>
                  <a:pt x="2" y="45"/>
                  <a:pt x="2" y="45"/>
                </a:cubicBezTo>
                <a:lnTo>
                  <a:pt x="33" y="45"/>
                </a:lnTo>
                <a:close/>
                <a:moveTo>
                  <a:pt x="145" y="85"/>
                </a:moveTo>
                <a:cubicBezTo>
                  <a:pt x="145" y="139"/>
                  <a:pt x="145" y="139"/>
                  <a:pt x="145" y="139"/>
                </a:cubicBezTo>
                <a:cubicBezTo>
                  <a:pt x="114" y="139"/>
                  <a:pt x="114" y="139"/>
                  <a:pt x="114" y="139"/>
                </a:cubicBezTo>
                <a:cubicBezTo>
                  <a:pt x="114" y="89"/>
                  <a:pt x="114" y="89"/>
                  <a:pt x="114" y="89"/>
                </a:cubicBezTo>
                <a:cubicBezTo>
                  <a:pt x="114" y="82"/>
                  <a:pt x="113" y="77"/>
                  <a:pt x="110" y="73"/>
                </a:cubicBezTo>
                <a:cubicBezTo>
                  <a:pt x="107" y="70"/>
                  <a:pt x="104" y="68"/>
                  <a:pt x="98" y="68"/>
                </a:cubicBezTo>
                <a:cubicBezTo>
                  <a:pt x="94" y="68"/>
                  <a:pt x="91" y="69"/>
                  <a:pt x="88" y="71"/>
                </a:cubicBezTo>
                <a:cubicBezTo>
                  <a:pt x="85" y="73"/>
                  <a:pt x="83" y="76"/>
                  <a:pt x="82" y="79"/>
                </a:cubicBezTo>
                <a:cubicBezTo>
                  <a:pt x="81" y="81"/>
                  <a:pt x="81" y="84"/>
                  <a:pt x="81" y="87"/>
                </a:cubicBezTo>
                <a:cubicBezTo>
                  <a:pt x="81" y="139"/>
                  <a:pt x="81" y="139"/>
                  <a:pt x="81" y="139"/>
                </a:cubicBezTo>
                <a:cubicBezTo>
                  <a:pt x="50" y="139"/>
                  <a:pt x="50" y="139"/>
                  <a:pt x="50" y="139"/>
                </a:cubicBezTo>
                <a:cubicBezTo>
                  <a:pt x="50" y="114"/>
                  <a:pt x="50" y="93"/>
                  <a:pt x="50" y="78"/>
                </a:cubicBezTo>
                <a:cubicBezTo>
                  <a:pt x="50" y="62"/>
                  <a:pt x="50" y="53"/>
                  <a:pt x="50" y="50"/>
                </a:cubicBezTo>
                <a:cubicBezTo>
                  <a:pt x="50" y="45"/>
                  <a:pt x="50" y="45"/>
                  <a:pt x="50" y="45"/>
                </a:cubicBezTo>
                <a:cubicBezTo>
                  <a:pt x="81" y="45"/>
                  <a:pt x="81" y="45"/>
                  <a:pt x="81" y="45"/>
                </a:cubicBezTo>
                <a:cubicBezTo>
                  <a:pt x="81" y="59"/>
                  <a:pt x="81" y="59"/>
                  <a:pt x="81" y="59"/>
                </a:cubicBezTo>
                <a:cubicBezTo>
                  <a:pt x="81" y="59"/>
                  <a:pt x="81" y="59"/>
                  <a:pt x="81" y="59"/>
                </a:cubicBezTo>
                <a:cubicBezTo>
                  <a:pt x="82" y="57"/>
                  <a:pt x="83" y="55"/>
                  <a:pt x="85" y="54"/>
                </a:cubicBezTo>
                <a:cubicBezTo>
                  <a:pt x="86" y="52"/>
                  <a:pt x="88" y="50"/>
                  <a:pt x="90" y="49"/>
                </a:cubicBezTo>
                <a:cubicBezTo>
                  <a:pt x="92" y="47"/>
                  <a:pt x="95" y="46"/>
                  <a:pt x="98" y="45"/>
                </a:cubicBezTo>
                <a:cubicBezTo>
                  <a:pt x="102" y="44"/>
                  <a:pt x="105" y="43"/>
                  <a:pt x="109" y="43"/>
                </a:cubicBezTo>
                <a:cubicBezTo>
                  <a:pt x="120" y="43"/>
                  <a:pt x="129" y="47"/>
                  <a:pt x="135" y="54"/>
                </a:cubicBezTo>
                <a:cubicBezTo>
                  <a:pt x="142" y="61"/>
                  <a:pt x="145" y="72"/>
                  <a:pt x="145" y="85"/>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06" name="Freeform 203"/>
          <p:cNvSpPr/>
          <p:nvPr/>
        </p:nvSpPr>
        <p:spPr bwMode="auto">
          <a:xfrm>
            <a:off x="2023179" y="4193844"/>
            <a:ext cx="218771" cy="221039"/>
          </a:xfrm>
          <a:custGeom>
            <a:avLst/>
            <a:gdLst>
              <a:gd name="T0" fmla="*/ 139 w 145"/>
              <a:gd name="T1" fmla="*/ 45 h 146"/>
              <a:gd name="T2" fmla="*/ 145 w 145"/>
              <a:gd name="T3" fmla="*/ 73 h 146"/>
              <a:gd name="T4" fmla="*/ 139 w 145"/>
              <a:gd name="T5" fmla="*/ 101 h 146"/>
              <a:gd name="T6" fmla="*/ 124 w 145"/>
              <a:gd name="T7" fmla="*/ 124 h 146"/>
              <a:gd name="T8" fmla="*/ 101 w 145"/>
              <a:gd name="T9" fmla="*/ 140 h 146"/>
              <a:gd name="T10" fmla="*/ 73 w 145"/>
              <a:gd name="T11" fmla="*/ 146 h 146"/>
              <a:gd name="T12" fmla="*/ 42 w 145"/>
              <a:gd name="T13" fmla="*/ 139 h 146"/>
              <a:gd name="T14" fmla="*/ 17 w 145"/>
              <a:gd name="T15" fmla="*/ 119 h 146"/>
              <a:gd name="T16" fmla="*/ 16 w 145"/>
              <a:gd name="T17" fmla="*/ 117 h 146"/>
              <a:gd name="T18" fmla="*/ 17 w 145"/>
              <a:gd name="T19" fmla="*/ 115 h 146"/>
              <a:gd name="T20" fmla="*/ 30 w 145"/>
              <a:gd name="T21" fmla="*/ 102 h 146"/>
              <a:gd name="T22" fmla="*/ 32 w 145"/>
              <a:gd name="T23" fmla="*/ 101 h 146"/>
              <a:gd name="T24" fmla="*/ 34 w 145"/>
              <a:gd name="T25" fmla="*/ 103 h 146"/>
              <a:gd name="T26" fmla="*/ 51 w 145"/>
              <a:gd name="T27" fmla="*/ 116 h 146"/>
              <a:gd name="T28" fmla="*/ 73 w 145"/>
              <a:gd name="T29" fmla="*/ 121 h 146"/>
              <a:gd name="T30" fmla="*/ 91 w 145"/>
              <a:gd name="T31" fmla="*/ 118 h 146"/>
              <a:gd name="T32" fmla="*/ 107 w 145"/>
              <a:gd name="T33" fmla="*/ 107 h 146"/>
              <a:gd name="T34" fmla="*/ 117 w 145"/>
              <a:gd name="T35" fmla="*/ 92 h 146"/>
              <a:gd name="T36" fmla="*/ 121 w 145"/>
              <a:gd name="T37" fmla="*/ 73 h 146"/>
              <a:gd name="T38" fmla="*/ 117 w 145"/>
              <a:gd name="T39" fmla="*/ 54 h 146"/>
              <a:gd name="T40" fmla="*/ 107 w 145"/>
              <a:gd name="T41" fmla="*/ 39 h 146"/>
              <a:gd name="T42" fmla="*/ 91 w 145"/>
              <a:gd name="T43" fmla="*/ 28 h 146"/>
              <a:gd name="T44" fmla="*/ 73 w 145"/>
              <a:gd name="T45" fmla="*/ 25 h 146"/>
              <a:gd name="T46" fmla="*/ 55 w 145"/>
              <a:gd name="T47" fmla="*/ 28 h 146"/>
              <a:gd name="T48" fmla="*/ 40 w 145"/>
              <a:gd name="T49" fmla="*/ 37 h 146"/>
              <a:gd name="T50" fmla="*/ 53 w 145"/>
              <a:gd name="T51" fmla="*/ 51 h 146"/>
              <a:gd name="T52" fmla="*/ 54 w 145"/>
              <a:gd name="T53" fmla="*/ 57 h 146"/>
              <a:gd name="T54" fmla="*/ 48 w 145"/>
              <a:gd name="T55" fmla="*/ 61 h 146"/>
              <a:gd name="T56" fmla="*/ 6 w 145"/>
              <a:gd name="T57" fmla="*/ 61 h 146"/>
              <a:gd name="T58" fmla="*/ 2 w 145"/>
              <a:gd name="T59" fmla="*/ 59 h 146"/>
              <a:gd name="T60" fmla="*/ 0 w 145"/>
              <a:gd name="T61" fmla="*/ 55 h 146"/>
              <a:gd name="T62" fmla="*/ 0 w 145"/>
              <a:gd name="T63" fmla="*/ 12 h 146"/>
              <a:gd name="T64" fmla="*/ 4 w 145"/>
              <a:gd name="T65" fmla="*/ 7 h 146"/>
              <a:gd name="T66" fmla="*/ 10 w 145"/>
              <a:gd name="T67" fmla="*/ 8 h 146"/>
              <a:gd name="T68" fmla="*/ 23 w 145"/>
              <a:gd name="T69" fmla="*/ 20 h 146"/>
              <a:gd name="T70" fmla="*/ 46 w 145"/>
              <a:gd name="T71" fmla="*/ 6 h 146"/>
              <a:gd name="T72" fmla="*/ 73 w 145"/>
              <a:gd name="T73" fmla="*/ 0 h 146"/>
              <a:gd name="T74" fmla="*/ 101 w 145"/>
              <a:gd name="T75" fmla="*/ 6 h 146"/>
              <a:gd name="T76" fmla="*/ 124 w 145"/>
              <a:gd name="T77" fmla="*/ 22 h 146"/>
              <a:gd name="T78" fmla="*/ 139 w 145"/>
              <a:gd name="T79" fmla="*/ 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5" h="146">
                <a:moveTo>
                  <a:pt x="139" y="45"/>
                </a:moveTo>
                <a:cubicBezTo>
                  <a:pt x="143" y="54"/>
                  <a:pt x="145" y="63"/>
                  <a:pt x="145" y="73"/>
                </a:cubicBezTo>
                <a:cubicBezTo>
                  <a:pt x="145" y="83"/>
                  <a:pt x="143" y="92"/>
                  <a:pt x="139" y="101"/>
                </a:cubicBezTo>
                <a:cubicBezTo>
                  <a:pt x="136" y="110"/>
                  <a:pt x="130" y="118"/>
                  <a:pt x="124" y="124"/>
                </a:cubicBezTo>
                <a:cubicBezTo>
                  <a:pt x="117" y="131"/>
                  <a:pt x="110" y="136"/>
                  <a:pt x="101" y="140"/>
                </a:cubicBezTo>
                <a:cubicBezTo>
                  <a:pt x="92" y="144"/>
                  <a:pt x="82" y="146"/>
                  <a:pt x="73" y="146"/>
                </a:cubicBezTo>
                <a:cubicBezTo>
                  <a:pt x="62" y="146"/>
                  <a:pt x="51" y="143"/>
                  <a:pt x="42" y="139"/>
                </a:cubicBezTo>
                <a:cubicBezTo>
                  <a:pt x="32" y="134"/>
                  <a:pt x="24" y="128"/>
                  <a:pt x="17" y="119"/>
                </a:cubicBezTo>
                <a:cubicBezTo>
                  <a:pt x="16" y="119"/>
                  <a:pt x="16" y="118"/>
                  <a:pt x="16" y="117"/>
                </a:cubicBezTo>
                <a:cubicBezTo>
                  <a:pt x="16" y="116"/>
                  <a:pt x="16" y="116"/>
                  <a:pt x="17" y="115"/>
                </a:cubicBezTo>
                <a:cubicBezTo>
                  <a:pt x="30" y="102"/>
                  <a:pt x="30" y="102"/>
                  <a:pt x="30" y="102"/>
                </a:cubicBezTo>
                <a:cubicBezTo>
                  <a:pt x="30" y="102"/>
                  <a:pt x="31" y="101"/>
                  <a:pt x="32" y="101"/>
                </a:cubicBezTo>
                <a:cubicBezTo>
                  <a:pt x="33" y="102"/>
                  <a:pt x="34" y="102"/>
                  <a:pt x="34" y="103"/>
                </a:cubicBezTo>
                <a:cubicBezTo>
                  <a:pt x="39" y="109"/>
                  <a:pt x="45" y="113"/>
                  <a:pt x="51" y="116"/>
                </a:cubicBezTo>
                <a:cubicBezTo>
                  <a:pt x="58" y="120"/>
                  <a:pt x="65" y="121"/>
                  <a:pt x="73" y="121"/>
                </a:cubicBezTo>
                <a:cubicBezTo>
                  <a:pt x="79" y="121"/>
                  <a:pt x="85" y="120"/>
                  <a:pt x="91" y="118"/>
                </a:cubicBezTo>
                <a:cubicBezTo>
                  <a:pt x="97" y="115"/>
                  <a:pt x="102" y="112"/>
                  <a:pt x="107" y="107"/>
                </a:cubicBezTo>
                <a:cubicBezTo>
                  <a:pt x="111" y="103"/>
                  <a:pt x="115" y="98"/>
                  <a:pt x="117" y="92"/>
                </a:cubicBezTo>
                <a:cubicBezTo>
                  <a:pt x="120" y="86"/>
                  <a:pt x="121" y="79"/>
                  <a:pt x="121" y="73"/>
                </a:cubicBezTo>
                <a:cubicBezTo>
                  <a:pt x="121" y="66"/>
                  <a:pt x="120" y="60"/>
                  <a:pt x="117" y="54"/>
                </a:cubicBezTo>
                <a:cubicBezTo>
                  <a:pt x="115" y="48"/>
                  <a:pt x="111" y="43"/>
                  <a:pt x="107" y="39"/>
                </a:cubicBezTo>
                <a:cubicBezTo>
                  <a:pt x="102" y="34"/>
                  <a:pt x="97" y="31"/>
                  <a:pt x="91" y="28"/>
                </a:cubicBezTo>
                <a:cubicBezTo>
                  <a:pt x="85" y="26"/>
                  <a:pt x="79" y="25"/>
                  <a:pt x="73" y="25"/>
                </a:cubicBezTo>
                <a:cubicBezTo>
                  <a:pt x="66" y="25"/>
                  <a:pt x="60" y="26"/>
                  <a:pt x="55" y="28"/>
                </a:cubicBezTo>
                <a:cubicBezTo>
                  <a:pt x="49" y="30"/>
                  <a:pt x="44" y="33"/>
                  <a:pt x="40" y="37"/>
                </a:cubicBezTo>
                <a:cubicBezTo>
                  <a:pt x="53" y="51"/>
                  <a:pt x="53" y="51"/>
                  <a:pt x="53" y="51"/>
                </a:cubicBezTo>
                <a:cubicBezTo>
                  <a:pt x="55" y="52"/>
                  <a:pt x="55" y="55"/>
                  <a:pt x="54" y="57"/>
                </a:cubicBezTo>
                <a:cubicBezTo>
                  <a:pt x="53" y="60"/>
                  <a:pt x="51" y="61"/>
                  <a:pt x="48" y="61"/>
                </a:cubicBezTo>
                <a:cubicBezTo>
                  <a:pt x="6" y="61"/>
                  <a:pt x="6" y="61"/>
                  <a:pt x="6" y="61"/>
                </a:cubicBezTo>
                <a:cubicBezTo>
                  <a:pt x="4" y="61"/>
                  <a:pt x="3" y="60"/>
                  <a:pt x="2" y="59"/>
                </a:cubicBezTo>
                <a:cubicBezTo>
                  <a:pt x="1" y="58"/>
                  <a:pt x="0" y="56"/>
                  <a:pt x="0" y="55"/>
                </a:cubicBezTo>
                <a:cubicBezTo>
                  <a:pt x="0" y="12"/>
                  <a:pt x="0" y="12"/>
                  <a:pt x="0" y="12"/>
                </a:cubicBezTo>
                <a:cubicBezTo>
                  <a:pt x="0" y="10"/>
                  <a:pt x="1" y="8"/>
                  <a:pt x="4" y="7"/>
                </a:cubicBezTo>
                <a:cubicBezTo>
                  <a:pt x="6" y="6"/>
                  <a:pt x="8" y="6"/>
                  <a:pt x="10" y="8"/>
                </a:cubicBezTo>
                <a:cubicBezTo>
                  <a:pt x="23" y="20"/>
                  <a:pt x="23" y="20"/>
                  <a:pt x="23" y="20"/>
                </a:cubicBezTo>
                <a:cubicBezTo>
                  <a:pt x="29" y="14"/>
                  <a:pt x="37" y="9"/>
                  <a:pt x="46" y="6"/>
                </a:cubicBezTo>
                <a:cubicBezTo>
                  <a:pt x="54" y="2"/>
                  <a:pt x="63" y="0"/>
                  <a:pt x="73" y="0"/>
                </a:cubicBezTo>
                <a:cubicBezTo>
                  <a:pt x="82" y="0"/>
                  <a:pt x="92" y="2"/>
                  <a:pt x="101" y="6"/>
                </a:cubicBezTo>
                <a:cubicBezTo>
                  <a:pt x="110" y="10"/>
                  <a:pt x="117" y="15"/>
                  <a:pt x="124" y="22"/>
                </a:cubicBezTo>
                <a:cubicBezTo>
                  <a:pt x="130" y="28"/>
                  <a:pt x="136" y="36"/>
                  <a:pt x="139" y="45"/>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07" name="Freeform 204"/>
          <p:cNvSpPr/>
          <p:nvPr/>
        </p:nvSpPr>
        <p:spPr bwMode="auto">
          <a:xfrm>
            <a:off x="2317154" y="4182450"/>
            <a:ext cx="246118" cy="248382"/>
          </a:xfrm>
          <a:custGeom>
            <a:avLst/>
            <a:gdLst>
              <a:gd name="T0" fmla="*/ 160 w 163"/>
              <a:gd name="T1" fmla="*/ 150 h 164"/>
              <a:gd name="T2" fmla="*/ 141 w 163"/>
              <a:gd name="T3" fmla="*/ 164 h 164"/>
              <a:gd name="T4" fmla="*/ 98 w 163"/>
              <a:gd name="T5" fmla="*/ 126 h 164"/>
              <a:gd name="T6" fmla="*/ 99 w 163"/>
              <a:gd name="T7" fmla="*/ 108 h 164"/>
              <a:gd name="T8" fmla="*/ 63 w 163"/>
              <a:gd name="T9" fmla="*/ 96 h 164"/>
              <a:gd name="T10" fmla="*/ 56 w 163"/>
              <a:gd name="T11" fmla="*/ 96 h 164"/>
              <a:gd name="T12" fmla="*/ 59 w 163"/>
              <a:gd name="T13" fmla="*/ 98 h 164"/>
              <a:gd name="T14" fmla="*/ 61 w 163"/>
              <a:gd name="T15" fmla="*/ 101 h 164"/>
              <a:gd name="T16" fmla="*/ 62 w 163"/>
              <a:gd name="T17" fmla="*/ 103 h 164"/>
              <a:gd name="T18" fmla="*/ 59 w 163"/>
              <a:gd name="T19" fmla="*/ 112 h 164"/>
              <a:gd name="T20" fmla="*/ 56 w 163"/>
              <a:gd name="T21" fmla="*/ 115 h 164"/>
              <a:gd name="T22" fmla="*/ 52 w 163"/>
              <a:gd name="T23" fmla="*/ 118 h 164"/>
              <a:gd name="T24" fmla="*/ 47 w 163"/>
              <a:gd name="T25" fmla="*/ 120 h 164"/>
              <a:gd name="T26" fmla="*/ 2 w 163"/>
              <a:gd name="T27" fmla="*/ 78 h 164"/>
              <a:gd name="T28" fmla="*/ 0 w 163"/>
              <a:gd name="T29" fmla="*/ 69 h 164"/>
              <a:gd name="T30" fmla="*/ 2 w 163"/>
              <a:gd name="T31" fmla="*/ 65 h 164"/>
              <a:gd name="T32" fmla="*/ 6 w 163"/>
              <a:gd name="T33" fmla="*/ 62 h 164"/>
              <a:gd name="T34" fmla="*/ 14 w 163"/>
              <a:gd name="T35" fmla="*/ 57 h 164"/>
              <a:gd name="T36" fmla="*/ 17 w 163"/>
              <a:gd name="T37" fmla="*/ 58 h 164"/>
              <a:gd name="T38" fmla="*/ 20 w 163"/>
              <a:gd name="T39" fmla="*/ 60 h 164"/>
              <a:gd name="T40" fmla="*/ 22 w 163"/>
              <a:gd name="T41" fmla="*/ 62 h 164"/>
              <a:gd name="T42" fmla="*/ 22 w 163"/>
              <a:gd name="T43" fmla="*/ 60 h 164"/>
              <a:gd name="T44" fmla="*/ 56 w 163"/>
              <a:gd name="T45" fmla="*/ 24 h 164"/>
              <a:gd name="T46" fmla="*/ 63 w 163"/>
              <a:gd name="T47" fmla="*/ 24 h 164"/>
              <a:gd name="T48" fmla="*/ 60 w 163"/>
              <a:gd name="T49" fmla="*/ 21 h 164"/>
              <a:gd name="T50" fmla="*/ 58 w 163"/>
              <a:gd name="T51" fmla="*/ 19 h 164"/>
              <a:gd name="T52" fmla="*/ 57 w 163"/>
              <a:gd name="T53" fmla="*/ 16 h 164"/>
              <a:gd name="T54" fmla="*/ 60 w 163"/>
              <a:gd name="T55" fmla="*/ 8 h 164"/>
              <a:gd name="T56" fmla="*/ 63 w 163"/>
              <a:gd name="T57" fmla="*/ 4 h 164"/>
              <a:gd name="T58" fmla="*/ 67 w 163"/>
              <a:gd name="T59" fmla="*/ 1 h 164"/>
              <a:gd name="T60" fmla="*/ 72 w 163"/>
              <a:gd name="T61" fmla="*/ 0 h 164"/>
              <a:gd name="T62" fmla="*/ 117 w 163"/>
              <a:gd name="T63" fmla="*/ 41 h 164"/>
              <a:gd name="T64" fmla="*/ 119 w 163"/>
              <a:gd name="T65" fmla="*/ 50 h 164"/>
              <a:gd name="T66" fmla="*/ 116 w 163"/>
              <a:gd name="T67" fmla="*/ 54 h 164"/>
              <a:gd name="T68" fmla="*/ 113 w 163"/>
              <a:gd name="T69" fmla="*/ 58 h 164"/>
              <a:gd name="T70" fmla="*/ 105 w 163"/>
              <a:gd name="T71" fmla="*/ 62 h 164"/>
              <a:gd name="T72" fmla="*/ 102 w 163"/>
              <a:gd name="T73" fmla="*/ 61 h 164"/>
              <a:gd name="T74" fmla="*/ 99 w 163"/>
              <a:gd name="T75" fmla="*/ 60 h 164"/>
              <a:gd name="T76" fmla="*/ 97 w 163"/>
              <a:gd name="T77" fmla="*/ 58 h 164"/>
              <a:gd name="T78" fmla="*/ 97 w 163"/>
              <a:gd name="T79" fmla="*/ 60 h 164"/>
              <a:gd name="T80" fmla="*/ 84 w 163"/>
              <a:gd name="T81" fmla="*/ 75 h 164"/>
              <a:gd name="T82" fmla="*/ 117 w 163"/>
              <a:gd name="T83" fmla="*/ 95 h 164"/>
              <a:gd name="T84" fmla="*/ 160 w 163"/>
              <a:gd name="T85" fmla="*/ 13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3" h="164">
                <a:moveTo>
                  <a:pt x="163" y="141"/>
                </a:moveTo>
                <a:cubicBezTo>
                  <a:pt x="163" y="145"/>
                  <a:pt x="162" y="148"/>
                  <a:pt x="160" y="150"/>
                </a:cubicBezTo>
                <a:cubicBezTo>
                  <a:pt x="150" y="160"/>
                  <a:pt x="150" y="160"/>
                  <a:pt x="150" y="160"/>
                </a:cubicBezTo>
                <a:cubicBezTo>
                  <a:pt x="147" y="162"/>
                  <a:pt x="144" y="164"/>
                  <a:pt x="141" y="164"/>
                </a:cubicBezTo>
                <a:cubicBezTo>
                  <a:pt x="138" y="164"/>
                  <a:pt x="135" y="162"/>
                  <a:pt x="133" y="160"/>
                </a:cubicBezTo>
                <a:cubicBezTo>
                  <a:pt x="98" y="126"/>
                  <a:pt x="98" y="126"/>
                  <a:pt x="98" y="126"/>
                </a:cubicBezTo>
                <a:cubicBezTo>
                  <a:pt x="96" y="123"/>
                  <a:pt x="95" y="121"/>
                  <a:pt x="95" y="117"/>
                </a:cubicBezTo>
                <a:cubicBezTo>
                  <a:pt x="95" y="114"/>
                  <a:pt x="96" y="111"/>
                  <a:pt x="99" y="108"/>
                </a:cubicBezTo>
                <a:cubicBezTo>
                  <a:pt x="75" y="84"/>
                  <a:pt x="75" y="84"/>
                  <a:pt x="75" y="84"/>
                </a:cubicBezTo>
                <a:cubicBezTo>
                  <a:pt x="63" y="96"/>
                  <a:pt x="63" y="96"/>
                  <a:pt x="63" y="96"/>
                </a:cubicBezTo>
                <a:cubicBezTo>
                  <a:pt x="62" y="97"/>
                  <a:pt x="61" y="97"/>
                  <a:pt x="59" y="97"/>
                </a:cubicBezTo>
                <a:cubicBezTo>
                  <a:pt x="58" y="97"/>
                  <a:pt x="57" y="97"/>
                  <a:pt x="56" y="96"/>
                </a:cubicBezTo>
                <a:cubicBezTo>
                  <a:pt x="56" y="96"/>
                  <a:pt x="57" y="96"/>
                  <a:pt x="57" y="97"/>
                </a:cubicBezTo>
                <a:cubicBezTo>
                  <a:pt x="58" y="98"/>
                  <a:pt x="58" y="98"/>
                  <a:pt x="59" y="98"/>
                </a:cubicBezTo>
                <a:cubicBezTo>
                  <a:pt x="59" y="98"/>
                  <a:pt x="59" y="99"/>
                  <a:pt x="60" y="99"/>
                </a:cubicBezTo>
                <a:cubicBezTo>
                  <a:pt x="60" y="100"/>
                  <a:pt x="60" y="100"/>
                  <a:pt x="61" y="101"/>
                </a:cubicBezTo>
                <a:cubicBezTo>
                  <a:pt x="61" y="101"/>
                  <a:pt x="61" y="101"/>
                  <a:pt x="61" y="102"/>
                </a:cubicBezTo>
                <a:cubicBezTo>
                  <a:pt x="61" y="102"/>
                  <a:pt x="62" y="103"/>
                  <a:pt x="62" y="103"/>
                </a:cubicBezTo>
                <a:cubicBezTo>
                  <a:pt x="62" y="104"/>
                  <a:pt x="62" y="105"/>
                  <a:pt x="62" y="105"/>
                </a:cubicBezTo>
                <a:cubicBezTo>
                  <a:pt x="62" y="108"/>
                  <a:pt x="61" y="110"/>
                  <a:pt x="59" y="112"/>
                </a:cubicBezTo>
                <a:cubicBezTo>
                  <a:pt x="59" y="112"/>
                  <a:pt x="58" y="112"/>
                  <a:pt x="58" y="113"/>
                </a:cubicBezTo>
                <a:cubicBezTo>
                  <a:pt x="57" y="114"/>
                  <a:pt x="56" y="115"/>
                  <a:pt x="56" y="115"/>
                </a:cubicBezTo>
                <a:cubicBezTo>
                  <a:pt x="55" y="116"/>
                  <a:pt x="55" y="116"/>
                  <a:pt x="54" y="117"/>
                </a:cubicBezTo>
                <a:cubicBezTo>
                  <a:pt x="53" y="117"/>
                  <a:pt x="52" y="118"/>
                  <a:pt x="52" y="118"/>
                </a:cubicBezTo>
                <a:cubicBezTo>
                  <a:pt x="51" y="119"/>
                  <a:pt x="51" y="119"/>
                  <a:pt x="50" y="119"/>
                </a:cubicBezTo>
                <a:cubicBezTo>
                  <a:pt x="49" y="119"/>
                  <a:pt x="48" y="120"/>
                  <a:pt x="47" y="120"/>
                </a:cubicBezTo>
                <a:cubicBezTo>
                  <a:pt x="45" y="120"/>
                  <a:pt x="43" y="119"/>
                  <a:pt x="41" y="117"/>
                </a:cubicBezTo>
                <a:cubicBezTo>
                  <a:pt x="2" y="78"/>
                  <a:pt x="2" y="78"/>
                  <a:pt x="2" y="78"/>
                </a:cubicBezTo>
                <a:cubicBezTo>
                  <a:pt x="1" y="77"/>
                  <a:pt x="0" y="74"/>
                  <a:pt x="0" y="72"/>
                </a:cubicBezTo>
                <a:cubicBezTo>
                  <a:pt x="0" y="71"/>
                  <a:pt x="0" y="70"/>
                  <a:pt x="0" y="69"/>
                </a:cubicBezTo>
                <a:cubicBezTo>
                  <a:pt x="0" y="69"/>
                  <a:pt x="1" y="68"/>
                  <a:pt x="1" y="67"/>
                </a:cubicBezTo>
                <a:cubicBezTo>
                  <a:pt x="1" y="67"/>
                  <a:pt x="2" y="66"/>
                  <a:pt x="2" y="65"/>
                </a:cubicBezTo>
                <a:cubicBezTo>
                  <a:pt x="3" y="64"/>
                  <a:pt x="4" y="64"/>
                  <a:pt x="4" y="63"/>
                </a:cubicBezTo>
                <a:cubicBezTo>
                  <a:pt x="4" y="63"/>
                  <a:pt x="5" y="63"/>
                  <a:pt x="6" y="62"/>
                </a:cubicBezTo>
                <a:cubicBezTo>
                  <a:pt x="7" y="61"/>
                  <a:pt x="7" y="60"/>
                  <a:pt x="8" y="60"/>
                </a:cubicBezTo>
                <a:cubicBezTo>
                  <a:pt x="10" y="58"/>
                  <a:pt x="12" y="57"/>
                  <a:pt x="14" y="57"/>
                </a:cubicBezTo>
                <a:cubicBezTo>
                  <a:pt x="15" y="57"/>
                  <a:pt x="15" y="58"/>
                  <a:pt x="16" y="58"/>
                </a:cubicBezTo>
                <a:cubicBezTo>
                  <a:pt x="16" y="58"/>
                  <a:pt x="17" y="58"/>
                  <a:pt x="17" y="58"/>
                </a:cubicBezTo>
                <a:cubicBezTo>
                  <a:pt x="18" y="58"/>
                  <a:pt x="18" y="59"/>
                  <a:pt x="19" y="59"/>
                </a:cubicBezTo>
                <a:cubicBezTo>
                  <a:pt x="19" y="59"/>
                  <a:pt x="19" y="59"/>
                  <a:pt x="20" y="60"/>
                </a:cubicBezTo>
                <a:cubicBezTo>
                  <a:pt x="20" y="60"/>
                  <a:pt x="21" y="60"/>
                  <a:pt x="21" y="61"/>
                </a:cubicBezTo>
                <a:cubicBezTo>
                  <a:pt x="21" y="61"/>
                  <a:pt x="22" y="61"/>
                  <a:pt x="22" y="62"/>
                </a:cubicBezTo>
                <a:cubicBezTo>
                  <a:pt x="23" y="62"/>
                  <a:pt x="23" y="63"/>
                  <a:pt x="23" y="63"/>
                </a:cubicBezTo>
                <a:cubicBezTo>
                  <a:pt x="22" y="62"/>
                  <a:pt x="22" y="61"/>
                  <a:pt x="22" y="60"/>
                </a:cubicBezTo>
                <a:cubicBezTo>
                  <a:pt x="22" y="58"/>
                  <a:pt x="22" y="57"/>
                  <a:pt x="23" y="57"/>
                </a:cubicBezTo>
                <a:cubicBezTo>
                  <a:pt x="56" y="24"/>
                  <a:pt x="56" y="24"/>
                  <a:pt x="56" y="24"/>
                </a:cubicBezTo>
                <a:cubicBezTo>
                  <a:pt x="57" y="23"/>
                  <a:pt x="58" y="22"/>
                  <a:pt x="59" y="22"/>
                </a:cubicBezTo>
                <a:cubicBezTo>
                  <a:pt x="61" y="22"/>
                  <a:pt x="62" y="23"/>
                  <a:pt x="63" y="24"/>
                </a:cubicBezTo>
                <a:cubicBezTo>
                  <a:pt x="63" y="24"/>
                  <a:pt x="62" y="23"/>
                  <a:pt x="62" y="23"/>
                </a:cubicBezTo>
                <a:cubicBezTo>
                  <a:pt x="61" y="22"/>
                  <a:pt x="60" y="21"/>
                  <a:pt x="60" y="21"/>
                </a:cubicBezTo>
                <a:cubicBezTo>
                  <a:pt x="60" y="21"/>
                  <a:pt x="60" y="21"/>
                  <a:pt x="59" y="20"/>
                </a:cubicBezTo>
                <a:cubicBezTo>
                  <a:pt x="59" y="20"/>
                  <a:pt x="59" y="19"/>
                  <a:pt x="58" y="19"/>
                </a:cubicBezTo>
                <a:cubicBezTo>
                  <a:pt x="58" y="19"/>
                  <a:pt x="58" y="18"/>
                  <a:pt x="58" y="18"/>
                </a:cubicBezTo>
                <a:cubicBezTo>
                  <a:pt x="58" y="17"/>
                  <a:pt x="57" y="17"/>
                  <a:pt x="57" y="16"/>
                </a:cubicBezTo>
                <a:cubicBezTo>
                  <a:pt x="57" y="16"/>
                  <a:pt x="57" y="15"/>
                  <a:pt x="57" y="14"/>
                </a:cubicBezTo>
                <a:cubicBezTo>
                  <a:pt x="57" y="12"/>
                  <a:pt x="58" y="10"/>
                  <a:pt x="60" y="8"/>
                </a:cubicBezTo>
                <a:cubicBezTo>
                  <a:pt x="60" y="8"/>
                  <a:pt x="61" y="7"/>
                  <a:pt x="61" y="6"/>
                </a:cubicBezTo>
                <a:cubicBezTo>
                  <a:pt x="62" y="5"/>
                  <a:pt x="63" y="5"/>
                  <a:pt x="63" y="4"/>
                </a:cubicBezTo>
                <a:cubicBezTo>
                  <a:pt x="64" y="4"/>
                  <a:pt x="64" y="3"/>
                  <a:pt x="65" y="3"/>
                </a:cubicBezTo>
                <a:cubicBezTo>
                  <a:pt x="66" y="2"/>
                  <a:pt x="66" y="2"/>
                  <a:pt x="67" y="1"/>
                </a:cubicBezTo>
                <a:cubicBezTo>
                  <a:pt x="68" y="1"/>
                  <a:pt x="68" y="1"/>
                  <a:pt x="69" y="0"/>
                </a:cubicBezTo>
                <a:cubicBezTo>
                  <a:pt x="70" y="0"/>
                  <a:pt x="71" y="0"/>
                  <a:pt x="72" y="0"/>
                </a:cubicBezTo>
                <a:cubicBezTo>
                  <a:pt x="74" y="0"/>
                  <a:pt x="76" y="1"/>
                  <a:pt x="78" y="3"/>
                </a:cubicBezTo>
                <a:cubicBezTo>
                  <a:pt x="117" y="41"/>
                  <a:pt x="117" y="41"/>
                  <a:pt x="117" y="41"/>
                </a:cubicBezTo>
                <a:cubicBezTo>
                  <a:pt x="118" y="43"/>
                  <a:pt x="119" y="45"/>
                  <a:pt x="119" y="48"/>
                </a:cubicBezTo>
                <a:cubicBezTo>
                  <a:pt x="119" y="48"/>
                  <a:pt x="119" y="49"/>
                  <a:pt x="119" y="50"/>
                </a:cubicBezTo>
                <a:cubicBezTo>
                  <a:pt x="119" y="51"/>
                  <a:pt x="118" y="52"/>
                  <a:pt x="118" y="52"/>
                </a:cubicBezTo>
                <a:cubicBezTo>
                  <a:pt x="118" y="53"/>
                  <a:pt x="117" y="53"/>
                  <a:pt x="116" y="54"/>
                </a:cubicBezTo>
                <a:cubicBezTo>
                  <a:pt x="116" y="55"/>
                  <a:pt x="115" y="56"/>
                  <a:pt x="115" y="56"/>
                </a:cubicBezTo>
                <a:cubicBezTo>
                  <a:pt x="115" y="56"/>
                  <a:pt x="114" y="57"/>
                  <a:pt x="113" y="58"/>
                </a:cubicBezTo>
                <a:cubicBezTo>
                  <a:pt x="112" y="59"/>
                  <a:pt x="111" y="59"/>
                  <a:pt x="111" y="59"/>
                </a:cubicBezTo>
                <a:cubicBezTo>
                  <a:pt x="109" y="61"/>
                  <a:pt x="107" y="62"/>
                  <a:pt x="105" y="62"/>
                </a:cubicBezTo>
                <a:cubicBezTo>
                  <a:pt x="104" y="62"/>
                  <a:pt x="104" y="62"/>
                  <a:pt x="103" y="62"/>
                </a:cubicBezTo>
                <a:cubicBezTo>
                  <a:pt x="103" y="62"/>
                  <a:pt x="102" y="62"/>
                  <a:pt x="102" y="61"/>
                </a:cubicBezTo>
                <a:cubicBezTo>
                  <a:pt x="101" y="61"/>
                  <a:pt x="101" y="61"/>
                  <a:pt x="100" y="61"/>
                </a:cubicBezTo>
                <a:cubicBezTo>
                  <a:pt x="100" y="61"/>
                  <a:pt x="100" y="60"/>
                  <a:pt x="99" y="60"/>
                </a:cubicBezTo>
                <a:cubicBezTo>
                  <a:pt x="99" y="59"/>
                  <a:pt x="98" y="59"/>
                  <a:pt x="98" y="59"/>
                </a:cubicBezTo>
                <a:cubicBezTo>
                  <a:pt x="98" y="59"/>
                  <a:pt x="97" y="58"/>
                  <a:pt x="97" y="58"/>
                </a:cubicBezTo>
                <a:cubicBezTo>
                  <a:pt x="96" y="57"/>
                  <a:pt x="96" y="57"/>
                  <a:pt x="96" y="57"/>
                </a:cubicBezTo>
                <a:cubicBezTo>
                  <a:pt x="96" y="57"/>
                  <a:pt x="97" y="58"/>
                  <a:pt x="97" y="60"/>
                </a:cubicBezTo>
                <a:cubicBezTo>
                  <a:pt x="97" y="61"/>
                  <a:pt x="96" y="62"/>
                  <a:pt x="96" y="63"/>
                </a:cubicBezTo>
                <a:cubicBezTo>
                  <a:pt x="84" y="75"/>
                  <a:pt x="84" y="75"/>
                  <a:pt x="84" y="75"/>
                </a:cubicBezTo>
                <a:cubicBezTo>
                  <a:pt x="108" y="99"/>
                  <a:pt x="108" y="99"/>
                  <a:pt x="108" y="99"/>
                </a:cubicBezTo>
                <a:cubicBezTo>
                  <a:pt x="111" y="96"/>
                  <a:pt x="114" y="95"/>
                  <a:pt x="117" y="95"/>
                </a:cubicBezTo>
                <a:cubicBezTo>
                  <a:pt x="120" y="95"/>
                  <a:pt x="123" y="96"/>
                  <a:pt x="126" y="99"/>
                </a:cubicBezTo>
                <a:cubicBezTo>
                  <a:pt x="160" y="133"/>
                  <a:pt x="160" y="133"/>
                  <a:pt x="160" y="133"/>
                </a:cubicBezTo>
                <a:cubicBezTo>
                  <a:pt x="162" y="135"/>
                  <a:pt x="163" y="138"/>
                  <a:pt x="163" y="14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08" name="Freeform 206"/>
          <p:cNvSpPr>
            <a:spLocks noEditPoints="1"/>
          </p:cNvSpPr>
          <p:nvPr/>
        </p:nvSpPr>
        <p:spPr bwMode="auto">
          <a:xfrm>
            <a:off x="2633918" y="4212076"/>
            <a:ext cx="257514" cy="202809"/>
          </a:xfrm>
          <a:custGeom>
            <a:avLst/>
            <a:gdLst>
              <a:gd name="T0" fmla="*/ 156 w 170"/>
              <a:gd name="T1" fmla="*/ 131 h 134"/>
              <a:gd name="T2" fmla="*/ 19 w 170"/>
              <a:gd name="T3" fmla="*/ 134 h 134"/>
              <a:gd name="T4" fmla="*/ 0 w 170"/>
              <a:gd name="T5" fmla="*/ 85 h 134"/>
              <a:gd name="T6" fmla="*/ 25 w 170"/>
              <a:gd name="T7" fmla="*/ 25 h 134"/>
              <a:gd name="T8" fmla="*/ 85 w 170"/>
              <a:gd name="T9" fmla="*/ 0 h 134"/>
              <a:gd name="T10" fmla="*/ 145 w 170"/>
              <a:gd name="T11" fmla="*/ 25 h 134"/>
              <a:gd name="T12" fmla="*/ 170 w 170"/>
              <a:gd name="T13" fmla="*/ 85 h 134"/>
              <a:gd name="T14" fmla="*/ 36 w 170"/>
              <a:gd name="T15" fmla="*/ 85 h 134"/>
              <a:gd name="T16" fmla="*/ 24 w 170"/>
              <a:gd name="T17" fmla="*/ 73 h 134"/>
              <a:gd name="T18" fmla="*/ 12 w 170"/>
              <a:gd name="T19" fmla="*/ 85 h 134"/>
              <a:gd name="T20" fmla="*/ 24 w 170"/>
              <a:gd name="T21" fmla="*/ 97 h 134"/>
              <a:gd name="T22" fmla="*/ 51 w 170"/>
              <a:gd name="T23" fmla="*/ 51 h 134"/>
              <a:gd name="T24" fmla="*/ 51 w 170"/>
              <a:gd name="T25" fmla="*/ 34 h 134"/>
              <a:gd name="T26" fmla="*/ 34 w 170"/>
              <a:gd name="T27" fmla="*/ 34 h 134"/>
              <a:gd name="T28" fmla="*/ 34 w 170"/>
              <a:gd name="T29" fmla="*/ 51 h 134"/>
              <a:gd name="T30" fmla="*/ 51 w 170"/>
              <a:gd name="T31" fmla="*/ 51 h 134"/>
              <a:gd name="T32" fmla="*/ 105 w 170"/>
              <a:gd name="T33" fmla="*/ 52 h 134"/>
              <a:gd name="T34" fmla="*/ 100 w 170"/>
              <a:gd name="T35" fmla="*/ 45 h 134"/>
              <a:gd name="T36" fmla="*/ 93 w 170"/>
              <a:gd name="T37" fmla="*/ 49 h 134"/>
              <a:gd name="T38" fmla="*/ 73 w 170"/>
              <a:gd name="T39" fmla="*/ 89 h 134"/>
              <a:gd name="T40" fmla="*/ 69 w 170"/>
              <a:gd name="T41" fmla="*/ 112 h 134"/>
              <a:gd name="T42" fmla="*/ 94 w 170"/>
              <a:gd name="T43" fmla="*/ 119 h 134"/>
              <a:gd name="T44" fmla="*/ 102 w 170"/>
              <a:gd name="T45" fmla="*/ 97 h 134"/>
              <a:gd name="T46" fmla="*/ 93 w 170"/>
              <a:gd name="T47" fmla="*/ 33 h 134"/>
              <a:gd name="T48" fmla="*/ 93 w 170"/>
              <a:gd name="T49" fmla="*/ 16 h 134"/>
              <a:gd name="T50" fmla="*/ 76 w 170"/>
              <a:gd name="T51" fmla="*/ 16 h 134"/>
              <a:gd name="T52" fmla="*/ 76 w 170"/>
              <a:gd name="T53" fmla="*/ 33 h 134"/>
              <a:gd name="T54" fmla="*/ 93 w 170"/>
              <a:gd name="T55" fmla="*/ 33 h 134"/>
              <a:gd name="T56" fmla="*/ 139 w 170"/>
              <a:gd name="T57" fmla="*/ 43 h 134"/>
              <a:gd name="T58" fmla="*/ 127 w 170"/>
              <a:gd name="T59" fmla="*/ 31 h 134"/>
              <a:gd name="T60" fmla="*/ 115 w 170"/>
              <a:gd name="T61" fmla="*/ 43 h 134"/>
              <a:gd name="T62" fmla="*/ 127 w 170"/>
              <a:gd name="T63" fmla="*/ 55 h 134"/>
              <a:gd name="T64" fmla="*/ 154 w 170"/>
              <a:gd name="T65" fmla="*/ 94 h 134"/>
              <a:gd name="T66" fmla="*/ 154 w 170"/>
              <a:gd name="T67" fmla="*/ 77 h 134"/>
              <a:gd name="T68" fmla="*/ 137 w 170"/>
              <a:gd name="T69" fmla="*/ 77 h 134"/>
              <a:gd name="T70" fmla="*/ 137 w 170"/>
              <a:gd name="T71" fmla="*/ 94 h 134"/>
              <a:gd name="T72" fmla="*/ 154 w 170"/>
              <a:gd name="T73" fmla="*/ 9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0" h="134">
                <a:moveTo>
                  <a:pt x="170" y="85"/>
                </a:moveTo>
                <a:cubicBezTo>
                  <a:pt x="170" y="102"/>
                  <a:pt x="165" y="117"/>
                  <a:pt x="156" y="131"/>
                </a:cubicBezTo>
                <a:cubicBezTo>
                  <a:pt x="155" y="133"/>
                  <a:pt x="153" y="134"/>
                  <a:pt x="151" y="134"/>
                </a:cubicBezTo>
                <a:cubicBezTo>
                  <a:pt x="19" y="134"/>
                  <a:pt x="19" y="134"/>
                  <a:pt x="19" y="134"/>
                </a:cubicBezTo>
                <a:cubicBezTo>
                  <a:pt x="16" y="134"/>
                  <a:pt x="15" y="133"/>
                  <a:pt x="13" y="131"/>
                </a:cubicBezTo>
                <a:cubicBezTo>
                  <a:pt x="5" y="117"/>
                  <a:pt x="0" y="102"/>
                  <a:pt x="0" y="85"/>
                </a:cubicBezTo>
                <a:cubicBezTo>
                  <a:pt x="0" y="74"/>
                  <a:pt x="2" y="63"/>
                  <a:pt x="7" y="52"/>
                </a:cubicBezTo>
                <a:cubicBezTo>
                  <a:pt x="11" y="42"/>
                  <a:pt x="17" y="33"/>
                  <a:pt x="25" y="25"/>
                </a:cubicBezTo>
                <a:cubicBezTo>
                  <a:pt x="32" y="18"/>
                  <a:pt x="41" y="12"/>
                  <a:pt x="52" y="7"/>
                </a:cubicBezTo>
                <a:cubicBezTo>
                  <a:pt x="62" y="3"/>
                  <a:pt x="73" y="0"/>
                  <a:pt x="85" y="0"/>
                </a:cubicBezTo>
                <a:cubicBezTo>
                  <a:pt x="96" y="0"/>
                  <a:pt x="107" y="3"/>
                  <a:pt x="118" y="7"/>
                </a:cubicBezTo>
                <a:cubicBezTo>
                  <a:pt x="128" y="12"/>
                  <a:pt x="137" y="18"/>
                  <a:pt x="145" y="25"/>
                </a:cubicBezTo>
                <a:cubicBezTo>
                  <a:pt x="152" y="33"/>
                  <a:pt x="158" y="42"/>
                  <a:pt x="163" y="52"/>
                </a:cubicBezTo>
                <a:cubicBezTo>
                  <a:pt x="167" y="63"/>
                  <a:pt x="170" y="74"/>
                  <a:pt x="170" y="85"/>
                </a:cubicBezTo>
                <a:close/>
                <a:moveTo>
                  <a:pt x="33" y="94"/>
                </a:moveTo>
                <a:cubicBezTo>
                  <a:pt x="35" y="91"/>
                  <a:pt x="36" y="88"/>
                  <a:pt x="36" y="85"/>
                </a:cubicBezTo>
                <a:cubicBezTo>
                  <a:pt x="36" y="82"/>
                  <a:pt x="35" y="79"/>
                  <a:pt x="33" y="77"/>
                </a:cubicBezTo>
                <a:cubicBezTo>
                  <a:pt x="30" y="74"/>
                  <a:pt x="28" y="73"/>
                  <a:pt x="24" y="73"/>
                </a:cubicBezTo>
                <a:cubicBezTo>
                  <a:pt x="21" y="73"/>
                  <a:pt x="18" y="74"/>
                  <a:pt x="16" y="77"/>
                </a:cubicBezTo>
                <a:cubicBezTo>
                  <a:pt x="13" y="79"/>
                  <a:pt x="12" y="82"/>
                  <a:pt x="12" y="85"/>
                </a:cubicBezTo>
                <a:cubicBezTo>
                  <a:pt x="12" y="88"/>
                  <a:pt x="13" y="91"/>
                  <a:pt x="16" y="94"/>
                </a:cubicBezTo>
                <a:cubicBezTo>
                  <a:pt x="18" y="96"/>
                  <a:pt x="21" y="97"/>
                  <a:pt x="24" y="97"/>
                </a:cubicBezTo>
                <a:cubicBezTo>
                  <a:pt x="28" y="97"/>
                  <a:pt x="30" y="96"/>
                  <a:pt x="33" y="94"/>
                </a:cubicBezTo>
                <a:close/>
                <a:moveTo>
                  <a:pt x="51" y="51"/>
                </a:moveTo>
                <a:cubicBezTo>
                  <a:pt x="53" y="49"/>
                  <a:pt x="55" y="46"/>
                  <a:pt x="55" y="43"/>
                </a:cubicBezTo>
                <a:cubicBezTo>
                  <a:pt x="55" y="39"/>
                  <a:pt x="53" y="37"/>
                  <a:pt x="51" y="34"/>
                </a:cubicBezTo>
                <a:cubicBezTo>
                  <a:pt x="49" y="32"/>
                  <a:pt x="46" y="31"/>
                  <a:pt x="42" y="31"/>
                </a:cubicBezTo>
                <a:cubicBezTo>
                  <a:pt x="39" y="31"/>
                  <a:pt x="36" y="32"/>
                  <a:pt x="34" y="34"/>
                </a:cubicBezTo>
                <a:cubicBezTo>
                  <a:pt x="32" y="37"/>
                  <a:pt x="30" y="39"/>
                  <a:pt x="30" y="43"/>
                </a:cubicBezTo>
                <a:cubicBezTo>
                  <a:pt x="30" y="46"/>
                  <a:pt x="32" y="49"/>
                  <a:pt x="34" y="51"/>
                </a:cubicBezTo>
                <a:cubicBezTo>
                  <a:pt x="36" y="54"/>
                  <a:pt x="39" y="55"/>
                  <a:pt x="42" y="55"/>
                </a:cubicBezTo>
                <a:cubicBezTo>
                  <a:pt x="46" y="55"/>
                  <a:pt x="49" y="54"/>
                  <a:pt x="51" y="51"/>
                </a:cubicBezTo>
                <a:close/>
                <a:moveTo>
                  <a:pt x="95" y="88"/>
                </a:moveTo>
                <a:cubicBezTo>
                  <a:pt x="105" y="52"/>
                  <a:pt x="105" y="52"/>
                  <a:pt x="105" y="52"/>
                </a:cubicBezTo>
                <a:cubicBezTo>
                  <a:pt x="105" y="51"/>
                  <a:pt x="105" y="49"/>
                  <a:pt x="104" y="48"/>
                </a:cubicBezTo>
                <a:cubicBezTo>
                  <a:pt x="103" y="46"/>
                  <a:pt x="102" y="45"/>
                  <a:pt x="100" y="45"/>
                </a:cubicBezTo>
                <a:cubicBezTo>
                  <a:pt x="99" y="44"/>
                  <a:pt x="97" y="45"/>
                  <a:pt x="96" y="45"/>
                </a:cubicBezTo>
                <a:cubicBezTo>
                  <a:pt x="94" y="46"/>
                  <a:pt x="93" y="47"/>
                  <a:pt x="93" y="49"/>
                </a:cubicBezTo>
                <a:cubicBezTo>
                  <a:pt x="83" y="85"/>
                  <a:pt x="83" y="85"/>
                  <a:pt x="83" y="85"/>
                </a:cubicBezTo>
                <a:cubicBezTo>
                  <a:pt x="80" y="86"/>
                  <a:pt x="76" y="87"/>
                  <a:pt x="73" y="89"/>
                </a:cubicBezTo>
                <a:cubicBezTo>
                  <a:pt x="70" y="92"/>
                  <a:pt x="68" y="95"/>
                  <a:pt x="67" y="99"/>
                </a:cubicBezTo>
                <a:cubicBezTo>
                  <a:pt x="66" y="104"/>
                  <a:pt x="67" y="108"/>
                  <a:pt x="69" y="112"/>
                </a:cubicBezTo>
                <a:cubicBezTo>
                  <a:pt x="72" y="117"/>
                  <a:pt x="75" y="120"/>
                  <a:pt x="80" y="121"/>
                </a:cubicBezTo>
                <a:cubicBezTo>
                  <a:pt x="85" y="122"/>
                  <a:pt x="90" y="122"/>
                  <a:pt x="94" y="119"/>
                </a:cubicBezTo>
                <a:cubicBezTo>
                  <a:pt x="98" y="116"/>
                  <a:pt x="101" y="113"/>
                  <a:pt x="102" y="108"/>
                </a:cubicBezTo>
                <a:cubicBezTo>
                  <a:pt x="103" y="104"/>
                  <a:pt x="103" y="100"/>
                  <a:pt x="102" y="97"/>
                </a:cubicBezTo>
                <a:cubicBezTo>
                  <a:pt x="100" y="93"/>
                  <a:pt x="98" y="90"/>
                  <a:pt x="95" y="88"/>
                </a:cubicBezTo>
                <a:close/>
                <a:moveTo>
                  <a:pt x="93" y="33"/>
                </a:moveTo>
                <a:cubicBezTo>
                  <a:pt x="96" y="31"/>
                  <a:pt x="97" y="28"/>
                  <a:pt x="97" y="25"/>
                </a:cubicBezTo>
                <a:cubicBezTo>
                  <a:pt x="97" y="21"/>
                  <a:pt x="96" y="18"/>
                  <a:pt x="93" y="16"/>
                </a:cubicBezTo>
                <a:cubicBezTo>
                  <a:pt x="91" y="14"/>
                  <a:pt x="88" y="13"/>
                  <a:pt x="85" y="13"/>
                </a:cubicBezTo>
                <a:cubicBezTo>
                  <a:pt x="81" y="13"/>
                  <a:pt x="79" y="14"/>
                  <a:pt x="76" y="16"/>
                </a:cubicBezTo>
                <a:cubicBezTo>
                  <a:pt x="74" y="18"/>
                  <a:pt x="73" y="21"/>
                  <a:pt x="73" y="25"/>
                </a:cubicBezTo>
                <a:cubicBezTo>
                  <a:pt x="73" y="28"/>
                  <a:pt x="74" y="31"/>
                  <a:pt x="76" y="33"/>
                </a:cubicBezTo>
                <a:cubicBezTo>
                  <a:pt x="79" y="36"/>
                  <a:pt x="81" y="37"/>
                  <a:pt x="85" y="37"/>
                </a:cubicBezTo>
                <a:cubicBezTo>
                  <a:pt x="88" y="37"/>
                  <a:pt x="91" y="36"/>
                  <a:pt x="93" y="33"/>
                </a:cubicBezTo>
                <a:close/>
                <a:moveTo>
                  <a:pt x="136" y="51"/>
                </a:moveTo>
                <a:cubicBezTo>
                  <a:pt x="138" y="49"/>
                  <a:pt x="139" y="46"/>
                  <a:pt x="139" y="43"/>
                </a:cubicBezTo>
                <a:cubicBezTo>
                  <a:pt x="139" y="39"/>
                  <a:pt x="138" y="37"/>
                  <a:pt x="136" y="34"/>
                </a:cubicBezTo>
                <a:cubicBezTo>
                  <a:pt x="133" y="32"/>
                  <a:pt x="131" y="31"/>
                  <a:pt x="127" y="31"/>
                </a:cubicBezTo>
                <a:cubicBezTo>
                  <a:pt x="124" y="31"/>
                  <a:pt x="121" y="32"/>
                  <a:pt x="119" y="34"/>
                </a:cubicBezTo>
                <a:cubicBezTo>
                  <a:pt x="116" y="37"/>
                  <a:pt x="115" y="39"/>
                  <a:pt x="115" y="43"/>
                </a:cubicBezTo>
                <a:cubicBezTo>
                  <a:pt x="115" y="46"/>
                  <a:pt x="116" y="49"/>
                  <a:pt x="119" y="51"/>
                </a:cubicBezTo>
                <a:cubicBezTo>
                  <a:pt x="121" y="54"/>
                  <a:pt x="124" y="55"/>
                  <a:pt x="127" y="55"/>
                </a:cubicBezTo>
                <a:cubicBezTo>
                  <a:pt x="131" y="55"/>
                  <a:pt x="133" y="54"/>
                  <a:pt x="136" y="51"/>
                </a:cubicBezTo>
                <a:close/>
                <a:moveTo>
                  <a:pt x="154" y="94"/>
                </a:moveTo>
                <a:cubicBezTo>
                  <a:pt x="156" y="91"/>
                  <a:pt x="157" y="88"/>
                  <a:pt x="157" y="85"/>
                </a:cubicBezTo>
                <a:cubicBezTo>
                  <a:pt x="157" y="82"/>
                  <a:pt x="156" y="79"/>
                  <a:pt x="154" y="77"/>
                </a:cubicBezTo>
                <a:cubicBezTo>
                  <a:pt x="152" y="74"/>
                  <a:pt x="149" y="73"/>
                  <a:pt x="145" y="73"/>
                </a:cubicBezTo>
                <a:cubicBezTo>
                  <a:pt x="142" y="73"/>
                  <a:pt x="139" y="74"/>
                  <a:pt x="137" y="77"/>
                </a:cubicBezTo>
                <a:cubicBezTo>
                  <a:pt x="134" y="79"/>
                  <a:pt x="133" y="82"/>
                  <a:pt x="133" y="85"/>
                </a:cubicBezTo>
                <a:cubicBezTo>
                  <a:pt x="133" y="88"/>
                  <a:pt x="134" y="91"/>
                  <a:pt x="137" y="94"/>
                </a:cubicBezTo>
                <a:cubicBezTo>
                  <a:pt x="139" y="96"/>
                  <a:pt x="142" y="97"/>
                  <a:pt x="145" y="97"/>
                </a:cubicBezTo>
                <a:cubicBezTo>
                  <a:pt x="149" y="97"/>
                  <a:pt x="152" y="96"/>
                  <a:pt x="154" y="94"/>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09" name="Freeform 207"/>
          <p:cNvSpPr>
            <a:spLocks noEditPoints="1"/>
          </p:cNvSpPr>
          <p:nvPr/>
        </p:nvSpPr>
        <p:spPr bwMode="auto">
          <a:xfrm>
            <a:off x="2957517" y="4212076"/>
            <a:ext cx="255233" cy="221039"/>
          </a:xfrm>
          <a:custGeom>
            <a:avLst/>
            <a:gdLst>
              <a:gd name="T0" fmla="*/ 158 w 170"/>
              <a:gd name="T1" fmla="*/ 31 h 146"/>
              <a:gd name="T2" fmla="*/ 170 w 170"/>
              <a:gd name="T3" fmla="*/ 61 h 146"/>
              <a:gd name="T4" fmla="*/ 158 w 170"/>
              <a:gd name="T5" fmla="*/ 91 h 146"/>
              <a:gd name="T6" fmla="*/ 128 w 170"/>
              <a:gd name="T7" fmla="*/ 113 h 146"/>
              <a:gd name="T8" fmla="*/ 85 w 170"/>
              <a:gd name="T9" fmla="*/ 121 h 146"/>
              <a:gd name="T10" fmla="*/ 71 w 170"/>
              <a:gd name="T11" fmla="*/ 121 h 146"/>
              <a:gd name="T12" fmla="*/ 28 w 170"/>
              <a:gd name="T13" fmla="*/ 144 h 146"/>
              <a:gd name="T14" fmla="*/ 17 w 170"/>
              <a:gd name="T15" fmla="*/ 146 h 146"/>
              <a:gd name="T16" fmla="*/ 17 w 170"/>
              <a:gd name="T17" fmla="*/ 146 h 146"/>
              <a:gd name="T18" fmla="*/ 14 w 170"/>
              <a:gd name="T19" fmla="*/ 145 h 146"/>
              <a:gd name="T20" fmla="*/ 12 w 170"/>
              <a:gd name="T21" fmla="*/ 142 h 146"/>
              <a:gd name="T22" fmla="*/ 12 w 170"/>
              <a:gd name="T23" fmla="*/ 142 h 146"/>
              <a:gd name="T24" fmla="*/ 12 w 170"/>
              <a:gd name="T25" fmla="*/ 141 h 146"/>
              <a:gd name="T26" fmla="*/ 13 w 170"/>
              <a:gd name="T27" fmla="*/ 140 h 146"/>
              <a:gd name="T28" fmla="*/ 13 w 170"/>
              <a:gd name="T29" fmla="*/ 139 h 146"/>
              <a:gd name="T30" fmla="*/ 14 w 170"/>
              <a:gd name="T31" fmla="*/ 138 h 146"/>
              <a:gd name="T32" fmla="*/ 14 w 170"/>
              <a:gd name="T33" fmla="*/ 137 h 146"/>
              <a:gd name="T34" fmla="*/ 15 w 170"/>
              <a:gd name="T35" fmla="*/ 136 h 146"/>
              <a:gd name="T36" fmla="*/ 18 w 170"/>
              <a:gd name="T37" fmla="*/ 133 h 146"/>
              <a:gd name="T38" fmla="*/ 21 w 170"/>
              <a:gd name="T39" fmla="*/ 130 h 146"/>
              <a:gd name="T40" fmla="*/ 24 w 170"/>
              <a:gd name="T41" fmla="*/ 126 h 146"/>
              <a:gd name="T42" fmla="*/ 27 w 170"/>
              <a:gd name="T43" fmla="*/ 121 h 146"/>
              <a:gd name="T44" fmla="*/ 30 w 170"/>
              <a:gd name="T45" fmla="*/ 115 h 146"/>
              <a:gd name="T46" fmla="*/ 32 w 170"/>
              <a:gd name="T47" fmla="*/ 108 h 146"/>
              <a:gd name="T48" fmla="*/ 9 w 170"/>
              <a:gd name="T49" fmla="*/ 88 h 146"/>
              <a:gd name="T50" fmla="*/ 0 w 170"/>
              <a:gd name="T51" fmla="*/ 61 h 146"/>
              <a:gd name="T52" fmla="*/ 12 w 170"/>
              <a:gd name="T53" fmla="*/ 31 h 146"/>
              <a:gd name="T54" fmla="*/ 42 w 170"/>
              <a:gd name="T55" fmla="*/ 9 h 146"/>
              <a:gd name="T56" fmla="*/ 85 w 170"/>
              <a:gd name="T57" fmla="*/ 0 h 146"/>
              <a:gd name="T58" fmla="*/ 128 w 170"/>
              <a:gd name="T59" fmla="*/ 9 h 146"/>
              <a:gd name="T60" fmla="*/ 158 w 170"/>
              <a:gd name="T61" fmla="*/ 31 h 146"/>
              <a:gd name="T62" fmla="*/ 121 w 170"/>
              <a:gd name="T63" fmla="*/ 19 h 146"/>
              <a:gd name="T64" fmla="*/ 85 w 170"/>
              <a:gd name="T65" fmla="*/ 13 h 146"/>
              <a:gd name="T66" fmla="*/ 49 w 170"/>
              <a:gd name="T67" fmla="*/ 19 h 146"/>
              <a:gd name="T68" fmla="*/ 22 w 170"/>
              <a:gd name="T69" fmla="*/ 37 h 146"/>
              <a:gd name="T70" fmla="*/ 12 w 170"/>
              <a:gd name="T71" fmla="*/ 61 h 146"/>
              <a:gd name="T72" fmla="*/ 19 w 170"/>
              <a:gd name="T73" fmla="*/ 81 h 146"/>
              <a:gd name="T74" fmla="*/ 38 w 170"/>
              <a:gd name="T75" fmla="*/ 98 h 146"/>
              <a:gd name="T76" fmla="*/ 46 w 170"/>
              <a:gd name="T77" fmla="*/ 102 h 146"/>
              <a:gd name="T78" fmla="*/ 44 w 170"/>
              <a:gd name="T79" fmla="*/ 112 h 146"/>
              <a:gd name="T80" fmla="*/ 37 w 170"/>
              <a:gd name="T81" fmla="*/ 128 h 146"/>
              <a:gd name="T82" fmla="*/ 63 w 170"/>
              <a:gd name="T83" fmla="*/ 112 h 146"/>
              <a:gd name="T84" fmla="*/ 67 w 170"/>
              <a:gd name="T85" fmla="*/ 108 h 146"/>
              <a:gd name="T86" fmla="*/ 73 w 170"/>
              <a:gd name="T87" fmla="*/ 109 h 146"/>
              <a:gd name="T88" fmla="*/ 85 w 170"/>
              <a:gd name="T89" fmla="*/ 109 h 146"/>
              <a:gd name="T90" fmla="*/ 121 w 170"/>
              <a:gd name="T91" fmla="*/ 103 h 146"/>
              <a:gd name="T92" fmla="*/ 148 w 170"/>
              <a:gd name="T93" fmla="*/ 85 h 146"/>
              <a:gd name="T94" fmla="*/ 158 w 170"/>
              <a:gd name="T95" fmla="*/ 61 h 146"/>
              <a:gd name="T96" fmla="*/ 148 w 170"/>
              <a:gd name="T97" fmla="*/ 37 h 146"/>
              <a:gd name="T98" fmla="*/ 121 w 170"/>
              <a:gd name="T99" fmla="*/ 1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0" h="146">
                <a:moveTo>
                  <a:pt x="158" y="31"/>
                </a:moveTo>
                <a:cubicBezTo>
                  <a:pt x="166" y="40"/>
                  <a:pt x="170" y="50"/>
                  <a:pt x="170" y="61"/>
                </a:cubicBezTo>
                <a:cubicBezTo>
                  <a:pt x="170" y="72"/>
                  <a:pt x="166" y="82"/>
                  <a:pt x="158" y="91"/>
                </a:cubicBezTo>
                <a:cubicBezTo>
                  <a:pt x="151" y="101"/>
                  <a:pt x="140" y="108"/>
                  <a:pt x="128" y="113"/>
                </a:cubicBezTo>
                <a:cubicBezTo>
                  <a:pt x="115" y="119"/>
                  <a:pt x="100" y="121"/>
                  <a:pt x="85" y="121"/>
                </a:cubicBezTo>
                <a:cubicBezTo>
                  <a:pt x="81" y="121"/>
                  <a:pt x="76" y="121"/>
                  <a:pt x="71" y="121"/>
                </a:cubicBezTo>
                <a:cubicBezTo>
                  <a:pt x="59" y="132"/>
                  <a:pt x="44" y="139"/>
                  <a:pt x="28" y="144"/>
                </a:cubicBezTo>
                <a:cubicBezTo>
                  <a:pt x="25" y="144"/>
                  <a:pt x="21" y="145"/>
                  <a:pt x="17" y="146"/>
                </a:cubicBezTo>
                <a:cubicBezTo>
                  <a:pt x="17" y="146"/>
                  <a:pt x="17" y="146"/>
                  <a:pt x="17" y="146"/>
                </a:cubicBezTo>
                <a:cubicBezTo>
                  <a:pt x="16" y="146"/>
                  <a:pt x="15" y="145"/>
                  <a:pt x="14" y="145"/>
                </a:cubicBezTo>
                <a:cubicBezTo>
                  <a:pt x="13" y="144"/>
                  <a:pt x="13" y="143"/>
                  <a:pt x="12" y="142"/>
                </a:cubicBezTo>
                <a:cubicBezTo>
                  <a:pt x="12" y="142"/>
                  <a:pt x="12" y="142"/>
                  <a:pt x="12" y="142"/>
                </a:cubicBezTo>
                <a:cubicBezTo>
                  <a:pt x="12" y="142"/>
                  <a:pt x="12" y="141"/>
                  <a:pt x="12" y="141"/>
                </a:cubicBezTo>
                <a:cubicBezTo>
                  <a:pt x="13" y="140"/>
                  <a:pt x="13" y="140"/>
                  <a:pt x="13" y="140"/>
                </a:cubicBezTo>
                <a:cubicBezTo>
                  <a:pt x="13" y="140"/>
                  <a:pt x="13" y="139"/>
                  <a:pt x="13" y="139"/>
                </a:cubicBezTo>
                <a:cubicBezTo>
                  <a:pt x="13" y="139"/>
                  <a:pt x="14" y="138"/>
                  <a:pt x="14" y="138"/>
                </a:cubicBezTo>
                <a:cubicBezTo>
                  <a:pt x="14" y="138"/>
                  <a:pt x="14" y="138"/>
                  <a:pt x="14" y="137"/>
                </a:cubicBezTo>
                <a:cubicBezTo>
                  <a:pt x="15" y="137"/>
                  <a:pt x="15" y="137"/>
                  <a:pt x="15" y="136"/>
                </a:cubicBezTo>
                <a:cubicBezTo>
                  <a:pt x="15" y="136"/>
                  <a:pt x="16" y="135"/>
                  <a:pt x="18" y="133"/>
                </a:cubicBezTo>
                <a:cubicBezTo>
                  <a:pt x="19" y="132"/>
                  <a:pt x="21" y="130"/>
                  <a:pt x="21" y="130"/>
                </a:cubicBezTo>
                <a:cubicBezTo>
                  <a:pt x="22" y="129"/>
                  <a:pt x="23" y="128"/>
                  <a:pt x="24" y="126"/>
                </a:cubicBezTo>
                <a:cubicBezTo>
                  <a:pt x="25" y="124"/>
                  <a:pt x="26" y="123"/>
                  <a:pt x="27" y="121"/>
                </a:cubicBezTo>
                <a:cubicBezTo>
                  <a:pt x="28" y="120"/>
                  <a:pt x="29" y="118"/>
                  <a:pt x="30" y="115"/>
                </a:cubicBezTo>
                <a:cubicBezTo>
                  <a:pt x="31" y="113"/>
                  <a:pt x="32" y="111"/>
                  <a:pt x="32" y="108"/>
                </a:cubicBezTo>
                <a:cubicBezTo>
                  <a:pt x="22" y="103"/>
                  <a:pt x="15" y="96"/>
                  <a:pt x="9" y="88"/>
                </a:cubicBezTo>
                <a:cubicBezTo>
                  <a:pt x="3" y="79"/>
                  <a:pt x="0" y="70"/>
                  <a:pt x="0" y="61"/>
                </a:cubicBezTo>
                <a:cubicBezTo>
                  <a:pt x="0" y="50"/>
                  <a:pt x="4" y="40"/>
                  <a:pt x="12" y="31"/>
                </a:cubicBezTo>
                <a:cubicBezTo>
                  <a:pt x="19" y="21"/>
                  <a:pt x="29" y="14"/>
                  <a:pt x="42" y="9"/>
                </a:cubicBezTo>
                <a:cubicBezTo>
                  <a:pt x="55" y="3"/>
                  <a:pt x="70" y="0"/>
                  <a:pt x="85" y="0"/>
                </a:cubicBezTo>
                <a:cubicBezTo>
                  <a:pt x="100" y="0"/>
                  <a:pt x="115" y="3"/>
                  <a:pt x="128" y="9"/>
                </a:cubicBezTo>
                <a:cubicBezTo>
                  <a:pt x="140" y="14"/>
                  <a:pt x="151" y="21"/>
                  <a:pt x="158" y="31"/>
                </a:cubicBezTo>
                <a:close/>
                <a:moveTo>
                  <a:pt x="121" y="19"/>
                </a:moveTo>
                <a:cubicBezTo>
                  <a:pt x="110" y="15"/>
                  <a:pt x="98" y="13"/>
                  <a:pt x="85" y="13"/>
                </a:cubicBezTo>
                <a:cubicBezTo>
                  <a:pt x="72" y="13"/>
                  <a:pt x="60" y="15"/>
                  <a:pt x="49" y="19"/>
                </a:cubicBezTo>
                <a:cubicBezTo>
                  <a:pt x="38" y="23"/>
                  <a:pt x="29" y="29"/>
                  <a:pt x="22" y="37"/>
                </a:cubicBezTo>
                <a:cubicBezTo>
                  <a:pt x="16" y="44"/>
                  <a:pt x="12" y="52"/>
                  <a:pt x="12" y="61"/>
                </a:cubicBezTo>
                <a:cubicBezTo>
                  <a:pt x="12" y="68"/>
                  <a:pt x="15" y="75"/>
                  <a:pt x="19" y="81"/>
                </a:cubicBezTo>
                <a:cubicBezTo>
                  <a:pt x="24" y="88"/>
                  <a:pt x="30" y="93"/>
                  <a:pt x="38" y="98"/>
                </a:cubicBezTo>
                <a:cubicBezTo>
                  <a:pt x="46" y="102"/>
                  <a:pt x="46" y="102"/>
                  <a:pt x="46" y="102"/>
                </a:cubicBezTo>
                <a:cubicBezTo>
                  <a:pt x="44" y="112"/>
                  <a:pt x="44" y="112"/>
                  <a:pt x="44" y="112"/>
                </a:cubicBezTo>
                <a:cubicBezTo>
                  <a:pt x="42" y="117"/>
                  <a:pt x="40" y="123"/>
                  <a:pt x="37" y="128"/>
                </a:cubicBezTo>
                <a:cubicBezTo>
                  <a:pt x="47" y="124"/>
                  <a:pt x="55" y="118"/>
                  <a:pt x="63" y="112"/>
                </a:cubicBezTo>
                <a:cubicBezTo>
                  <a:pt x="67" y="108"/>
                  <a:pt x="67" y="108"/>
                  <a:pt x="67" y="108"/>
                </a:cubicBezTo>
                <a:cubicBezTo>
                  <a:pt x="73" y="109"/>
                  <a:pt x="73" y="109"/>
                  <a:pt x="73" y="109"/>
                </a:cubicBezTo>
                <a:cubicBezTo>
                  <a:pt x="77" y="109"/>
                  <a:pt x="81" y="109"/>
                  <a:pt x="85" y="109"/>
                </a:cubicBezTo>
                <a:cubicBezTo>
                  <a:pt x="98" y="109"/>
                  <a:pt x="110" y="107"/>
                  <a:pt x="121" y="103"/>
                </a:cubicBezTo>
                <a:cubicBezTo>
                  <a:pt x="132" y="98"/>
                  <a:pt x="141" y="92"/>
                  <a:pt x="148" y="85"/>
                </a:cubicBezTo>
                <a:cubicBezTo>
                  <a:pt x="154" y="78"/>
                  <a:pt x="158" y="70"/>
                  <a:pt x="158" y="61"/>
                </a:cubicBezTo>
                <a:cubicBezTo>
                  <a:pt x="158" y="52"/>
                  <a:pt x="154" y="44"/>
                  <a:pt x="148" y="37"/>
                </a:cubicBezTo>
                <a:cubicBezTo>
                  <a:pt x="141" y="29"/>
                  <a:pt x="132" y="23"/>
                  <a:pt x="121" y="1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10" name="Freeform 208"/>
          <p:cNvSpPr>
            <a:spLocks noEditPoints="1"/>
          </p:cNvSpPr>
          <p:nvPr/>
        </p:nvSpPr>
        <p:spPr bwMode="auto">
          <a:xfrm>
            <a:off x="3281117" y="4212076"/>
            <a:ext cx="255233" cy="202809"/>
          </a:xfrm>
          <a:custGeom>
            <a:avLst/>
            <a:gdLst>
              <a:gd name="T0" fmla="*/ 67 w 170"/>
              <a:gd name="T1" fmla="*/ 0 h 134"/>
              <a:gd name="T2" fmla="*/ 125 w 170"/>
              <a:gd name="T3" fmla="*/ 25 h 134"/>
              <a:gd name="T4" fmla="*/ 125 w 170"/>
              <a:gd name="T5" fmla="*/ 73 h 134"/>
              <a:gd name="T6" fmla="*/ 67 w 170"/>
              <a:gd name="T7" fmla="*/ 97 h 134"/>
              <a:gd name="T8" fmla="*/ 24 w 170"/>
              <a:gd name="T9" fmla="*/ 108 h 134"/>
              <a:gd name="T10" fmla="*/ 16 w 170"/>
              <a:gd name="T11" fmla="*/ 109 h 134"/>
              <a:gd name="T12" fmla="*/ 13 w 170"/>
              <a:gd name="T13" fmla="*/ 107 h 134"/>
              <a:gd name="T14" fmla="*/ 13 w 170"/>
              <a:gd name="T15" fmla="*/ 105 h 134"/>
              <a:gd name="T16" fmla="*/ 13 w 170"/>
              <a:gd name="T17" fmla="*/ 104 h 134"/>
              <a:gd name="T18" fmla="*/ 14 w 170"/>
              <a:gd name="T19" fmla="*/ 103 h 134"/>
              <a:gd name="T20" fmla="*/ 15 w 170"/>
              <a:gd name="T21" fmla="*/ 102 h 134"/>
              <a:gd name="T22" fmla="*/ 19 w 170"/>
              <a:gd name="T23" fmla="*/ 97 h 134"/>
              <a:gd name="T24" fmla="*/ 24 w 170"/>
              <a:gd name="T25" fmla="*/ 91 h 134"/>
              <a:gd name="T26" fmla="*/ 7 w 170"/>
              <a:gd name="T27" fmla="*/ 70 h 134"/>
              <a:gd name="T28" fmla="*/ 9 w 170"/>
              <a:gd name="T29" fmla="*/ 25 h 134"/>
              <a:gd name="T30" fmla="*/ 94 w 170"/>
              <a:gd name="T31" fmla="*/ 17 h 134"/>
              <a:gd name="T32" fmla="*/ 40 w 170"/>
              <a:gd name="T33" fmla="*/ 17 h 134"/>
              <a:gd name="T34" fmla="*/ 13 w 170"/>
              <a:gd name="T35" fmla="*/ 49 h 134"/>
              <a:gd name="T36" fmla="*/ 32 w 170"/>
              <a:gd name="T37" fmla="*/ 76 h 134"/>
              <a:gd name="T38" fmla="*/ 37 w 170"/>
              <a:gd name="T39" fmla="*/ 89 h 134"/>
              <a:gd name="T40" fmla="*/ 47 w 170"/>
              <a:gd name="T41" fmla="*/ 83 h 134"/>
              <a:gd name="T42" fmla="*/ 67 w 170"/>
              <a:gd name="T43" fmla="*/ 85 h 134"/>
              <a:gd name="T44" fmla="*/ 114 w 170"/>
              <a:gd name="T45" fmla="*/ 67 h 134"/>
              <a:gd name="T46" fmla="*/ 114 w 170"/>
              <a:gd name="T47" fmla="*/ 31 h 134"/>
              <a:gd name="T48" fmla="*/ 145 w 170"/>
              <a:gd name="T49" fmla="*/ 111 h 134"/>
              <a:gd name="T50" fmla="*/ 149 w 170"/>
              <a:gd name="T51" fmla="*/ 119 h 134"/>
              <a:gd name="T52" fmla="*/ 154 w 170"/>
              <a:gd name="T53" fmla="*/ 124 h 134"/>
              <a:gd name="T54" fmla="*/ 156 w 170"/>
              <a:gd name="T55" fmla="*/ 127 h 134"/>
              <a:gd name="T56" fmla="*/ 157 w 170"/>
              <a:gd name="T57" fmla="*/ 128 h 134"/>
              <a:gd name="T58" fmla="*/ 158 w 170"/>
              <a:gd name="T59" fmla="*/ 129 h 134"/>
              <a:gd name="T60" fmla="*/ 158 w 170"/>
              <a:gd name="T61" fmla="*/ 130 h 134"/>
              <a:gd name="T62" fmla="*/ 156 w 170"/>
              <a:gd name="T63" fmla="*/ 133 h 134"/>
              <a:gd name="T64" fmla="*/ 146 w 170"/>
              <a:gd name="T65" fmla="*/ 132 h 134"/>
              <a:gd name="T66" fmla="*/ 103 w 170"/>
              <a:gd name="T67" fmla="*/ 121 h 134"/>
              <a:gd name="T68" fmla="*/ 67 w 170"/>
              <a:gd name="T69" fmla="*/ 109 h 134"/>
              <a:gd name="T70" fmla="*/ 121 w 170"/>
              <a:gd name="T71" fmla="*/ 93 h 134"/>
              <a:gd name="T72" fmla="*/ 146 w 170"/>
              <a:gd name="T73" fmla="*/ 49 h 134"/>
              <a:gd name="T74" fmla="*/ 163 w 170"/>
              <a:gd name="T75" fmla="*/ 51 h 134"/>
              <a:gd name="T76" fmla="*/ 163 w 170"/>
              <a:gd name="T77" fmla="*/ 9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0" h="134">
                <a:moveTo>
                  <a:pt x="34" y="7"/>
                </a:moveTo>
                <a:cubicBezTo>
                  <a:pt x="44" y="3"/>
                  <a:pt x="55" y="0"/>
                  <a:pt x="67" y="0"/>
                </a:cubicBezTo>
                <a:cubicBezTo>
                  <a:pt x="79" y="0"/>
                  <a:pt x="90" y="3"/>
                  <a:pt x="100" y="7"/>
                </a:cubicBezTo>
                <a:cubicBezTo>
                  <a:pt x="111" y="11"/>
                  <a:pt x="119" y="17"/>
                  <a:pt x="125" y="25"/>
                </a:cubicBezTo>
                <a:cubicBezTo>
                  <a:pt x="131" y="32"/>
                  <a:pt x="134" y="40"/>
                  <a:pt x="134" y="49"/>
                </a:cubicBezTo>
                <a:cubicBezTo>
                  <a:pt x="134" y="58"/>
                  <a:pt x="131" y="66"/>
                  <a:pt x="125" y="73"/>
                </a:cubicBezTo>
                <a:cubicBezTo>
                  <a:pt x="119" y="81"/>
                  <a:pt x="111" y="86"/>
                  <a:pt x="100" y="91"/>
                </a:cubicBezTo>
                <a:cubicBezTo>
                  <a:pt x="90" y="95"/>
                  <a:pt x="79" y="97"/>
                  <a:pt x="67" y="97"/>
                </a:cubicBezTo>
                <a:cubicBezTo>
                  <a:pt x="62" y="97"/>
                  <a:pt x="56" y="97"/>
                  <a:pt x="50" y="96"/>
                </a:cubicBezTo>
                <a:cubicBezTo>
                  <a:pt x="43" y="101"/>
                  <a:pt x="34" y="105"/>
                  <a:pt x="24" y="108"/>
                </a:cubicBezTo>
                <a:cubicBezTo>
                  <a:pt x="22" y="108"/>
                  <a:pt x="19" y="109"/>
                  <a:pt x="16" y="109"/>
                </a:cubicBezTo>
                <a:cubicBezTo>
                  <a:pt x="16" y="109"/>
                  <a:pt x="16" y="109"/>
                  <a:pt x="16" y="109"/>
                </a:cubicBezTo>
                <a:cubicBezTo>
                  <a:pt x="15" y="109"/>
                  <a:pt x="14" y="109"/>
                  <a:pt x="14" y="109"/>
                </a:cubicBezTo>
                <a:cubicBezTo>
                  <a:pt x="13" y="108"/>
                  <a:pt x="13" y="107"/>
                  <a:pt x="13" y="107"/>
                </a:cubicBezTo>
                <a:cubicBezTo>
                  <a:pt x="13" y="106"/>
                  <a:pt x="13" y="106"/>
                  <a:pt x="13" y="106"/>
                </a:cubicBezTo>
                <a:cubicBezTo>
                  <a:pt x="13" y="106"/>
                  <a:pt x="13" y="106"/>
                  <a:pt x="13" y="105"/>
                </a:cubicBezTo>
                <a:cubicBezTo>
                  <a:pt x="13" y="105"/>
                  <a:pt x="13" y="105"/>
                  <a:pt x="13" y="105"/>
                </a:cubicBezTo>
                <a:cubicBezTo>
                  <a:pt x="13" y="105"/>
                  <a:pt x="13" y="104"/>
                  <a:pt x="13" y="104"/>
                </a:cubicBezTo>
                <a:cubicBezTo>
                  <a:pt x="13" y="104"/>
                  <a:pt x="13" y="104"/>
                  <a:pt x="13" y="104"/>
                </a:cubicBezTo>
                <a:cubicBezTo>
                  <a:pt x="13" y="104"/>
                  <a:pt x="14" y="103"/>
                  <a:pt x="14" y="103"/>
                </a:cubicBezTo>
                <a:cubicBezTo>
                  <a:pt x="14" y="103"/>
                  <a:pt x="14" y="103"/>
                  <a:pt x="14" y="103"/>
                </a:cubicBezTo>
                <a:cubicBezTo>
                  <a:pt x="14" y="103"/>
                  <a:pt x="14" y="103"/>
                  <a:pt x="15" y="102"/>
                </a:cubicBezTo>
                <a:cubicBezTo>
                  <a:pt x="15" y="102"/>
                  <a:pt x="16" y="101"/>
                  <a:pt x="17" y="100"/>
                </a:cubicBezTo>
                <a:cubicBezTo>
                  <a:pt x="18" y="99"/>
                  <a:pt x="19" y="98"/>
                  <a:pt x="19" y="97"/>
                </a:cubicBezTo>
                <a:cubicBezTo>
                  <a:pt x="20" y="97"/>
                  <a:pt x="20" y="96"/>
                  <a:pt x="21" y="95"/>
                </a:cubicBezTo>
                <a:cubicBezTo>
                  <a:pt x="22" y="93"/>
                  <a:pt x="23" y="92"/>
                  <a:pt x="24" y="91"/>
                </a:cubicBezTo>
                <a:cubicBezTo>
                  <a:pt x="24" y="90"/>
                  <a:pt x="25" y="88"/>
                  <a:pt x="26" y="87"/>
                </a:cubicBezTo>
                <a:cubicBezTo>
                  <a:pt x="18" y="82"/>
                  <a:pt x="12" y="77"/>
                  <a:pt x="7" y="70"/>
                </a:cubicBezTo>
                <a:cubicBezTo>
                  <a:pt x="3" y="63"/>
                  <a:pt x="0" y="56"/>
                  <a:pt x="0" y="49"/>
                </a:cubicBezTo>
                <a:cubicBezTo>
                  <a:pt x="0" y="40"/>
                  <a:pt x="3" y="32"/>
                  <a:pt x="9" y="25"/>
                </a:cubicBezTo>
                <a:cubicBezTo>
                  <a:pt x="15" y="17"/>
                  <a:pt x="23" y="11"/>
                  <a:pt x="34" y="7"/>
                </a:cubicBezTo>
                <a:close/>
                <a:moveTo>
                  <a:pt x="94" y="17"/>
                </a:moveTo>
                <a:cubicBezTo>
                  <a:pt x="86" y="14"/>
                  <a:pt x="77" y="13"/>
                  <a:pt x="67" y="13"/>
                </a:cubicBezTo>
                <a:cubicBezTo>
                  <a:pt x="57" y="13"/>
                  <a:pt x="48" y="14"/>
                  <a:pt x="40" y="17"/>
                </a:cubicBezTo>
                <a:cubicBezTo>
                  <a:pt x="32" y="21"/>
                  <a:pt x="25" y="25"/>
                  <a:pt x="20" y="31"/>
                </a:cubicBezTo>
                <a:cubicBezTo>
                  <a:pt x="15" y="36"/>
                  <a:pt x="13" y="42"/>
                  <a:pt x="13" y="49"/>
                </a:cubicBezTo>
                <a:cubicBezTo>
                  <a:pt x="13" y="54"/>
                  <a:pt x="14" y="59"/>
                  <a:pt x="18" y="64"/>
                </a:cubicBezTo>
                <a:cubicBezTo>
                  <a:pt x="21" y="69"/>
                  <a:pt x="26" y="73"/>
                  <a:pt x="32" y="76"/>
                </a:cubicBezTo>
                <a:cubicBezTo>
                  <a:pt x="41" y="82"/>
                  <a:pt x="41" y="82"/>
                  <a:pt x="41" y="82"/>
                </a:cubicBezTo>
                <a:cubicBezTo>
                  <a:pt x="37" y="89"/>
                  <a:pt x="37" y="89"/>
                  <a:pt x="37" y="89"/>
                </a:cubicBezTo>
                <a:cubicBezTo>
                  <a:pt x="40" y="88"/>
                  <a:pt x="42" y="87"/>
                  <a:pt x="43" y="86"/>
                </a:cubicBezTo>
                <a:cubicBezTo>
                  <a:pt x="47" y="83"/>
                  <a:pt x="47" y="83"/>
                  <a:pt x="47" y="83"/>
                </a:cubicBezTo>
                <a:cubicBezTo>
                  <a:pt x="53" y="84"/>
                  <a:pt x="53" y="84"/>
                  <a:pt x="53" y="84"/>
                </a:cubicBezTo>
                <a:cubicBezTo>
                  <a:pt x="57" y="85"/>
                  <a:pt x="62" y="85"/>
                  <a:pt x="67" y="85"/>
                </a:cubicBezTo>
                <a:cubicBezTo>
                  <a:pt x="77" y="85"/>
                  <a:pt x="86" y="84"/>
                  <a:pt x="94" y="80"/>
                </a:cubicBezTo>
                <a:cubicBezTo>
                  <a:pt x="102" y="77"/>
                  <a:pt x="109" y="73"/>
                  <a:pt x="114" y="67"/>
                </a:cubicBezTo>
                <a:cubicBezTo>
                  <a:pt x="119" y="61"/>
                  <a:pt x="121" y="55"/>
                  <a:pt x="121" y="49"/>
                </a:cubicBezTo>
                <a:cubicBezTo>
                  <a:pt x="121" y="42"/>
                  <a:pt x="119" y="36"/>
                  <a:pt x="114" y="31"/>
                </a:cubicBezTo>
                <a:cubicBezTo>
                  <a:pt x="109" y="25"/>
                  <a:pt x="102" y="21"/>
                  <a:pt x="94" y="17"/>
                </a:cubicBezTo>
                <a:close/>
                <a:moveTo>
                  <a:pt x="145" y="111"/>
                </a:moveTo>
                <a:cubicBezTo>
                  <a:pt x="145" y="112"/>
                  <a:pt x="146" y="114"/>
                  <a:pt x="147" y="115"/>
                </a:cubicBezTo>
                <a:cubicBezTo>
                  <a:pt x="147" y="116"/>
                  <a:pt x="148" y="118"/>
                  <a:pt x="149" y="119"/>
                </a:cubicBezTo>
                <a:cubicBezTo>
                  <a:pt x="150" y="120"/>
                  <a:pt x="151" y="121"/>
                  <a:pt x="151" y="121"/>
                </a:cubicBezTo>
                <a:cubicBezTo>
                  <a:pt x="152" y="122"/>
                  <a:pt x="152" y="123"/>
                  <a:pt x="154" y="124"/>
                </a:cubicBezTo>
                <a:cubicBezTo>
                  <a:pt x="155" y="125"/>
                  <a:pt x="155" y="126"/>
                  <a:pt x="156" y="127"/>
                </a:cubicBezTo>
                <a:cubicBezTo>
                  <a:pt x="156" y="127"/>
                  <a:pt x="156" y="127"/>
                  <a:pt x="156" y="127"/>
                </a:cubicBezTo>
                <a:cubicBezTo>
                  <a:pt x="156" y="127"/>
                  <a:pt x="156" y="127"/>
                  <a:pt x="157" y="128"/>
                </a:cubicBezTo>
                <a:cubicBezTo>
                  <a:pt x="157" y="128"/>
                  <a:pt x="157" y="128"/>
                  <a:pt x="157" y="128"/>
                </a:cubicBezTo>
                <a:cubicBezTo>
                  <a:pt x="157" y="128"/>
                  <a:pt x="157" y="128"/>
                  <a:pt x="157" y="129"/>
                </a:cubicBezTo>
                <a:cubicBezTo>
                  <a:pt x="157" y="129"/>
                  <a:pt x="157" y="129"/>
                  <a:pt x="158" y="129"/>
                </a:cubicBezTo>
                <a:cubicBezTo>
                  <a:pt x="158" y="129"/>
                  <a:pt x="158" y="129"/>
                  <a:pt x="158" y="130"/>
                </a:cubicBezTo>
                <a:cubicBezTo>
                  <a:pt x="158" y="130"/>
                  <a:pt x="158" y="130"/>
                  <a:pt x="158" y="130"/>
                </a:cubicBezTo>
                <a:cubicBezTo>
                  <a:pt x="158" y="130"/>
                  <a:pt x="158" y="131"/>
                  <a:pt x="158" y="131"/>
                </a:cubicBezTo>
                <a:cubicBezTo>
                  <a:pt x="157" y="132"/>
                  <a:pt x="157" y="132"/>
                  <a:pt x="156" y="133"/>
                </a:cubicBezTo>
                <a:cubicBezTo>
                  <a:pt x="156" y="133"/>
                  <a:pt x="155" y="134"/>
                  <a:pt x="154" y="134"/>
                </a:cubicBezTo>
                <a:cubicBezTo>
                  <a:pt x="151" y="133"/>
                  <a:pt x="148" y="133"/>
                  <a:pt x="146" y="132"/>
                </a:cubicBezTo>
                <a:cubicBezTo>
                  <a:pt x="136" y="130"/>
                  <a:pt x="128" y="125"/>
                  <a:pt x="120" y="120"/>
                </a:cubicBezTo>
                <a:cubicBezTo>
                  <a:pt x="114" y="121"/>
                  <a:pt x="109" y="121"/>
                  <a:pt x="103" y="121"/>
                </a:cubicBezTo>
                <a:cubicBezTo>
                  <a:pt x="86" y="121"/>
                  <a:pt x="71" y="117"/>
                  <a:pt x="59" y="109"/>
                </a:cubicBezTo>
                <a:cubicBezTo>
                  <a:pt x="62" y="109"/>
                  <a:pt x="65" y="109"/>
                  <a:pt x="67" y="109"/>
                </a:cubicBezTo>
                <a:cubicBezTo>
                  <a:pt x="77" y="109"/>
                  <a:pt x="87" y="108"/>
                  <a:pt x="96" y="105"/>
                </a:cubicBezTo>
                <a:cubicBezTo>
                  <a:pt x="106" y="102"/>
                  <a:pt x="114" y="98"/>
                  <a:pt x="121" y="93"/>
                </a:cubicBezTo>
                <a:cubicBezTo>
                  <a:pt x="129" y="87"/>
                  <a:pt x="135" y="80"/>
                  <a:pt x="139" y="73"/>
                </a:cubicBezTo>
                <a:cubicBezTo>
                  <a:pt x="144" y="65"/>
                  <a:pt x="146" y="57"/>
                  <a:pt x="146" y="49"/>
                </a:cubicBezTo>
                <a:cubicBezTo>
                  <a:pt x="146" y="44"/>
                  <a:pt x="145" y="39"/>
                  <a:pt x="143" y="34"/>
                </a:cubicBezTo>
                <a:cubicBezTo>
                  <a:pt x="152" y="39"/>
                  <a:pt x="158" y="45"/>
                  <a:pt x="163" y="51"/>
                </a:cubicBezTo>
                <a:cubicBezTo>
                  <a:pt x="167" y="58"/>
                  <a:pt x="170" y="65"/>
                  <a:pt x="170" y="73"/>
                </a:cubicBezTo>
                <a:cubicBezTo>
                  <a:pt x="170" y="81"/>
                  <a:pt x="168" y="88"/>
                  <a:pt x="163" y="94"/>
                </a:cubicBezTo>
                <a:cubicBezTo>
                  <a:pt x="159" y="101"/>
                  <a:pt x="153" y="106"/>
                  <a:pt x="145" y="11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11" name="Freeform 209"/>
          <p:cNvSpPr/>
          <p:nvPr/>
        </p:nvSpPr>
        <p:spPr bwMode="auto">
          <a:xfrm>
            <a:off x="3604715" y="4193844"/>
            <a:ext cx="129896" cy="239270"/>
          </a:xfrm>
          <a:custGeom>
            <a:avLst/>
            <a:gdLst>
              <a:gd name="T0" fmla="*/ 84 w 86"/>
              <a:gd name="T1" fmla="*/ 42 h 158"/>
              <a:gd name="T2" fmla="*/ 85 w 86"/>
              <a:gd name="T3" fmla="*/ 46 h 158"/>
              <a:gd name="T4" fmla="*/ 34 w 86"/>
              <a:gd name="T5" fmla="*/ 155 h 158"/>
              <a:gd name="T6" fmla="*/ 30 w 86"/>
              <a:gd name="T7" fmla="*/ 158 h 158"/>
              <a:gd name="T8" fmla="*/ 29 w 86"/>
              <a:gd name="T9" fmla="*/ 157 h 158"/>
              <a:gd name="T10" fmla="*/ 26 w 86"/>
              <a:gd name="T11" fmla="*/ 156 h 158"/>
              <a:gd name="T12" fmla="*/ 26 w 86"/>
              <a:gd name="T13" fmla="*/ 153 h 158"/>
              <a:gd name="T14" fmla="*/ 44 w 86"/>
              <a:gd name="T15" fmla="*/ 76 h 158"/>
              <a:gd name="T16" fmla="*/ 6 w 86"/>
              <a:gd name="T17" fmla="*/ 86 h 158"/>
              <a:gd name="T18" fmla="*/ 5 w 86"/>
              <a:gd name="T19" fmla="*/ 86 h 158"/>
              <a:gd name="T20" fmla="*/ 2 w 86"/>
              <a:gd name="T21" fmla="*/ 85 h 158"/>
              <a:gd name="T22" fmla="*/ 1 w 86"/>
              <a:gd name="T23" fmla="*/ 81 h 158"/>
              <a:gd name="T24" fmla="*/ 20 w 86"/>
              <a:gd name="T25" fmla="*/ 3 h 158"/>
              <a:gd name="T26" fmla="*/ 21 w 86"/>
              <a:gd name="T27" fmla="*/ 1 h 158"/>
              <a:gd name="T28" fmla="*/ 24 w 86"/>
              <a:gd name="T29" fmla="*/ 0 h 158"/>
              <a:gd name="T30" fmla="*/ 55 w 86"/>
              <a:gd name="T31" fmla="*/ 0 h 158"/>
              <a:gd name="T32" fmla="*/ 58 w 86"/>
              <a:gd name="T33" fmla="*/ 2 h 158"/>
              <a:gd name="T34" fmla="*/ 59 w 86"/>
              <a:gd name="T35" fmla="*/ 4 h 158"/>
              <a:gd name="T36" fmla="*/ 59 w 86"/>
              <a:gd name="T37" fmla="*/ 6 h 158"/>
              <a:gd name="T38" fmla="*/ 42 w 86"/>
              <a:gd name="T39" fmla="*/ 50 h 158"/>
              <a:gd name="T40" fmla="*/ 80 w 86"/>
              <a:gd name="T41" fmla="*/ 41 h 158"/>
              <a:gd name="T42" fmla="*/ 81 w 86"/>
              <a:gd name="T43" fmla="*/ 40 h 158"/>
              <a:gd name="T44" fmla="*/ 84 w 86"/>
              <a:gd name="T45" fmla="*/ 4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58">
                <a:moveTo>
                  <a:pt x="84" y="42"/>
                </a:moveTo>
                <a:cubicBezTo>
                  <a:pt x="85" y="43"/>
                  <a:pt x="86" y="44"/>
                  <a:pt x="85" y="46"/>
                </a:cubicBezTo>
                <a:cubicBezTo>
                  <a:pt x="34" y="155"/>
                  <a:pt x="34" y="155"/>
                  <a:pt x="34" y="155"/>
                </a:cubicBezTo>
                <a:cubicBezTo>
                  <a:pt x="33" y="157"/>
                  <a:pt x="32" y="158"/>
                  <a:pt x="30" y="158"/>
                </a:cubicBezTo>
                <a:cubicBezTo>
                  <a:pt x="30" y="158"/>
                  <a:pt x="29" y="158"/>
                  <a:pt x="29" y="157"/>
                </a:cubicBezTo>
                <a:cubicBezTo>
                  <a:pt x="27" y="157"/>
                  <a:pt x="27" y="157"/>
                  <a:pt x="26" y="156"/>
                </a:cubicBezTo>
                <a:cubicBezTo>
                  <a:pt x="26" y="155"/>
                  <a:pt x="25" y="154"/>
                  <a:pt x="26" y="153"/>
                </a:cubicBezTo>
                <a:cubicBezTo>
                  <a:pt x="44" y="76"/>
                  <a:pt x="44" y="76"/>
                  <a:pt x="44" y="76"/>
                </a:cubicBezTo>
                <a:cubicBezTo>
                  <a:pt x="6" y="86"/>
                  <a:pt x="6" y="86"/>
                  <a:pt x="6" y="86"/>
                </a:cubicBezTo>
                <a:cubicBezTo>
                  <a:pt x="6" y="86"/>
                  <a:pt x="5" y="86"/>
                  <a:pt x="5" y="86"/>
                </a:cubicBezTo>
                <a:cubicBezTo>
                  <a:pt x="4" y="86"/>
                  <a:pt x="3" y="86"/>
                  <a:pt x="2" y="85"/>
                </a:cubicBezTo>
                <a:cubicBezTo>
                  <a:pt x="1" y="84"/>
                  <a:pt x="0" y="83"/>
                  <a:pt x="1" y="81"/>
                </a:cubicBezTo>
                <a:cubicBezTo>
                  <a:pt x="20" y="3"/>
                  <a:pt x="20" y="3"/>
                  <a:pt x="20" y="3"/>
                </a:cubicBezTo>
                <a:cubicBezTo>
                  <a:pt x="20" y="2"/>
                  <a:pt x="20" y="2"/>
                  <a:pt x="21" y="1"/>
                </a:cubicBezTo>
                <a:cubicBezTo>
                  <a:pt x="22" y="1"/>
                  <a:pt x="23" y="0"/>
                  <a:pt x="24" y="0"/>
                </a:cubicBezTo>
                <a:cubicBezTo>
                  <a:pt x="55" y="0"/>
                  <a:pt x="55" y="0"/>
                  <a:pt x="55" y="0"/>
                </a:cubicBezTo>
                <a:cubicBezTo>
                  <a:pt x="56" y="0"/>
                  <a:pt x="57" y="1"/>
                  <a:pt x="58" y="2"/>
                </a:cubicBezTo>
                <a:cubicBezTo>
                  <a:pt x="59" y="2"/>
                  <a:pt x="59" y="3"/>
                  <a:pt x="59" y="4"/>
                </a:cubicBezTo>
                <a:cubicBezTo>
                  <a:pt x="59" y="5"/>
                  <a:pt x="59" y="5"/>
                  <a:pt x="59" y="6"/>
                </a:cubicBezTo>
                <a:cubicBezTo>
                  <a:pt x="42" y="50"/>
                  <a:pt x="42" y="50"/>
                  <a:pt x="42" y="50"/>
                </a:cubicBezTo>
                <a:cubicBezTo>
                  <a:pt x="80" y="41"/>
                  <a:pt x="80" y="41"/>
                  <a:pt x="80" y="41"/>
                </a:cubicBezTo>
                <a:cubicBezTo>
                  <a:pt x="80" y="40"/>
                  <a:pt x="81" y="40"/>
                  <a:pt x="81" y="40"/>
                </a:cubicBezTo>
                <a:cubicBezTo>
                  <a:pt x="82" y="40"/>
                  <a:pt x="83" y="41"/>
                  <a:pt x="84" y="4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12" name="Freeform 210"/>
          <p:cNvSpPr/>
          <p:nvPr/>
        </p:nvSpPr>
        <p:spPr bwMode="auto">
          <a:xfrm>
            <a:off x="3800699" y="4193845"/>
            <a:ext cx="255233" cy="221039"/>
          </a:xfrm>
          <a:custGeom>
            <a:avLst/>
            <a:gdLst>
              <a:gd name="T0" fmla="*/ 169 w 169"/>
              <a:gd name="T1" fmla="*/ 136 h 146"/>
              <a:gd name="T2" fmla="*/ 160 w 169"/>
              <a:gd name="T3" fmla="*/ 146 h 146"/>
              <a:gd name="T4" fmla="*/ 124 w 169"/>
              <a:gd name="T5" fmla="*/ 143 h 146"/>
              <a:gd name="T6" fmla="*/ 121 w 169"/>
              <a:gd name="T7" fmla="*/ 106 h 146"/>
              <a:gd name="T8" fmla="*/ 130 w 169"/>
              <a:gd name="T9" fmla="*/ 97 h 146"/>
              <a:gd name="T10" fmla="*/ 139 w 169"/>
              <a:gd name="T11" fmla="*/ 79 h 146"/>
              <a:gd name="T12" fmla="*/ 91 w 169"/>
              <a:gd name="T13" fmla="*/ 97 h 146"/>
              <a:gd name="T14" fmla="*/ 106 w 169"/>
              <a:gd name="T15" fmla="*/ 100 h 146"/>
              <a:gd name="T16" fmla="*/ 109 w 169"/>
              <a:gd name="T17" fmla="*/ 136 h 146"/>
              <a:gd name="T18" fmla="*/ 100 w 169"/>
              <a:gd name="T19" fmla="*/ 146 h 146"/>
              <a:gd name="T20" fmla="*/ 63 w 169"/>
              <a:gd name="T21" fmla="*/ 143 h 146"/>
              <a:gd name="T22" fmla="*/ 61 w 169"/>
              <a:gd name="T23" fmla="*/ 106 h 146"/>
              <a:gd name="T24" fmla="*/ 70 w 169"/>
              <a:gd name="T25" fmla="*/ 97 h 146"/>
              <a:gd name="T26" fmla="*/ 79 w 169"/>
              <a:gd name="T27" fmla="*/ 79 h 146"/>
              <a:gd name="T28" fmla="*/ 30 w 169"/>
              <a:gd name="T29" fmla="*/ 97 h 146"/>
              <a:gd name="T30" fmla="*/ 46 w 169"/>
              <a:gd name="T31" fmla="*/ 100 h 146"/>
              <a:gd name="T32" fmla="*/ 48 w 169"/>
              <a:gd name="T33" fmla="*/ 136 h 146"/>
              <a:gd name="T34" fmla="*/ 39 w 169"/>
              <a:gd name="T35" fmla="*/ 146 h 146"/>
              <a:gd name="T36" fmla="*/ 3 w 169"/>
              <a:gd name="T37" fmla="*/ 143 h 146"/>
              <a:gd name="T38" fmla="*/ 0 w 169"/>
              <a:gd name="T39" fmla="*/ 106 h 146"/>
              <a:gd name="T40" fmla="*/ 9 w 169"/>
              <a:gd name="T41" fmla="*/ 97 h 146"/>
              <a:gd name="T42" fmla="*/ 18 w 169"/>
              <a:gd name="T43" fmla="*/ 79 h 146"/>
              <a:gd name="T44" fmla="*/ 30 w 169"/>
              <a:gd name="T45" fmla="*/ 67 h 146"/>
              <a:gd name="T46" fmla="*/ 79 w 169"/>
              <a:gd name="T47" fmla="*/ 49 h 146"/>
              <a:gd name="T48" fmla="*/ 63 w 169"/>
              <a:gd name="T49" fmla="*/ 46 h 146"/>
              <a:gd name="T50" fmla="*/ 61 w 169"/>
              <a:gd name="T51" fmla="*/ 9 h 146"/>
              <a:gd name="T52" fmla="*/ 70 w 169"/>
              <a:gd name="T53" fmla="*/ 0 h 146"/>
              <a:gd name="T54" fmla="*/ 106 w 169"/>
              <a:gd name="T55" fmla="*/ 3 h 146"/>
              <a:gd name="T56" fmla="*/ 109 w 169"/>
              <a:gd name="T57" fmla="*/ 40 h 146"/>
              <a:gd name="T58" fmla="*/ 100 w 169"/>
              <a:gd name="T59" fmla="*/ 49 h 146"/>
              <a:gd name="T60" fmla="*/ 91 w 169"/>
              <a:gd name="T61" fmla="*/ 67 h 146"/>
              <a:gd name="T62" fmla="*/ 148 w 169"/>
              <a:gd name="T63" fmla="*/ 70 h 146"/>
              <a:gd name="T64" fmla="*/ 151 w 169"/>
              <a:gd name="T65" fmla="*/ 97 h 146"/>
              <a:gd name="T66" fmla="*/ 167 w 169"/>
              <a:gd name="T67" fmla="*/ 10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9" h="146">
                <a:moveTo>
                  <a:pt x="169" y="106"/>
                </a:moveTo>
                <a:cubicBezTo>
                  <a:pt x="169" y="136"/>
                  <a:pt x="169" y="136"/>
                  <a:pt x="169" y="136"/>
                </a:cubicBezTo>
                <a:cubicBezTo>
                  <a:pt x="169" y="139"/>
                  <a:pt x="169" y="141"/>
                  <a:pt x="167" y="143"/>
                </a:cubicBezTo>
                <a:cubicBezTo>
                  <a:pt x="165" y="145"/>
                  <a:pt x="163" y="146"/>
                  <a:pt x="160" y="146"/>
                </a:cubicBezTo>
                <a:cubicBezTo>
                  <a:pt x="130" y="146"/>
                  <a:pt x="130" y="146"/>
                  <a:pt x="130" y="146"/>
                </a:cubicBezTo>
                <a:cubicBezTo>
                  <a:pt x="128" y="146"/>
                  <a:pt x="125" y="145"/>
                  <a:pt x="124" y="143"/>
                </a:cubicBezTo>
                <a:cubicBezTo>
                  <a:pt x="122" y="141"/>
                  <a:pt x="121" y="139"/>
                  <a:pt x="121" y="136"/>
                </a:cubicBezTo>
                <a:cubicBezTo>
                  <a:pt x="121" y="106"/>
                  <a:pt x="121" y="106"/>
                  <a:pt x="121" y="106"/>
                </a:cubicBezTo>
                <a:cubicBezTo>
                  <a:pt x="121" y="104"/>
                  <a:pt x="122" y="102"/>
                  <a:pt x="124" y="100"/>
                </a:cubicBezTo>
                <a:cubicBezTo>
                  <a:pt x="125" y="98"/>
                  <a:pt x="128" y="97"/>
                  <a:pt x="130" y="97"/>
                </a:cubicBezTo>
                <a:cubicBezTo>
                  <a:pt x="139" y="97"/>
                  <a:pt x="139" y="97"/>
                  <a:pt x="139" y="97"/>
                </a:cubicBezTo>
                <a:cubicBezTo>
                  <a:pt x="139" y="79"/>
                  <a:pt x="139" y="79"/>
                  <a:pt x="139" y="79"/>
                </a:cubicBezTo>
                <a:cubicBezTo>
                  <a:pt x="91" y="79"/>
                  <a:pt x="91" y="79"/>
                  <a:pt x="91" y="79"/>
                </a:cubicBezTo>
                <a:cubicBezTo>
                  <a:pt x="91" y="97"/>
                  <a:pt x="91" y="97"/>
                  <a:pt x="91" y="97"/>
                </a:cubicBezTo>
                <a:cubicBezTo>
                  <a:pt x="100" y="97"/>
                  <a:pt x="100" y="97"/>
                  <a:pt x="100" y="97"/>
                </a:cubicBezTo>
                <a:cubicBezTo>
                  <a:pt x="102" y="97"/>
                  <a:pt x="105" y="98"/>
                  <a:pt x="106" y="100"/>
                </a:cubicBezTo>
                <a:cubicBezTo>
                  <a:pt x="108" y="102"/>
                  <a:pt x="109" y="104"/>
                  <a:pt x="109" y="106"/>
                </a:cubicBezTo>
                <a:cubicBezTo>
                  <a:pt x="109" y="136"/>
                  <a:pt x="109" y="136"/>
                  <a:pt x="109" y="136"/>
                </a:cubicBezTo>
                <a:cubicBezTo>
                  <a:pt x="109" y="139"/>
                  <a:pt x="108" y="141"/>
                  <a:pt x="106" y="143"/>
                </a:cubicBezTo>
                <a:cubicBezTo>
                  <a:pt x="105" y="145"/>
                  <a:pt x="102" y="146"/>
                  <a:pt x="100" y="146"/>
                </a:cubicBezTo>
                <a:cubicBezTo>
                  <a:pt x="70" y="146"/>
                  <a:pt x="70" y="146"/>
                  <a:pt x="70" y="146"/>
                </a:cubicBezTo>
                <a:cubicBezTo>
                  <a:pt x="67" y="146"/>
                  <a:pt x="65" y="145"/>
                  <a:pt x="63" y="143"/>
                </a:cubicBezTo>
                <a:cubicBezTo>
                  <a:pt x="61" y="141"/>
                  <a:pt x="61" y="139"/>
                  <a:pt x="61" y="136"/>
                </a:cubicBezTo>
                <a:cubicBezTo>
                  <a:pt x="61" y="106"/>
                  <a:pt x="61" y="106"/>
                  <a:pt x="61" y="106"/>
                </a:cubicBezTo>
                <a:cubicBezTo>
                  <a:pt x="61" y="104"/>
                  <a:pt x="61" y="102"/>
                  <a:pt x="63" y="100"/>
                </a:cubicBezTo>
                <a:cubicBezTo>
                  <a:pt x="65" y="98"/>
                  <a:pt x="67" y="97"/>
                  <a:pt x="70" y="97"/>
                </a:cubicBezTo>
                <a:cubicBezTo>
                  <a:pt x="79" y="97"/>
                  <a:pt x="79" y="97"/>
                  <a:pt x="79" y="97"/>
                </a:cubicBezTo>
                <a:cubicBezTo>
                  <a:pt x="79" y="79"/>
                  <a:pt x="79" y="79"/>
                  <a:pt x="79" y="79"/>
                </a:cubicBezTo>
                <a:cubicBezTo>
                  <a:pt x="30" y="79"/>
                  <a:pt x="30" y="79"/>
                  <a:pt x="30" y="79"/>
                </a:cubicBezTo>
                <a:cubicBezTo>
                  <a:pt x="30" y="97"/>
                  <a:pt x="30" y="97"/>
                  <a:pt x="30" y="97"/>
                </a:cubicBezTo>
                <a:cubicBezTo>
                  <a:pt x="39" y="97"/>
                  <a:pt x="39" y="97"/>
                  <a:pt x="39" y="97"/>
                </a:cubicBezTo>
                <a:cubicBezTo>
                  <a:pt x="42" y="97"/>
                  <a:pt x="44" y="98"/>
                  <a:pt x="46" y="100"/>
                </a:cubicBezTo>
                <a:cubicBezTo>
                  <a:pt x="48" y="102"/>
                  <a:pt x="48" y="104"/>
                  <a:pt x="48" y="106"/>
                </a:cubicBezTo>
                <a:cubicBezTo>
                  <a:pt x="48" y="136"/>
                  <a:pt x="48" y="136"/>
                  <a:pt x="48" y="136"/>
                </a:cubicBezTo>
                <a:cubicBezTo>
                  <a:pt x="48" y="139"/>
                  <a:pt x="48" y="141"/>
                  <a:pt x="46" y="143"/>
                </a:cubicBezTo>
                <a:cubicBezTo>
                  <a:pt x="44" y="145"/>
                  <a:pt x="42" y="146"/>
                  <a:pt x="39" y="146"/>
                </a:cubicBezTo>
                <a:cubicBezTo>
                  <a:pt x="9" y="146"/>
                  <a:pt x="9" y="146"/>
                  <a:pt x="9" y="146"/>
                </a:cubicBezTo>
                <a:cubicBezTo>
                  <a:pt x="7" y="146"/>
                  <a:pt x="4" y="145"/>
                  <a:pt x="3" y="143"/>
                </a:cubicBezTo>
                <a:cubicBezTo>
                  <a:pt x="1" y="141"/>
                  <a:pt x="0" y="139"/>
                  <a:pt x="0" y="136"/>
                </a:cubicBezTo>
                <a:cubicBezTo>
                  <a:pt x="0" y="106"/>
                  <a:pt x="0" y="106"/>
                  <a:pt x="0" y="106"/>
                </a:cubicBezTo>
                <a:cubicBezTo>
                  <a:pt x="0" y="104"/>
                  <a:pt x="1" y="102"/>
                  <a:pt x="3" y="100"/>
                </a:cubicBezTo>
                <a:cubicBezTo>
                  <a:pt x="4" y="98"/>
                  <a:pt x="7" y="97"/>
                  <a:pt x="9" y="97"/>
                </a:cubicBezTo>
                <a:cubicBezTo>
                  <a:pt x="18" y="97"/>
                  <a:pt x="18" y="97"/>
                  <a:pt x="18" y="97"/>
                </a:cubicBezTo>
                <a:cubicBezTo>
                  <a:pt x="18" y="79"/>
                  <a:pt x="18" y="79"/>
                  <a:pt x="18" y="79"/>
                </a:cubicBezTo>
                <a:cubicBezTo>
                  <a:pt x="18" y="76"/>
                  <a:pt x="19" y="73"/>
                  <a:pt x="22" y="70"/>
                </a:cubicBezTo>
                <a:cubicBezTo>
                  <a:pt x="24" y="68"/>
                  <a:pt x="27" y="67"/>
                  <a:pt x="30" y="67"/>
                </a:cubicBezTo>
                <a:cubicBezTo>
                  <a:pt x="79" y="67"/>
                  <a:pt x="79" y="67"/>
                  <a:pt x="79" y="67"/>
                </a:cubicBezTo>
                <a:cubicBezTo>
                  <a:pt x="79" y="49"/>
                  <a:pt x="79" y="49"/>
                  <a:pt x="79" y="49"/>
                </a:cubicBezTo>
                <a:cubicBezTo>
                  <a:pt x="70" y="49"/>
                  <a:pt x="70" y="49"/>
                  <a:pt x="70" y="49"/>
                </a:cubicBezTo>
                <a:cubicBezTo>
                  <a:pt x="67" y="49"/>
                  <a:pt x="65" y="48"/>
                  <a:pt x="63" y="46"/>
                </a:cubicBezTo>
                <a:cubicBezTo>
                  <a:pt x="61" y="44"/>
                  <a:pt x="61" y="42"/>
                  <a:pt x="61" y="40"/>
                </a:cubicBezTo>
                <a:cubicBezTo>
                  <a:pt x="61" y="9"/>
                  <a:pt x="61" y="9"/>
                  <a:pt x="61" y="9"/>
                </a:cubicBezTo>
                <a:cubicBezTo>
                  <a:pt x="61" y="7"/>
                  <a:pt x="61" y="5"/>
                  <a:pt x="63" y="3"/>
                </a:cubicBezTo>
                <a:cubicBezTo>
                  <a:pt x="65" y="1"/>
                  <a:pt x="67" y="0"/>
                  <a:pt x="70" y="0"/>
                </a:cubicBezTo>
                <a:cubicBezTo>
                  <a:pt x="100" y="0"/>
                  <a:pt x="100" y="0"/>
                  <a:pt x="100" y="0"/>
                </a:cubicBezTo>
                <a:cubicBezTo>
                  <a:pt x="102" y="0"/>
                  <a:pt x="105" y="1"/>
                  <a:pt x="106" y="3"/>
                </a:cubicBezTo>
                <a:cubicBezTo>
                  <a:pt x="108" y="5"/>
                  <a:pt x="109" y="7"/>
                  <a:pt x="109" y="9"/>
                </a:cubicBezTo>
                <a:cubicBezTo>
                  <a:pt x="109" y="40"/>
                  <a:pt x="109" y="40"/>
                  <a:pt x="109" y="40"/>
                </a:cubicBezTo>
                <a:cubicBezTo>
                  <a:pt x="109" y="42"/>
                  <a:pt x="108" y="44"/>
                  <a:pt x="106" y="46"/>
                </a:cubicBezTo>
                <a:cubicBezTo>
                  <a:pt x="105" y="48"/>
                  <a:pt x="102" y="49"/>
                  <a:pt x="100" y="49"/>
                </a:cubicBezTo>
                <a:cubicBezTo>
                  <a:pt x="91" y="49"/>
                  <a:pt x="91" y="49"/>
                  <a:pt x="91" y="49"/>
                </a:cubicBezTo>
                <a:cubicBezTo>
                  <a:pt x="91" y="67"/>
                  <a:pt x="91" y="67"/>
                  <a:pt x="91" y="67"/>
                </a:cubicBezTo>
                <a:cubicBezTo>
                  <a:pt x="139" y="67"/>
                  <a:pt x="139" y="67"/>
                  <a:pt x="139" y="67"/>
                </a:cubicBezTo>
                <a:cubicBezTo>
                  <a:pt x="142" y="67"/>
                  <a:pt x="145" y="68"/>
                  <a:pt x="148" y="70"/>
                </a:cubicBezTo>
                <a:cubicBezTo>
                  <a:pt x="150" y="73"/>
                  <a:pt x="151" y="76"/>
                  <a:pt x="151" y="79"/>
                </a:cubicBezTo>
                <a:cubicBezTo>
                  <a:pt x="151" y="97"/>
                  <a:pt x="151" y="97"/>
                  <a:pt x="151" y="97"/>
                </a:cubicBezTo>
                <a:cubicBezTo>
                  <a:pt x="160" y="97"/>
                  <a:pt x="160" y="97"/>
                  <a:pt x="160" y="97"/>
                </a:cubicBezTo>
                <a:cubicBezTo>
                  <a:pt x="163" y="97"/>
                  <a:pt x="165" y="98"/>
                  <a:pt x="167" y="100"/>
                </a:cubicBezTo>
                <a:cubicBezTo>
                  <a:pt x="169" y="102"/>
                  <a:pt x="169" y="104"/>
                  <a:pt x="169" y="10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13" name="Freeform 211"/>
          <p:cNvSpPr>
            <a:spLocks noEditPoints="1"/>
          </p:cNvSpPr>
          <p:nvPr/>
        </p:nvSpPr>
        <p:spPr bwMode="auto">
          <a:xfrm>
            <a:off x="4124297" y="4184729"/>
            <a:ext cx="237003" cy="230154"/>
          </a:xfrm>
          <a:custGeom>
            <a:avLst/>
            <a:gdLst>
              <a:gd name="T0" fmla="*/ 157 w 158"/>
              <a:gd name="T1" fmla="*/ 77 h 152"/>
              <a:gd name="T2" fmla="*/ 152 w 158"/>
              <a:gd name="T3" fmla="*/ 77 h 152"/>
              <a:gd name="T4" fmla="*/ 134 w 158"/>
              <a:gd name="T5" fmla="*/ 68 h 152"/>
              <a:gd name="T6" fmla="*/ 112 w 158"/>
              <a:gd name="T7" fmla="*/ 81 h 152"/>
              <a:gd name="T8" fmla="*/ 109 w 158"/>
              <a:gd name="T9" fmla="*/ 86 h 152"/>
              <a:gd name="T10" fmla="*/ 104 w 158"/>
              <a:gd name="T11" fmla="*/ 86 h 152"/>
              <a:gd name="T12" fmla="*/ 101 w 158"/>
              <a:gd name="T13" fmla="*/ 81 h 152"/>
              <a:gd name="T14" fmla="*/ 79 w 158"/>
              <a:gd name="T15" fmla="*/ 68 h 152"/>
              <a:gd name="T16" fmla="*/ 57 w 158"/>
              <a:gd name="T17" fmla="*/ 81 h 152"/>
              <a:gd name="T18" fmla="*/ 54 w 158"/>
              <a:gd name="T19" fmla="*/ 86 h 152"/>
              <a:gd name="T20" fmla="*/ 49 w 158"/>
              <a:gd name="T21" fmla="*/ 86 h 152"/>
              <a:gd name="T22" fmla="*/ 46 w 158"/>
              <a:gd name="T23" fmla="*/ 81 h 152"/>
              <a:gd name="T24" fmla="*/ 24 w 158"/>
              <a:gd name="T25" fmla="*/ 68 h 152"/>
              <a:gd name="T26" fmla="*/ 5 w 158"/>
              <a:gd name="T27" fmla="*/ 77 h 152"/>
              <a:gd name="T28" fmla="*/ 1 w 158"/>
              <a:gd name="T29" fmla="*/ 77 h 152"/>
              <a:gd name="T30" fmla="*/ 0 w 158"/>
              <a:gd name="T31" fmla="*/ 74 h 152"/>
              <a:gd name="T32" fmla="*/ 45 w 158"/>
              <a:gd name="T33" fmla="*/ 25 h 152"/>
              <a:gd name="T34" fmla="*/ 105 w 158"/>
              <a:gd name="T35" fmla="*/ 22 h 152"/>
              <a:gd name="T36" fmla="*/ 146 w 158"/>
              <a:gd name="T37" fmla="*/ 51 h 152"/>
              <a:gd name="T38" fmla="*/ 158 w 158"/>
              <a:gd name="T39" fmla="*/ 75 h 152"/>
              <a:gd name="T40" fmla="*/ 85 w 158"/>
              <a:gd name="T41" fmla="*/ 127 h 152"/>
              <a:gd name="T42" fmla="*/ 61 w 158"/>
              <a:gd name="T43" fmla="*/ 152 h 152"/>
              <a:gd name="T44" fmla="*/ 36 w 158"/>
              <a:gd name="T45" fmla="*/ 127 h 152"/>
              <a:gd name="T46" fmla="*/ 43 w 158"/>
              <a:gd name="T47" fmla="*/ 121 h 152"/>
              <a:gd name="T48" fmla="*/ 49 w 158"/>
              <a:gd name="T49" fmla="*/ 127 h 152"/>
              <a:gd name="T50" fmla="*/ 61 w 158"/>
              <a:gd name="T51" fmla="*/ 139 h 152"/>
              <a:gd name="T52" fmla="*/ 73 w 158"/>
              <a:gd name="T53" fmla="*/ 127 h 152"/>
              <a:gd name="T54" fmla="*/ 79 w 158"/>
              <a:gd name="T55" fmla="*/ 71 h 152"/>
              <a:gd name="T56" fmla="*/ 85 w 158"/>
              <a:gd name="T57" fmla="*/ 6 h 152"/>
              <a:gd name="T58" fmla="*/ 79 w 158"/>
              <a:gd name="T59" fmla="*/ 15 h 152"/>
              <a:gd name="T60" fmla="*/ 73 w 158"/>
              <a:gd name="T61" fmla="*/ 6 h 152"/>
              <a:gd name="T62" fmla="*/ 79 w 158"/>
              <a:gd name="T63" fmla="*/ 0 h 152"/>
              <a:gd name="T64" fmla="*/ 85 w 158"/>
              <a:gd name="T65" fmla="*/ 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8" h="152">
                <a:moveTo>
                  <a:pt x="158" y="75"/>
                </a:moveTo>
                <a:cubicBezTo>
                  <a:pt x="158" y="76"/>
                  <a:pt x="157" y="77"/>
                  <a:pt x="157" y="77"/>
                </a:cubicBezTo>
                <a:cubicBezTo>
                  <a:pt x="156" y="78"/>
                  <a:pt x="155" y="78"/>
                  <a:pt x="154" y="78"/>
                </a:cubicBezTo>
                <a:cubicBezTo>
                  <a:pt x="154" y="78"/>
                  <a:pt x="153" y="78"/>
                  <a:pt x="152" y="77"/>
                </a:cubicBezTo>
                <a:cubicBezTo>
                  <a:pt x="149" y="74"/>
                  <a:pt x="146" y="72"/>
                  <a:pt x="144" y="71"/>
                </a:cubicBezTo>
                <a:cubicBezTo>
                  <a:pt x="141" y="69"/>
                  <a:pt x="138" y="68"/>
                  <a:pt x="134" y="68"/>
                </a:cubicBezTo>
                <a:cubicBezTo>
                  <a:pt x="130" y="68"/>
                  <a:pt x="126" y="70"/>
                  <a:pt x="122" y="72"/>
                </a:cubicBezTo>
                <a:cubicBezTo>
                  <a:pt x="118" y="74"/>
                  <a:pt x="115" y="77"/>
                  <a:pt x="112" y="81"/>
                </a:cubicBezTo>
                <a:cubicBezTo>
                  <a:pt x="112" y="82"/>
                  <a:pt x="111" y="83"/>
                  <a:pt x="110" y="84"/>
                </a:cubicBezTo>
                <a:cubicBezTo>
                  <a:pt x="110" y="85"/>
                  <a:pt x="109" y="86"/>
                  <a:pt x="109" y="86"/>
                </a:cubicBezTo>
                <a:cubicBezTo>
                  <a:pt x="108" y="87"/>
                  <a:pt x="107" y="88"/>
                  <a:pt x="106" y="88"/>
                </a:cubicBezTo>
                <a:cubicBezTo>
                  <a:pt x="105" y="88"/>
                  <a:pt x="104" y="87"/>
                  <a:pt x="104" y="86"/>
                </a:cubicBezTo>
                <a:cubicBezTo>
                  <a:pt x="103" y="86"/>
                  <a:pt x="103" y="85"/>
                  <a:pt x="102" y="84"/>
                </a:cubicBezTo>
                <a:cubicBezTo>
                  <a:pt x="102" y="83"/>
                  <a:pt x="101" y="82"/>
                  <a:pt x="101" y="81"/>
                </a:cubicBezTo>
                <a:cubicBezTo>
                  <a:pt x="98" y="77"/>
                  <a:pt x="95" y="74"/>
                  <a:pt x="91" y="72"/>
                </a:cubicBezTo>
                <a:cubicBezTo>
                  <a:pt x="87" y="70"/>
                  <a:pt x="83" y="68"/>
                  <a:pt x="79" y="68"/>
                </a:cubicBezTo>
                <a:cubicBezTo>
                  <a:pt x="75" y="68"/>
                  <a:pt x="71" y="70"/>
                  <a:pt x="67" y="72"/>
                </a:cubicBezTo>
                <a:cubicBezTo>
                  <a:pt x="63" y="74"/>
                  <a:pt x="60" y="77"/>
                  <a:pt x="57" y="81"/>
                </a:cubicBezTo>
                <a:cubicBezTo>
                  <a:pt x="57" y="82"/>
                  <a:pt x="56" y="83"/>
                  <a:pt x="55" y="84"/>
                </a:cubicBezTo>
                <a:cubicBezTo>
                  <a:pt x="55" y="85"/>
                  <a:pt x="54" y="86"/>
                  <a:pt x="54" y="86"/>
                </a:cubicBezTo>
                <a:cubicBezTo>
                  <a:pt x="53" y="87"/>
                  <a:pt x="52" y="88"/>
                  <a:pt x="51" y="88"/>
                </a:cubicBezTo>
                <a:cubicBezTo>
                  <a:pt x="50" y="88"/>
                  <a:pt x="49" y="87"/>
                  <a:pt x="49" y="86"/>
                </a:cubicBezTo>
                <a:cubicBezTo>
                  <a:pt x="48" y="86"/>
                  <a:pt x="48" y="85"/>
                  <a:pt x="47" y="84"/>
                </a:cubicBezTo>
                <a:cubicBezTo>
                  <a:pt x="47" y="83"/>
                  <a:pt x="46" y="82"/>
                  <a:pt x="46" y="81"/>
                </a:cubicBezTo>
                <a:cubicBezTo>
                  <a:pt x="43" y="77"/>
                  <a:pt x="40" y="74"/>
                  <a:pt x="36" y="72"/>
                </a:cubicBezTo>
                <a:cubicBezTo>
                  <a:pt x="32" y="70"/>
                  <a:pt x="28" y="68"/>
                  <a:pt x="24" y="68"/>
                </a:cubicBezTo>
                <a:cubicBezTo>
                  <a:pt x="20" y="68"/>
                  <a:pt x="17" y="69"/>
                  <a:pt x="14" y="71"/>
                </a:cubicBezTo>
                <a:cubicBezTo>
                  <a:pt x="11" y="72"/>
                  <a:pt x="8" y="74"/>
                  <a:pt x="5" y="77"/>
                </a:cubicBezTo>
                <a:cubicBezTo>
                  <a:pt x="5" y="78"/>
                  <a:pt x="4" y="78"/>
                  <a:pt x="3" y="78"/>
                </a:cubicBezTo>
                <a:cubicBezTo>
                  <a:pt x="2" y="78"/>
                  <a:pt x="2" y="78"/>
                  <a:pt x="1" y="77"/>
                </a:cubicBezTo>
                <a:cubicBezTo>
                  <a:pt x="0" y="77"/>
                  <a:pt x="0" y="76"/>
                  <a:pt x="0" y="75"/>
                </a:cubicBezTo>
                <a:cubicBezTo>
                  <a:pt x="0" y="75"/>
                  <a:pt x="0" y="75"/>
                  <a:pt x="0" y="74"/>
                </a:cubicBezTo>
                <a:cubicBezTo>
                  <a:pt x="3" y="63"/>
                  <a:pt x="9" y="53"/>
                  <a:pt x="17" y="44"/>
                </a:cubicBezTo>
                <a:cubicBezTo>
                  <a:pt x="25" y="36"/>
                  <a:pt x="34" y="29"/>
                  <a:pt x="45" y="25"/>
                </a:cubicBezTo>
                <a:cubicBezTo>
                  <a:pt x="56" y="21"/>
                  <a:pt x="67" y="18"/>
                  <a:pt x="79" y="18"/>
                </a:cubicBezTo>
                <a:cubicBezTo>
                  <a:pt x="88" y="18"/>
                  <a:pt x="96" y="20"/>
                  <a:pt x="105" y="22"/>
                </a:cubicBezTo>
                <a:cubicBezTo>
                  <a:pt x="113" y="25"/>
                  <a:pt x="121" y="28"/>
                  <a:pt x="128" y="33"/>
                </a:cubicBezTo>
                <a:cubicBezTo>
                  <a:pt x="135" y="38"/>
                  <a:pt x="141" y="43"/>
                  <a:pt x="146" y="51"/>
                </a:cubicBezTo>
                <a:cubicBezTo>
                  <a:pt x="152" y="58"/>
                  <a:pt x="155" y="66"/>
                  <a:pt x="157" y="74"/>
                </a:cubicBezTo>
                <a:cubicBezTo>
                  <a:pt x="157" y="75"/>
                  <a:pt x="158" y="75"/>
                  <a:pt x="158" y="75"/>
                </a:cubicBezTo>
                <a:close/>
                <a:moveTo>
                  <a:pt x="85" y="73"/>
                </a:moveTo>
                <a:cubicBezTo>
                  <a:pt x="85" y="127"/>
                  <a:pt x="85" y="127"/>
                  <a:pt x="85" y="127"/>
                </a:cubicBezTo>
                <a:cubicBezTo>
                  <a:pt x="85" y="134"/>
                  <a:pt x="83" y="140"/>
                  <a:pt x="78" y="144"/>
                </a:cubicBezTo>
                <a:cubicBezTo>
                  <a:pt x="73" y="149"/>
                  <a:pt x="67" y="152"/>
                  <a:pt x="61" y="152"/>
                </a:cubicBezTo>
                <a:cubicBezTo>
                  <a:pt x="54" y="152"/>
                  <a:pt x="48" y="149"/>
                  <a:pt x="44" y="144"/>
                </a:cubicBezTo>
                <a:cubicBezTo>
                  <a:pt x="39" y="140"/>
                  <a:pt x="36" y="134"/>
                  <a:pt x="36" y="127"/>
                </a:cubicBezTo>
                <a:cubicBezTo>
                  <a:pt x="36" y="126"/>
                  <a:pt x="37" y="124"/>
                  <a:pt x="38" y="123"/>
                </a:cubicBezTo>
                <a:cubicBezTo>
                  <a:pt x="39" y="122"/>
                  <a:pt x="41" y="121"/>
                  <a:pt x="43" y="121"/>
                </a:cubicBezTo>
                <a:cubicBezTo>
                  <a:pt x="44" y="121"/>
                  <a:pt x="46" y="122"/>
                  <a:pt x="47" y="123"/>
                </a:cubicBezTo>
                <a:cubicBezTo>
                  <a:pt x="48" y="124"/>
                  <a:pt x="49" y="126"/>
                  <a:pt x="49" y="127"/>
                </a:cubicBezTo>
                <a:cubicBezTo>
                  <a:pt x="49" y="130"/>
                  <a:pt x="50" y="133"/>
                  <a:pt x="52" y="136"/>
                </a:cubicBezTo>
                <a:cubicBezTo>
                  <a:pt x="55" y="138"/>
                  <a:pt x="58" y="139"/>
                  <a:pt x="61" y="139"/>
                </a:cubicBezTo>
                <a:cubicBezTo>
                  <a:pt x="64" y="139"/>
                  <a:pt x="67" y="138"/>
                  <a:pt x="69" y="136"/>
                </a:cubicBezTo>
                <a:cubicBezTo>
                  <a:pt x="72" y="133"/>
                  <a:pt x="73" y="130"/>
                  <a:pt x="73" y="127"/>
                </a:cubicBezTo>
                <a:cubicBezTo>
                  <a:pt x="73" y="73"/>
                  <a:pt x="73" y="73"/>
                  <a:pt x="73" y="73"/>
                </a:cubicBezTo>
                <a:cubicBezTo>
                  <a:pt x="75" y="72"/>
                  <a:pt x="77" y="71"/>
                  <a:pt x="79" y="71"/>
                </a:cubicBezTo>
                <a:cubicBezTo>
                  <a:pt x="81" y="71"/>
                  <a:pt x="83" y="72"/>
                  <a:pt x="85" y="73"/>
                </a:cubicBezTo>
                <a:close/>
                <a:moveTo>
                  <a:pt x="85" y="6"/>
                </a:moveTo>
                <a:cubicBezTo>
                  <a:pt x="85" y="16"/>
                  <a:pt x="85" y="16"/>
                  <a:pt x="85" y="16"/>
                </a:cubicBezTo>
                <a:cubicBezTo>
                  <a:pt x="82" y="15"/>
                  <a:pt x="80" y="15"/>
                  <a:pt x="79" y="15"/>
                </a:cubicBezTo>
                <a:cubicBezTo>
                  <a:pt x="77" y="15"/>
                  <a:pt x="75" y="15"/>
                  <a:pt x="73" y="16"/>
                </a:cubicBezTo>
                <a:cubicBezTo>
                  <a:pt x="73" y="6"/>
                  <a:pt x="73" y="6"/>
                  <a:pt x="73" y="6"/>
                </a:cubicBezTo>
                <a:cubicBezTo>
                  <a:pt x="73" y="5"/>
                  <a:pt x="73" y="3"/>
                  <a:pt x="75" y="2"/>
                </a:cubicBezTo>
                <a:cubicBezTo>
                  <a:pt x="76" y="1"/>
                  <a:pt x="77" y="0"/>
                  <a:pt x="79" y="0"/>
                </a:cubicBezTo>
                <a:cubicBezTo>
                  <a:pt x="80" y="0"/>
                  <a:pt x="82" y="1"/>
                  <a:pt x="83" y="2"/>
                </a:cubicBezTo>
                <a:cubicBezTo>
                  <a:pt x="84" y="3"/>
                  <a:pt x="85" y="5"/>
                  <a:pt x="85" y="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14" name="Freeform 212"/>
          <p:cNvSpPr>
            <a:spLocks noEditPoints="1"/>
          </p:cNvSpPr>
          <p:nvPr/>
        </p:nvSpPr>
        <p:spPr bwMode="auto">
          <a:xfrm>
            <a:off x="4429666" y="4175616"/>
            <a:ext cx="255233" cy="257499"/>
          </a:xfrm>
          <a:custGeom>
            <a:avLst/>
            <a:gdLst>
              <a:gd name="T0" fmla="*/ 170 w 170"/>
              <a:gd name="T1" fmla="*/ 97 h 170"/>
              <a:gd name="T2" fmla="*/ 170 w 170"/>
              <a:gd name="T3" fmla="*/ 161 h 170"/>
              <a:gd name="T4" fmla="*/ 167 w 170"/>
              <a:gd name="T5" fmla="*/ 167 h 170"/>
              <a:gd name="T6" fmla="*/ 161 w 170"/>
              <a:gd name="T7" fmla="*/ 170 h 170"/>
              <a:gd name="T8" fmla="*/ 70 w 170"/>
              <a:gd name="T9" fmla="*/ 170 h 170"/>
              <a:gd name="T10" fmla="*/ 63 w 170"/>
              <a:gd name="T11" fmla="*/ 167 h 170"/>
              <a:gd name="T12" fmla="*/ 61 w 170"/>
              <a:gd name="T13" fmla="*/ 161 h 170"/>
              <a:gd name="T14" fmla="*/ 61 w 170"/>
              <a:gd name="T15" fmla="*/ 145 h 170"/>
              <a:gd name="T16" fmla="*/ 9 w 170"/>
              <a:gd name="T17" fmla="*/ 145 h 170"/>
              <a:gd name="T18" fmla="*/ 3 w 170"/>
              <a:gd name="T19" fmla="*/ 143 h 170"/>
              <a:gd name="T20" fmla="*/ 0 w 170"/>
              <a:gd name="T21" fmla="*/ 136 h 170"/>
              <a:gd name="T22" fmla="*/ 0 w 170"/>
              <a:gd name="T23" fmla="*/ 9 h 170"/>
              <a:gd name="T24" fmla="*/ 3 w 170"/>
              <a:gd name="T25" fmla="*/ 3 h 170"/>
              <a:gd name="T26" fmla="*/ 9 w 170"/>
              <a:gd name="T27" fmla="*/ 0 h 170"/>
              <a:gd name="T28" fmla="*/ 112 w 170"/>
              <a:gd name="T29" fmla="*/ 0 h 170"/>
              <a:gd name="T30" fmla="*/ 119 w 170"/>
              <a:gd name="T31" fmla="*/ 3 h 170"/>
              <a:gd name="T32" fmla="*/ 121 w 170"/>
              <a:gd name="T33" fmla="*/ 9 h 170"/>
              <a:gd name="T34" fmla="*/ 121 w 170"/>
              <a:gd name="T35" fmla="*/ 40 h 170"/>
              <a:gd name="T36" fmla="*/ 125 w 170"/>
              <a:gd name="T37" fmla="*/ 43 h 170"/>
              <a:gd name="T38" fmla="*/ 163 w 170"/>
              <a:gd name="T39" fmla="*/ 82 h 170"/>
              <a:gd name="T40" fmla="*/ 168 w 170"/>
              <a:gd name="T41" fmla="*/ 89 h 170"/>
              <a:gd name="T42" fmla="*/ 170 w 170"/>
              <a:gd name="T43" fmla="*/ 97 h 170"/>
              <a:gd name="T44" fmla="*/ 97 w 170"/>
              <a:gd name="T45" fmla="*/ 21 h 170"/>
              <a:gd name="T46" fmla="*/ 97 w 170"/>
              <a:gd name="T47" fmla="*/ 15 h 170"/>
              <a:gd name="T48" fmla="*/ 96 w 170"/>
              <a:gd name="T49" fmla="*/ 13 h 170"/>
              <a:gd name="T50" fmla="*/ 94 w 170"/>
              <a:gd name="T51" fmla="*/ 12 h 170"/>
              <a:gd name="T52" fmla="*/ 27 w 170"/>
              <a:gd name="T53" fmla="*/ 12 h 170"/>
              <a:gd name="T54" fmla="*/ 25 w 170"/>
              <a:gd name="T55" fmla="*/ 13 h 170"/>
              <a:gd name="T56" fmla="*/ 24 w 170"/>
              <a:gd name="T57" fmla="*/ 15 h 170"/>
              <a:gd name="T58" fmla="*/ 24 w 170"/>
              <a:gd name="T59" fmla="*/ 21 h 170"/>
              <a:gd name="T60" fmla="*/ 25 w 170"/>
              <a:gd name="T61" fmla="*/ 24 h 170"/>
              <a:gd name="T62" fmla="*/ 27 w 170"/>
              <a:gd name="T63" fmla="*/ 24 h 170"/>
              <a:gd name="T64" fmla="*/ 94 w 170"/>
              <a:gd name="T65" fmla="*/ 24 h 170"/>
              <a:gd name="T66" fmla="*/ 96 w 170"/>
              <a:gd name="T67" fmla="*/ 24 h 170"/>
              <a:gd name="T68" fmla="*/ 97 w 170"/>
              <a:gd name="T69" fmla="*/ 21 h 170"/>
              <a:gd name="T70" fmla="*/ 73 w 170"/>
              <a:gd name="T71" fmla="*/ 158 h 170"/>
              <a:gd name="T72" fmla="*/ 158 w 170"/>
              <a:gd name="T73" fmla="*/ 158 h 170"/>
              <a:gd name="T74" fmla="*/ 158 w 170"/>
              <a:gd name="T75" fmla="*/ 97 h 170"/>
              <a:gd name="T76" fmla="*/ 118 w 170"/>
              <a:gd name="T77" fmla="*/ 97 h 170"/>
              <a:gd name="T78" fmla="*/ 112 w 170"/>
              <a:gd name="T79" fmla="*/ 94 h 170"/>
              <a:gd name="T80" fmla="*/ 109 w 170"/>
              <a:gd name="T81" fmla="*/ 88 h 170"/>
              <a:gd name="T82" fmla="*/ 109 w 170"/>
              <a:gd name="T83" fmla="*/ 49 h 170"/>
              <a:gd name="T84" fmla="*/ 73 w 170"/>
              <a:gd name="T85" fmla="*/ 49 h 170"/>
              <a:gd name="T86" fmla="*/ 73 w 170"/>
              <a:gd name="T87" fmla="*/ 158 h 170"/>
              <a:gd name="T88" fmla="*/ 121 w 170"/>
              <a:gd name="T89" fmla="*/ 85 h 170"/>
              <a:gd name="T90" fmla="*/ 150 w 170"/>
              <a:gd name="T91" fmla="*/ 85 h 170"/>
              <a:gd name="T92" fmla="*/ 121 w 170"/>
              <a:gd name="T93" fmla="*/ 57 h 170"/>
              <a:gd name="T94" fmla="*/ 121 w 170"/>
              <a:gd name="T95" fmla="*/ 8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170">
                <a:moveTo>
                  <a:pt x="170" y="97"/>
                </a:moveTo>
                <a:cubicBezTo>
                  <a:pt x="170" y="161"/>
                  <a:pt x="170" y="161"/>
                  <a:pt x="170" y="161"/>
                </a:cubicBezTo>
                <a:cubicBezTo>
                  <a:pt x="170" y="163"/>
                  <a:pt x="169" y="165"/>
                  <a:pt x="167" y="167"/>
                </a:cubicBezTo>
                <a:cubicBezTo>
                  <a:pt x="165" y="169"/>
                  <a:pt x="163" y="170"/>
                  <a:pt x="161" y="170"/>
                </a:cubicBezTo>
                <a:cubicBezTo>
                  <a:pt x="70" y="170"/>
                  <a:pt x="70" y="170"/>
                  <a:pt x="70" y="170"/>
                </a:cubicBezTo>
                <a:cubicBezTo>
                  <a:pt x="67" y="170"/>
                  <a:pt x="65" y="169"/>
                  <a:pt x="63" y="167"/>
                </a:cubicBezTo>
                <a:cubicBezTo>
                  <a:pt x="62" y="165"/>
                  <a:pt x="61" y="163"/>
                  <a:pt x="61" y="161"/>
                </a:cubicBezTo>
                <a:cubicBezTo>
                  <a:pt x="61" y="145"/>
                  <a:pt x="61" y="145"/>
                  <a:pt x="61" y="145"/>
                </a:cubicBezTo>
                <a:cubicBezTo>
                  <a:pt x="9" y="145"/>
                  <a:pt x="9" y="145"/>
                  <a:pt x="9" y="145"/>
                </a:cubicBezTo>
                <a:cubicBezTo>
                  <a:pt x="7" y="145"/>
                  <a:pt x="5" y="145"/>
                  <a:pt x="3" y="143"/>
                </a:cubicBezTo>
                <a:cubicBezTo>
                  <a:pt x="1" y="141"/>
                  <a:pt x="0" y="139"/>
                  <a:pt x="0" y="136"/>
                </a:cubicBezTo>
                <a:cubicBezTo>
                  <a:pt x="0" y="9"/>
                  <a:pt x="0" y="9"/>
                  <a:pt x="0" y="9"/>
                </a:cubicBezTo>
                <a:cubicBezTo>
                  <a:pt x="0" y="7"/>
                  <a:pt x="1" y="5"/>
                  <a:pt x="3" y="3"/>
                </a:cubicBezTo>
                <a:cubicBezTo>
                  <a:pt x="5" y="1"/>
                  <a:pt x="7" y="0"/>
                  <a:pt x="9" y="0"/>
                </a:cubicBezTo>
                <a:cubicBezTo>
                  <a:pt x="112" y="0"/>
                  <a:pt x="112" y="0"/>
                  <a:pt x="112" y="0"/>
                </a:cubicBezTo>
                <a:cubicBezTo>
                  <a:pt x="115" y="0"/>
                  <a:pt x="117" y="1"/>
                  <a:pt x="119" y="3"/>
                </a:cubicBezTo>
                <a:cubicBezTo>
                  <a:pt x="120" y="5"/>
                  <a:pt x="121" y="7"/>
                  <a:pt x="121" y="9"/>
                </a:cubicBezTo>
                <a:cubicBezTo>
                  <a:pt x="121" y="40"/>
                  <a:pt x="121" y="40"/>
                  <a:pt x="121" y="40"/>
                </a:cubicBezTo>
                <a:cubicBezTo>
                  <a:pt x="123" y="41"/>
                  <a:pt x="124" y="42"/>
                  <a:pt x="125" y="43"/>
                </a:cubicBezTo>
                <a:cubicBezTo>
                  <a:pt x="163" y="82"/>
                  <a:pt x="163" y="82"/>
                  <a:pt x="163" y="82"/>
                </a:cubicBezTo>
                <a:cubicBezTo>
                  <a:pt x="165" y="83"/>
                  <a:pt x="167" y="86"/>
                  <a:pt x="168" y="89"/>
                </a:cubicBezTo>
                <a:cubicBezTo>
                  <a:pt x="169" y="92"/>
                  <a:pt x="170" y="95"/>
                  <a:pt x="170" y="97"/>
                </a:cubicBezTo>
                <a:close/>
                <a:moveTo>
                  <a:pt x="97" y="21"/>
                </a:moveTo>
                <a:cubicBezTo>
                  <a:pt x="97" y="15"/>
                  <a:pt x="97" y="15"/>
                  <a:pt x="97" y="15"/>
                </a:cubicBezTo>
                <a:cubicBezTo>
                  <a:pt x="97" y="15"/>
                  <a:pt x="97" y="14"/>
                  <a:pt x="96" y="13"/>
                </a:cubicBezTo>
                <a:cubicBezTo>
                  <a:pt x="96" y="13"/>
                  <a:pt x="95" y="12"/>
                  <a:pt x="94" y="12"/>
                </a:cubicBezTo>
                <a:cubicBezTo>
                  <a:pt x="27" y="12"/>
                  <a:pt x="27" y="12"/>
                  <a:pt x="27" y="12"/>
                </a:cubicBezTo>
                <a:cubicBezTo>
                  <a:pt x="27" y="12"/>
                  <a:pt x="26" y="13"/>
                  <a:pt x="25" y="13"/>
                </a:cubicBezTo>
                <a:cubicBezTo>
                  <a:pt x="25" y="14"/>
                  <a:pt x="24" y="15"/>
                  <a:pt x="24" y="15"/>
                </a:cubicBezTo>
                <a:cubicBezTo>
                  <a:pt x="24" y="21"/>
                  <a:pt x="24" y="21"/>
                  <a:pt x="24" y="21"/>
                </a:cubicBezTo>
                <a:cubicBezTo>
                  <a:pt x="24" y="22"/>
                  <a:pt x="25" y="23"/>
                  <a:pt x="25" y="24"/>
                </a:cubicBezTo>
                <a:cubicBezTo>
                  <a:pt x="26" y="24"/>
                  <a:pt x="27" y="24"/>
                  <a:pt x="27" y="24"/>
                </a:cubicBezTo>
                <a:cubicBezTo>
                  <a:pt x="94" y="24"/>
                  <a:pt x="94" y="24"/>
                  <a:pt x="94" y="24"/>
                </a:cubicBezTo>
                <a:cubicBezTo>
                  <a:pt x="95" y="24"/>
                  <a:pt x="96" y="24"/>
                  <a:pt x="96" y="24"/>
                </a:cubicBezTo>
                <a:cubicBezTo>
                  <a:pt x="97" y="23"/>
                  <a:pt x="97" y="22"/>
                  <a:pt x="97" y="21"/>
                </a:cubicBezTo>
                <a:close/>
                <a:moveTo>
                  <a:pt x="73" y="158"/>
                </a:moveTo>
                <a:cubicBezTo>
                  <a:pt x="158" y="158"/>
                  <a:pt x="158" y="158"/>
                  <a:pt x="158" y="158"/>
                </a:cubicBezTo>
                <a:cubicBezTo>
                  <a:pt x="158" y="97"/>
                  <a:pt x="158" y="97"/>
                  <a:pt x="158" y="97"/>
                </a:cubicBezTo>
                <a:cubicBezTo>
                  <a:pt x="118" y="97"/>
                  <a:pt x="118" y="97"/>
                  <a:pt x="118" y="97"/>
                </a:cubicBezTo>
                <a:cubicBezTo>
                  <a:pt x="116" y="97"/>
                  <a:pt x="114" y="96"/>
                  <a:pt x="112" y="94"/>
                </a:cubicBezTo>
                <a:cubicBezTo>
                  <a:pt x="110" y="93"/>
                  <a:pt x="109" y="90"/>
                  <a:pt x="109" y="88"/>
                </a:cubicBezTo>
                <a:cubicBezTo>
                  <a:pt x="109" y="49"/>
                  <a:pt x="109" y="49"/>
                  <a:pt x="109" y="49"/>
                </a:cubicBezTo>
                <a:cubicBezTo>
                  <a:pt x="73" y="49"/>
                  <a:pt x="73" y="49"/>
                  <a:pt x="73" y="49"/>
                </a:cubicBezTo>
                <a:lnTo>
                  <a:pt x="73" y="158"/>
                </a:lnTo>
                <a:close/>
                <a:moveTo>
                  <a:pt x="121" y="85"/>
                </a:moveTo>
                <a:cubicBezTo>
                  <a:pt x="150" y="85"/>
                  <a:pt x="150" y="85"/>
                  <a:pt x="150" y="85"/>
                </a:cubicBezTo>
                <a:cubicBezTo>
                  <a:pt x="121" y="57"/>
                  <a:pt x="121" y="57"/>
                  <a:pt x="121" y="57"/>
                </a:cubicBezTo>
                <a:lnTo>
                  <a:pt x="121" y="85"/>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15" name="Freeform 213"/>
          <p:cNvSpPr>
            <a:spLocks noEditPoints="1"/>
          </p:cNvSpPr>
          <p:nvPr/>
        </p:nvSpPr>
        <p:spPr bwMode="auto">
          <a:xfrm>
            <a:off x="4753266" y="4193845"/>
            <a:ext cx="145849" cy="221039"/>
          </a:xfrm>
          <a:custGeom>
            <a:avLst/>
            <a:gdLst>
              <a:gd name="T0" fmla="*/ 87 w 97"/>
              <a:gd name="T1" fmla="*/ 68 h 146"/>
              <a:gd name="T2" fmla="*/ 75 w 97"/>
              <a:gd name="T3" fmla="*/ 85 h 146"/>
              <a:gd name="T4" fmla="*/ 76 w 97"/>
              <a:gd name="T5" fmla="*/ 103 h 146"/>
              <a:gd name="T6" fmla="*/ 76 w 97"/>
              <a:gd name="T7" fmla="*/ 115 h 146"/>
              <a:gd name="T8" fmla="*/ 73 w 97"/>
              <a:gd name="T9" fmla="*/ 127 h 146"/>
              <a:gd name="T10" fmla="*/ 63 w 97"/>
              <a:gd name="T11" fmla="*/ 136 h 146"/>
              <a:gd name="T12" fmla="*/ 49 w 97"/>
              <a:gd name="T13" fmla="*/ 146 h 146"/>
              <a:gd name="T14" fmla="*/ 35 w 97"/>
              <a:gd name="T15" fmla="*/ 136 h 146"/>
              <a:gd name="T16" fmla="*/ 25 w 97"/>
              <a:gd name="T17" fmla="*/ 127 h 146"/>
              <a:gd name="T18" fmla="*/ 22 w 97"/>
              <a:gd name="T19" fmla="*/ 115 h 146"/>
              <a:gd name="T20" fmla="*/ 22 w 97"/>
              <a:gd name="T21" fmla="*/ 103 h 146"/>
              <a:gd name="T22" fmla="*/ 23 w 97"/>
              <a:gd name="T23" fmla="*/ 85 h 146"/>
              <a:gd name="T24" fmla="*/ 10 w 97"/>
              <a:gd name="T25" fmla="*/ 68 h 146"/>
              <a:gd name="T26" fmla="*/ 5 w 97"/>
              <a:gd name="T27" fmla="*/ 25 h 146"/>
              <a:gd name="T28" fmla="*/ 31 w 97"/>
              <a:gd name="T29" fmla="*/ 3 h 146"/>
              <a:gd name="T30" fmla="*/ 66 w 97"/>
              <a:gd name="T31" fmla="*/ 3 h 146"/>
              <a:gd name="T32" fmla="*/ 93 w 97"/>
              <a:gd name="T33" fmla="*/ 25 h 146"/>
              <a:gd name="T34" fmla="*/ 85 w 97"/>
              <a:gd name="T35" fmla="*/ 43 h 146"/>
              <a:gd name="T36" fmla="*/ 73 w 97"/>
              <a:gd name="T37" fmla="*/ 20 h 146"/>
              <a:gd name="T38" fmla="*/ 49 w 97"/>
              <a:gd name="T39" fmla="*/ 12 h 146"/>
              <a:gd name="T40" fmla="*/ 24 w 97"/>
              <a:gd name="T41" fmla="*/ 20 h 146"/>
              <a:gd name="T42" fmla="*/ 13 w 97"/>
              <a:gd name="T43" fmla="*/ 43 h 146"/>
              <a:gd name="T44" fmla="*/ 22 w 97"/>
              <a:gd name="T45" fmla="*/ 63 h 146"/>
              <a:gd name="T46" fmla="*/ 38 w 97"/>
              <a:gd name="T47" fmla="*/ 94 h 146"/>
              <a:gd name="T48" fmla="*/ 73 w 97"/>
              <a:gd name="T49" fmla="*/ 66 h 146"/>
              <a:gd name="T50" fmla="*/ 79 w 97"/>
              <a:gd name="T51" fmla="*/ 60 h 146"/>
              <a:gd name="T52" fmla="*/ 70 w 97"/>
              <a:gd name="T53" fmla="*/ 43 h 146"/>
              <a:gd name="T54" fmla="*/ 67 w 97"/>
              <a:gd name="T55" fmla="*/ 46 h 146"/>
              <a:gd name="T56" fmla="*/ 64 w 97"/>
              <a:gd name="T57" fmla="*/ 43 h 146"/>
              <a:gd name="T58" fmla="*/ 49 w 97"/>
              <a:gd name="T59" fmla="*/ 34 h 146"/>
              <a:gd name="T60" fmla="*/ 46 w 97"/>
              <a:gd name="T61" fmla="*/ 31 h 146"/>
              <a:gd name="T62" fmla="*/ 49 w 97"/>
              <a:gd name="T63" fmla="*/ 28 h 146"/>
              <a:gd name="T64" fmla="*/ 66 w 97"/>
              <a:gd name="T65" fmla="*/ 3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 h="146">
                <a:moveTo>
                  <a:pt x="97" y="43"/>
                </a:moveTo>
                <a:cubicBezTo>
                  <a:pt x="97" y="52"/>
                  <a:pt x="94" y="61"/>
                  <a:pt x="87" y="68"/>
                </a:cubicBezTo>
                <a:cubicBezTo>
                  <a:pt x="85" y="71"/>
                  <a:pt x="82" y="74"/>
                  <a:pt x="80" y="76"/>
                </a:cubicBezTo>
                <a:cubicBezTo>
                  <a:pt x="79" y="79"/>
                  <a:pt x="77" y="82"/>
                  <a:pt x="75" y="85"/>
                </a:cubicBezTo>
                <a:cubicBezTo>
                  <a:pt x="73" y="89"/>
                  <a:pt x="72" y="92"/>
                  <a:pt x="72" y="95"/>
                </a:cubicBezTo>
                <a:cubicBezTo>
                  <a:pt x="75" y="97"/>
                  <a:pt x="76" y="100"/>
                  <a:pt x="76" y="103"/>
                </a:cubicBezTo>
                <a:cubicBezTo>
                  <a:pt x="76" y="106"/>
                  <a:pt x="75" y="108"/>
                  <a:pt x="74" y="109"/>
                </a:cubicBezTo>
                <a:cubicBezTo>
                  <a:pt x="75" y="111"/>
                  <a:pt x="76" y="113"/>
                  <a:pt x="76" y="115"/>
                </a:cubicBezTo>
                <a:cubicBezTo>
                  <a:pt x="76" y="119"/>
                  <a:pt x="75" y="121"/>
                  <a:pt x="72" y="123"/>
                </a:cubicBezTo>
                <a:cubicBezTo>
                  <a:pt x="73" y="124"/>
                  <a:pt x="73" y="126"/>
                  <a:pt x="73" y="127"/>
                </a:cubicBezTo>
                <a:cubicBezTo>
                  <a:pt x="73" y="130"/>
                  <a:pt x="72" y="133"/>
                  <a:pt x="70" y="134"/>
                </a:cubicBezTo>
                <a:cubicBezTo>
                  <a:pt x="68" y="136"/>
                  <a:pt x="66" y="136"/>
                  <a:pt x="63" y="136"/>
                </a:cubicBezTo>
                <a:cubicBezTo>
                  <a:pt x="61" y="139"/>
                  <a:pt x="60" y="141"/>
                  <a:pt x="57" y="143"/>
                </a:cubicBezTo>
                <a:cubicBezTo>
                  <a:pt x="55" y="145"/>
                  <a:pt x="52" y="146"/>
                  <a:pt x="49" y="146"/>
                </a:cubicBezTo>
                <a:cubicBezTo>
                  <a:pt x="46" y="146"/>
                  <a:pt x="43" y="145"/>
                  <a:pt x="41" y="143"/>
                </a:cubicBezTo>
                <a:cubicBezTo>
                  <a:pt x="38" y="141"/>
                  <a:pt x="36" y="139"/>
                  <a:pt x="35" y="136"/>
                </a:cubicBezTo>
                <a:cubicBezTo>
                  <a:pt x="32" y="136"/>
                  <a:pt x="30" y="136"/>
                  <a:pt x="28" y="134"/>
                </a:cubicBezTo>
                <a:cubicBezTo>
                  <a:pt x="26" y="133"/>
                  <a:pt x="25" y="130"/>
                  <a:pt x="25" y="127"/>
                </a:cubicBezTo>
                <a:cubicBezTo>
                  <a:pt x="25" y="126"/>
                  <a:pt x="25" y="124"/>
                  <a:pt x="26" y="123"/>
                </a:cubicBezTo>
                <a:cubicBezTo>
                  <a:pt x="23" y="121"/>
                  <a:pt x="22" y="119"/>
                  <a:pt x="22" y="115"/>
                </a:cubicBezTo>
                <a:cubicBezTo>
                  <a:pt x="22" y="113"/>
                  <a:pt x="22" y="111"/>
                  <a:pt x="24" y="109"/>
                </a:cubicBezTo>
                <a:cubicBezTo>
                  <a:pt x="22" y="108"/>
                  <a:pt x="22" y="106"/>
                  <a:pt x="22" y="103"/>
                </a:cubicBezTo>
                <a:cubicBezTo>
                  <a:pt x="22" y="100"/>
                  <a:pt x="23" y="97"/>
                  <a:pt x="26" y="95"/>
                </a:cubicBezTo>
                <a:cubicBezTo>
                  <a:pt x="26" y="92"/>
                  <a:pt x="25" y="89"/>
                  <a:pt x="23" y="85"/>
                </a:cubicBezTo>
                <a:cubicBezTo>
                  <a:pt x="21" y="82"/>
                  <a:pt x="19" y="79"/>
                  <a:pt x="17" y="76"/>
                </a:cubicBezTo>
                <a:cubicBezTo>
                  <a:pt x="15" y="74"/>
                  <a:pt x="13" y="71"/>
                  <a:pt x="10" y="68"/>
                </a:cubicBezTo>
                <a:cubicBezTo>
                  <a:pt x="4" y="61"/>
                  <a:pt x="0" y="52"/>
                  <a:pt x="0" y="43"/>
                </a:cubicBezTo>
                <a:cubicBezTo>
                  <a:pt x="0" y="36"/>
                  <a:pt x="2" y="31"/>
                  <a:pt x="5" y="25"/>
                </a:cubicBezTo>
                <a:cubicBezTo>
                  <a:pt x="7" y="20"/>
                  <a:pt x="11" y="15"/>
                  <a:pt x="16" y="12"/>
                </a:cubicBezTo>
                <a:cubicBezTo>
                  <a:pt x="20" y="8"/>
                  <a:pt x="25" y="5"/>
                  <a:pt x="31" y="3"/>
                </a:cubicBezTo>
                <a:cubicBezTo>
                  <a:pt x="37" y="1"/>
                  <a:pt x="43" y="0"/>
                  <a:pt x="49" y="0"/>
                </a:cubicBezTo>
                <a:cubicBezTo>
                  <a:pt x="55" y="0"/>
                  <a:pt x="61" y="1"/>
                  <a:pt x="66" y="3"/>
                </a:cubicBezTo>
                <a:cubicBezTo>
                  <a:pt x="72" y="5"/>
                  <a:pt x="77" y="8"/>
                  <a:pt x="82" y="12"/>
                </a:cubicBezTo>
                <a:cubicBezTo>
                  <a:pt x="87" y="15"/>
                  <a:pt x="90" y="20"/>
                  <a:pt x="93" y="25"/>
                </a:cubicBezTo>
                <a:cubicBezTo>
                  <a:pt x="96" y="31"/>
                  <a:pt x="97" y="36"/>
                  <a:pt x="97" y="43"/>
                </a:cubicBezTo>
                <a:close/>
                <a:moveTo>
                  <a:pt x="85" y="43"/>
                </a:moveTo>
                <a:cubicBezTo>
                  <a:pt x="85" y="38"/>
                  <a:pt x="84" y="34"/>
                  <a:pt x="82" y="30"/>
                </a:cubicBezTo>
                <a:cubicBezTo>
                  <a:pt x="80" y="26"/>
                  <a:pt x="77" y="23"/>
                  <a:pt x="73" y="20"/>
                </a:cubicBezTo>
                <a:cubicBezTo>
                  <a:pt x="70" y="18"/>
                  <a:pt x="66" y="16"/>
                  <a:pt x="62" y="15"/>
                </a:cubicBezTo>
                <a:cubicBezTo>
                  <a:pt x="57" y="13"/>
                  <a:pt x="53" y="12"/>
                  <a:pt x="49" y="12"/>
                </a:cubicBezTo>
                <a:cubicBezTo>
                  <a:pt x="44" y="12"/>
                  <a:pt x="40" y="13"/>
                  <a:pt x="36" y="15"/>
                </a:cubicBezTo>
                <a:cubicBezTo>
                  <a:pt x="32" y="16"/>
                  <a:pt x="28" y="18"/>
                  <a:pt x="24" y="20"/>
                </a:cubicBezTo>
                <a:cubicBezTo>
                  <a:pt x="21" y="23"/>
                  <a:pt x="18" y="26"/>
                  <a:pt x="16" y="30"/>
                </a:cubicBezTo>
                <a:cubicBezTo>
                  <a:pt x="14" y="34"/>
                  <a:pt x="13" y="38"/>
                  <a:pt x="13" y="43"/>
                </a:cubicBezTo>
                <a:cubicBezTo>
                  <a:pt x="13" y="49"/>
                  <a:pt x="15" y="55"/>
                  <a:pt x="19" y="60"/>
                </a:cubicBezTo>
                <a:cubicBezTo>
                  <a:pt x="20" y="60"/>
                  <a:pt x="21" y="61"/>
                  <a:pt x="22" y="63"/>
                </a:cubicBezTo>
                <a:cubicBezTo>
                  <a:pt x="23" y="64"/>
                  <a:pt x="24" y="65"/>
                  <a:pt x="25" y="66"/>
                </a:cubicBezTo>
                <a:cubicBezTo>
                  <a:pt x="33" y="76"/>
                  <a:pt x="37" y="85"/>
                  <a:pt x="38" y="94"/>
                </a:cubicBezTo>
                <a:cubicBezTo>
                  <a:pt x="60" y="94"/>
                  <a:pt x="60" y="94"/>
                  <a:pt x="60" y="94"/>
                </a:cubicBezTo>
                <a:cubicBezTo>
                  <a:pt x="60" y="85"/>
                  <a:pt x="65" y="76"/>
                  <a:pt x="73" y="66"/>
                </a:cubicBezTo>
                <a:cubicBezTo>
                  <a:pt x="74" y="65"/>
                  <a:pt x="75" y="64"/>
                  <a:pt x="76" y="63"/>
                </a:cubicBezTo>
                <a:cubicBezTo>
                  <a:pt x="77" y="61"/>
                  <a:pt x="78" y="60"/>
                  <a:pt x="79" y="60"/>
                </a:cubicBezTo>
                <a:cubicBezTo>
                  <a:pt x="83" y="55"/>
                  <a:pt x="85" y="49"/>
                  <a:pt x="85" y="43"/>
                </a:cubicBezTo>
                <a:close/>
                <a:moveTo>
                  <a:pt x="70" y="43"/>
                </a:moveTo>
                <a:cubicBezTo>
                  <a:pt x="70" y="43"/>
                  <a:pt x="70" y="44"/>
                  <a:pt x="69" y="45"/>
                </a:cubicBezTo>
                <a:cubicBezTo>
                  <a:pt x="68" y="45"/>
                  <a:pt x="68" y="46"/>
                  <a:pt x="67" y="46"/>
                </a:cubicBezTo>
                <a:cubicBezTo>
                  <a:pt x="66" y="46"/>
                  <a:pt x="65" y="45"/>
                  <a:pt x="65" y="45"/>
                </a:cubicBezTo>
                <a:cubicBezTo>
                  <a:pt x="64" y="44"/>
                  <a:pt x="64" y="43"/>
                  <a:pt x="64" y="43"/>
                </a:cubicBezTo>
                <a:cubicBezTo>
                  <a:pt x="64" y="40"/>
                  <a:pt x="62" y="38"/>
                  <a:pt x="59" y="36"/>
                </a:cubicBezTo>
                <a:cubicBezTo>
                  <a:pt x="55" y="34"/>
                  <a:pt x="52" y="34"/>
                  <a:pt x="49" y="34"/>
                </a:cubicBezTo>
                <a:cubicBezTo>
                  <a:pt x="48" y="34"/>
                  <a:pt x="47" y="33"/>
                  <a:pt x="47" y="33"/>
                </a:cubicBezTo>
                <a:cubicBezTo>
                  <a:pt x="46" y="32"/>
                  <a:pt x="46" y="31"/>
                  <a:pt x="46" y="31"/>
                </a:cubicBezTo>
                <a:cubicBezTo>
                  <a:pt x="46" y="30"/>
                  <a:pt x="46" y="29"/>
                  <a:pt x="47" y="28"/>
                </a:cubicBezTo>
                <a:cubicBezTo>
                  <a:pt x="47" y="28"/>
                  <a:pt x="48" y="28"/>
                  <a:pt x="49" y="28"/>
                </a:cubicBezTo>
                <a:cubicBezTo>
                  <a:pt x="52" y="28"/>
                  <a:pt x="55" y="28"/>
                  <a:pt x="58" y="29"/>
                </a:cubicBezTo>
                <a:cubicBezTo>
                  <a:pt x="61" y="30"/>
                  <a:pt x="64" y="32"/>
                  <a:pt x="66" y="34"/>
                </a:cubicBezTo>
                <a:cubicBezTo>
                  <a:pt x="69" y="37"/>
                  <a:pt x="70" y="39"/>
                  <a:pt x="70" y="4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16" name="Freeform 214"/>
          <p:cNvSpPr>
            <a:spLocks noEditPoints="1"/>
          </p:cNvSpPr>
          <p:nvPr/>
        </p:nvSpPr>
        <p:spPr bwMode="auto">
          <a:xfrm>
            <a:off x="4967481" y="4216632"/>
            <a:ext cx="255233" cy="193694"/>
          </a:xfrm>
          <a:custGeom>
            <a:avLst/>
            <a:gdLst>
              <a:gd name="T0" fmla="*/ 169 w 169"/>
              <a:gd name="T1" fmla="*/ 34 h 128"/>
              <a:gd name="T2" fmla="*/ 169 w 169"/>
              <a:gd name="T3" fmla="*/ 36 h 128"/>
              <a:gd name="T4" fmla="*/ 138 w 169"/>
              <a:gd name="T5" fmla="*/ 66 h 128"/>
              <a:gd name="T6" fmla="*/ 136 w 169"/>
              <a:gd name="T7" fmla="*/ 67 h 128"/>
              <a:gd name="T8" fmla="*/ 134 w 169"/>
              <a:gd name="T9" fmla="*/ 66 h 128"/>
              <a:gd name="T10" fmla="*/ 133 w 169"/>
              <a:gd name="T11" fmla="*/ 64 h 128"/>
              <a:gd name="T12" fmla="*/ 133 w 169"/>
              <a:gd name="T13" fmla="*/ 46 h 128"/>
              <a:gd name="T14" fmla="*/ 3 w 169"/>
              <a:gd name="T15" fmla="*/ 46 h 128"/>
              <a:gd name="T16" fmla="*/ 1 w 169"/>
              <a:gd name="T17" fmla="*/ 45 h 128"/>
              <a:gd name="T18" fmla="*/ 0 w 169"/>
              <a:gd name="T19" fmla="*/ 43 h 128"/>
              <a:gd name="T20" fmla="*/ 0 w 169"/>
              <a:gd name="T21" fmla="*/ 25 h 128"/>
              <a:gd name="T22" fmla="*/ 1 w 169"/>
              <a:gd name="T23" fmla="*/ 23 h 128"/>
              <a:gd name="T24" fmla="*/ 3 w 169"/>
              <a:gd name="T25" fmla="*/ 22 h 128"/>
              <a:gd name="T26" fmla="*/ 133 w 169"/>
              <a:gd name="T27" fmla="*/ 22 h 128"/>
              <a:gd name="T28" fmla="*/ 133 w 169"/>
              <a:gd name="T29" fmla="*/ 3 h 128"/>
              <a:gd name="T30" fmla="*/ 134 w 169"/>
              <a:gd name="T31" fmla="*/ 1 h 128"/>
              <a:gd name="T32" fmla="*/ 136 w 169"/>
              <a:gd name="T33" fmla="*/ 0 h 128"/>
              <a:gd name="T34" fmla="*/ 138 w 169"/>
              <a:gd name="T35" fmla="*/ 1 h 128"/>
              <a:gd name="T36" fmla="*/ 169 w 169"/>
              <a:gd name="T37" fmla="*/ 32 h 128"/>
              <a:gd name="T38" fmla="*/ 169 w 169"/>
              <a:gd name="T39" fmla="*/ 34 h 128"/>
              <a:gd name="T40" fmla="*/ 169 w 169"/>
              <a:gd name="T41" fmla="*/ 85 h 128"/>
              <a:gd name="T42" fmla="*/ 169 w 169"/>
              <a:gd name="T43" fmla="*/ 103 h 128"/>
              <a:gd name="T44" fmla="*/ 168 w 169"/>
              <a:gd name="T45" fmla="*/ 105 h 128"/>
              <a:gd name="T46" fmla="*/ 166 w 169"/>
              <a:gd name="T47" fmla="*/ 106 h 128"/>
              <a:gd name="T48" fmla="*/ 36 w 169"/>
              <a:gd name="T49" fmla="*/ 106 h 128"/>
              <a:gd name="T50" fmla="*/ 36 w 169"/>
              <a:gd name="T51" fmla="*/ 124 h 128"/>
              <a:gd name="T52" fmla="*/ 35 w 169"/>
              <a:gd name="T53" fmla="*/ 127 h 128"/>
              <a:gd name="T54" fmla="*/ 33 w 169"/>
              <a:gd name="T55" fmla="*/ 128 h 128"/>
              <a:gd name="T56" fmla="*/ 31 w 169"/>
              <a:gd name="T57" fmla="*/ 127 h 128"/>
              <a:gd name="T58" fmla="*/ 1 w 169"/>
              <a:gd name="T59" fmla="*/ 96 h 128"/>
              <a:gd name="T60" fmla="*/ 0 w 169"/>
              <a:gd name="T61" fmla="*/ 94 h 128"/>
              <a:gd name="T62" fmla="*/ 1 w 169"/>
              <a:gd name="T63" fmla="*/ 92 h 128"/>
              <a:gd name="T64" fmla="*/ 31 w 169"/>
              <a:gd name="T65" fmla="*/ 62 h 128"/>
              <a:gd name="T66" fmla="*/ 33 w 169"/>
              <a:gd name="T67" fmla="*/ 61 h 128"/>
              <a:gd name="T68" fmla="*/ 35 w 169"/>
              <a:gd name="T69" fmla="*/ 62 h 128"/>
              <a:gd name="T70" fmla="*/ 36 w 169"/>
              <a:gd name="T71" fmla="*/ 64 h 128"/>
              <a:gd name="T72" fmla="*/ 36 w 169"/>
              <a:gd name="T73" fmla="*/ 82 h 128"/>
              <a:gd name="T74" fmla="*/ 166 w 169"/>
              <a:gd name="T75" fmla="*/ 82 h 128"/>
              <a:gd name="T76" fmla="*/ 168 w 169"/>
              <a:gd name="T77" fmla="*/ 83 h 128"/>
              <a:gd name="T78" fmla="*/ 169 w 169"/>
              <a:gd name="T79" fmla="*/ 8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9" h="128">
                <a:moveTo>
                  <a:pt x="169" y="34"/>
                </a:moveTo>
                <a:cubicBezTo>
                  <a:pt x="169" y="35"/>
                  <a:pt x="169" y="35"/>
                  <a:pt x="169" y="36"/>
                </a:cubicBezTo>
                <a:cubicBezTo>
                  <a:pt x="138" y="66"/>
                  <a:pt x="138" y="66"/>
                  <a:pt x="138" y="66"/>
                </a:cubicBezTo>
                <a:cubicBezTo>
                  <a:pt x="138" y="67"/>
                  <a:pt x="137" y="67"/>
                  <a:pt x="136" y="67"/>
                </a:cubicBezTo>
                <a:cubicBezTo>
                  <a:pt x="135" y="67"/>
                  <a:pt x="135" y="67"/>
                  <a:pt x="134" y="66"/>
                </a:cubicBezTo>
                <a:cubicBezTo>
                  <a:pt x="133" y="66"/>
                  <a:pt x="133" y="65"/>
                  <a:pt x="133" y="64"/>
                </a:cubicBezTo>
                <a:cubicBezTo>
                  <a:pt x="133" y="46"/>
                  <a:pt x="133" y="46"/>
                  <a:pt x="133" y="46"/>
                </a:cubicBezTo>
                <a:cubicBezTo>
                  <a:pt x="3" y="46"/>
                  <a:pt x="3" y="46"/>
                  <a:pt x="3" y="46"/>
                </a:cubicBezTo>
                <a:cubicBezTo>
                  <a:pt x="2" y="46"/>
                  <a:pt x="1" y="46"/>
                  <a:pt x="1" y="45"/>
                </a:cubicBezTo>
                <a:cubicBezTo>
                  <a:pt x="0" y="44"/>
                  <a:pt x="0" y="44"/>
                  <a:pt x="0" y="43"/>
                </a:cubicBezTo>
                <a:cubicBezTo>
                  <a:pt x="0" y="25"/>
                  <a:pt x="0" y="25"/>
                  <a:pt x="0" y="25"/>
                </a:cubicBezTo>
                <a:cubicBezTo>
                  <a:pt x="0" y="24"/>
                  <a:pt x="0" y="23"/>
                  <a:pt x="1" y="23"/>
                </a:cubicBezTo>
                <a:cubicBezTo>
                  <a:pt x="1" y="22"/>
                  <a:pt x="2" y="22"/>
                  <a:pt x="3" y="22"/>
                </a:cubicBezTo>
                <a:cubicBezTo>
                  <a:pt x="133" y="22"/>
                  <a:pt x="133" y="22"/>
                  <a:pt x="133" y="22"/>
                </a:cubicBezTo>
                <a:cubicBezTo>
                  <a:pt x="133" y="3"/>
                  <a:pt x="133" y="3"/>
                  <a:pt x="133" y="3"/>
                </a:cubicBezTo>
                <a:cubicBezTo>
                  <a:pt x="133" y="3"/>
                  <a:pt x="133" y="2"/>
                  <a:pt x="134" y="1"/>
                </a:cubicBezTo>
                <a:cubicBezTo>
                  <a:pt x="134" y="1"/>
                  <a:pt x="135" y="0"/>
                  <a:pt x="136" y="0"/>
                </a:cubicBezTo>
                <a:cubicBezTo>
                  <a:pt x="137" y="0"/>
                  <a:pt x="138" y="1"/>
                  <a:pt x="138" y="1"/>
                </a:cubicBezTo>
                <a:cubicBezTo>
                  <a:pt x="169" y="32"/>
                  <a:pt x="169" y="32"/>
                  <a:pt x="169" y="32"/>
                </a:cubicBezTo>
                <a:cubicBezTo>
                  <a:pt x="169" y="32"/>
                  <a:pt x="169" y="33"/>
                  <a:pt x="169" y="34"/>
                </a:cubicBezTo>
                <a:close/>
                <a:moveTo>
                  <a:pt x="169" y="85"/>
                </a:moveTo>
                <a:cubicBezTo>
                  <a:pt x="169" y="103"/>
                  <a:pt x="169" y="103"/>
                  <a:pt x="169" y="103"/>
                </a:cubicBezTo>
                <a:cubicBezTo>
                  <a:pt x="169" y="104"/>
                  <a:pt x="169" y="105"/>
                  <a:pt x="168" y="105"/>
                </a:cubicBezTo>
                <a:cubicBezTo>
                  <a:pt x="168" y="106"/>
                  <a:pt x="167" y="106"/>
                  <a:pt x="166" y="106"/>
                </a:cubicBezTo>
                <a:cubicBezTo>
                  <a:pt x="36" y="106"/>
                  <a:pt x="36" y="106"/>
                  <a:pt x="36" y="106"/>
                </a:cubicBezTo>
                <a:cubicBezTo>
                  <a:pt x="36" y="124"/>
                  <a:pt x="36" y="124"/>
                  <a:pt x="36" y="124"/>
                </a:cubicBezTo>
                <a:cubicBezTo>
                  <a:pt x="36" y="125"/>
                  <a:pt x="36" y="126"/>
                  <a:pt x="35" y="127"/>
                </a:cubicBezTo>
                <a:cubicBezTo>
                  <a:pt x="35" y="127"/>
                  <a:pt x="34" y="128"/>
                  <a:pt x="33" y="128"/>
                </a:cubicBezTo>
                <a:cubicBezTo>
                  <a:pt x="32" y="128"/>
                  <a:pt x="32" y="127"/>
                  <a:pt x="31" y="127"/>
                </a:cubicBezTo>
                <a:cubicBezTo>
                  <a:pt x="1" y="96"/>
                  <a:pt x="1" y="96"/>
                  <a:pt x="1" y="96"/>
                </a:cubicBezTo>
                <a:cubicBezTo>
                  <a:pt x="0" y="96"/>
                  <a:pt x="0" y="95"/>
                  <a:pt x="0" y="94"/>
                </a:cubicBezTo>
                <a:cubicBezTo>
                  <a:pt x="0" y="93"/>
                  <a:pt x="0" y="93"/>
                  <a:pt x="1" y="92"/>
                </a:cubicBezTo>
                <a:cubicBezTo>
                  <a:pt x="31" y="62"/>
                  <a:pt x="31" y="62"/>
                  <a:pt x="31" y="62"/>
                </a:cubicBezTo>
                <a:cubicBezTo>
                  <a:pt x="32" y="61"/>
                  <a:pt x="32" y="61"/>
                  <a:pt x="33" y="61"/>
                </a:cubicBezTo>
                <a:cubicBezTo>
                  <a:pt x="34" y="61"/>
                  <a:pt x="35" y="61"/>
                  <a:pt x="35" y="62"/>
                </a:cubicBezTo>
                <a:cubicBezTo>
                  <a:pt x="36" y="62"/>
                  <a:pt x="36" y="63"/>
                  <a:pt x="36" y="64"/>
                </a:cubicBezTo>
                <a:cubicBezTo>
                  <a:pt x="36" y="82"/>
                  <a:pt x="36" y="82"/>
                  <a:pt x="36" y="82"/>
                </a:cubicBezTo>
                <a:cubicBezTo>
                  <a:pt x="166" y="82"/>
                  <a:pt x="166" y="82"/>
                  <a:pt x="166" y="82"/>
                </a:cubicBezTo>
                <a:cubicBezTo>
                  <a:pt x="167" y="82"/>
                  <a:pt x="168" y="82"/>
                  <a:pt x="168" y="83"/>
                </a:cubicBezTo>
                <a:cubicBezTo>
                  <a:pt x="169" y="84"/>
                  <a:pt x="169" y="84"/>
                  <a:pt x="169" y="85"/>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17" name="Freeform 215"/>
          <p:cNvSpPr>
            <a:spLocks noEditPoints="1"/>
          </p:cNvSpPr>
          <p:nvPr/>
        </p:nvSpPr>
        <p:spPr bwMode="auto">
          <a:xfrm>
            <a:off x="5291080" y="4193845"/>
            <a:ext cx="273465" cy="202809"/>
          </a:xfrm>
          <a:custGeom>
            <a:avLst/>
            <a:gdLst>
              <a:gd name="T0" fmla="*/ 182 w 182"/>
              <a:gd name="T1" fmla="*/ 97 h 133"/>
              <a:gd name="T2" fmla="*/ 171 w 182"/>
              <a:gd name="T3" fmla="*/ 123 h 133"/>
              <a:gd name="T4" fmla="*/ 145 w 182"/>
              <a:gd name="T5" fmla="*/ 133 h 133"/>
              <a:gd name="T6" fmla="*/ 42 w 182"/>
              <a:gd name="T7" fmla="*/ 133 h 133"/>
              <a:gd name="T8" fmla="*/ 13 w 182"/>
              <a:gd name="T9" fmla="*/ 121 h 133"/>
              <a:gd name="T10" fmla="*/ 0 w 182"/>
              <a:gd name="T11" fmla="*/ 91 h 133"/>
              <a:gd name="T12" fmla="*/ 7 w 182"/>
              <a:gd name="T13" fmla="*/ 68 h 133"/>
              <a:gd name="T14" fmla="*/ 25 w 182"/>
              <a:gd name="T15" fmla="*/ 53 h 133"/>
              <a:gd name="T16" fmla="*/ 24 w 182"/>
              <a:gd name="T17" fmla="*/ 49 h 133"/>
              <a:gd name="T18" fmla="*/ 38 w 182"/>
              <a:gd name="T19" fmla="*/ 15 h 133"/>
              <a:gd name="T20" fmla="*/ 73 w 182"/>
              <a:gd name="T21" fmla="*/ 0 h 133"/>
              <a:gd name="T22" fmla="*/ 100 w 182"/>
              <a:gd name="T23" fmla="*/ 9 h 133"/>
              <a:gd name="T24" fmla="*/ 118 w 182"/>
              <a:gd name="T25" fmla="*/ 30 h 133"/>
              <a:gd name="T26" fmla="*/ 133 w 182"/>
              <a:gd name="T27" fmla="*/ 25 h 133"/>
              <a:gd name="T28" fmla="*/ 150 w 182"/>
              <a:gd name="T29" fmla="*/ 32 h 133"/>
              <a:gd name="T30" fmla="*/ 157 w 182"/>
              <a:gd name="T31" fmla="*/ 49 h 133"/>
              <a:gd name="T32" fmla="*/ 154 w 182"/>
              <a:gd name="T33" fmla="*/ 62 h 133"/>
              <a:gd name="T34" fmla="*/ 174 w 182"/>
              <a:gd name="T35" fmla="*/ 75 h 133"/>
              <a:gd name="T36" fmla="*/ 182 w 182"/>
              <a:gd name="T37" fmla="*/ 97 h 133"/>
              <a:gd name="T38" fmla="*/ 121 w 182"/>
              <a:gd name="T39" fmla="*/ 76 h 133"/>
              <a:gd name="T40" fmla="*/ 120 w 182"/>
              <a:gd name="T41" fmla="*/ 74 h 133"/>
              <a:gd name="T42" fmla="*/ 118 w 182"/>
              <a:gd name="T43" fmla="*/ 73 h 133"/>
              <a:gd name="T44" fmla="*/ 97 w 182"/>
              <a:gd name="T45" fmla="*/ 73 h 133"/>
              <a:gd name="T46" fmla="*/ 97 w 182"/>
              <a:gd name="T47" fmla="*/ 40 h 133"/>
              <a:gd name="T48" fmla="*/ 96 w 182"/>
              <a:gd name="T49" fmla="*/ 38 h 133"/>
              <a:gd name="T50" fmla="*/ 94 w 182"/>
              <a:gd name="T51" fmla="*/ 37 h 133"/>
              <a:gd name="T52" fmla="*/ 76 w 182"/>
              <a:gd name="T53" fmla="*/ 37 h 133"/>
              <a:gd name="T54" fmla="*/ 74 w 182"/>
              <a:gd name="T55" fmla="*/ 38 h 133"/>
              <a:gd name="T56" fmla="*/ 73 w 182"/>
              <a:gd name="T57" fmla="*/ 40 h 133"/>
              <a:gd name="T58" fmla="*/ 73 w 182"/>
              <a:gd name="T59" fmla="*/ 73 h 133"/>
              <a:gd name="T60" fmla="*/ 52 w 182"/>
              <a:gd name="T61" fmla="*/ 73 h 133"/>
              <a:gd name="T62" fmla="*/ 49 w 182"/>
              <a:gd name="T63" fmla="*/ 74 h 133"/>
              <a:gd name="T64" fmla="*/ 49 w 182"/>
              <a:gd name="T65" fmla="*/ 76 h 133"/>
              <a:gd name="T66" fmla="*/ 49 w 182"/>
              <a:gd name="T67" fmla="*/ 78 h 133"/>
              <a:gd name="T68" fmla="*/ 83 w 182"/>
              <a:gd name="T69" fmla="*/ 111 h 133"/>
              <a:gd name="T70" fmla="*/ 85 w 182"/>
              <a:gd name="T71" fmla="*/ 112 h 133"/>
              <a:gd name="T72" fmla="*/ 87 w 182"/>
              <a:gd name="T73" fmla="*/ 111 h 133"/>
              <a:gd name="T74" fmla="*/ 120 w 182"/>
              <a:gd name="T75" fmla="*/ 78 h 133"/>
              <a:gd name="T76" fmla="*/ 121 w 182"/>
              <a:gd name="T77" fmla="*/ 7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 h="133">
                <a:moveTo>
                  <a:pt x="182" y="97"/>
                </a:moveTo>
                <a:cubicBezTo>
                  <a:pt x="182" y="107"/>
                  <a:pt x="178" y="116"/>
                  <a:pt x="171" y="123"/>
                </a:cubicBezTo>
                <a:cubicBezTo>
                  <a:pt x="164" y="130"/>
                  <a:pt x="155" y="133"/>
                  <a:pt x="145" y="133"/>
                </a:cubicBezTo>
                <a:cubicBezTo>
                  <a:pt x="42" y="133"/>
                  <a:pt x="42" y="133"/>
                  <a:pt x="42" y="133"/>
                </a:cubicBezTo>
                <a:cubicBezTo>
                  <a:pt x="31" y="133"/>
                  <a:pt x="21" y="129"/>
                  <a:pt x="13" y="121"/>
                </a:cubicBezTo>
                <a:cubicBezTo>
                  <a:pt x="4" y="113"/>
                  <a:pt x="0" y="103"/>
                  <a:pt x="0" y="91"/>
                </a:cubicBezTo>
                <a:cubicBezTo>
                  <a:pt x="0" y="83"/>
                  <a:pt x="2" y="75"/>
                  <a:pt x="7" y="68"/>
                </a:cubicBezTo>
                <a:cubicBezTo>
                  <a:pt x="11" y="61"/>
                  <a:pt x="17" y="56"/>
                  <a:pt x="25" y="53"/>
                </a:cubicBezTo>
                <a:cubicBezTo>
                  <a:pt x="24" y="51"/>
                  <a:pt x="24" y="50"/>
                  <a:pt x="24" y="49"/>
                </a:cubicBezTo>
                <a:cubicBezTo>
                  <a:pt x="24" y="35"/>
                  <a:pt x="29" y="24"/>
                  <a:pt x="38" y="15"/>
                </a:cubicBezTo>
                <a:cubicBezTo>
                  <a:pt x="48" y="5"/>
                  <a:pt x="59" y="0"/>
                  <a:pt x="73" y="0"/>
                </a:cubicBezTo>
                <a:cubicBezTo>
                  <a:pt x="83" y="0"/>
                  <a:pt x="92" y="3"/>
                  <a:pt x="100" y="9"/>
                </a:cubicBezTo>
                <a:cubicBezTo>
                  <a:pt x="108" y="14"/>
                  <a:pt x="114" y="21"/>
                  <a:pt x="118" y="30"/>
                </a:cubicBezTo>
                <a:cubicBezTo>
                  <a:pt x="122" y="26"/>
                  <a:pt x="127" y="25"/>
                  <a:pt x="133" y="25"/>
                </a:cubicBezTo>
                <a:cubicBezTo>
                  <a:pt x="140" y="25"/>
                  <a:pt x="146" y="27"/>
                  <a:pt x="150" y="32"/>
                </a:cubicBezTo>
                <a:cubicBezTo>
                  <a:pt x="155" y="36"/>
                  <a:pt x="157" y="42"/>
                  <a:pt x="157" y="49"/>
                </a:cubicBezTo>
                <a:cubicBezTo>
                  <a:pt x="157" y="54"/>
                  <a:pt x="156" y="58"/>
                  <a:pt x="154" y="62"/>
                </a:cubicBezTo>
                <a:cubicBezTo>
                  <a:pt x="162" y="64"/>
                  <a:pt x="168" y="68"/>
                  <a:pt x="174" y="75"/>
                </a:cubicBezTo>
                <a:cubicBezTo>
                  <a:pt x="179" y="81"/>
                  <a:pt x="182" y="89"/>
                  <a:pt x="182" y="97"/>
                </a:cubicBezTo>
                <a:close/>
                <a:moveTo>
                  <a:pt x="121" y="76"/>
                </a:moveTo>
                <a:cubicBezTo>
                  <a:pt x="121" y="75"/>
                  <a:pt x="121" y="74"/>
                  <a:pt x="120" y="74"/>
                </a:cubicBezTo>
                <a:cubicBezTo>
                  <a:pt x="120" y="73"/>
                  <a:pt x="119" y="73"/>
                  <a:pt x="118" y="73"/>
                </a:cubicBezTo>
                <a:cubicBezTo>
                  <a:pt x="97" y="73"/>
                  <a:pt x="97" y="73"/>
                  <a:pt x="97" y="73"/>
                </a:cubicBezTo>
                <a:cubicBezTo>
                  <a:pt x="97" y="40"/>
                  <a:pt x="97" y="40"/>
                  <a:pt x="97" y="40"/>
                </a:cubicBezTo>
                <a:cubicBezTo>
                  <a:pt x="97" y="39"/>
                  <a:pt x="97" y="38"/>
                  <a:pt x="96" y="38"/>
                </a:cubicBezTo>
                <a:cubicBezTo>
                  <a:pt x="95" y="37"/>
                  <a:pt x="95" y="37"/>
                  <a:pt x="94" y="37"/>
                </a:cubicBezTo>
                <a:cubicBezTo>
                  <a:pt x="76" y="37"/>
                  <a:pt x="76" y="37"/>
                  <a:pt x="76" y="37"/>
                </a:cubicBezTo>
                <a:cubicBezTo>
                  <a:pt x="75" y="37"/>
                  <a:pt x="74" y="37"/>
                  <a:pt x="74" y="38"/>
                </a:cubicBezTo>
                <a:cubicBezTo>
                  <a:pt x="73" y="38"/>
                  <a:pt x="73" y="39"/>
                  <a:pt x="73" y="40"/>
                </a:cubicBezTo>
                <a:cubicBezTo>
                  <a:pt x="73" y="73"/>
                  <a:pt x="73" y="73"/>
                  <a:pt x="73" y="73"/>
                </a:cubicBezTo>
                <a:cubicBezTo>
                  <a:pt x="52" y="73"/>
                  <a:pt x="52" y="73"/>
                  <a:pt x="52" y="73"/>
                </a:cubicBezTo>
                <a:cubicBezTo>
                  <a:pt x="51" y="73"/>
                  <a:pt x="50" y="73"/>
                  <a:pt x="49" y="74"/>
                </a:cubicBezTo>
                <a:cubicBezTo>
                  <a:pt x="49" y="74"/>
                  <a:pt x="49" y="75"/>
                  <a:pt x="49" y="76"/>
                </a:cubicBezTo>
                <a:cubicBezTo>
                  <a:pt x="49" y="77"/>
                  <a:pt x="49" y="78"/>
                  <a:pt x="49" y="78"/>
                </a:cubicBezTo>
                <a:cubicBezTo>
                  <a:pt x="83" y="111"/>
                  <a:pt x="83" y="111"/>
                  <a:pt x="83" y="111"/>
                </a:cubicBezTo>
                <a:cubicBezTo>
                  <a:pt x="83" y="112"/>
                  <a:pt x="84" y="112"/>
                  <a:pt x="85" y="112"/>
                </a:cubicBezTo>
                <a:cubicBezTo>
                  <a:pt x="86" y="112"/>
                  <a:pt x="86" y="112"/>
                  <a:pt x="87" y="111"/>
                </a:cubicBezTo>
                <a:cubicBezTo>
                  <a:pt x="120" y="78"/>
                  <a:pt x="120" y="78"/>
                  <a:pt x="120" y="78"/>
                </a:cubicBezTo>
                <a:cubicBezTo>
                  <a:pt x="121" y="77"/>
                  <a:pt x="121" y="77"/>
                  <a:pt x="121" y="7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18" name="Freeform 216"/>
          <p:cNvSpPr>
            <a:spLocks noEditPoints="1"/>
          </p:cNvSpPr>
          <p:nvPr/>
        </p:nvSpPr>
        <p:spPr bwMode="auto">
          <a:xfrm>
            <a:off x="5632910" y="4193845"/>
            <a:ext cx="273465" cy="202809"/>
          </a:xfrm>
          <a:custGeom>
            <a:avLst/>
            <a:gdLst>
              <a:gd name="T0" fmla="*/ 182 w 182"/>
              <a:gd name="T1" fmla="*/ 97 h 133"/>
              <a:gd name="T2" fmla="*/ 171 w 182"/>
              <a:gd name="T3" fmla="*/ 123 h 133"/>
              <a:gd name="T4" fmla="*/ 146 w 182"/>
              <a:gd name="T5" fmla="*/ 133 h 133"/>
              <a:gd name="T6" fmla="*/ 43 w 182"/>
              <a:gd name="T7" fmla="*/ 133 h 133"/>
              <a:gd name="T8" fmla="*/ 13 w 182"/>
              <a:gd name="T9" fmla="*/ 121 h 133"/>
              <a:gd name="T10" fmla="*/ 0 w 182"/>
              <a:gd name="T11" fmla="*/ 91 h 133"/>
              <a:gd name="T12" fmla="*/ 7 w 182"/>
              <a:gd name="T13" fmla="*/ 68 h 133"/>
              <a:gd name="T14" fmla="*/ 25 w 182"/>
              <a:gd name="T15" fmla="*/ 53 h 133"/>
              <a:gd name="T16" fmla="*/ 25 w 182"/>
              <a:gd name="T17" fmla="*/ 49 h 133"/>
              <a:gd name="T18" fmla="*/ 39 w 182"/>
              <a:gd name="T19" fmla="*/ 15 h 133"/>
              <a:gd name="T20" fmla="*/ 73 w 182"/>
              <a:gd name="T21" fmla="*/ 0 h 133"/>
              <a:gd name="T22" fmla="*/ 100 w 182"/>
              <a:gd name="T23" fmla="*/ 9 h 133"/>
              <a:gd name="T24" fmla="*/ 118 w 182"/>
              <a:gd name="T25" fmla="*/ 30 h 133"/>
              <a:gd name="T26" fmla="*/ 133 w 182"/>
              <a:gd name="T27" fmla="*/ 25 h 133"/>
              <a:gd name="T28" fmla="*/ 151 w 182"/>
              <a:gd name="T29" fmla="*/ 32 h 133"/>
              <a:gd name="T30" fmla="*/ 158 w 182"/>
              <a:gd name="T31" fmla="*/ 49 h 133"/>
              <a:gd name="T32" fmla="*/ 154 w 182"/>
              <a:gd name="T33" fmla="*/ 62 h 133"/>
              <a:gd name="T34" fmla="*/ 174 w 182"/>
              <a:gd name="T35" fmla="*/ 75 h 133"/>
              <a:gd name="T36" fmla="*/ 182 w 182"/>
              <a:gd name="T37" fmla="*/ 97 h 133"/>
              <a:gd name="T38" fmla="*/ 121 w 182"/>
              <a:gd name="T39" fmla="*/ 70 h 133"/>
              <a:gd name="T40" fmla="*/ 121 w 182"/>
              <a:gd name="T41" fmla="*/ 68 h 133"/>
              <a:gd name="T42" fmla="*/ 87 w 182"/>
              <a:gd name="T43" fmla="*/ 34 h 133"/>
              <a:gd name="T44" fmla="*/ 85 w 182"/>
              <a:gd name="T45" fmla="*/ 34 h 133"/>
              <a:gd name="T46" fmla="*/ 83 w 182"/>
              <a:gd name="T47" fmla="*/ 34 h 133"/>
              <a:gd name="T48" fmla="*/ 50 w 182"/>
              <a:gd name="T49" fmla="*/ 68 h 133"/>
              <a:gd name="T50" fmla="*/ 49 w 182"/>
              <a:gd name="T51" fmla="*/ 70 h 133"/>
              <a:gd name="T52" fmla="*/ 50 w 182"/>
              <a:gd name="T53" fmla="*/ 72 h 133"/>
              <a:gd name="T54" fmla="*/ 52 w 182"/>
              <a:gd name="T55" fmla="*/ 73 h 133"/>
              <a:gd name="T56" fmla="*/ 73 w 182"/>
              <a:gd name="T57" fmla="*/ 73 h 133"/>
              <a:gd name="T58" fmla="*/ 73 w 182"/>
              <a:gd name="T59" fmla="*/ 106 h 133"/>
              <a:gd name="T60" fmla="*/ 74 w 182"/>
              <a:gd name="T61" fmla="*/ 108 h 133"/>
              <a:gd name="T62" fmla="*/ 76 w 182"/>
              <a:gd name="T63" fmla="*/ 109 h 133"/>
              <a:gd name="T64" fmla="*/ 94 w 182"/>
              <a:gd name="T65" fmla="*/ 109 h 133"/>
              <a:gd name="T66" fmla="*/ 96 w 182"/>
              <a:gd name="T67" fmla="*/ 108 h 133"/>
              <a:gd name="T68" fmla="*/ 97 w 182"/>
              <a:gd name="T69" fmla="*/ 106 h 133"/>
              <a:gd name="T70" fmla="*/ 97 w 182"/>
              <a:gd name="T71" fmla="*/ 73 h 133"/>
              <a:gd name="T72" fmla="*/ 118 w 182"/>
              <a:gd name="T73" fmla="*/ 73 h 133"/>
              <a:gd name="T74" fmla="*/ 120 w 182"/>
              <a:gd name="T75" fmla="*/ 72 h 133"/>
              <a:gd name="T76" fmla="*/ 121 w 182"/>
              <a:gd name="T77" fmla="*/ 7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 h="133">
                <a:moveTo>
                  <a:pt x="182" y="97"/>
                </a:moveTo>
                <a:cubicBezTo>
                  <a:pt x="182" y="107"/>
                  <a:pt x="178" y="116"/>
                  <a:pt x="171" y="123"/>
                </a:cubicBezTo>
                <a:cubicBezTo>
                  <a:pt x="164" y="130"/>
                  <a:pt x="156" y="133"/>
                  <a:pt x="146" y="133"/>
                </a:cubicBezTo>
                <a:cubicBezTo>
                  <a:pt x="43" y="133"/>
                  <a:pt x="43" y="133"/>
                  <a:pt x="43" y="133"/>
                </a:cubicBezTo>
                <a:cubicBezTo>
                  <a:pt x="31" y="133"/>
                  <a:pt x="21" y="129"/>
                  <a:pt x="13" y="121"/>
                </a:cubicBezTo>
                <a:cubicBezTo>
                  <a:pt x="5" y="113"/>
                  <a:pt x="0" y="103"/>
                  <a:pt x="0" y="91"/>
                </a:cubicBezTo>
                <a:cubicBezTo>
                  <a:pt x="0" y="83"/>
                  <a:pt x="3" y="75"/>
                  <a:pt x="7" y="68"/>
                </a:cubicBezTo>
                <a:cubicBezTo>
                  <a:pt x="11" y="61"/>
                  <a:pt x="17" y="56"/>
                  <a:pt x="25" y="53"/>
                </a:cubicBezTo>
                <a:cubicBezTo>
                  <a:pt x="25" y="51"/>
                  <a:pt x="25" y="50"/>
                  <a:pt x="25" y="49"/>
                </a:cubicBezTo>
                <a:cubicBezTo>
                  <a:pt x="25" y="35"/>
                  <a:pt x="29" y="24"/>
                  <a:pt x="39" y="15"/>
                </a:cubicBezTo>
                <a:cubicBezTo>
                  <a:pt x="48" y="5"/>
                  <a:pt x="60" y="0"/>
                  <a:pt x="73" y="0"/>
                </a:cubicBezTo>
                <a:cubicBezTo>
                  <a:pt x="83" y="0"/>
                  <a:pt x="92" y="3"/>
                  <a:pt x="100" y="9"/>
                </a:cubicBezTo>
                <a:cubicBezTo>
                  <a:pt x="108" y="14"/>
                  <a:pt x="114" y="21"/>
                  <a:pt x="118" y="30"/>
                </a:cubicBezTo>
                <a:cubicBezTo>
                  <a:pt x="122" y="26"/>
                  <a:pt x="128" y="25"/>
                  <a:pt x="133" y="25"/>
                </a:cubicBezTo>
                <a:cubicBezTo>
                  <a:pt x="140" y="25"/>
                  <a:pt x="146" y="27"/>
                  <a:pt x="151" y="32"/>
                </a:cubicBezTo>
                <a:cubicBezTo>
                  <a:pt x="155" y="36"/>
                  <a:pt x="158" y="42"/>
                  <a:pt x="158" y="49"/>
                </a:cubicBezTo>
                <a:cubicBezTo>
                  <a:pt x="158" y="54"/>
                  <a:pt x="156" y="58"/>
                  <a:pt x="154" y="62"/>
                </a:cubicBezTo>
                <a:cubicBezTo>
                  <a:pt x="162" y="64"/>
                  <a:pt x="169" y="68"/>
                  <a:pt x="174" y="75"/>
                </a:cubicBezTo>
                <a:cubicBezTo>
                  <a:pt x="179" y="81"/>
                  <a:pt x="182" y="89"/>
                  <a:pt x="182" y="97"/>
                </a:cubicBezTo>
                <a:close/>
                <a:moveTo>
                  <a:pt x="121" y="70"/>
                </a:moveTo>
                <a:cubicBezTo>
                  <a:pt x="121" y="69"/>
                  <a:pt x="121" y="68"/>
                  <a:pt x="121" y="68"/>
                </a:cubicBezTo>
                <a:cubicBezTo>
                  <a:pt x="87" y="34"/>
                  <a:pt x="87" y="34"/>
                  <a:pt x="87" y="34"/>
                </a:cubicBezTo>
                <a:cubicBezTo>
                  <a:pt x="87" y="34"/>
                  <a:pt x="86" y="34"/>
                  <a:pt x="85" y="34"/>
                </a:cubicBezTo>
                <a:cubicBezTo>
                  <a:pt x="84" y="34"/>
                  <a:pt x="83" y="34"/>
                  <a:pt x="83" y="34"/>
                </a:cubicBezTo>
                <a:cubicBezTo>
                  <a:pt x="50" y="68"/>
                  <a:pt x="50" y="68"/>
                  <a:pt x="50" y="68"/>
                </a:cubicBezTo>
                <a:cubicBezTo>
                  <a:pt x="49" y="68"/>
                  <a:pt x="49" y="69"/>
                  <a:pt x="49" y="70"/>
                </a:cubicBezTo>
                <a:cubicBezTo>
                  <a:pt x="49" y="71"/>
                  <a:pt x="49" y="72"/>
                  <a:pt x="50" y="72"/>
                </a:cubicBezTo>
                <a:cubicBezTo>
                  <a:pt x="50" y="73"/>
                  <a:pt x="51" y="73"/>
                  <a:pt x="52" y="73"/>
                </a:cubicBezTo>
                <a:cubicBezTo>
                  <a:pt x="73" y="73"/>
                  <a:pt x="73" y="73"/>
                  <a:pt x="73" y="73"/>
                </a:cubicBezTo>
                <a:cubicBezTo>
                  <a:pt x="73" y="106"/>
                  <a:pt x="73" y="106"/>
                  <a:pt x="73" y="106"/>
                </a:cubicBezTo>
                <a:cubicBezTo>
                  <a:pt x="73" y="107"/>
                  <a:pt x="73" y="108"/>
                  <a:pt x="74" y="108"/>
                </a:cubicBezTo>
                <a:cubicBezTo>
                  <a:pt x="74" y="109"/>
                  <a:pt x="75" y="109"/>
                  <a:pt x="76" y="109"/>
                </a:cubicBezTo>
                <a:cubicBezTo>
                  <a:pt x="94" y="109"/>
                  <a:pt x="94" y="109"/>
                  <a:pt x="94" y="109"/>
                </a:cubicBezTo>
                <a:cubicBezTo>
                  <a:pt x="95" y="109"/>
                  <a:pt x="96" y="109"/>
                  <a:pt x="96" y="108"/>
                </a:cubicBezTo>
                <a:cubicBezTo>
                  <a:pt x="97" y="108"/>
                  <a:pt x="97" y="107"/>
                  <a:pt x="97" y="106"/>
                </a:cubicBezTo>
                <a:cubicBezTo>
                  <a:pt x="97" y="73"/>
                  <a:pt x="97" y="73"/>
                  <a:pt x="97" y="73"/>
                </a:cubicBezTo>
                <a:cubicBezTo>
                  <a:pt x="118" y="73"/>
                  <a:pt x="118" y="73"/>
                  <a:pt x="118" y="73"/>
                </a:cubicBezTo>
                <a:cubicBezTo>
                  <a:pt x="119" y="73"/>
                  <a:pt x="120" y="73"/>
                  <a:pt x="120" y="72"/>
                </a:cubicBezTo>
                <a:cubicBezTo>
                  <a:pt x="121" y="71"/>
                  <a:pt x="121" y="71"/>
                  <a:pt x="121" y="7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19" name="Freeform 217"/>
          <p:cNvSpPr>
            <a:spLocks noEditPoints="1"/>
          </p:cNvSpPr>
          <p:nvPr/>
        </p:nvSpPr>
        <p:spPr bwMode="auto">
          <a:xfrm>
            <a:off x="5974741" y="4193845"/>
            <a:ext cx="200541" cy="221039"/>
          </a:xfrm>
          <a:custGeom>
            <a:avLst/>
            <a:gdLst>
              <a:gd name="T0" fmla="*/ 126 w 133"/>
              <a:gd name="T1" fmla="*/ 139 h 146"/>
              <a:gd name="T2" fmla="*/ 25 w 133"/>
              <a:gd name="T3" fmla="*/ 146 h 146"/>
              <a:gd name="T4" fmla="*/ 0 w 133"/>
              <a:gd name="T5" fmla="*/ 121 h 146"/>
              <a:gd name="T6" fmla="*/ 2 w 133"/>
              <a:gd name="T7" fmla="*/ 96 h 146"/>
              <a:gd name="T8" fmla="*/ 15 w 133"/>
              <a:gd name="T9" fmla="*/ 73 h 146"/>
              <a:gd name="T10" fmla="*/ 24 w 133"/>
              <a:gd name="T11" fmla="*/ 79 h 146"/>
              <a:gd name="T12" fmla="*/ 15 w 133"/>
              <a:gd name="T13" fmla="*/ 105 h 146"/>
              <a:gd name="T14" fmla="*/ 17 w 133"/>
              <a:gd name="T15" fmla="*/ 128 h 146"/>
              <a:gd name="T16" fmla="*/ 43 w 133"/>
              <a:gd name="T17" fmla="*/ 128 h 146"/>
              <a:gd name="T18" fmla="*/ 45 w 133"/>
              <a:gd name="T19" fmla="*/ 105 h 146"/>
              <a:gd name="T20" fmla="*/ 36 w 133"/>
              <a:gd name="T21" fmla="*/ 79 h 146"/>
              <a:gd name="T22" fmla="*/ 66 w 133"/>
              <a:gd name="T23" fmla="*/ 80 h 146"/>
              <a:gd name="T24" fmla="*/ 96 w 133"/>
              <a:gd name="T25" fmla="*/ 79 h 146"/>
              <a:gd name="T26" fmla="*/ 79 w 133"/>
              <a:gd name="T27" fmla="*/ 92 h 146"/>
              <a:gd name="T28" fmla="*/ 72 w 133"/>
              <a:gd name="T29" fmla="*/ 118 h 146"/>
              <a:gd name="T30" fmla="*/ 72 w 133"/>
              <a:gd name="T31" fmla="*/ 131 h 146"/>
              <a:gd name="T32" fmla="*/ 85 w 133"/>
              <a:gd name="T33" fmla="*/ 131 h 146"/>
              <a:gd name="T34" fmla="*/ 84 w 133"/>
              <a:gd name="T35" fmla="*/ 118 h 146"/>
              <a:gd name="T36" fmla="*/ 88 w 133"/>
              <a:gd name="T37" fmla="*/ 101 h 146"/>
              <a:gd name="T38" fmla="*/ 105 w 133"/>
              <a:gd name="T39" fmla="*/ 101 h 146"/>
              <a:gd name="T40" fmla="*/ 109 w 133"/>
              <a:gd name="T41" fmla="*/ 118 h 146"/>
              <a:gd name="T42" fmla="*/ 108 w 133"/>
              <a:gd name="T43" fmla="*/ 131 h 146"/>
              <a:gd name="T44" fmla="*/ 121 w 133"/>
              <a:gd name="T45" fmla="*/ 131 h 146"/>
              <a:gd name="T46" fmla="*/ 121 w 133"/>
              <a:gd name="T47" fmla="*/ 118 h 146"/>
              <a:gd name="T48" fmla="*/ 117 w 133"/>
              <a:gd name="T49" fmla="*/ 97 h 146"/>
              <a:gd name="T50" fmla="*/ 109 w 133"/>
              <a:gd name="T51" fmla="*/ 84 h 146"/>
              <a:gd name="T52" fmla="*/ 108 w 133"/>
              <a:gd name="T53" fmla="*/ 76 h 146"/>
              <a:gd name="T54" fmla="*/ 106 w 133"/>
              <a:gd name="T55" fmla="*/ 68 h 146"/>
              <a:gd name="T56" fmla="*/ 125 w 133"/>
              <a:gd name="T57" fmla="*/ 83 h 146"/>
              <a:gd name="T58" fmla="*/ 132 w 133"/>
              <a:gd name="T59" fmla="*/ 109 h 146"/>
              <a:gd name="T60" fmla="*/ 34 w 133"/>
              <a:gd name="T61" fmla="*/ 111 h 146"/>
              <a:gd name="T62" fmla="*/ 34 w 133"/>
              <a:gd name="T63" fmla="*/ 120 h 146"/>
              <a:gd name="T64" fmla="*/ 26 w 133"/>
              <a:gd name="T65" fmla="*/ 120 h 146"/>
              <a:gd name="T66" fmla="*/ 26 w 133"/>
              <a:gd name="T67" fmla="*/ 111 h 146"/>
              <a:gd name="T68" fmla="*/ 34 w 133"/>
              <a:gd name="T69" fmla="*/ 111 h 146"/>
              <a:gd name="T70" fmla="*/ 103 w 133"/>
              <a:gd name="T71" fmla="*/ 37 h 146"/>
              <a:gd name="T72" fmla="*/ 66 w 133"/>
              <a:gd name="T73" fmla="*/ 73 h 146"/>
              <a:gd name="T74" fmla="*/ 30 w 133"/>
              <a:gd name="T75" fmla="*/ 37 h 146"/>
              <a:gd name="T76" fmla="*/ 66 w 133"/>
              <a:gd name="T7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3" h="146">
                <a:moveTo>
                  <a:pt x="133" y="121"/>
                </a:moveTo>
                <a:cubicBezTo>
                  <a:pt x="133" y="129"/>
                  <a:pt x="130"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7"/>
                  <a:pt x="0" y="113"/>
                  <a:pt x="0" y="109"/>
                </a:cubicBezTo>
                <a:cubicBezTo>
                  <a:pt x="1" y="105"/>
                  <a:pt x="1" y="100"/>
                  <a:pt x="2" y="96"/>
                </a:cubicBezTo>
                <a:cubicBezTo>
                  <a:pt x="4" y="91"/>
                  <a:pt x="5" y="87"/>
                  <a:pt x="7" y="83"/>
                </a:cubicBezTo>
                <a:cubicBezTo>
                  <a:pt x="9" y="79"/>
                  <a:pt x="11" y="76"/>
                  <a:pt x="15" y="73"/>
                </a:cubicBezTo>
                <a:cubicBezTo>
                  <a:pt x="18" y="70"/>
                  <a:pt x="22" y="69"/>
                  <a:pt x="26" y="68"/>
                </a:cubicBezTo>
                <a:cubicBezTo>
                  <a:pt x="25" y="71"/>
                  <a:pt x="24" y="75"/>
                  <a:pt x="24" y="79"/>
                </a:cubicBezTo>
                <a:cubicBezTo>
                  <a:pt x="24" y="98"/>
                  <a:pt x="24" y="98"/>
                  <a:pt x="24" y="98"/>
                </a:cubicBezTo>
                <a:cubicBezTo>
                  <a:pt x="20" y="99"/>
                  <a:pt x="17" y="102"/>
                  <a:pt x="15" y="105"/>
                </a:cubicBezTo>
                <a:cubicBezTo>
                  <a:pt x="13" y="108"/>
                  <a:pt x="12" y="111"/>
                  <a:pt x="12" y="115"/>
                </a:cubicBezTo>
                <a:cubicBezTo>
                  <a:pt x="12" y="120"/>
                  <a:pt x="14" y="125"/>
                  <a:pt x="17" y="128"/>
                </a:cubicBezTo>
                <a:cubicBezTo>
                  <a:pt x="21" y="132"/>
                  <a:pt x="25" y="133"/>
                  <a:pt x="30" y="133"/>
                </a:cubicBezTo>
                <a:cubicBezTo>
                  <a:pt x="35" y="133"/>
                  <a:pt x="39" y="132"/>
                  <a:pt x="43" y="128"/>
                </a:cubicBezTo>
                <a:cubicBezTo>
                  <a:pt x="46" y="125"/>
                  <a:pt x="48" y="120"/>
                  <a:pt x="48" y="115"/>
                </a:cubicBezTo>
                <a:cubicBezTo>
                  <a:pt x="48" y="111"/>
                  <a:pt x="47" y="108"/>
                  <a:pt x="45" y="105"/>
                </a:cubicBezTo>
                <a:cubicBezTo>
                  <a:pt x="42" y="102"/>
                  <a:pt x="40" y="99"/>
                  <a:pt x="36" y="98"/>
                </a:cubicBezTo>
                <a:cubicBezTo>
                  <a:pt x="36" y="79"/>
                  <a:pt x="36" y="79"/>
                  <a:pt x="36" y="79"/>
                </a:cubicBezTo>
                <a:cubicBezTo>
                  <a:pt x="36" y="75"/>
                  <a:pt x="37" y="72"/>
                  <a:pt x="38" y="70"/>
                </a:cubicBezTo>
                <a:cubicBezTo>
                  <a:pt x="47" y="77"/>
                  <a:pt x="56" y="80"/>
                  <a:pt x="66" y="80"/>
                </a:cubicBezTo>
                <a:cubicBezTo>
                  <a:pt x="76" y="80"/>
                  <a:pt x="86" y="77"/>
                  <a:pt x="94" y="70"/>
                </a:cubicBezTo>
                <a:cubicBezTo>
                  <a:pt x="96" y="72"/>
                  <a:pt x="96" y="75"/>
                  <a:pt x="96" y="79"/>
                </a:cubicBezTo>
                <a:cubicBezTo>
                  <a:pt x="96" y="85"/>
                  <a:pt x="96" y="85"/>
                  <a:pt x="96" y="85"/>
                </a:cubicBezTo>
                <a:cubicBezTo>
                  <a:pt x="90" y="85"/>
                  <a:pt x="84" y="87"/>
                  <a:pt x="79" y="92"/>
                </a:cubicBezTo>
                <a:cubicBezTo>
                  <a:pt x="75" y="97"/>
                  <a:pt x="72" y="103"/>
                  <a:pt x="72" y="109"/>
                </a:cubicBezTo>
                <a:cubicBezTo>
                  <a:pt x="72" y="118"/>
                  <a:pt x="72" y="118"/>
                  <a:pt x="72" y="118"/>
                </a:cubicBezTo>
                <a:cubicBezTo>
                  <a:pt x="70" y="119"/>
                  <a:pt x="69" y="122"/>
                  <a:pt x="69" y="124"/>
                </a:cubicBezTo>
                <a:cubicBezTo>
                  <a:pt x="69" y="127"/>
                  <a:pt x="70" y="129"/>
                  <a:pt x="72" y="131"/>
                </a:cubicBezTo>
                <a:cubicBezTo>
                  <a:pt x="74" y="133"/>
                  <a:pt x="76" y="133"/>
                  <a:pt x="78" y="133"/>
                </a:cubicBezTo>
                <a:cubicBezTo>
                  <a:pt x="81" y="133"/>
                  <a:pt x="83" y="133"/>
                  <a:pt x="85" y="131"/>
                </a:cubicBezTo>
                <a:cubicBezTo>
                  <a:pt x="86" y="129"/>
                  <a:pt x="87" y="127"/>
                  <a:pt x="87" y="124"/>
                </a:cubicBezTo>
                <a:cubicBezTo>
                  <a:pt x="87" y="122"/>
                  <a:pt x="86" y="119"/>
                  <a:pt x="84" y="118"/>
                </a:cubicBezTo>
                <a:cubicBezTo>
                  <a:pt x="84" y="109"/>
                  <a:pt x="84" y="109"/>
                  <a:pt x="84" y="109"/>
                </a:cubicBezTo>
                <a:cubicBezTo>
                  <a:pt x="84" y="106"/>
                  <a:pt x="86" y="103"/>
                  <a:pt x="88" y="101"/>
                </a:cubicBezTo>
                <a:cubicBezTo>
                  <a:pt x="90" y="98"/>
                  <a:pt x="93" y="97"/>
                  <a:pt x="96" y="97"/>
                </a:cubicBezTo>
                <a:cubicBezTo>
                  <a:pt x="100" y="97"/>
                  <a:pt x="103" y="98"/>
                  <a:pt x="105" y="101"/>
                </a:cubicBezTo>
                <a:cubicBezTo>
                  <a:pt x="107" y="103"/>
                  <a:pt x="109" y="106"/>
                  <a:pt x="109" y="109"/>
                </a:cubicBezTo>
                <a:cubicBezTo>
                  <a:pt x="109" y="118"/>
                  <a:pt x="109" y="118"/>
                  <a:pt x="109" y="118"/>
                </a:cubicBezTo>
                <a:cubicBezTo>
                  <a:pt x="107" y="119"/>
                  <a:pt x="106" y="122"/>
                  <a:pt x="106" y="124"/>
                </a:cubicBezTo>
                <a:cubicBezTo>
                  <a:pt x="106" y="127"/>
                  <a:pt x="106" y="129"/>
                  <a:pt x="108" y="131"/>
                </a:cubicBezTo>
                <a:cubicBezTo>
                  <a:pt x="110" y="133"/>
                  <a:pt x="112" y="133"/>
                  <a:pt x="115" y="133"/>
                </a:cubicBezTo>
                <a:cubicBezTo>
                  <a:pt x="117" y="133"/>
                  <a:pt x="119" y="133"/>
                  <a:pt x="121" y="131"/>
                </a:cubicBezTo>
                <a:cubicBezTo>
                  <a:pt x="123" y="129"/>
                  <a:pt x="124" y="127"/>
                  <a:pt x="124" y="124"/>
                </a:cubicBezTo>
                <a:cubicBezTo>
                  <a:pt x="124" y="122"/>
                  <a:pt x="123" y="119"/>
                  <a:pt x="121" y="118"/>
                </a:cubicBezTo>
                <a:cubicBezTo>
                  <a:pt x="121" y="109"/>
                  <a:pt x="121" y="109"/>
                  <a:pt x="121" y="109"/>
                </a:cubicBezTo>
                <a:cubicBezTo>
                  <a:pt x="121" y="105"/>
                  <a:pt x="120" y="101"/>
                  <a:pt x="117" y="97"/>
                </a:cubicBezTo>
                <a:cubicBezTo>
                  <a:pt x="115" y="93"/>
                  <a:pt x="112" y="90"/>
                  <a:pt x="109" y="88"/>
                </a:cubicBezTo>
                <a:cubicBezTo>
                  <a:pt x="109" y="88"/>
                  <a:pt x="109" y="86"/>
                  <a:pt x="109" y="84"/>
                </a:cubicBezTo>
                <a:cubicBezTo>
                  <a:pt x="109" y="82"/>
                  <a:pt x="109" y="81"/>
                  <a:pt x="109" y="80"/>
                </a:cubicBezTo>
                <a:cubicBezTo>
                  <a:pt x="109" y="79"/>
                  <a:pt x="108" y="78"/>
                  <a:pt x="108" y="76"/>
                </a:cubicBezTo>
                <a:cubicBezTo>
                  <a:pt x="108" y="74"/>
                  <a:pt x="108" y="73"/>
                  <a:pt x="108" y="71"/>
                </a:cubicBezTo>
                <a:cubicBezTo>
                  <a:pt x="107" y="70"/>
                  <a:pt x="107" y="69"/>
                  <a:pt x="106" y="68"/>
                </a:cubicBezTo>
                <a:cubicBezTo>
                  <a:pt x="111" y="69"/>
                  <a:pt x="115" y="70"/>
                  <a:pt x="118" y="73"/>
                </a:cubicBezTo>
                <a:cubicBezTo>
                  <a:pt x="121" y="76"/>
                  <a:pt x="124" y="79"/>
                  <a:pt x="125" y="83"/>
                </a:cubicBezTo>
                <a:cubicBezTo>
                  <a:pt x="127" y="87"/>
                  <a:pt x="129" y="91"/>
                  <a:pt x="130" y="96"/>
                </a:cubicBezTo>
                <a:cubicBezTo>
                  <a:pt x="131" y="100"/>
                  <a:pt x="132" y="105"/>
                  <a:pt x="132" y="109"/>
                </a:cubicBezTo>
                <a:cubicBezTo>
                  <a:pt x="133" y="113"/>
                  <a:pt x="133" y="117"/>
                  <a:pt x="133" y="121"/>
                </a:cubicBezTo>
                <a:close/>
                <a:moveTo>
                  <a:pt x="34" y="111"/>
                </a:moveTo>
                <a:cubicBezTo>
                  <a:pt x="35" y="112"/>
                  <a:pt x="36" y="114"/>
                  <a:pt x="36" y="115"/>
                </a:cubicBezTo>
                <a:cubicBezTo>
                  <a:pt x="36" y="117"/>
                  <a:pt x="35" y="118"/>
                  <a:pt x="34" y="120"/>
                </a:cubicBezTo>
                <a:cubicBezTo>
                  <a:pt x="33" y="121"/>
                  <a:pt x="32" y="121"/>
                  <a:pt x="30" y="121"/>
                </a:cubicBezTo>
                <a:cubicBezTo>
                  <a:pt x="28" y="121"/>
                  <a:pt x="27" y="121"/>
                  <a:pt x="26" y="120"/>
                </a:cubicBezTo>
                <a:cubicBezTo>
                  <a:pt x="24" y="118"/>
                  <a:pt x="24" y="117"/>
                  <a:pt x="24" y="115"/>
                </a:cubicBezTo>
                <a:cubicBezTo>
                  <a:pt x="24" y="114"/>
                  <a:pt x="24" y="112"/>
                  <a:pt x="26" y="111"/>
                </a:cubicBezTo>
                <a:cubicBezTo>
                  <a:pt x="27" y="110"/>
                  <a:pt x="28" y="109"/>
                  <a:pt x="30" y="109"/>
                </a:cubicBezTo>
                <a:cubicBezTo>
                  <a:pt x="32" y="109"/>
                  <a:pt x="33" y="110"/>
                  <a:pt x="34" y="11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3" y="55"/>
                  <a:pt x="30" y="47"/>
                  <a:pt x="30" y="37"/>
                </a:cubicBezTo>
                <a:cubicBezTo>
                  <a:pt x="30" y="27"/>
                  <a:pt x="33" y="18"/>
                  <a:pt x="41" y="11"/>
                </a:cubicBezTo>
                <a:cubicBezTo>
                  <a:pt x="48" y="4"/>
                  <a:pt x="56" y="0"/>
                  <a:pt x="66" y="0"/>
                </a:cubicBezTo>
                <a:cubicBezTo>
                  <a:pt x="76" y="0"/>
                  <a:pt x="85" y="4"/>
                  <a:pt x="92" y="1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20" name="Freeform 218"/>
          <p:cNvSpPr>
            <a:spLocks noEditPoints="1"/>
          </p:cNvSpPr>
          <p:nvPr/>
        </p:nvSpPr>
        <p:spPr bwMode="auto">
          <a:xfrm>
            <a:off x="6241367" y="4193845"/>
            <a:ext cx="202821" cy="221039"/>
          </a:xfrm>
          <a:custGeom>
            <a:avLst/>
            <a:gdLst>
              <a:gd name="T0" fmla="*/ 134 w 134"/>
              <a:gd name="T1" fmla="*/ 55 h 146"/>
              <a:gd name="T2" fmla="*/ 130 w 134"/>
              <a:gd name="T3" fmla="*/ 65 h 146"/>
              <a:gd name="T4" fmla="*/ 122 w 134"/>
              <a:gd name="T5" fmla="*/ 72 h 146"/>
              <a:gd name="T6" fmla="*/ 122 w 134"/>
              <a:gd name="T7" fmla="*/ 109 h 146"/>
              <a:gd name="T8" fmla="*/ 109 w 134"/>
              <a:gd name="T9" fmla="*/ 135 h 146"/>
              <a:gd name="T10" fmla="*/ 79 w 134"/>
              <a:gd name="T11" fmla="*/ 146 h 146"/>
              <a:gd name="T12" fmla="*/ 49 w 134"/>
              <a:gd name="T13" fmla="*/ 135 h 146"/>
              <a:gd name="T14" fmla="*/ 37 w 134"/>
              <a:gd name="T15" fmla="*/ 109 h 146"/>
              <a:gd name="T16" fmla="*/ 37 w 134"/>
              <a:gd name="T17" fmla="*/ 97 h 146"/>
              <a:gd name="T18" fmla="*/ 11 w 134"/>
              <a:gd name="T19" fmla="*/ 85 h 146"/>
              <a:gd name="T20" fmla="*/ 0 w 134"/>
              <a:gd name="T21" fmla="*/ 61 h 146"/>
              <a:gd name="T22" fmla="*/ 0 w 134"/>
              <a:gd name="T23" fmla="*/ 12 h 146"/>
              <a:gd name="T24" fmla="*/ 2 w 134"/>
              <a:gd name="T25" fmla="*/ 8 h 146"/>
              <a:gd name="T26" fmla="*/ 7 w 134"/>
              <a:gd name="T27" fmla="*/ 6 h 146"/>
              <a:gd name="T28" fmla="*/ 8 w 134"/>
              <a:gd name="T29" fmla="*/ 7 h 146"/>
              <a:gd name="T30" fmla="*/ 12 w 134"/>
              <a:gd name="T31" fmla="*/ 2 h 146"/>
              <a:gd name="T32" fmla="*/ 19 w 134"/>
              <a:gd name="T33" fmla="*/ 0 h 146"/>
              <a:gd name="T34" fmla="*/ 27 w 134"/>
              <a:gd name="T35" fmla="*/ 4 h 146"/>
              <a:gd name="T36" fmla="*/ 31 w 134"/>
              <a:gd name="T37" fmla="*/ 12 h 146"/>
              <a:gd name="T38" fmla="*/ 27 w 134"/>
              <a:gd name="T39" fmla="*/ 21 h 146"/>
              <a:gd name="T40" fmla="*/ 19 w 134"/>
              <a:gd name="T41" fmla="*/ 25 h 146"/>
              <a:gd name="T42" fmla="*/ 13 w 134"/>
              <a:gd name="T43" fmla="*/ 23 h 146"/>
              <a:gd name="T44" fmla="*/ 13 w 134"/>
              <a:gd name="T45" fmla="*/ 61 h 146"/>
              <a:gd name="T46" fmla="*/ 21 w 134"/>
              <a:gd name="T47" fmla="*/ 78 h 146"/>
              <a:gd name="T48" fmla="*/ 43 w 134"/>
              <a:gd name="T49" fmla="*/ 85 h 146"/>
              <a:gd name="T50" fmla="*/ 64 w 134"/>
              <a:gd name="T51" fmla="*/ 78 h 146"/>
              <a:gd name="T52" fmla="*/ 73 w 134"/>
              <a:gd name="T53" fmla="*/ 61 h 146"/>
              <a:gd name="T54" fmla="*/ 73 w 134"/>
              <a:gd name="T55" fmla="*/ 23 h 146"/>
              <a:gd name="T56" fmla="*/ 67 w 134"/>
              <a:gd name="T57" fmla="*/ 25 h 146"/>
              <a:gd name="T58" fmla="*/ 58 w 134"/>
              <a:gd name="T59" fmla="*/ 21 h 146"/>
              <a:gd name="T60" fmla="*/ 55 w 134"/>
              <a:gd name="T61" fmla="*/ 12 h 146"/>
              <a:gd name="T62" fmla="*/ 58 w 134"/>
              <a:gd name="T63" fmla="*/ 4 h 146"/>
              <a:gd name="T64" fmla="*/ 67 w 134"/>
              <a:gd name="T65" fmla="*/ 0 h 146"/>
              <a:gd name="T66" fmla="*/ 73 w 134"/>
              <a:gd name="T67" fmla="*/ 2 h 146"/>
              <a:gd name="T68" fmla="*/ 78 w 134"/>
              <a:gd name="T69" fmla="*/ 7 h 146"/>
              <a:gd name="T70" fmla="*/ 79 w 134"/>
              <a:gd name="T71" fmla="*/ 6 h 146"/>
              <a:gd name="T72" fmla="*/ 83 w 134"/>
              <a:gd name="T73" fmla="*/ 8 h 146"/>
              <a:gd name="T74" fmla="*/ 85 w 134"/>
              <a:gd name="T75" fmla="*/ 12 h 146"/>
              <a:gd name="T76" fmla="*/ 85 w 134"/>
              <a:gd name="T77" fmla="*/ 61 h 146"/>
              <a:gd name="T78" fmla="*/ 75 w 134"/>
              <a:gd name="T79" fmla="*/ 85 h 146"/>
              <a:gd name="T80" fmla="*/ 49 w 134"/>
              <a:gd name="T81" fmla="*/ 97 h 146"/>
              <a:gd name="T82" fmla="*/ 49 w 134"/>
              <a:gd name="T83" fmla="*/ 109 h 146"/>
              <a:gd name="T84" fmla="*/ 58 w 134"/>
              <a:gd name="T85" fmla="*/ 126 h 146"/>
              <a:gd name="T86" fmla="*/ 79 w 134"/>
              <a:gd name="T87" fmla="*/ 133 h 146"/>
              <a:gd name="T88" fmla="*/ 101 w 134"/>
              <a:gd name="T89" fmla="*/ 126 h 146"/>
              <a:gd name="T90" fmla="*/ 109 w 134"/>
              <a:gd name="T91" fmla="*/ 109 h 146"/>
              <a:gd name="T92" fmla="*/ 109 w 134"/>
              <a:gd name="T93" fmla="*/ 72 h 146"/>
              <a:gd name="T94" fmla="*/ 101 w 134"/>
              <a:gd name="T95" fmla="*/ 65 h 146"/>
              <a:gd name="T96" fmla="*/ 97 w 134"/>
              <a:gd name="T97" fmla="*/ 55 h 146"/>
              <a:gd name="T98" fmla="*/ 103 w 134"/>
              <a:gd name="T99" fmla="*/ 42 h 146"/>
              <a:gd name="T100" fmla="*/ 115 w 134"/>
              <a:gd name="T101" fmla="*/ 37 h 146"/>
              <a:gd name="T102" fmla="*/ 128 w 134"/>
              <a:gd name="T103" fmla="*/ 42 h 146"/>
              <a:gd name="T104" fmla="*/ 134 w 134"/>
              <a:gd name="T105" fmla="*/ 55 h 146"/>
              <a:gd name="T106" fmla="*/ 120 w 134"/>
              <a:gd name="T107" fmla="*/ 59 h 146"/>
              <a:gd name="T108" fmla="*/ 122 w 134"/>
              <a:gd name="T109" fmla="*/ 55 h 146"/>
              <a:gd name="T110" fmla="*/ 120 w 134"/>
              <a:gd name="T111" fmla="*/ 51 h 146"/>
              <a:gd name="T112" fmla="*/ 115 w 134"/>
              <a:gd name="T113" fmla="*/ 49 h 146"/>
              <a:gd name="T114" fmla="*/ 111 w 134"/>
              <a:gd name="T115" fmla="*/ 51 h 146"/>
              <a:gd name="T116" fmla="*/ 109 w 134"/>
              <a:gd name="T117" fmla="*/ 55 h 146"/>
              <a:gd name="T118" fmla="*/ 111 w 134"/>
              <a:gd name="T119" fmla="*/ 59 h 146"/>
              <a:gd name="T120" fmla="*/ 115 w 134"/>
              <a:gd name="T121" fmla="*/ 61 h 146"/>
              <a:gd name="T122" fmla="*/ 120 w 134"/>
              <a:gd name="T123" fmla="*/ 5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 h="146">
                <a:moveTo>
                  <a:pt x="134" y="55"/>
                </a:moveTo>
                <a:cubicBezTo>
                  <a:pt x="134" y="59"/>
                  <a:pt x="132" y="62"/>
                  <a:pt x="130" y="65"/>
                </a:cubicBezTo>
                <a:cubicBezTo>
                  <a:pt x="128" y="68"/>
                  <a:pt x="125" y="71"/>
                  <a:pt x="122" y="72"/>
                </a:cubicBezTo>
                <a:cubicBezTo>
                  <a:pt x="122" y="109"/>
                  <a:pt x="122" y="109"/>
                  <a:pt x="122" y="109"/>
                </a:cubicBezTo>
                <a:cubicBezTo>
                  <a:pt x="122" y="119"/>
                  <a:pt x="117" y="128"/>
                  <a:pt x="109" y="135"/>
                </a:cubicBezTo>
                <a:cubicBezTo>
                  <a:pt x="101" y="142"/>
                  <a:pt x="91" y="146"/>
                  <a:pt x="79" y="146"/>
                </a:cubicBezTo>
                <a:cubicBezTo>
                  <a:pt x="67" y="146"/>
                  <a:pt x="58" y="142"/>
                  <a:pt x="49" y="135"/>
                </a:cubicBezTo>
                <a:cubicBezTo>
                  <a:pt x="41" y="128"/>
                  <a:pt x="37" y="119"/>
                  <a:pt x="37" y="109"/>
                </a:cubicBezTo>
                <a:cubicBezTo>
                  <a:pt x="37" y="97"/>
                  <a:pt x="37" y="97"/>
                  <a:pt x="37" y="97"/>
                </a:cubicBezTo>
                <a:cubicBezTo>
                  <a:pt x="26" y="96"/>
                  <a:pt x="18" y="91"/>
                  <a:pt x="11" y="85"/>
                </a:cubicBezTo>
                <a:cubicBezTo>
                  <a:pt x="4" y="78"/>
                  <a:pt x="0" y="70"/>
                  <a:pt x="0" y="61"/>
                </a:cubicBezTo>
                <a:cubicBezTo>
                  <a:pt x="0" y="12"/>
                  <a:pt x="0" y="12"/>
                  <a:pt x="0" y="12"/>
                </a:cubicBezTo>
                <a:cubicBezTo>
                  <a:pt x="0" y="11"/>
                  <a:pt x="1" y="9"/>
                  <a:pt x="2" y="8"/>
                </a:cubicBezTo>
                <a:cubicBezTo>
                  <a:pt x="3" y="7"/>
                  <a:pt x="5" y="6"/>
                  <a:pt x="7" y="6"/>
                </a:cubicBezTo>
                <a:cubicBezTo>
                  <a:pt x="7" y="6"/>
                  <a:pt x="7" y="6"/>
                  <a:pt x="8" y="7"/>
                </a:cubicBezTo>
                <a:cubicBezTo>
                  <a:pt x="9" y="5"/>
                  <a:pt x="11" y="3"/>
                  <a:pt x="12" y="2"/>
                </a:cubicBezTo>
                <a:cubicBezTo>
                  <a:pt x="14" y="1"/>
                  <a:pt x="16" y="0"/>
                  <a:pt x="19" y="0"/>
                </a:cubicBezTo>
                <a:cubicBezTo>
                  <a:pt x="22" y="0"/>
                  <a:pt x="25" y="2"/>
                  <a:pt x="27" y="4"/>
                </a:cubicBezTo>
                <a:cubicBezTo>
                  <a:pt x="30" y="6"/>
                  <a:pt x="31" y="9"/>
                  <a:pt x="31" y="12"/>
                </a:cubicBezTo>
                <a:cubicBezTo>
                  <a:pt x="31" y="16"/>
                  <a:pt x="30" y="19"/>
                  <a:pt x="27" y="21"/>
                </a:cubicBezTo>
                <a:cubicBezTo>
                  <a:pt x="25" y="23"/>
                  <a:pt x="22" y="25"/>
                  <a:pt x="19" y="25"/>
                </a:cubicBezTo>
                <a:cubicBezTo>
                  <a:pt x="17" y="25"/>
                  <a:pt x="15" y="24"/>
                  <a:pt x="13" y="23"/>
                </a:cubicBezTo>
                <a:cubicBezTo>
                  <a:pt x="13" y="61"/>
                  <a:pt x="13" y="61"/>
                  <a:pt x="13" y="61"/>
                </a:cubicBezTo>
                <a:cubicBezTo>
                  <a:pt x="13" y="68"/>
                  <a:pt x="16" y="73"/>
                  <a:pt x="21" y="78"/>
                </a:cubicBezTo>
                <a:cubicBezTo>
                  <a:pt x="27" y="83"/>
                  <a:pt x="35" y="85"/>
                  <a:pt x="43" y="85"/>
                </a:cubicBezTo>
                <a:cubicBezTo>
                  <a:pt x="51" y="85"/>
                  <a:pt x="58" y="83"/>
                  <a:pt x="64" y="78"/>
                </a:cubicBezTo>
                <a:cubicBezTo>
                  <a:pt x="70" y="73"/>
                  <a:pt x="73" y="68"/>
                  <a:pt x="73" y="61"/>
                </a:cubicBezTo>
                <a:cubicBezTo>
                  <a:pt x="73" y="23"/>
                  <a:pt x="73" y="23"/>
                  <a:pt x="73" y="23"/>
                </a:cubicBezTo>
                <a:cubicBezTo>
                  <a:pt x="71" y="24"/>
                  <a:pt x="69" y="25"/>
                  <a:pt x="67" y="25"/>
                </a:cubicBezTo>
                <a:cubicBezTo>
                  <a:pt x="64" y="25"/>
                  <a:pt x="61" y="23"/>
                  <a:pt x="58" y="21"/>
                </a:cubicBezTo>
                <a:cubicBezTo>
                  <a:pt x="56" y="19"/>
                  <a:pt x="55" y="16"/>
                  <a:pt x="55" y="12"/>
                </a:cubicBezTo>
                <a:cubicBezTo>
                  <a:pt x="55" y="9"/>
                  <a:pt x="56" y="6"/>
                  <a:pt x="58" y="4"/>
                </a:cubicBezTo>
                <a:cubicBezTo>
                  <a:pt x="61" y="2"/>
                  <a:pt x="64" y="0"/>
                  <a:pt x="67" y="0"/>
                </a:cubicBezTo>
                <a:cubicBezTo>
                  <a:pt x="69" y="0"/>
                  <a:pt x="71" y="1"/>
                  <a:pt x="73" y="2"/>
                </a:cubicBezTo>
                <a:cubicBezTo>
                  <a:pt x="75" y="3"/>
                  <a:pt x="77" y="5"/>
                  <a:pt x="78" y="7"/>
                </a:cubicBezTo>
                <a:cubicBezTo>
                  <a:pt x="78" y="6"/>
                  <a:pt x="79" y="6"/>
                  <a:pt x="79" y="6"/>
                </a:cubicBezTo>
                <a:cubicBezTo>
                  <a:pt x="81" y="6"/>
                  <a:pt x="82" y="7"/>
                  <a:pt x="83" y="8"/>
                </a:cubicBezTo>
                <a:cubicBezTo>
                  <a:pt x="85" y="9"/>
                  <a:pt x="85" y="11"/>
                  <a:pt x="85" y="12"/>
                </a:cubicBezTo>
                <a:cubicBezTo>
                  <a:pt x="85" y="61"/>
                  <a:pt x="85" y="61"/>
                  <a:pt x="85" y="61"/>
                </a:cubicBezTo>
                <a:cubicBezTo>
                  <a:pt x="85" y="70"/>
                  <a:pt x="82" y="78"/>
                  <a:pt x="75" y="85"/>
                </a:cubicBezTo>
                <a:cubicBezTo>
                  <a:pt x="68" y="91"/>
                  <a:pt x="59" y="96"/>
                  <a:pt x="49" y="97"/>
                </a:cubicBezTo>
                <a:cubicBezTo>
                  <a:pt x="49" y="109"/>
                  <a:pt x="49" y="109"/>
                  <a:pt x="49" y="109"/>
                </a:cubicBezTo>
                <a:cubicBezTo>
                  <a:pt x="49" y="116"/>
                  <a:pt x="52" y="122"/>
                  <a:pt x="58" y="126"/>
                </a:cubicBezTo>
                <a:cubicBezTo>
                  <a:pt x="64" y="131"/>
                  <a:pt x="71" y="133"/>
                  <a:pt x="79" y="133"/>
                </a:cubicBezTo>
                <a:cubicBezTo>
                  <a:pt x="87" y="133"/>
                  <a:pt x="95" y="131"/>
                  <a:pt x="101" y="126"/>
                </a:cubicBezTo>
                <a:cubicBezTo>
                  <a:pt x="106" y="122"/>
                  <a:pt x="109" y="116"/>
                  <a:pt x="109" y="109"/>
                </a:cubicBezTo>
                <a:cubicBezTo>
                  <a:pt x="109" y="72"/>
                  <a:pt x="109" y="72"/>
                  <a:pt x="109" y="72"/>
                </a:cubicBezTo>
                <a:cubicBezTo>
                  <a:pt x="106" y="71"/>
                  <a:pt x="103" y="68"/>
                  <a:pt x="101" y="65"/>
                </a:cubicBezTo>
                <a:cubicBezTo>
                  <a:pt x="98" y="62"/>
                  <a:pt x="97" y="59"/>
                  <a:pt x="97" y="55"/>
                </a:cubicBezTo>
                <a:cubicBezTo>
                  <a:pt x="97" y="50"/>
                  <a:pt x="99" y="45"/>
                  <a:pt x="103" y="42"/>
                </a:cubicBezTo>
                <a:cubicBezTo>
                  <a:pt x="106" y="38"/>
                  <a:pt x="110" y="37"/>
                  <a:pt x="115" y="37"/>
                </a:cubicBezTo>
                <a:cubicBezTo>
                  <a:pt x="121" y="37"/>
                  <a:pt x="125" y="38"/>
                  <a:pt x="128" y="42"/>
                </a:cubicBezTo>
                <a:cubicBezTo>
                  <a:pt x="132" y="45"/>
                  <a:pt x="134" y="50"/>
                  <a:pt x="134" y="55"/>
                </a:cubicBezTo>
                <a:close/>
                <a:moveTo>
                  <a:pt x="120" y="59"/>
                </a:moveTo>
                <a:cubicBezTo>
                  <a:pt x="121" y="58"/>
                  <a:pt x="122" y="56"/>
                  <a:pt x="122" y="55"/>
                </a:cubicBezTo>
                <a:cubicBezTo>
                  <a:pt x="122" y="53"/>
                  <a:pt x="121" y="52"/>
                  <a:pt x="120" y="51"/>
                </a:cubicBezTo>
                <a:cubicBezTo>
                  <a:pt x="119" y="49"/>
                  <a:pt x="117" y="49"/>
                  <a:pt x="115" y="49"/>
                </a:cubicBezTo>
                <a:cubicBezTo>
                  <a:pt x="114" y="49"/>
                  <a:pt x="112" y="49"/>
                  <a:pt x="111" y="51"/>
                </a:cubicBezTo>
                <a:cubicBezTo>
                  <a:pt x="110" y="52"/>
                  <a:pt x="109" y="53"/>
                  <a:pt x="109" y="55"/>
                </a:cubicBezTo>
                <a:cubicBezTo>
                  <a:pt x="109" y="56"/>
                  <a:pt x="110" y="58"/>
                  <a:pt x="111" y="59"/>
                </a:cubicBezTo>
                <a:cubicBezTo>
                  <a:pt x="112" y="60"/>
                  <a:pt x="114" y="61"/>
                  <a:pt x="115" y="61"/>
                </a:cubicBezTo>
                <a:cubicBezTo>
                  <a:pt x="117" y="61"/>
                  <a:pt x="119" y="60"/>
                  <a:pt x="120" y="5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21" name="Freeform 219"/>
          <p:cNvSpPr>
            <a:spLocks noEditPoints="1"/>
          </p:cNvSpPr>
          <p:nvPr/>
        </p:nvSpPr>
        <p:spPr bwMode="auto">
          <a:xfrm>
            <a:off x="6510276" y="4193845"/>
            <a:ext cx="257514" cy="221039"/>
          </a:xfrm>
          <a:custGeom>
            <a:avLst/>
            <a:gdLst>
              <a:gd name="T0" fmla="*/ 28 w 170"/>
              <a:gd name="T1" fmla="*/ 25 h 146"/>
              <a:gd name="T2" fmla="*/ 28 w 170"/>
              <a:gd name="T3" fmla="*/ 146 h 146"/>
              <a:gd name="T4" fmla="*/ 22 w 170"/>
              <a:gd name="T5" fmla="*/ 146 h 146"/>
              <a:gd name="T6" fmla="*/ 7 w 170"/>
              <a:gd name="T7" fmla="*/ 139 h 146"/>
              <a:gd name="T8" fmla="*/ 0 w 170"/>
              <a:gd name="T9" fmla="*/ 124 h 146"/>
              <a:gd name="T10" fmla="*/ 0 w 170"/>
              <a:gd name="T11" fmla="*/ 46 h 146"/>
              <a:gd name="T12" fmla="*/ 7 w 170"/>
              <a:gd name="T13" fmla="*/ 31 h 146"/>
              <a:gd name="T14" fmla="*/ 22 w 170"/>
              <a:gd name="T15" fmla="*/ 25 h 146"/>
              <a:gd name="T16" fmla="*/ 28 w 170"/>
              <a:gd name="T17" fmla="*/ 25 h 146"/>
              <a:gd name="T18" fmla="*/ 133 w 170"/>
              <a:gd name="T19" fmla="*/ 25 h 146"/>
              <a:gd name="T20" fmla="*/ 133 w 170"/>
              <a:gd name="T21" fmla="*/ 146 h 146"/>
              <a:gd name="T22" fmla="*/ 37 w 170"/>
              <a:gd name="T23" fmla="*/ 146 h 146"/>
              <a:gd name="T24" fmla="*/ 37 w 170"/>
              <a:gd name="T25" fmla="*/ 25 h 146"/>
              <a:gd name="T26" fmla="*/ 49 w 170"/>
              <a:gd name="T27" fmla="*/ 25 h 146"/>
              <a:gd name="T28" fmla="*/ 49 w 170"/>
              <a:gd name="T29" fmla="*/ 9 h 146"/>
              <a:gd name="T30" fmla="*/ 51 w 170"/>
              <a:gd name="T31" fmla="*/ 3 h 146"/>
              <a:gd name="T32" fmla="*/ 58 w 170"/>
              <a:gd name="T33" fmla="*/ 0 h 146"/>
              <a:gd name="T34" fmla="*/ 112 w 170"/>
              <a:gd name="T35" fmla="*/ 0 h 146"/>
              <a:gd name="T36" fmla="*/ 119 w 170"/>
              <a:gd name="T37" fmla="*/ 3 h 146"/>
              <a:gd name="T38" fmla="*/ 121 w 170"/>
              <a:gd name="T39" fmla="*/ 9 h 146"/>
              <a:gd name="T40" fmla="*/ 121 w 170"/>
              <a:gd name="T41" fmla="*/ 25 h 146"/>
              <a:gd name="T42" fmla="*/ 133 w 170"/>
              <a:gd name="T43" fmla="*/ 25 h 146"/>
              <a:gd name="T44" fmla="*/ 61 w 170"/>
              <a:gd name="T45" fmla="*/ 25 h 146"/>
              <a:gd name="T46" fmla="*/ 109 w 170"/>
              <a:gd name="T47" fmla="*/ 25 h 146"/>
              <a:gd name="T48" fmla="*/ 109 w 170"/>
              <a:gd name="T49" fmla="*/ 12 h 146"/>
              <a:gd name="T50" fmla="*/ 61 w 170"/>
              <a:gd name="T51" fmla="*/ 12 h 146"/>
              <a:gd name="T52" fmla="*/ 61 w 170"/>
              <a:gd name="T53" fmla="*/ 25 h 146"/>
              <a:gd name="T54" fmla="*/ 170 w 170"/>
              <a:gd name="T55" fmla="*/ 46 h 146"/>
              <a:gd name="T56" fmla="*/ 170 w 170"/>
              <a:gd name="T57" fmla="*/ 124 h 146"/>
              <a:gd name="T58" fmla="*/ 164 w 170"/>
              <a:gd name="T59" fmla="*/ 139 h 146"/>
              <a:gd name="T60" fmla="*/ 149 w 170"/>
              <a:gd name="T61" fmla="*/ 146 h 146"/>
              <a:gd name="T62" fmla="*/ 143 w 170"/>
              <a:gd name="T63" fmla="*/ 146 h 146"/>
              <a:gd name="T64" fmla="*/ 143 w 170"/>
              <a:gd name="T65" fmla="*/ 25 h 146"/>
              <a:gd name="T66" fmla="*/ 149 w 170"/>
              <a:gd name="T67" fmla="*/ 25 h 146"/>
              <a:gd name="T68" fmla="*/ 164 w 170"/>
              <a:gd name="T69" fmla="*/ 31 h 146"/>
              <a:gd name="T70" fmla="*/ 170 w 170"/>
              <a:gd name="T71" fmla="*/ 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0" h="146">
                <a:moveTo>
                  <a:pt x="28" y="25"/>
                </a:moveTo>
                <a:cubicBezTo>
                  <a:pt x="28" y="146"/>
                  <a:pt x="28" y="146"/>
                  <a:pt x="28" y="146"/>
                </a:cubicBezTo>
                <a:cubicBezTo>
                  <a:pt x="22" y="146"/>
                  <a:pt x="22" y="146"/>
                  <a:pt x="22" y="146"/>
                </a:cubicBezTo>
                <a:cubicBezTo>
                  <a:pt x="16" y="146"/>
                  <a:pt x="11" y="143"/>
                  <a:pt x="7" y="139"/>
                </a:cubicBezTo>
                <a:cubicBezTo>
                  <a:pt x="2" y="135"/>
                  <a:pt x="0" y="130"/>
                  <a:pt x="0" y="124"/>
                </a:cubicBezTo>
                <a:cubicBezTo>
                  <a:pt x="0" y="46"/>
                  <a:pt x="0" y="46"/>
                  <a:pt x="0" y="46"/>
                </a:cubicBezTo>
                <a:cubicBezTo>
                  <a:pt x="0" y="40"/>
                  <a:pt x="2" y="35"/>
                  <a:pt x="7" y="31"/>
                </a:cubicBezTo>
                <a:cubicBezTo>
                  <a:pt x="11" y="27"/>
                  <a:pt x="16" y="25"/>
                  <a:pt x="22" y="25"/>
                </a:cubicBezTo>
                <a:lnTo>
                  <a:pt x="28" y="25"/>
                </a:lnTo>
                <a:close/>
                <a:moveTo>
                  <a:pt x="133" y="25"/>
                </a:moveTo>
                <a:cubicBezTo>
                  <a:pt x="133" y="146"/>
                  <a:pt x="133" y="146"/>
                  <a:pt x="133" y="146"/>
                </a:cubicBezTo>
                <a:cubicBezTo>
                  <a:pt x="37" y="146"/>
                  <a:pt x="37" y="146"/>
                  <a:pt x="37" y="146"/>
                </a:cubicBezTo>
                <a:cubicBezTo>
                  <a:pt x="37" y="25"/>
                  <a:pt x="37" y="25"/>
                  <a:pt x="37" y="25"/>
                </a:cubicBezTo>
                <a:cubicBezTo>
                  <a:pt x="49" y="25"/>
                  <a:pt x="49" y="25"/>
                  <a:pt x="49" y="25"/>
                </a:cubicBezTo>
                <a:cubicBezTo>
                  <a:pt x="49" y="9"/>
                  <a:pt x="49" y="9"/>
                  <a:pt x="49" y="9"/>
                </a:cubicBezTo>
                <a:cubicBezTo>
                  <a:pt x="49" y="7"/>
                  <a:pt x="50" y="5"/>
                  <a:pt x="51" y="3"/>
                </a:cubicBezTo>
                <a:cubicBezTo>
                  <a:pt x="53" y="1"/>
                  <a:pt x="55" y="0"/>
                  <a:pt x="58" y="0"/>
                </a:cubicBezTo>
                <a:cubicBezTo>
                  <a:pt x="112" y="0"/>
                  <a:pt x="112" y="0"/>
                  <a:pt x="112" y="0"/>
                </a:cubicBezTo>
                <a:cubicBezTo>
                  <a:pt x="115" y="0"/>
                  <a:pt x="117" y="1"/>
                  <a:pt x="119" y="3"/>
                </a:cubicBezTo>
                <a:cubicBezTo>
                  <a:pt x="120" y="5"/>
                  <a:pt x="121" y="7"/>
                  <a:pt x="121" y="9"/>
                </a:cubicBezTo>
                <a:cubicBezTo>
                  <a:pt x="121" y="25"/>
                  <a:pt x="121" y="25"/>
                  <a:pt x="121" y="25"/>
                </a:cubicBezTo>
                <a:lnTo>
                  <a:pt x="133" y="25"/>
                </a:lnTo>
                <a:close/>
                <a:moveTo>
                  <a:pt x="61" y="25"/>
                </a:moveTo>
                <a:cubicBezTo>
                  <a:pt x="109" y="25"/>
                  <a:pt x="109" y="25"/>
                  <a:pt x="109" y="25"/>
                </a:cubicBezTo>
                <a:cubicBezTo>
                  <a:pt x="109" y="12"/>
                  <a:pt x="109" y="12"/>
                  <a:pt x="109" y="12"/>
                </a:cubicBezTo>
                <a:cubicBezTo>
                  <a:pt x="61" y="12"/>
                  <a:pt x="61" y="12"/>
                  <a:pt x="61" y="12"/>
                </a:cubicBezTo>
                <a:lnTo>
                  <a:pt x="61" y="25"/>
                </a:lnTo>
                <a:close/>
                <a:moveTo>
                  <a:pt x="170" y="46"/>
                </a:moveTo>
                <a:cubicBezTo>
                  <a:pt x="170" y="124"/>
                  <a:pt x="170" y="124"/>
                  <a:pt x="170" y="124"/>
                </a:cubicBezTo>
                <a:cubicBezTo>
                  <a:pt x="170" y="130"/>
                  <a:pt x="168" y="135"/>
                  <a:pt x="164" y="139"/>
                </a:cubicBezTo>
                <a:cubicBezTo>
                  <a:pt x="159" y="143"/>
                  <a:pt x="154" y="146"/>
                  <a:pt x="149" y="146"/>
                </a:cubicBezTo>
                <a:cubicBezTo>
                  <a:pt x="143" y="146"/>
                  <a:pt x="143" y="146"/>
                  <a:pt x="143" y="146"/>
                </a:cubicBezTo>
                <a:cubicBezTo>
                  <a:pt x="143" y="25"/>
                  <a:pt x="143" y="25"/>
                  <a:pt x="143" y="25"/>
                </a:cubicBezTo>
                <a:cubicBezTo>
                  <a:pt x="149" y="25"/>
                  <a:pt x="149" y="25"/>
                  <a:pt x="149" y="25"/>
                </a:cubicBezTo>
                <a:cubicBezTo>
                  <a:pt x="154" y="25"/>
                  <a:pt x="159" y="27"/>
                  <a:pt x="164" y="31"/>
                </a:cubicBezTo>
                <a:cubicBezTo>
                  <a:pt x="168" y="35"/>
                  <a:pt x="170" y="40"/>
                  <a:pt x="170" y="4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22" name="Freeform 220"/>
          <p:cNvSpPr>
            <a:spLocks noEditPoints="1"/>
          </p:cNvSpPr>
          <p:nvPr/>
        </p:nvSpPr>
        <p:spPr bwMode="auto">
          <a:xfrm>
            <a:off x="6845268" y="4175616"/>
            <a:ext cx="237003" cy="257499"/>
          </a:xfrm>
          <a:custGeom>
            <a:avLst/>
            <a:gdLst>
              <a:gd name="T0" fmla="*/ 157 w 157"/>
              <a:gd name="T1" fmla="*/ 133 h 170"/>
              <a:gd name="T2" fmla="*/ 153 w 157"/>
              <a:gd name="T3" fmla="*/ 142 h 170"/>
              <a:gd name="T4" fmla="*/ 145 w 157"/>
              <a:gd name="T5" fmla="*/ 145 h 170"/>
              <a:gd name="T6" fmla="*/ 102 w 157"/>
              <a:gd name="T7" fmla="*/ 145 h 170"/>
              <a:gd name="T8" fmla="*/ 95 w 157"/>
              <a:gd name="T9" fmla="*/ 163 h 170"/>
              <a:gd name="T10" fmla="*/ 78 w 157"/>
              <a:gd name="T11" fmla="*/ 170 h 170"/>
              <a:gd name="T12" fmla="*/ 61 w 157"/>
              <a:gd name="T13" fmla="*/ 163 h 170"/>
              <a:gd name="T14" fmla="*/ 54 w 157"/>
              <a:gd name="T15" fmla="*/ 145 h 170"/>
              <a:gd name="T16" fmla="*/ 12 w 157"/>
              <a:gd name="T17" fmla="*/ 145 h 170"/>
              <a:gd name="T18" fmla="*/ 3 w 157"/>
              <a:gd name="T19" fmla="*/ 142 h 170"/>
              <a:gd name="T20" fmla="*/ 0 w 157"/>
              <a:gd name="T21" fmla="*/ 133 h 170"/>
              <a:gd name="T22" fmla="*/ 8 w 157"/>
              <a:gd name="T23" fmla="*/ 125 h 170"/>
              <a:gd name="T24" fmla="*/ 16 w 157"/>
              <a:gd name="T25" fmla="*/ 114 h 170"/>
              <a:gd name="T26" fmla="*/ 23 w 157"/>
              <a:gd name="T27" fmla="*/ 99 h 170"/>
              <a:gd name="T28" fmla="*/ 28 w 157"/>
              <a:gd name="T29" fmla="*/ 79 h 170"/>
              <a:gd name="T30" fmla="*/ 30 w 157"/>
              <a:gd name="T31" fmla="*/ 55 h 170"/>
              <a:gd name="T32" fmla="*/ 41 w 157"/>
              <a:gd name="T33" fmla="*/ 28 h 170"/>
              <a:gd name="T34" fmla="*/ 70 w 157"/>
              <a:gd name="T35" fmla="*/ 13 h 170"/>
              <a:gd name="T36" fmla="*/ 69 w 157"/>
              <a:gd name="T37" fmla="*/ 9 h 170"/>
              <a:gd name="T38" fmla="*/ 72 w 157"/>
              <a:gd name="T39" fmla="*/ 3 h 170"/>
              <a:gd name="T40" fmla="*/ 78 w 157"/>
              <a:gd name="T41" fmla="*/ 0 h 170"/>
              <a:gd name="T42" fmla="*/ 85 w 157"/>
              <a:gd name="T43" fmla="*/ 3 h 170"/>
              <a:gd name="T44" fmla="*/ 87 w 157"/>
              <a:gd name="T45" fmla="*/ 9 h 170"/>
              <a:gd name="T46" fmla="*/ 87 w 157"/>
              <a:gd name="T47" fmla="*/ 13 h 170"/>
              <a:gd name="T48" fmla="*/ 116 w 157"/>
              <a:gd name="T49" fmla="*/ 28 h 170"/>
              <a:gd name="T50" fmla="*/ 127 w 157"/>
              <a:gd name="T51" fmla="*/ 55 h 170"/>
              <a:gd name="T52" fmla="*/ 128 w 157"/>
              <a:gd name="T53" fmla="*/ 79 h 170"/>
              <a:gd name="T54" fmla="*/ 133 w 157"/>
              <a:gd name="T55" fmla="*/ 99 h 170"/>
              <a:gd name="T56" fmla="*/ 140 w 157"/>
              <a:gd name="T57" fmla="*/ 114 h 170"/>
              <a:gd name="T58" fmla="*/ 148 w 157"/>
              <a:gd name="T59" fmla="*/ 125 h 170"/>
              <a:gd name="T60" fmla="*/ 157 w 157"/>
              <a:gd name="T61" fmla="*/ 133 h 170"/>
              <a:gd name="T62" fmla="*/ 17 w 157"/>
              <a:gd name="T63" fmla="*/ 133 h 170"/>
              <a:gd name="T64" fmla="*/ 140 w 157"/>
              <a:gd name="T65" fmla="*/ 133 h 170"/>
              <a:gd name="T66" fmla="*/ 115 w 157"/>
              <a:gd name="T67" fmla="*/ 55 h 170"/>
              <a:gd name="T68" fmla="*/ 112 w 157"/>
              <a:gd name="T69" fmla="*/ 45 h 170"/>
              <a:gd name="T70" fmla="*/ 106 w 157"/>
              <a:gd name="T71" fmla="*/ 35 h 170"/>
              <a:gd name="T72" fmla="*/ 94 w 157"/>
              <a:gd name="T73" fmla="*/ 27 h 170"/>
              <a:gd name="T74" fmla="*/ 78 w 157"/>
              <a:gd name="T75" fmla="*/ 24 h 170"/>
              <a:gd name="T76" fmla="*/ 62 w 157"/>
              <a:gd name="T77" fmla="*/ 27 h 170"/>
              <a:gd name="T78" fmla="*/ 51 w 157"/>
              <a:gd name="T79" fmla="*/ 35 h 170"/>
              <a:gd name="T80" fmla="*/ 44 w 157"/>
              <a:gd name="T81" fmla="*/ 45 h 170"/>
              <a:gd name="T82" fmla="*/ 42 w 157"/>
              <a:gd name="T83" fmla="*/ 55 h 170"/>
              <a:gd name="T84" fmla="*/ 17 w 157"/>
              <a:gd name="T85" fmla="*/ 133 h 170"/>
              <a:gd name="T86" fmla="*/ 80 w 157"/>
              <a:gd name="T87" fmla="*/ 161 h 170"/>
              <a:gd name="T88" fmla="*/ 78 w 157"/>
              <a:gd name="T89" fmla="*/ 159 h 170"/>
              <a:gd name="T90" fmla="*/ 69 w 157"/>
              <a:gd name="T91" fmla="*/ 155 h 170"/>
              <a:gd name="T92" fmla="*/ 65 w 157"/>
              <a:gd name="T93" fmla="*/ 145 h 170"/>
              <a:gd name="T94" fmla="*/ 63 w 157"/>
              <a:gd name="T95" fmla="*/ 144 h 170"/>
              <a:gd name="T96" fmla="*/ 62 w 157"/>
              <a:gd name="T97" fmla="*/ 145 h 170"/>
              <a:gd name="T98" fmla="*/ 66 w 157"/>
              <a:gd name="T99" fmla="*/ 157 h 170"/>
              <a:gd name="T100" fmla="*/ 78 w 157"/>
              <a:gd name="T101" fmla="*/ 162 h 170"/>
              <a:gd name="T102" fmla="*/ 80 w 157"/>
              <a:gd name="T10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70">
                <a:moveTo>
                  <a:pt x="157" y="133"/>
                </a:moveTo>
                <a:cubicBezTo>
                  <a:pt x="157" y="137"/>
                  <a:pt x="156" y="139"/>
                  <a:pt x="153" y="142"/>
                </a:cubicBezTo>
                <a:cubicBezTo>
                  <a:pt x="151" y="144"/>
                  <a:pt x="148" y="145"/>
                  <a:pt x="145" y="145"/>
                </a:cubicBezTo>
                <a:cubicBezTo>
                  <a:pt x="102" y="145"/>
                  <a:pt x="102" y="145"/>
                  <a:pt x="102" y="145"/>
                </a:cubicBezTo>
                <a:cubicBezTo>
                  <a:pt x="102" y="152"/>
                  <a:pt x="100" y="158"/>
                  <a:pt x="95" y="163"/>
                </a:cubicBezTo>
                <a:cubicBezTo>
                  <a:pt x="91" y="167"/>
                  <a:pt x="85" y="170"/>
                  <a:pt x="78" y="170"/>
                </a:cubicBezTo>
                <a:cubicBezTo>
                  <a:pt x="72" y="170"/>
                  <a:pt x="66" y="167"/>
                  <a:pt x="61" y="163"/>
                </a:cubicBezTo>
                <a:cubicBezTo>
                  <a:pt x="56" y="158"/>
                  <a:pt x="54" y="152"/>
                  <a:pt x="54" y="145"/>
                </a:cubicBezTo>
                <a:cubicBezTo>
                  <a:pt x="12" y="145"/>
                  <a:pt x="12" y="145"/>
                  <a:pt x="12" y="145"/>
                </a:cubicBezTo>
                <a:cubicBezTo>
                  <a:pt x="8" y="145"/>
                  <a:pt x="6" y="144"/>
                  <a:pt x="3" y="142"/>
                </a:cubicBezTo>
                <a:cubicBezTo>
                  <a:pt x="1" y="139"/>
                  <a:pt x="0" y="137"/>
                  <a:pt x="0" y="133"/>
                </a:cubicBezTo>
                <a:cubicBezTo>
                  <a:pt x="3" y="131"/>
                  <a:pt x="6" y="128"/>
                  <a:pt x="8" y="125"/>
                </a:cubicBezTo>
                <a:cubicBezTo>
                  <a:pt x="11" y="122"/>
                  <a:pt x="13" y="118"/>
                  <a:pt x="16" y="114"/>
                </a:cubicBezTo>
                <a:cubicBezTo>
                  <a:pt x="19" y="109"/>
                  <a:pt x="21" y="104"/>
                  <a:pt x="23" y="99"/>
                </a:cubicBezTo>
                <a:cubicBezTo>
                  <a:pt x="25" y="93"/>
                  <a:pt x="27" y="87"/>
                  <a:pt x="28" y="79"/>
                </a:cubicBezTo>
                <a:cubicBezTo>
                  <a:pt x="29" y="72"/>
                  <a:pt x="30" y="63"/>
                  <a:pt x="30" y="55"/>
                </a:cubicBezTo>
                <a:cubicBezTo>
                  <a:pt x="30" y="45"/>
                  <a:pt x="33" y="36"/>
                  <a:pt x="41" y="28"/>
                </a:cubicBezTo>
                <a:cubicBezTo>
                  <a:pt x="48" y="20"/>
                  <a:pt x="58" y="15"/>
                  <a:pt x="70" y="13"/>
                </a:cubicBezTo>
                <a:cubicBezTo>
                  <a:pt x="69" y="12"/>
                  <a:pt x="69" y="11"/>
                  <a:pt x="69" y="9"/>
                </a:cubicBezTo>
                <a:cubicBezTo>
                  <a:pt x="69" y="7"/>
                  <a:pt x="70" y="5"/>
                  <a:pt x="72" y="3"/>
                </a:cubicBezTo>
                <a:cubicBezTo>
                  <a:pt x="74" y="1"/>
                  <a:pt x="76" y="0"/>
                  <a:pt x="78" y="0"/>
                </a:cubicBezTo>
                <a:cubicBezTo>
                  <a:pt x="81" y="0"/>
                  <a:pt x="83" y="1"/>
                  <a:pt x="85" y="3"/>
                </a:cubicBezTo>
                <a:cubicBezTo>
                  <a:pt x="86" y="5"/>
                  <a:pt x="87" y="7"/>
                  <a:pt x="87" y="9"/>
                </a:cubicBezTo>
                <a:cubicBezTo>
                  <a:pt x="87" y="11"/>
                  <a:pt x="87" y="12"/>
                  <a:pt x="87" y="13"/>
                </a:cubicBezTo>
                <a:cubicBezTo>
                  <a:pt x="99" y="15"/>
                  <a:pt x="108" y="20"/>
                  <a:pt x="116" y="28"/>
                </a:cubicBezTo>
                <a:cubicBezTo>
                  <a:pt x="123" y="36"/>
                  <a:pt x="127" y="45"/>
                  <a:pt x="127" y="55"/>
                </a:cubicBezTo>
                <a:cubicBezTo>
                  <a:pt x="127" y="63"/>
                  <a:pt x="127" y="72"/>
                  <a:pt x="128" y="79"/>
                </a:cubicBezTo>
                <a:cubicBezTo>
                  <a:pt x="130" y="87"/>
                  <a:pt x="131" y="93"/>
                  <a:pt x="133" y="99"/>
                </a:cubicBezTo>
                <a:cubicBezTo>
                  <a:pt x="135" y="104"/>
                  <a:pt x="137" y="109"/>
                  <a:pt x="140" y="114"/>
                </a:cubicBezTo>
                <a:cubicBezTo>
                  <a:pt x="143" y="118"/>
                  <a:pt x="146" y="122"/>
                  <a:pt x="148" y="125"/>
                </a:cubicBezTo>
                <a:cubicBezTo>
                  <a:pt x="151" y="128"/>
                  <a:pt x="154" y="131"/>
                  <a:pt x="157" y="133"/>
                </a:cubicBezTo>
                <a:close/>
                <a:moveTo>
                  <a:pt x="17" y="133"/>
                </a:moveTo>
                <a:cubicBezTo>
                  <a:pt x="140" y="133"/>
                  <a:pt x="140" y="133"/>
                  <a:pt x="140" y="133"/>
                </a:cubicBezTo>
                <a:cubicBezTo>
                  <a:pt x="123" y="114"/>
                  <a:pt x="115" y="88"/>
                  <a:pt x="115" y="55"/>
                </a:cubicBezTo>
                <a:cubicBezTo>
                  <a:pt x="115" y="51"/>
                  <a:pt x="114" y="48"/>
                  <a:pt x="112" y="45"/>
                </a:cubicBezTo>
                <a:cubicBezTo>
                  <a:pt x="111" y="41"/>
                  <a:pt x="109" y="38"/>
                  <a:pt x="106" y="35"/>
                </a:cubicBezTo>
                <a:cubicBezTo>
                  <a:pt x="103" y="32"/>
                  <a:pt x="99" y="29"/>
                  <a:pt x="94" y="27"/>
                </a:cubicBezTo>
                <a:cubicBezTo>
                  <a:pt x="89" y="25"/>
                  <a:pt x="84" y="24"/>
                  <a:pt x="78" y="24"/>
                </a:cubicBezTo>
                <a:cubicBezTo>
                  <a:pt x="72" y="24"/>
                  <a:pt x="67" y="25"/>
                  <a:pt x="62" y="27"/>
                </a:cubicBezTo>
                <a:cubicBezTo>
                  <a:pt x="57" y="29"/>
                  <a:pt x="54" y="32"/>
                  <a:pt x="51" y="35"/>
                </a:cubicBezTo>
                <a:cubicBezTo>
                  <a:pt x="48" y="38"/>
                  <a:pt x="46" y="41"/>
                  <a:pt x="44" y="45"/>
                </a:cubicBezTo>
                <a:cubicBezTo>
                  <a:pt x="43" y="48"/>
                  <a:pt x="42" y="51"/>
                  <a:pt x="42" y="55"/>
                </a:cubicBezTo>
                <a:cubicBezTo>
                  <a:pt x="42" y="88"/>
                  <a:pt x="34" y="114"/>
                  <a:pt x="17" y="133"/>
                </a:cubicBezTo>
                <a:close/>
                <a:moveTo>
                  <a:pt x="80" y="161"/>
                </a:moveTo>
                <a:cubicBezTo>
                  <a:pt x="80" y="160"/>
                  <a:pt x="79" y="159"/>
                  <a:pt x="78" y="159"/>
                </a:cubicBezTo>
                <a:cubicBezTo>
                  <a:pt x="74" y="159"/>
                  <a:pt x="71" y="158"/>
                  <a:pt x="69" y="155"/>
                </a:cubicBezTo>
                <a:cubicBezTo>
                  <a:pt x="66" y="152"/>
                  <a:pt x="65" y="149"/>
                  <a:pt x="65" y="145"/>
                </a:cubicBezTo>
                <a:cubicBezTo>
                  <a:pt x="65" y="144"/>
                  <a:pt x="64" y="144"/>
                  <a:pt x="63" y="144"/>
                </a:cubicBezTo>
                <a:cubicBezTo>
                  <a:pt x="62" y="144"/>
                  <a:pt x="62" y="144"/>
                  <a:pt x="62" y="145"/>
                </a:cubicBezTo>
                <a:cubicBezTo>
                  <a:pt x="62" y="150"/>
                  <a:pt x="63" y="154"/>
                  <a:pt x="66" y="157"/>
                </a:cubicBezTo>
                <a:cubicBezTo>
                  <a:pt x="70" y="160"/>
                  <a:pt x="74" y="162"/>
                  <a:pt x="78" y="162"/>
                </a:cubicBezTo>
                <a:cubicBezTo>
                  <a:pt x="79" y="162"/>
                  <a:pt x="80" y="162"/>
                  <a:pt x="80" y="16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23" name="Freeform 221"/>
          <p:cNvSpPr>
            <a:spLocks noEditPoints="1"/>
          </p:cNvSpPr>
          <p:nvPr/>
        </p:nvSpPr>
        <p:spPr bwMode="auto">
          <a:xfrm>
            <a:off x="7159754" y="4212076"/>
            <a:ext cx="264350" cy="202809"/>
          </a:xfrm>
          <a:custGeom>
            <a:avLst/>
            <a:gdLst>
              <a:gd name="T0" fmla="*/ 0 w 175"/>
              <a:gd name="T1" fmla="*/ 109 h 134"/>
              <a:gd name="T2" fmla="*/ 169 w 175"/>
              <a:gd name="T3" fmla="*/ 109 h 134"/>
              <a:gd name="T4" fmla="*/ 162 w 175"/>
              <a:gd name="T5" fmla="*/ 126 h 134"/>
              <a:gd name="T6" fmla="*/ 145 w 175"/>
              <a:gd name="T7" fmla="*/ 134 h 134"/>
              <a:gd name="T8" fmla="*/ 24 w 175"/>
              <a:gd name="T9" fmla="*/ 134 h 134"/>
              <a:gd name="T10" fmla="*/ 7 w 175"/>
              <a:gd name="T11" fmla="*/ 126 h 134"/>
              <a:gd name="T12" fmla="*/ 0 w 175"/>
              <a:gd name="T13" fmla="*/ 109 h 134"/>
              <a:gd name="T14" fmla="*/ 165 w 175"/>
              <a:gd name="T15" fmla="*/ 11 h 134"/>
              <a:gd name="T16" fmla="*/ 175 w 175"/>
              <a:gd name="T17" fmla="*/ 37 h 134"/>
              <a:gd name="T18" fmla="*/ 165 w 175"/>
              <a:gd name="T19" fmla="*/ 62 h 134"/>
              <a:gd name="T20" fmla="*/ 139 w 175"/>
              <a:gd name="T21" fmla="*/ 73 h 134"/>
              <a:gd name="T22" fmla="*/ 133 w 175"/>
              <a:gd name="T23" fmla="*/ 73 h 134"/>
              <a:gd name="T24" fmla="*/ 133 w 175"/>
              <a:gd name="T25" fmla="*/ 76 h 134"/>
              <a:gd name="T26" fmla="*/ 127 w 175"/>
              <a:gd name="T27" fmla="*/ 91 h 134"/>
              <a:gd name="T28" fmla="*/ 112 w 175"/>
              <a:gd name="T29" fmla="*/ 97 h 134"/>
              <a:gd name="T30" fmla="*/ 45 w 175"/>
              <a:gd name="T31" fmla="*/ 97 h 134"/>
              <a:gd name="T32" fmla="*/ 30 w 175"/>
              <a:gd name="T33" fmla="*/ 91 h 134"/>
              <a:gd name="T34" fmla="*/ 24 w 175"/>
              <a:gd name="T35" fmla="*/ 76 h 134"/>
              <a:gd name="T36" fmla="*/ 24 w 175"/>
              <a:gd name="T37" fmla="*/ 6 h 134"/>
              <a:gd name="T38" fmla="*/ 26 w 175"/>
              <a:gd name="T39" fmla="*/ 2 h 134"/>
              <a:gd name="T40" fmla="*/ 30 w 175"/>
              <a:gd name="T41" fmla="*/ 0 h 134"/>
              <a:gd name="T42" fmla="*/ 139 w 175"/>
              <a:gd name="T43" fmla="*/ 0 h 134"/>
              <a:gd name="T44" fmla="*/ 165 w 175"/>
              <a:gd name="T45" fmla="*/ 11 h 134"/>
              <a:gd name="T46" fmla="*/ 152 w 175"/>
              <a:gd name="T47" fmla="*/ 50 h 134"/>
              <a:gd name="T48" fmla="*/ 157 w 175"/>
              <a:gd name="T49" fmla="*/ 37 h 134"/>
              <a:gd name="T50" fmla="*/ 152 w 175"/>
              <a:gd name="T51" fmla="*/ 24 h 134"/>
              <a:gd name="T52" fmla="*/ 139 w 175"/>
              <a:gd name="T53" fmla="*/ 19 h 134"/>
              <a:gd name="T54" fmla="*/ 133 w 175"/>
              <a:gd name="T55" fmla="*/ 19 h 134"/>
              <a:gd name="T56" fmla="*/ 133 w 175"/>
              <a:gd name="T57" fmla="*/ 55 h 134"/>
              <a:gd name="T58" fmla="*/ 139 w 175"/>
              <a:gd name="T59" fmla="*/ 55 h 134"/>
              <a:gd name="T60" fmla="*/ 152 w 175"/>
              <a:gd name="T61" fmla="*/ 5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5" h="134">
                <a:moveTo>
                  <a:pt x="0" y="109"/>
                </a:moveTo>
                <a:cubicBezTo>
                  <a:pt x="169" y="109"/>
                  <a:pt x="169" y="109"/>
                  <a:pt x="169" y="109"/>
                </a:cubicBezTo>
                <a:cubicBezTo>
                  <a:pt x="169" y="116"/>
                  <a:pt x="167" y="122"/>
                  <a:pt x="162" y="126"/>
                </a:cubicBezTo>
                <a:cubicBezTo>
                  <a:pt x="157" y="131"/>
                  <a:pt x="152" y="134"/>
                  <a:pt x="145" y="134"/>
                </a:cubicBezTo>
                <a:cubicBezTo>
                  <a:pt x="24" y="134"/>
                  <a:pt x="24" y="134"/>
                  <a:pt x="24" y="134"/>
                </a:cubicBezTo>
                <a:cubicBezTo>
                  <a:pt x="17" y="134"/>
                  <a:pt x="11" y="131"/>
                  <a:pt x="7" y="126"/>
                </a:cubicBezTo>
                <a:cubicBezTo>
                  <a:pt x="2" y="122"/>
                  <a:pt x="0" y="116"/>
                  <a:pt x="0" y="109"/>
                </a:cubicBezTo>
                <a:close/>
                <a:moveTo>
                  <a:pt x="165" y="11"/>
                </a:moveTo>
                <a:cubicBezTo>
                  <a:pt x="172" y="18"/>
                  <a:pt x="175" y="27"/>
                  <a:pt x="175" y="37"/>
                </a:cubicBezTo>
                <a:cubicBezTo>
                  <a:pt x="175" y="47"/>
                  <a:pt x="172" y="55"/>
                  <a:pt x="165" y="62"/>
                </a:cubicBezTo>
                <a:cubicBezTo>
                  <a:pt x="157" y="69"/>
                  <a:pt x="149" y="73"/>
                  <a:pt x="139" y="73"/>
                </a:cubicBezTo>
                <a:cubicBezTo>
                  <a:pt x="133" y="73"/>
                  <a:pt x="133" y="73"/>
                  <a:pt x="133" y="73"/>
                </a:cubicBezTo>
                <a:cubicBezTo>
                  <a:pt x="133" y="76"/>
                  <a:pt x="133" y="76"/>
                  <a:pt x="133" y="76"/>
                </a:cubicBezTo>
                <a:cubicBezTo>
                  <a:pt x="133" y="82"/>
                  <a:pt x="131" y="87"/>
                  <a:pt x="127" y="91"/>
                </a:cubicBezTo>
                <a:cubicBezTo>
                  <a:pt x="122" y="95"/>
                  <a:pt x="117" y="97"/>
                  <a:pt x="112" y="97"/>
                </a:cubicBezTo>
                <a:cubicBezTo>
                  <a:pt x="45" y="97"/>
                  <a:pt x="45" y="97"/>
                  <a:pt x="45" y="97"/>
                </a:cubicBezTo>
                <a:cubicBezTo>
                  <a:pt x="39" y="97"/>
                  <a:pt x="34" y="95"/>
                  <a:pt x="30" y="91"/>
                </a:cubicBezTo>
                <a:cubicBezTo>
                  <a:pt x="26" y="87"/>
                  <a:pt x="24" y="82"/>
                  <a:pt x="24" y="76"/>
                </a:cubicBezTo>
                <a:cubicBezTo>
                  <a:pt x="24" y="6"/>
                  <a:pt x="24" y="6"/>
                  <a:pt x="24" y="6"/>
                </a:cubicBezTo>
                <a:cubicBezTo>
                  <a:pt x="24" y="5"/>
                  <a:pt x="24" y="3"/>
                  <a:pt x="26" y="2"/>
                </a:cubicBezTo>
                <a:cubicBezTo>
                  <a:pt x="27" y="1"/>
                  <a:pt x="28" y="0"/>
                  <a:pt x="30" y="0"/>
                </a:cubicBezTo>
                <a:cubicBezTo>
                  <a:pt x="139" y="0"/>
                  <a:pt x="139" y="0"/>
                  <a:pt x="139" y="0"/>
                </a:cubicBezTo>
                <a:cubicBezTo>
                  <a:pt x="149" y="0"/>
                  <a:pt x="157" y="4"/>
                  <a:pt x="165" y="11"/>
                </a:cubicBezTo>
                <a:close/>
                <a:moveTo>
                  <a:pt x="152" y="50"/>
                </a:moveTo>
                <a:cubicBezTo>
                  <a:pt x="155" y="46"/>
                  <a:pt x="157" y="42"/>
                  <a:pt x="157" y="37"/>
                </a:cubicBezTo>
                <a:cubicBezTo>
                  <a:pt x="157" y="32"/>
                  <a:pt x="155" y="27"/>
                  <a:pt x="152" y="24"/>
                </a:cubicBezTo>
                <a:cubicBezTo>
                  <a:pt x="148" y="20"/>
                  <a:pt x="144" y="19"/>
                  <a:pt x="139" y="19"/>
                </a:cubicBezTo>
                <a:cubicBezTo>
                  <a:pt x="133" y="19"/>
                  <a:pt x="133" y="19"/>
                  <a:pt x="133" y="19"/>
                </a:cubicBezTo>
                <a:cubicBezTo>
                  <a:pt x="133" y="55"/>
                  <a:pt x="133" y="55"/>
                  <a:pt x="133" y="55"/>
                </a:cubicBezTo>
                <a:cubicBezTo>
                  <a:pt x="139" y="55"/>
                  <a:pt x="139" y="55"/>
                  <a:pt x="139" y="55"/>
                </a:cubicBezTo>
                <a:cubicBezTo>
                  <a:pt x="144" y="55"/>
                  <a:pt x="148" y="53"/>
                  <a:pt x="152" y="5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24" name="Freeform 222"/>
          <p:cNvSpPr>
            <a:spLocks noEditPoints="1"/>
          </p:cNvSpPr>
          <p:nvPr/>
        </p:nvSpPr>
        <p:spPr bwMode="auto">
          <a:xfrm>
            <a:off x="7501585" y="4175616"/>
            <a:ext cx="200541" cy="257499"/>
          </a:xfrm>
          <a:custGeom>
            <a:avLst/>
            <a:gdLst>
              <a:gd name="T0" fmla="*/ 60 w 133"/>
              <a:gd name="T1" fmla="*/ 6 h 170"/>
              <a:gd name="T2" fmla="*/ 60 w 133"/>
              <a:gd name="T3" fmla="*/ 67 h 170"/>
              <a:gd name="T4" fmla="*/ 57 w 133"/>
              <a:gd name="T5" fmla="*/ 77 h 170"/>
              <a:gd name="T6" fmla="*/ 48 w 133"/>
              <a:gd name="T7" fmla="*/ 84 h 170"/>
              <a:gd name="T8" fmla="*/ 48 w 133"/>
              <a:gd name="T9" fmla="*/ 158 h 170"/>
              <a:gd name="T10" fmla="*/ 45 w 133"/>
              <a:gd name="T11" fmla="*/ 166 h 170"/>
              <a:gd name="T12" fmla="*/ 36 w 133"/>
              <a:gd name="T13" fmla="*/ 170 h 170"/>
              <a:gd name="T14" fmla="*/ 24 w 133"/>
              <a:gd name="T15" fmla="*/ 170 h 170"/>
              <a:gd name="T16" fmla="*/ 16 w 133"/>
              <a:gd name="T17" fmla="*/ 166 h 170"/>
              <a:gd name="T18" fmla="*/ 12 w 133"/>
              <a:gd name="T19" fmla="*/ 158 h 170"/>
              <a:gd name="T20" fmla="*/ 12 w 133"/>
              <a:gd name="T21" fmla="*/ 84 h 170"/>
              <a:gd name="T22" fmla="*/ 3 w 133"/>
              <a:gd name="T23" fmla="*/ 77 h 170"/>
              <a:gd name="T24" fmla="*/ 0 w 133"/>
              <a:gd name="T25" fmla="*/ 67 h 170"/>
              <a:gd name="T26" fmla="*/ 0 w 133"/>
              <a:gd name="T27" fmla="*/ 6 h 170"/>
              <a:gd name="T28" fmla="*/ 2 w 133"/>
              <a:gd name="T29" fmla="*/ 2 h 170"/>
              <a:gd name="T30" fmla="*/ 6 w 133"/>
              <a:gd name="T31" fmla="*/ 0 h 170"/>
              <a:gd name="T32" fmla="*/ 10 w 133"/>
              <a:gd name="T33" fmla="*/ 2 h 170"/>
              <a:gd name="T34" fmla="*/ 12 w 133"/>
              <a:gd name="T35" fmla="*/ 6 h 170"/>
              <a:gd name="T36" fmla="*/ 12 w 133"/>
              <a:gd name="T37" fmla="*/ 46 h 170"/>
              <a:gd name="T38" fmla="*/ 14 w 133"/>
              <a:gd name="T39" fmla="*/ 50 h 170"/>
              <a:gd name="T40" fmla="*/ 18 w 133"/>
              <a:gd name="T41" fmla="*/ 52 h 170"/>
              <a:gd name="T42" fmla="*/ 22 w 133"/>
              <a:gd name="T43" fmla="*/ 50 h 170"/>
              <a:gd name="T44" fmla="*/ 24 w 133"/>
              <a:gd name="T45" fmla="*/ 46 h 170"/>
              <a:gd name="T46" fmla="*/ 24 w 133"/>
              <a:gd name="T47" fmla="*/ 6 h 170"/>
              <a:gd name="T48" fmla="*/ 26 w 133"/>
              <a:gd name="T49" fmla="*/ 2 h 170"/>
              <a:gd name="T50" fmla="*/ 30 w 133"/>
              <a:gd name="T51" fmla="*/ 0 h 170"/>
              <a:gd name="T52" fmla="*/ 34 w 133"/>
              <a:gd name="T53" fmla="*/ 2 h 170"/>
              <a:gd name="T54" fmla="*/ 36 w 133"/>
              <a:gd name="T55" fmla="*/ 6 h 170"/>
              <a:gd name="T56" fmla="*/ 36 w 133"/>
              <a:gd name="T57" fmla="*/ 46 h 170"/>
              <a:gd name="T58" fmla="*/ 38 w 133"/>
              <a:gd name="T59" fmla="*/ 50 h 170"/>
              <a:gd name="T60" fmla="*/ 42 w 133"/>
              <a:gd name="T61" fmla="*/ 52 h 170"/>
              <a:gd name="T62" fmla="*/ 47 w 133"/>
              <a:gd name="T63" fmla="*/ 50 h 170"/>
              <a:gd name="T64" fmla="*/ 48 w 133"/>
              <a:gd name="T65" fmla="*/ 46 h 170"/>
              <a:gd name="T66" fmla="*/ 48 w 133"/>
              <a:gd name="T67" fmla="*/ 6 h 170"/>
              <a:gd name="T68" fmla="*/ 50 w 133"/>
              <a:gd name="T69" fmla="*/ 2 h 170"/>
              <a:gd name="T70" fmla="*/ 54 w 133"/>
              <a:gd name="T71" fmla="*/ 0 h 170"/>
              <a:gd name="T72" fmla="*/ 59 w 133"/>
              <a:gd name="T73" fmla="*/ 2 h 170"/>
              <a:gd name="T74" fmla="*/ 60 w 133"/>
              <a:gd name="T75" fmla="*/ 6 h 170"/>
              <a:gd name="T76" fmla="*/ 133 w 133"/>
              <a:gd name="T77" fmla="*/ 6 h 170"/>
              <a:gd name="T78" fmla="*/ 133 w 133"/>
              <a:gd name="T79" fmla="*/ 158 h 170"/>
              <a:gd name="T80" fmla="*/ 129 w 133"/>
              <a:gd name="T81" fmla="*/ 166 h 170"/>
              <a:gd name="T82" fmla="*/ 121 w 133"/>
              <a:gd name="T83" fmla="*/ 170 h 170"/>
              <a:gd name="T84" fmla="*/ 109 w 133"/>
              <a:gd name="T85" fmla="*/ 170 h 170"/>
              <a:gd name="T86" fmla="*/ 100 w 133"/>
              <a:gd name="T87" fmla="*/ 166 h 170"/>
              <a:gd name="T88" fmla="*/ 97 w 133"/>
              <a:gd name="T89" fmla="*/ 158 h 170"/>
              <a:gd name="T90" fmla="*/ 97 w 133"/>
              <a:gd name="T91" fmla="*/ 109 h 170"/>
              <a:gd name="T92" fmla="*/ 76 w 133"/>
              <a:gd name="T93" fmla="*/ 109 h 170"/>
              <a:gd name="T94" fmla="*/ 73 w 133"/>
              <a:gd name="T95" fmla="*/ 108 h 170"/>
              <a:gd name="T96" fmla="*/ 73 w 133"/>
              <a:gd name="T97" fmla="*/ 106 h 170"/>
              <a:gd name="T98" fmla="*/ 73 w 133"/>
              <a:gd name="T99" fmla="*/ 30 h 170"/>
              <a:gd name="T100" fmla="*/ 81 w 133"/>
              <a:gd name="T101" fmla="*/ 9 h 170"/>
              <a:gd name="T102" fmla="*/ 103 w 133"/>
              <a:gd name="T103" fmla="*/ 0 h 170"/>
              <a:gd name="T104" fmla="*/ 127 w 133"/>
              <a:gd name="T105" fmla="*/ 0 h 170"/>
              <a:gd name="T106" fmla="*/ 131 w 133"/>
              <a:gd name="T107" fmla="*/ 2 h 170"/>
              <a:gd name="T108" fmla="*/ 133 w 133"/>
              <a:gd name="T109" fmla="*/ 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3" h="170">
                <a:moveTo>
                  <a:pt x="60" y="6"/>
                </a:moveTo>
                <a:cubicBezTo>
                  <a:pt x="60" y="67"/>
                  <a:pt x="60" y="67"/>
                  <a:pt x="60" y="67"/>
                </a:cubicBezTo>
                <a:cubicBezTo>
                  <a:pt x="60" y="71"/>
                  <a:pt x="59" y="74"/>
                  <a:pt x="57" y="77"/>
                </a:cubicBezTo>
                <a:cubicBezTo>
                  <a:pt x="55" y="80"/>
                  <a:pt x="52" y="83"/>
                  <a:pt x="48" y="84"/>
                </a:cubicBezTo>
                <a:cubicBezTo>
                  <a:pt x="48" y="158"/>
                  <a:pt x="48" y="158"/>
                  <a:pt x="48" y="158"/>
                </a:cubicBezTo>
                <a:cubicBezTo>
                  <a:pt x="48" y="161"/>
                  <a:pt x="47" y="164"/>
                  <a:pt x="45" y="166"/>
                </a:cubicBezTo>
                <a:cubicBezTo>
                  <a:pt x="42" y="168"/>
                  <a:pt x="39" y="170"/>
                  <a:pt x="36" y="170"/>
                </a:cubicBezTo>
                <a:cubicBezTo>
                  <a:pt x="24" y="170"/>
                  <a:pt x="24" y="170"/>
                  <a:pt x="24" y="170"/>
                </a:cubicBezTo>
                <a:cubicBezTo>
                  <a:pt x="21" y="170"/>
                  <a:pt x="18" y="168"/>
                  <a:pt x="16" y="166"/>
                </a:cubicBezTo>
                <a:cubicBezTo>
                  <a:pt x="13" y="164"/>
                  <a:pt x="12" y="161"/>
                  <a:pt x="12" y="158"/>
                </a:cubicBezTo>
                <a:cubicBezTo>
                  <a:pt x="12" y="84"/>
                  <a:pt x="12" y="84"/>
                  <a:pt x="12" y="84"/>
                </a:cubicBezTo>
                <a:cubicBezTo>
                  <a:pt x="8" y="83"/>
                  <a:pt x="6" y="80"/>
                  <a:pt x="3" y="77"/>
                </a:cubicBezTo>
                <a:cubicBezTo>
                  <a:pt x="1" y="74"/>
                  <a:pt x="0" y="71"/>
                  <a:pt x="0" y="67"/>
                </a:cubicBezTo>
                <a:cubicBezTo>
                  <a:pt x="0" y="6"/>
                  <a:pt x="0" y="6"/>
                  <a:pt x="0" y="6"/>
                </a:cubicBezTo>
                <a:cubicBezTo>
                  <a:pt x="0" y="5"/>
                  <a:pt x="1" y="3"/>
                  <a:pt x="2" y="2"/>
                </a:cubicBezTo>
                <a:cubicBezTo>
                  <a:pt x="3" y="1"/>
                  <a:pt x="4" y="0"/>
                  <a:pt x="6" y="0"/>
                </a:cubicBezTo>
                <a:cubicBezTo>
                  <a:pt x="8" y="0"/>
                  <a:pt x="9" y="1"/>
                  <a:pt x="10" y="2"/>
                </a:cubicBezTo>
                <a:cubicBezTo>
                  <a:pt x="11" y="3"/>
                  <a:pt x="12" y="5"/>
                  <a:pt x="12" y="6"/>
                </a:cubicBezTo>
                <a:cubicBezTo>
                  <a:pt x="12" y="46"/>
                  <a:pt x="12" y="46"/>
                  <a:pt x="12" y="46"/>
                </a:cubicBezTo>
                <a:cubicBezTo>
                  <a:pt x="12" y="47"/>
                  <a:pt x="13" y="49"/>
                  <a:pt x="14" y="50"/>
                </a:cubicBezTo>
                <a:cubicBezTo>
                  <a:pt x="15" y="51"/>
                  <a:pt x="16" y="52"/>
                  <a:pt x="18" y="52"/>
                </a:cubicBezTo>
                <a:cubicBezTo>
                  <a:pt x="20" y="52"/>
                  <a:pt x="21" y="51"/>
                  <a:pt x="22" y="50"/>
                </a:cubicBezTo>
                <a:cubicBezTo>
                  <a:pt x="24" y="49"/>
                  <a:pt x="24" y="47"/>
                  <a:pt x="24" y="46"/>
                </a:cubicBezTo>
                <a:cubicBezTo>
                  <a:pt x="24" y="6"/>
                  <a:pt x="24" y="6"/>
                  <a:pt x="24" y="6"/>
                </a:cubicBezTo>
                <a:cubicBezTo>
                  <a:pt x="24" y="5"/>
                  <a:pt x="25" y="3"/>
                  <a:pt x="26" y="2"/>
                </a:cubicBezTo>
                <a:cubicBezTo>
                  <a:pt x="27" y="1"/>
                  <a:pt x="29" y="0"/>
                  <a:pt x="30" y="0"/>
                </a:cubicBezTo>
                <a:cubicBezTo>
                  <a:pt x="32" y="0"/>
                  <a:pt x="33" y="1"/>
                  <a:pt x="34" y="2"/>
                </a:cubicBezTo>
                <a:cubicBezTo>
                  <a:pt x="36" y="3"/>
                  <a:pt x="36" y="5"/>
                  <a:pt x="36" y="6"/>
                </a:cubicBezTo>
                <a:cubicBezTo>
                  <a:pt x="36" y="46"/>
                  <a:pt x="36" y="46"/>
                  <a:pt x="36" y="46"/>
                </a:cubicBezTo>
                <a:cubicBezTo>
                  <a:pt x="36" y="47"/>
                  <a:pt x="37" y="49"/>
                  <a:pt x="38" y="50"/>
                </a:cubicBezTo>
                <a:cubicBezTo>
                  <a:pt x="39" y="51"/>
                  <a:pt x="41" y="52"/>
                  <a:pt x="42" y="52"/>
                </a:cubicBezTo>
                <a:cubicBezTo>
                  <a:pt x="44" y="52"/>
                  <a:pt x="45" y="51"/>
                  <a:pt x="47" y="50"/>
                </a:cubicBezTo>
                <a:cubicBezTo>
                  <a:pt x="48" y="49"/>
                  <a:pt x="48" y="47"/>
                  <a:pt x="48" y="46"/>
                </a:cubicBezTo>
                <a:cubicBezTo>
                  <a:pt x="48" y="6"/>
                  <a:pt x="48" y="6"/>
                  <a:pt x="48" y="6"/>
                </a:cubicBezTo>
                <a:cubicBezTo>
                  <a:pt x="48" y="5"/>
                  <a:pt x="49" y="3"/>
                  <a:pt x="50" y="2"/>
                </a:cubicBezTo>
                <a:cubicBezTo>
                  <a:pt x="51" y="1"/>
                  <a:pt x="53" y="0"/>
                  <a:pt x="54" y="0"/>
                </a:cubicBezTo>
                <a:cubicBezTo>
                  <a:pt x="56" y="0"/>
                  <a:pt x="57" y="1"/>
                  <a:pt x="59" y="2"/>
                </a:cubicBezTo>
                <a:cubicBezTo>
                  <a:pt x="60" y="3"/>
                  <a:pt x="60" y="5"/>
                  <a:pt x="60" y="6"/>
                </a:cubicBezTo>
                <a:close/>
                <a:moveTo>
                  <a:pt x="133" y="6"/>
                </a:moveTo>
                <a:cubicBezTo>
                  <a:pt x="133" y="158"/>
                  <a:pt x="133" y="158"/>
                  <a:pt x="133" y="158"/>
                </a:cubicBezTo>
                <a:cubicBezTo>
                  <a:pt x="133" y="161"/>
                  <a:pt x="132" y="164"/>
                  <a:pt x="129" y="166"/>
                </a:cubicBezTo>
                <a:cubicBezTo>
                  <a:pt x="127" y="168"/>
                  <a:pt x="124" y="170"/>
                  <a:pt x="121" y="170"/>
                </a:cubicBezTo>
                <a:cubicBezTo>
                  <a:pt x="109" y="170"/>
                  <a:pt x="109" y="170"/>
                  <a:pt x="109" y="170"/>
                </a:cubicBezTo>
                <a:cubicBezTo>
                  <a:pt x="106" y="170"/>
                  <a:pt x="103" y="168"/>
                  <a:pt x="100" y="166"/>
                </a:cubicBezTo>
                <a:cubicBezTo>
                  <a:pt x="98" y="164"/>
                  <a:pt x="97" y="161"/>
                  <a:pt x="97" y="158"/>
                </a:cubicBezTo>
                <a:cubicBezTo>
                  <a:pt x="97" y="109"/>
                  <a:pt x="97" y="109"/>
                  <a:pt x="97" y="109"/>
                </a:cubicBezTo>
                <a:cubicBezTo>
                  <a:pt x="76" y="109"/>
                  <a:pt x="76" y="109"/>
                  <a:pt x="76" y="109"/>
                </a:cubicBezTo>
                <a:cubicBezTo>
                  <a:pt x="75" y="109"/>
                  <a:pt x="74" y="109"/>
                  <a:pt x="73" y="108"/>
                </a:cubicBezTo>
                <a:cubicBezTo>
                  <a:pt x="73" y="108"/>
                  <a:pt x="73" y="107"/>
                  <a:pt x="73" y="106"/>
                </a:cubicBezTo>
                <a:cubicBezTo>
                  <a:pt x="73" y="30"/>
                  <a:pt x="73" y="30"/>
                  <a:pt x="73" y="30"/>
                </a:cubicBezTo>
                <a:cubicBezTo>
                  <a:pt x="73" y="22"/>
                  <a:pt x="75" y="15"/>
                  <a:pt x="81" y="9"/>
                </a:cubicBezTo>
                <a:cubicBezTo>
                  <a:pt x="87" y="3"/>
                  <a:pt x="94" y="0"/>
                  <a:pt x="103" y="0"/>
                </a:cubicBezTo>
                <a:cubicBezTo>
                  <a:pt x="127" y="0"/>
                  <a:pt x="127" y="0"/>
                  <a:pt x="127" y="0"/>
                </a:cubicBezTo>
                <a:cubicBezTo>
                  <a:pt x="129" y="0"/>
                  <a:pt x="130" y="1"/>
                  <a:pt x="131" y="2"/>
                </a:cubicBezTo>
                <a:cubicBezTo>
                  <a:pt x="132" y="3"/>
                  <a:pt x="133" y="5"/>
                  <a:pt x="133" y="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25" name="Freeform 223"/>
          <p:cNvSpPr>
            <a:spLocks noEditPoints="1"/>
          </p:cNvSpPr>
          <p:nvPr/>
        </p:nvSpPr>
        <p:spPr bwMode="auto">
          <a:xfrm>
            <a:off x="7770491" y="4175616"/>
            <a:ext cx="218771" cy="257499"/>
          </a:xfrm>
          <a:custGeom>
            <a:avLst/>
            <a:gdLst>
              <a:gd name="T0" fmla="*/ 143 w 145"/>
              <a:gd name="T1" fmla="*/ 43 h 170"/>
              <a:gd name="T2" fmla="*/ 145 w 145"/>
              <a:gd name="T3" fmla="*/ 161 h 170"/>
              <a:gd name="T4" fmla="*/ 136 w 145"/>
              <a:gd name="T5" fmla="*/ 170 h 170"/>
              <a:gd name="T6" fmla="*/ 2 w 145"/>
              <a:gd name="T7" fmla="*/ 167 h 170"/>
              <a:gd name="T8" fmla="*/ 0 w 145"/>
              <a:gd name="T9" fmla="*/ 9 h 170"/>
              <a:gd name="T10" fmla="*/ 9 w 145"/>
              <a:gd name="T11" fmla="*/ 0 h 170"/>
              <a:gd name="T12" fmla="*/ 102 w 145"/>
              <a:gd name="T13" fmla="*/ 2 h 170"/>
              <a:gd name="T14" fmla="*/ 139 w 145"/>
              <a:gd name="T15" fmla="*/ 36 h 170"/>
              <a:gd name="T16" fmla="*/ 133 w 145"/>
              <a:gd name="T17" fmla="*/ 61 h 170"/>
              <a:gd name="T18" fmla="*/ 87 w 145"/>
              <a:gd name="T19" fmla="*/ 58 h 170"/>
              <a:gd name="T20" fmla="*/ 84 w 145"/>
              <a:gd name="T21" fmla="*/ 12 h 170"/>
              <a:gd name="T22" fmla="*/ 12 w 145"/>
              <a:gd name="T23" fmla="*/ 158 h 170"/>
              <a:gd name="T24" fmla="*/ 36 w 145"/>
              <a:gd name="T25" fmla="*/ 76 h 170"/>
              <a:gd name="T26" fmla="*/ 39 w 145"/>
              <a:gd name="T27" fmla="*/ 73 h 170"/>
              <a:gd name="T28" fmla="*/ 108 w 145"/>
              <a:gd name="T29" fmla="*/ 74 h 170"/>
              <a:gd name="T30" fmla="*/ 109 w 145"/>
              <a:gd name="T31" fmla="*/ 82 h 170"/>
              <a:gd name="T32" fmla="*/ 106 w 145"/>
              <a:gd name="T33" fmla="*/ 85 h 170"/>
              <a:gd name="T34" fmla="*/ 37 w 145"/>
              <a:gd name="T35" fmla="*/ 84 h 170"/>
              <a:gd name="T36" fmla="*/ 36 w 145"/>
              <a:gd name="T37" fmla="*/ 76 h 170"/>
              <a:gd name="T38" fmla="*/ 108 w 145"/>
              <a:gd name="T39" fmla="*/ 98 h 170"/>
              <a:gd name="T40" fmla="*/ 109 w 145"/>
              <a:gd name="T41" fmla="*/ 106 h 170"/>
              <a:gd name="T42" fmla="*/ 106 w 145"/>
              <a:gd name="T43" fmla="*/ 109 h 170"/>
              <a:gd name="T44" fmla="*/ 37 w 145"/>
              <a:gd name="T45" fmla="*/ 108 h 170"/>
              <a:gd name="T46" fmla="*/ 36 w 145"/>
              <a:gd name="T47" fmla="*/ 100 h 170"/>
              <a:gd name="T48" fmla="*/ 39 w 145"/>
              <a:gd name="T49" fmla="*/ 97 h 170"/>
              <a:gd name="T50" fmla="*/ 106 w 145"/>
              <a:gd name="T51" fmla="*/ 121 h 170"/>
              <a:gd name="T52" fmla="*/ 109 w 145"/>
              <a:gd name="T53" fmla="*/ 124 h 170"/>
              <a:gd name="T54" fmla="*/ 108 w 145"/>
              <a:gd name="T55" fmla="*/ 132 h 170"/>
              <a:gd name="T56" fmla="*/ 39 w 145"/>
              <a:gd name="T57" fmla="*/ 133 h 170"/>
              <a:gd name="T58" fmla="*/ 36 w 145"/>
              <a:gd name="T59" fmla="*/ 130 h 170"/>
              <a:gd name="T60" fmla="*/ 37 w 145"/>
              <a:gd name="T61" fmla="*/ 122 h 170"/>
              <a:gd name="T62" fmla="*/ 106 w 145"/>
              <a:gd name="T63" fmla="*/ 121 h 170"/>
              <a:gd name="T64" fmla="*/ 97 w 145"/>
              <a:gd name="T65" fmla="*/ 49 h 170"/>
              <a:gd name="T66" fmla="*/ 130 w 145"/>
              <a:gd name="T67" fmla="*/ 45 h 170"/>
              <a:gd name="T68" fmla="*/ 97 w 145"/>
              <a:gd name="T69"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170">
                <a:moveTo>
                  <a:pt x="139" y="36"/>
                </a:moveTo>
                <a:cubicBezTo>
                  <a:pt x="140" y="38"/>
                  <a:pt x="142" y="40"/>
                  <a:pt x="143" y="43"/>
                </a:cubicBezTo>
                <a:cubicBezTo>
                  <a:pt x="144" y="46"/>
                  <a:pt x="145" y="49"/>
                  <a:pt x="145" y="52"/>
                </a:cubicBezTo>
                <a:cubicBezTo>
                  <a:pt x="145" y="161"/>
                  <a:pt x="145" y="161"/>
                  <a:pt x="145" y="161"/>
                </a:cubicBezTo>
                <a:cubicBezTo>
                  <a:pt x="145" y="163"/>
                  <a:pt x="144" y="165"/>
                  <a:pt x="142" y="167"/>
                </a:cubicBezTo>
                <a:cubicBezTo>
                  <a:pt x="141" y="169"/>
                  <a:pt x="138" y="170"/>
                  <a:pt x="136" y="170"/>
                </a:cubicBezTo>
                <a:cubicBezTo>
                  <a:pt x="9" y="170"/>
                  <a:pt x="9" y="170"/>
                  <a:pt x="9" y="170"/>
                </a:cubicBezTo>
                <a:cubicBezTo>
                  <a:pt x="6" y="170"/>
                  <a:pt x="4" y="169"/>
                  <a:pt x="2" y="167"/>
                </a:cubicBezTo>
                <a:cubicBezTo>
                  <a:pt x="1" y="165"/>
                  <a:pt x="0" y="163"/>
                  <a:pt x="0" y="161"/>
                </a:cubicBezTo>
                <a:cubicBezTo>
                  <a:pt x="0" y="9"/>
                  <a:pt x="0" y="9"/>
                  <a:pt x="0" y="9"/>
                </a:cubicBezTo>
                <a:cubicBezTo>
                  <a:pt x="0" y="7"/>
                  <a:pt x="1" y="5"/>
                  <a:pt x="2" y="3"/>
                </a:cubicBezTo>
                <a:cubicBezTo>
                  <a:pt x="4" y="1"/>
                  <a:pt x="6" y="0"/>
                  <a:pt x="9" y="0"/>
                </a:cubicBezTo>
                <a:cubicBezTo>
                  <a:pt x="94" y="0"/>
                  <a:pt x="94" y="0"/>
                  <a:pt x="94" y="0"/>
                </a:cubicBezTo>
                <a:cubicBezTo>
                  <a:pt x="96" y="0"/>
                  <a:pt x="99" y="1"/>
                  <a:pt x="102" y="2"/>
                </a:cubicBezTo>
                <a:cubicBezTo>
                  <a:pt x="105" y="3"/>
                  <a:pt x="107" y="5"/>
                  <a:pt x="109" y="7"/>
                </a:cubicBezTo>
                <a:lnTo>
                  <a:pt x="139" y="36"/>
                </a:lnTo>
                <a:close/>
                <a:moveTo>
                  <a:pt x="133" y="158"/>
                </a:moveTo>
                <a:cubicBezTo>
                  <a:pt x="133" y="61"/>
                  <a:pt x="133" y="61"/>
                  <a:pt x="133" y="61"/>
                </a:cubicBezTo>
                <a:cubicBezTo>
                  <a:pt x="94" y="61"/>
                  <a:pt x="94" y="61"/>
                  <a:pt x="94" y="61"/>
                </a:cubicBezTo>
                <a:cubicBezTo>
                  <a:pt x="91" y="61"/>
                  <a:pt x="89" y="60"/>
                  <a:pt x="87" y="58"/>
                </a:cubicBezTo>
                <a:cubicBezTo>
                  <a:pt x="85" y="56"/>
                  <a:pt x="84" y="54"/>
                  <a:pt x="84" y="52"/>
                </a:cubicBezTo>
                <a:cubicBezTo>
                  <a:pt x="84" y="12"/>
                  <a:pt x="84" y="12"/>
                  <a:pt x="84" y="12"/>
                </a:cubicBezTo>
                <a:cubicBezTo>
                  <a:pt x="12" y="12"/>
                  <a:pt x="12" y="12"/>
                  <a:pt x="12" y="12"/>
                </a:cubicBezTo>
                <a:cubicBezTo>
                  <a:pt x="12" y="158"/>
                  <a:pt x="12" y="158"/>
                  <a:pt x="12" y="158"/>
                </a:cubicBezTo>
                <a:lnTo>
                  <a:pt x="133" y="158"/>
                </a:lnTo>
                <a:close/>
                <a:moveTo>
                  <a:pt x="36" y="76"/>
                </a:moveTo>
                <a:cubicBezTo>
                  <a:pt x="36" y="75"/>
                  <a:pt x="36" y="74"/>
                  <a:pt x="37" y="74"/>
                </a:cubicBezTo>
                <a:cubicBezTo>
                  <a:pt x="37" y="73"/>
                  <a:pt x="38" y="73"/>
                  <a:pt x="39" y="73"/>
                </a:cubicBezTo>
                <a:cubicBezTo>
                  <a:pt x="106" y="73"/>
                  <a:pt x="106" y="73"/>
                  <a:pt x="106" y="73"/>
                </a:cubicBezTo>
                <a:cubicBezTo>
                  <a:pt x="107" y="73"/>
                  <a:pt x="107" y="73"/>
                  <a:pt x="108" y="74"/>
                </a:cubicBezTo>
                <a:cubicBezTo>
                  <a:pt x="108" y="74"/>
                  <a:pt x="109" y="75"/>
                  <a:pt x="109" y="76"/>
                </a:cubicBezTo>
                <a:cubicBezTo>
                  <a:pt x="109" y="82"/>
                  <a:pt x="109" y="82"/>
                  <a:pt x="109" y="82"/>
                </a:cubicBezTo>
                <a:cubicBezTo>
                  <a:pt x="109" y="83"/>
                  <a:pt x="108" y="84"/>
                  <a:pt x="108" y="84"/>
                </a:cubicBezTo>
                <a:cubicBezTo>
                  <a:pt x="107" y="85"/>
                  <a:pt x="107" y="85"/>
                  <a:pt x="106" y="85"/>
                </a:cubicBezTo>
                <a:cubicBezTo>
                  <a:pt x="39" y="85"/>
                  <a:pt x="39" y="85"/>
                  <a:pt x="39" y="85"/>
                </a:cubicBezTo>
                <a:cubicBezTo>
                  <a:pt x="38" y="85"/>
                  <a:pt x="37" y="85"/>
                  <a:pt x="37" y="84"/>
                </a:cubicBezTo>
                <a:cubicBezTo>
                  <a:pt x="36" y="84"/>
                  <a:pt x="36" y="83"/>
                  <a:pt x="36" y="82"/>
                </a:cubicBezTo>
                <a:lnTo>
                  <a:pt x="36" y="76"/>
                </a:lnTo>
                <a:close/>
                <a:moveTo>
                  <a:pt x="106" y="97"/>
                </a:moveTo>
                <a:cubicBezTo>
                  <a:pt x="107" y="97"/>
                  <a:pt x="107" y="97"/>
                  <a:pt x="108" y="98"/>
                </a:cubicBezTo>
                <a:cubicBezTo>
                  <a:pt x="108" y="98"/>
                  <a:pt x="109" y="99"/>
                  <a:pt x="109" y="100"/>
                </a:cubicBezTo>
                <a:cubicBezTo>
                  <a:pt x="109" y="106"/>
                  <a:pt x="109" y="106"/>
                  <a:pt x="109" y="106"/>
                </a:cubicBezTo>
                <a:cubicBezTo>
                  <a:pt x="109" y="107"/>
                  <a:pt x="108" y="108"/>
                  <a:pt x="108" y="108"/>
                </a:cubicBezTo>
                <a:cubicBezTo>
                  <a:pt x="107" y="109"/>
                  <a:pt x="107" y="109"/>
                  <a:pt x="106" y="109"/>
                </a:cubicBezTo>
                <a:cubicBezTo>
                  <a:pt x="39" y="109"/>
                  <a:pt x="39" y="109"/>
                  <a:pt x="39" y="109"/>
                </a:cubicBezTo>
                <a:cubicBezTo>
                  <a:pt x="38" y="109"/>
                  <a:pt x="37" y="109"/>
                  <a:pt x="37" y="108"/>
                </a:cubicBezTo>
                <a:cubicBezTo>
                  <a:pt x="36" y="108"/>
                  <a:pt x="36" y="107"/>
                  <a:pt x="36" y="106"/>
                </a:cubicBezTo>
                <a:cubicBezTo>
                  <a:pt x="36" y="100"/>
                  <a:pt x="36" y="100"/>
                  <a:pt x="36" y="100"/>
                </a:cubicBezTo>
                <a:cubicBezTo>
                  <a:pt x="36" y="99"/>
                  <a:pt x="36" y="98"/>
                  <a:pt x="37" y="98"/>
                </a:cubicBezTo>
                <a:cubicBezTo>
                  <a:pt x="37" y="97"/>
                  <a:pt x="38" y="97"/>
                  <a:pt x="39" y="97"/>
                </a:cubicBezTo>
                <a:lnTo>
                  <a:pt x="106" y="97"/>
                </a:lnTo>
                <a:close/>
                <a:moveTo>
                  <a:pt x="106" y="121"/>
                </a:moveTo>
                <a:cubicBezTo>
                  <a:pt x="107" y="121"/>
                  <a:pt x="107" y="122"/>
                  <a:pt x="108" y="122"/>
                </a:cubicBezTo>
                <a:cubicBezTo>
                  <a:pt x="108" y="123"/>
                  <a:pt x="109" y="123"/>
                  <a:pt x="109" y="124"/>
                </a:cubicBezTo>
                <a:cubicBezTo>
                  <a:pt x="109" y="130"/>
                  <a:pt x="109" y="130"/>
                  <a:pt x="109" y="130"/>
                </a:cubicBezTo>
                <a:cubicBezTo>
                  <a:pt x="109" y="131"/>
                  <a:pt x="108" y="132"/>
                  <a:pt x="108" y="132"/>
                </a:cubicBezTo>
                <a:cubicBezTo>
                  <a:pt x="107" y="133"/>
                  <a:pt x="107" y="133"/>
                  <a:pt x="106" y="133"/>
                </a:cubicBezTo>
                <a:cubicBezTo>
                  <a:pt x="39" y="133"/>
                  <a:pt x="39" y="133"/>
                  <a:pt x="39" y="133"/>
                </a:cubicBezTo>
                <a:cubicBezTo>
                  <a:pt x="38" y="133"/>
                  <a:pt x="37" y="133"/>
                  <a:pt x="37" y="132"/>
                </a:cubicBezTo>
                <a:cubicBezTo>
                  <a:pt x="36" y="132"/>
                  <a:pt x="36" y="131"/>
                  <a:pt x="36" y="130"/>
                </a:cubicBezTo>
                <a:cubicBezTo>
                  <a:pt x="36" y="124"/>
                  <a:pt x="36" y="124"/>
                  <a:pt x="36" y="124"/>
                </a:cubicBezTo>
                <a:cubicBezTo>
                  <a:pt x="36" y="123"/>
                  <a:pt x="36" y="123"/>
                  <a:pt x="37" y="122"/>
                </a:cubicBezTo>
                <a:cubicBezTo>
                  <a:pt x="37" y="122"/>
                  <a:pt x="38" y="121"/>
                  <a:pt x="39" y="121"/>
                </a:cubicBezTo>
                <a:lnTo>
                  <a:pt x="106" y="121"/>
                </a:lnTo>
                <a:close/>
                <a:moveTo>
                  <a:pt x="97" y="13"/>
                </a:moveTo>
                <a:cubicBezTo>
                  <a:pt x="97" y="49"/>
                  <a:pt x="97" y="49"/>
                  <a:pt x="97" y="49"/>
                </a:cubicBezTo>
                <a:cubicBezTo>
                  <a:pt x="132" y="49"/>
                  <a:pt x="132" y="49"/>
                  <a:pt x="132" y="49"/>
                </a:cubicBezTo>
                <a:cubicBezTo>
                  <a:pt x="132" y="47"/>
                  <a:pt x="131" y="46"/>
                  <a:pt x="130" y="45"/>
                </a:cubicBezTo>
                <a:cubicBezTo>
                  <a:pt x="100" y="15"/>
                  <a:pt x="100" y="15"/>
                  <a:pt x="100" y="15"/>
                </a:cubicBezTo>
                <a:cubicBezTo>
                  <a:pt x="100" y="14"/>
                  <a:pt x="98" y="14"/>
                  <a:pt x="97" y="1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26" name="Freeform 224"/>
          <p:cNvSpPr>
            <a:spLocks noEditPoints="1"/>
          </p:cNvSpPr>
          <p:nvPr/>
        </p:nvSpPr>
        <p:spPr bwMode="auto">
          <a:xfrm>
            <a:off x="8057628" y="4175616"/>
            <a:ext cx="200541" cy="257499"/>
          </a:xfrm>
          <a:custGeom>
            <a:avLst/>
            <a:gdLst>
              <a:gd name="T0" fmla="*/ 6 w 133"/>
              <a:gd name="T1" fmla="*/ 170 h 170"/>
              <a:gd name="T2" fmla="*/ 6 w 133"/>
              <a:gd name="T3" fmla="*/ 0 h 170"/>
              <a:gd name="T4" fmla="*/ 121 w 133"/>
              <a:gd name="T5" fmla="*/ 158 h 170"/>
              <a:gd name="T6" fmla="*/ 48 w 133"/>
              <a:gd name="T7" fmla="*/ 136 h 170"/>
              <a:gd name="T8" fmla="*/ 84 w 133"/>
              <a:gd name="T9" fmla="*/ 136 h 170"/>
              <a:gd name="T10" fmla="*/ 33 w 133"/>
              <a:gd name="T11" fmla="*/ 37 h 170"/>
              <a:gd name="T12" fmla="*/ 25 w 133"/>
              <a:gd name="T13" fmla="*/ 25 h 170"/>
              <a:gd name="T14" fmla="*/ 36 w 133"/>
              <a:gd name="T15" fmla="*/ 52 h 170"/>
              <a:gd name="T16" fmla="*/ 25 w 133"/>
              <a:gd name="T17" fmla="*/ 60 h 170"/>
              <a:gd name="T18" fmla="*/ 33 w 133"/>
              <a:gd name="T19" fmla="*/ 49 h 170"/>
              <a:gd name="T20" fmla="*/ 35 w 133"/>
              <a:gd name="T21" fmla="*/ 84 h 170"/>
              <a:gd name="T22" fmla="*/ 24 w 133"/>
              <a:gd name="T23" fmla="*/ 76 h 170"/>
              <a:gd name="T24" fmla="*/ 36 w 133"/>
              <a:gd name="T25" fmla="*/ 76 h 170"/>
              <a:gd name="T26" fmla="*/ 27 w 133"/>
              <a:gd name="T27" fmla="*/ 109 h 170"/>
              <a:gd name="T28" fmla="*/ 27 w 133"/>
              <a:gd name="T29" fmla="*/ 97 h 170"/>
              <a:gd name="T30" fmla="*/ 36 w 133"/>
              <a:gd name="T31" fmla="*/ 130 h 170"/>
              <a:gd name="T32" fmla="*/ 24 w 133"/>
              <a:gd name="T33" fmla="*/ 130 h 170"/>
              <a:gd name="T34" fmla="*/ 35 w 133"/>
              <a:gd name="T35" fmla="*/ 122 h 170"/>
              <a:gd name="T36" fmla="*/ 57 w 133"/>
              <a:gd name="T37" fmla="*/ 37 h 170"/>
              <a:gd name="T38" fmla="*/ 49 w 133"/>
              <a:gd name="T39" fmla="*/ 25 h 170"/>
              <a:gd name="T40" fmla="*/ 60 w 133"/>
              <a:gd name="T41" fmla="*/ 52 h 170"/>
              <a:gd name="T42" fmla="*/ 49 w 133"/>
              <a:gd name="T43" fmla="*/ 60 h 170"/>
              <a:gd name="T44" fmla="*/ 57 w 133"/>
              <a:gd name="T45" fmla="*/ 49 h 170"/>
              <a:gd name="T46" fmla="*/ 59 w 133"/>
              <a:gd name="T47" fmla="*/ 84 h 170"/>
              <a:gd name="T48" fmla="*/ 48 w 133"/>
              <a:gd name="T49" fmla="*/ 76 h 170"/>
              <a:gd name="T50" fmla="*/ 60 w 133"/>
              <a:gd name="T51" fmla="*/ 76 h 170"/>
              <a:gd name="T52" fmla="*/ 51 w 133"/>
              <a:gd name="T53" fmla="*/ 109 h 170"/>
              <a:gd name="T54" fmla="*/ 51 w 133"/>
              <a:gd name="T55" fmla="*/ 97 h 170"/>
              <a:gd name="T56" fmla="*/ 84 w 133"/>
              <a:gd name="T57" fmla="*/ 34 h 170"/>
              <a:gd name="T58" fmla="*/ 72 w 133"/>
              <a:gd name="T59" fmla="*/ 34 h 170"/>
              <a:gd name="T60" fmla="*/ 84 w 133"/>
              <a:gd name="T61" fmla="*/ 25 h 170"/>
              <a:gd name="T62" fmla="*/ 81 w 133"/>
              <a:gd name="T63" fmla="*/ 61 h 170"/>
              <a:gd name="T64" fmla="*/ 73 w 133"/>
              <a:gd name="T65" fmla="*/ 50 h 170"/>
              <a:gd name="T66" fmla="*/ 84 w 133"/>
              <a:gd name="T67" fmla="*/ 76 h 170"/>
              <a:gd name="T68" fmla="*/ 73 w 133"/>
              <a:gd name="T69" fmla="*/ 84 h 170"/>
              <a:gd name="T70" fmla="*/ 81 w 133"/>
              <a:gd name="T71" fmla="*/ 73 h 170"/>
              <a:gd name="T72" fmla="*/ 84 w 133"/>
              <a:gd name="T73" fmla="*/ 108 h 170"/>
              <a:gd name="T74" fmla="*/ 72 w 133"/>
              <a:gd name="T75" fmla="*/ 100 h 170"/>
              <a:gd name="T76" fmla="*/ 84 w 133"/>
              <a:gd name="T77" fmla="*/ 100 h 170"/>
              <a:gd name="T78" fmla="*/ 100 w 133"/>
              <a:gd name="T79" fmla="*/ 37 h 170"/>
              <a:gd name="T80" fmla="*/ 100 w 133"/>
              <a:gd name="T81" fmla="*/ 24 h 170"/>
              <a:gd name="T82" fmla="*/ 109 w 133"/>
              <a:gd name="T83" fmla="*/ 58 h 170"/>
              <a:gd name="T84" fmla="*/ 97 w 133"/>
              <a:gd name="T85" fmla="*/ 58 h 170"/>
              <a:gd name="T86" fmla="*/ 108 w 133"/>
              <a:gd name="T87" fmla="*/ 50 h 170"/>
              <a:gd name="T88" fmla="*/ 106 w 133"/>
              <a:gd name="T89" fmla="*/ 85 h 170"/>
              <a:gd name="T90" fmla="*/ 97 w 133"/>
              <a:gd name="T91" fmla="*/ 74 h 170"/>
              <a:gd name="T92" fmla="*/ 109 w 133"/>
              <a:gd name="T93" fmla="*/ 100 h 170"/>
              <a:gd name="T94" fmla="*/ 97 w 133"/>
              <a:gd name="T95" fmla="*/ 108 h 170"/>
              <a:gd name="T96" fmla="*/ 106 w 133"/>
              <a:gd name="T97" fmla="*/ 97 h 170"/>
              <a:gd name="T98" fmla="*/ 108 w 133"/>
              <a:gd name="T99" fmla="*/ 132 h 170"/>
              <a:gd name="T100" fmla="*/ 97 w 133"/>
              <a:gd name="T101" fmla="*/ 124 h 170"/>
              <a:gd name="T102" fmla="*/ 109 w 133"/>
              <a:gd name="T103" fmla="*/ 12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3" h="170">
                <a:moveTo>
                  <a:pt x="133" y="6"/>
                </a:moveTo>
                <a:cubicBezTo>
                  <a:pt x="133" y="164"/>
                  <a:pt x="133" y="164"/>
                  <a:pt x="133" y="164"/>
                </a:cubicBezTo>
                <a:cubicBezTo>
                  <a:pt x="133" y="165"/>
                  <a:pt x="132" y="167"/>
                  <a:pt x="131" y="168"/>
                </a:cubicBezTo>
                <a:cubicBezTo>
                  <a:pt x="130" y="169"/>
                  <a:pt x="128" y="170"/>
                  <a:pt x="127" y="170"/>
                </a:cubicBezTo>
                <a:cubicBezTo>
                  <a:pt x="6" y="170"/>
                  <a:pt x="6" y="170"/>
                  <a:pt x="6" y="170"/>
                </a:cubicBezTo>
                <a:cubicBezTo>
                  <a:pt x="4" y="170"/>
                  <a:pt x="3" y="169"/>
                  <a:pt x="2" y="168"/>
                </a:cubicBezTo>
                <a:cubicBezTo>
                  <a:pt x="0" y="167"/>
                  <a:pt x="0" y="165"/>
                  <a:pt x="0" y="164"/>
                </a:cubicBezTo>
                <a:cubicBezTo>
                  <a:pt x="0" y="6"/>
                  <a:pt x="0" y="6"/>
                  <a:pt x="0" y="6"/>
                </a:cubicBezTo>
                <a:cubicBezTo>
                  <a:pt x="0" y="5"/>
                  <a:pt x="0" y="3"/>
                  <a:pt x="2" y="2"/>
                </a:cubicBezTo>
                <a:cubicBezTo>
                  <a:pt x="3" y="1"/>
                  <a:pt x="4" y="0"/>
                  <a:pt x="6" y="0"/>
                </a:cubicBezTo>
                <a:cubicBezTo>
                  <a:pt x="127" y="0"/>
                  <a:pt x="127" y="0"/>
                  <a:pt x="127" y="0"/>
                </a:cubicBezTo>
                <a:cubicBezTo>
                  <a:pt x="128" y="0"/>
                  <a:pt x="130" y="1"/>
                  <a:pt x="131" y="2"/>
                </a:cubicBezTo>
                <a:cubicBezTo>
                  <a:pt x="132" y="3"/>
                  <a:pt x="133" y="5"/>
                  <a:pt x="133" y="6"/>
                </a:cubicBezTo>
                <a:close/>
                <a:moveTo>
                  <a:pt x="84" y="158"/>
                </a:moveTo>
                <a:cubicBezTo>
                  <a:pt x="121" y="158"/>
                  <a:pt x="121" y="158"/>
                  <a:pt x="121" y="158"/>
                </a:cubicBezTo>
                <a:cubicBezTo>
                  <a:pt x="121" y="12"/>
                  <a:pt x="121" y="12"/>
                  <a:pt x="121" y="12"/>
                </a:cubicBezTo>
                <a:cubicBezTo>
                  <a:pt x="12" y="12"/>
                  <a:pt x="12" y="12"/>
                  <a:pt x="12" y="12"/>
                </a:cubicBezTo>
                <a:cubicBezTo>
                  <a:pt x="12" y="158"/>
                  <a:pt x="12" y="158"/>
                  <a:pt x="12" y="158"/>
                </a:cubicBezTo>
                <a:cubicBezTo>
                  <a:pt x="48" y="158"/>
                  <a:pt x="48" y="158"/>
                  <a:pt x="48" y="158"/>
                </a:cubicBezTo>
                <a:cubicBezTo>
                  <a:pt x="48" y="136"/>
                  <a:pt x="48" y="136"/>
                  <a:pt x="48" y="136"/>
                </a:cubicBezTo>
                <a:cubicBezTo>
                  <a:pt x="48" y="136"/>
                  <a:pt x="48" y="135"/>
                  <a:pt x="49" y="134"/>
                </a:cubicBezTo>
                <a:cubicBezTo>
                  <a:pt x="50" y="134"/>
                  <a:pt x="50" y="133"/>
                  <a:pt x="51" y="133"/>
                </a:cubicBezTo>
                <a:cubicBezTo>
                  <a:pt x="81" y="133"/>
                  <a:pt x="81" y="133"/>
                  <a:pt x="81" y="133"/>
                </a:cubicBezTo>
                <a:cubicBezTo>
                  <a:pt x="82" y="133"/>
                  <a:pt x="83" y="134"/>
                  <a:pt x="84" y="134"/>
                </a:cubicBezTo>
                <a:cubicBezTo>
                  <a:pt x="84" y="135"/>
                  <a:pt x="84" y="136"/>
                  <a:pt x="84" y="136"/>
                </a:cubicBezTo>
                <a:lnTo>
                  <a:pt x="84" y="158"/>
                </a:lnTo>
                <a:close/>
                <a:moveTo>
                  <a:pt x="36" y="27"/>
                </a:moveTo>
                <a:cubicBezTo>
                  <a:pt x="36" y="34"/>
                  <a:pt x="36" y="34"/>
                  <a:pt x="36" y="34"/>
                </a:cubicBezTo>
                <a:cubicBezTo>
                  <a:pt x="36" y="34"/>
                  <a:pt x="36" y="35"/>
                  <a:pt x="35" y="36"/>
                </a:cubicBezTo>
                <a:cubicBezTo>
                  <a:pt x="35" y="36"/>
                  <a:pt x="34" y="37"/>
                  <a:pt x="33" y="37"/>
                </a:cubicBezTo>
                <a:cubicBezTo>
                  <a:pt x="27" y="37"/>
                  <a:pt x="27" y="37"/>
                  <a:pt x="27" y="37"/>
                </a:cubicBezTo>
                <a:cubicBezTo>
                  <a:pt x="26" y="37"/>
                  <a:pt x="25" y="36"/>
                  <a:pt x="25" y="36"/>
                </a:cubicBezTo>
                <a:cubicBezTo>
                  <a:pt x="24" y="35"/>
                  <a:pt x="24" y="34"/>
                  <a:pt x="24" y="34"/>
                </a:cubicBezTo>
                <a:cubicBezTo>
                  <a:pt x="24" y="27"/>
                  <a:pt x="24" y="27"/>
                  <a:pt x="24" y="27"/>
                </a:cubicBezTo>
                <a:cubicBezTo>
                  <a:pt x="24" y="27"/>
                  <a:pt x="24" y="26"/>
                  <a:pt x="25" y="25"/>
                </a:cubicBezTo>
                <a:cubicBezTo>
                  <a:pt x="25" y="25"/>
                  <a:pt x="26" y="24"/>
                  <a:pt x="27" y="24"/>
                </a:cubicBezTo>
                <a:cubicBezTo>
                  <a:pt x="33" y="24"/>
                  <a:pt x="33" y="24"/>
                  <a:pt x="33" y="24"/>
                </a:cubicBezTo>
                <a:cubicBezTo>
                  <a:pt x="34" y="24"/>
                  <a:pt x="35" y="25"/>
                  <a:pt x="35" y="25"/>
                </a:cubicBezTo>
                <a:cubicBezTo>
                  <a:pt x="36" y="26"/>
                  <a:pt x="36" y="27"/>
                  <a:pt x="36" y="27"/>
                </a:cubicBezTo>
                <a:close/>
                <a:moveTo>
                  <a:pt x="36" y="52"/>
                </a:moveTo>
                <a:cubicBezTo>
                  <a:pt x="36" y="58"/>
                  <a:pt x="36" y="58"/>
                  <a:pt x="36" y="58"/>
                </a:cubicBezTo>
                <a:cubicBezTo>
                  <a:pt x="36" y="59"/>
                  <a:pt x="36" y="59"/>
                  <a:pt x="35" y="60"/>
                </a:cubicBezTo>
                <a:cubicBezTo>
                  <a:pt x="35" y="60"/>
                  <a:pt x="34" y="61"/>
                  <a:pt x="33" y="61"/>
                </a:cubicBezTo>
                <a:cubicBezTo>
                  <a:pt x="27" y="61"/>
                  <a:pt x="27" y="61"/>
                  <a:pt x="27" y="61"/>
                </a:cubicBezTo>
                <a:cubicBezTo>
                  <a:pt x="26" y="61"/>
                  <a:pt x="25" y="60"/>
                  <a:pt x="25" y="60"/>
                </a:cubicBezTo>
                <a:cubicBezTo>
                  <a:pt x="24" y="59"/>
                  <a:pt x="24" y="59"/>
                  <a:pt x="24" y="58"/>
                </a:cubicBezTo>
                <a:cubicBezTo>
                  <a:pt x="24" y="52"/>
                  <a:pt x="24" y="52"/>
                  <a:pt x="24" y="52"/>
                </a:cubicBezTo>
                <a:cubicBezTo>
                  <a:pt x="24" y="51"/>
                  <a:pt x="24" y="50"/>
                  <a:pt x="25" y="50"/>
                </a:cubicBezTo>
                <a:cubicBezTo>
                  <a:pt x="25" y="49"/>
                  <a:pt x="26" y="49"/>
                  <a:pt x="27" y="49"/>
                </a:cubicBezTo>
                <a:cubicBezTo>
                  <a:pt x="33" y="49"/>
                  <a:pt x="33" y="49"/>
                  <a:pt x="33" y="49"/>
                </a:cubicBezTo>
                <a:cubicBezTo>
                  <a:pt x="34" y="49"/>
                  <a:pt x="35" y="49"/>
                  <a:pt x="35" y="50"/>
                </a:cubicBezTo>
                <a:cubicBezTo>
                  <a:pt x="36" y="50"/>
                  <a:pt x="36" y="51"/>
                  <a:pt x="36" y="52"/>
                </a:cubicBezTo>
                <a:close/>
                <a:moveTo>
                  <a:pt x="36" y="76"/>
                </a:moveTo>
                <a:cubicBezTo>
                  <a:pt x="36" y="82"/>
                  <a:pt x="36" y="82"/>
                  <a:pt x="36" y="82"/>
                </a:cubicBezTo>
                <a:cubicBezTo>
                  <a:pt x="36" y="83"/>
                  <a:pt x="36" y="83"/>
                  <a:pt x="35" y="84"/>
                </a:cubicBezTo>
                <a:cubicBezTo>
                  <a:pt x="35" y="85"/>
                  <a:pt x="34" y="85"/>
                  <a:pt x="33" y="85"/>
                </a:cubicBezTo>
                <a:cubicBezTo>
                  <a:pt x="27" y="85"/>
                  <a:pt x="27" y="85"/>
                  <a:pt x="27" y="85"/>
                </a:cubicBezTo>
                <a:cubicBezTo>
                  <a:pt x="26" y="85"/>
                  <a:pt x="25" y="85"/>
                  <a:pt x="25" y="84"/>
                </a:cubicBezTo>
                <a:cubicBezTo>
                  <a:pt x="24" y="83"/>
                  <a:pt x="24" y="83"/>
                  <a:pt x="24" y="82"/>
                </a:cubicBezTo>
                <a:cubicBezTo>
                  <a:pt x="24" y="76"/>
                  <a:pt x="24" y="76"/>
                  <a:pt x="24" y="76"/>
                </a:cubicBezTo>
                <a:cubicBezTo>
                  <a:pt x="24" y="75"/>
                  <a:pt x="24" y="74"/>
                  <a:pt x="25" y="74"/>
                </a:cubicBezTo>
                <a:cubicBezTo>
                  <a:pt x="25" y="73"/>
                  <a:pt x="26" y="73"/>
                  <a:pt x="27" y="73"/>
                </a:cubicBezTo>
                <a:cubicBezTo>
                  <a:pt x="33" y="73"/>
                  <a:pt x="33" y="73"/>
                  <a:pt x="33" y="73"/>
                </a:cubicBezTo>
                <a:cubicBezTo>
                  <a:pt x="34" y="73"/>
                  <a:pt x="35" y="73"/>
                  <a:pt x="35" y="74"/>
                </a:cubicBezTo>
                <a:cubicBezTo>
                  <a:pt x="36" y="74"/>
                  <a:pt x="36" y="75"/>
                  <a:pt x="36" y="76"/>
                </a:cubicBezTo>
                <a:close/>
                <a:moveTo>
                  <a:pt x="36" y="100"/>
                </a:moveTo>
                <a:cubicBezTo>
                  <a:pt x="36" y="106"/>
                  <a:pt x="36" y="106"/>
                  <a:pt x="36" y="106"/>
                </a:cubicBezTo>
                <a:cubicBezTo>
                  <a:pt x="36" y="107"/>
                  <a:pt x="36" y="108"/>
                  <a:pt x="35" y="108"/>
                </a:cubicBezTo>
                <a:cubicBezTo>
                  <a:pt x="35" y="109"/>
                  <a:pt x="34" y="109"/>
                  <a:pt x="33" y="109"/>
                </a:cubicBezTo>
                <a:cubicBezTo>
                  <a:pt x="27" y="109"/>
                  <a:pt x="27" y="109"/>
                  <a:pt x="27" y="109"/>
                </a:cubicBezTo>
                <a:cubicBezTo>
                  <a:pt x="26" y="109"/>
                  <a:pt x="25" y="109"/>
                  <a:pt x="25" y="108"/>
                </a:cubicBezTo>
                <a:cubicBezTo>
                  <a:pt x="24" y="108"/>
                  <a:pt x="24" y="107"/>
                  <a:pt x="24" y="106"/>
                </a:cubicBezTo>
                <a:cubicBezTo>
                  <a:pt x="24" y="100"/>
                  <a:pt x="24" y="100"/>
                  <a:pt x="24" y="100"/>
                </a:cubicBezTo>
                <a:cubicBezTo>
                  <a:pt x="24" y="99"/>
                  <a:pt x="24" y="99"/>
                  <a:pt x="25" y="98"/>
                </a:cubicBezTo>
                <a:cubicBezTo>
                  <a:pt x="25" y="97"/>
                  <a:pt x="26" y="97"/>
                  <a:pt x="27" y="97"/>
                </a:cubicBezTo>
                <a:cubicBezTo>
                  <a:pt x="33" y="97"/>
                  <a:pt x="33" y="97"/>
                  <a:pt x="33" y="97"/>
                </a:cubicBezTo>
                <a:cubicBezTo>
                  <a:pt x="34" y="97"/>
                  <a:pt x="35" y="97"/>
                  <a:pt x="35" y="98"/>
                </a:cubicBezTo>
                <a:cubicBezTo>
                  <a:pt x="36" y="99"/>
                  <a:pt x="36" y="99"/>
                  <a:pt x="36" y="100"/>
                </a:cubicBezTo>
                <a:close/>
                <a:moveTo>
                  <a:pt x="36" y="124"/>
                </a:moveTo>
                <a:cubicBezTo>
                  <a:pt x="36" y="130"/>
                  <a:pt x="36" y="130"/>
                  <a:pt x="36" y="130"/>
                </a:cubicBezTo>
                <a:cubicBezTo>
                  <a:pt x="36" y="131"/>
                  <a:pt x="36" y="132"/>
                  <a:pt x="35" y="132"/>
                </a:cubicBezTo>
                <a:cubicBezTo>
                  <a:pt x="35" y="133"/>
                  <a:pt x="34" y="133"/>
                  <a:pt x="33" y="133"/>
                </a:cubicBezTo>
                <a:cubicBezTo>
                  <a:pt x="27" y="133"/>
                  <a:pt x="27" y="133"/>
                  <a:pt x="27" y="133"/>
                </a:cubicBezTo>
                <a:cubicBezTo>
                  <a:pt x="26" y="133"/>
                  <a:pt x="25" y="133"/>
                  <a:pt x="25" y="132"/>
                </a:cubicBezTo>
                <a:cubicBezTo>
                  <a:pt x="24" y="132"/>
                  <a:pt x="24" y="131"/>
                  <a:pt x="24" y="130"/>
                </a:cubicBezTo>
                <a:cubicBezTo>
                  <a:pt x="24" y="124"/>
                  <a:pt x="24" y="124"/>
                  <a:pt x="24" y="124"/>
                </a:cubicBezTo>
                <a:cubicBezTo>
                  <a:pt x="24" y="123"/>
                  <a:pt x="24" y="123"/>
                  <a:pt x="25" y="122"/>
                </a:cubicBezTo>
                <a:cubicBezTo>
                  <a:pt x="25" y="122"/>
                  <a:pt x="26" y="121"/>
                  <a:pt x="27" y="121"/>
                </a:cubicBezTo>
                <a:cubicBezTo>
                  <a:pt x="33" y="121"/>
                  <a:pt x="33" y="121"/>
                  <a:pt x="33" y="121"/>
                </a:cubicBezTo>
                <a:cubicBezTo>
                  <a:pt x="34" y="121"/>
                  <a:pt x="35" y="122"/>
                  <a:pt x="35" y="122"/>
                </a:cubicBezTo>
                <a:cubicBezTo>
                  <a:pt x="36" y="123"/>
                  <a:pt x="36" y="123"/>
                  <a:pt x="36" y="124"/>
                </a:cubicBezTo>
                <a:close/>
                <a:moveTo>
                  <a:pt x="60" y="27"/>
                </a:moveTo>
                <a:cubicBezTo>
                  <a:pt x="60" y="34"/>
                  <a:pt x="60" y="34"/>
                  <a:pt x="60" y="34"/>
                </a:cubicBezTo>
                <a:cubicBezTo>
                  <a:pt x="60" y="34"/>
                  <a:pt x="60" y="35"/>
                  <a:pt x="59" y="36"/>
                </a:cubicBezTo>
                <a:cubicBezTo>
                  <a:pt x="59" y="36"/>
                  <a:pt x="58" y="37"/>
                  <a:pt x="57" y="37"/>
                </a:cubicBezTo>
                <a:cubicBezTo>
                  <a:pt x="51" y="37"/>
                  <a:pt x="51" y="37"/>
                  <a:pt x="51" y="37"/>
                </a:cubicBezTo>
                <a:cubicBezTo>
                  <a:pt x="50" y="37"/>
                  <a:pt x="50" y="36"/>
                  <a:pt x="49" y="36"/>
                </a:cubicBezTo>
                <a:cubicBezTo>
                  <a:pt x="48" y="35"/>
                  <a:pt x="48" y="34"/>
                  <a:pt x="48" y="34"/>
                </a:cubicBezTo>
                <a:cubicBezTo>
                  <a:pt x="48" y="27"/>
                  <a:pt x="48" y="27"/>
                  <a:pt x="48" y="27"/>
                </a:cubicBezTo>
                <a:cubicBezTo>
                  <a:pt x="48" y="27"/>
                  <a:pt x="48" y="26"/>
                  <a:pt x="49" y="25"/>
                </a:cubicBezTo>
                <a:cubicBezTo>
                  <a:pt x="50" y="25"/>
                  <a:pt x="50" y="24"/>
                  <a:pt x="51" y="24"/>
                </a:cubicBezTo>
                <a:cubicBezTo>
                  <a:pt x="57" y="24"/>
                  <a:pt x="57" y="24"/>
                  <a:pt x="57" y="24"/>
                </a:cubicBezTo>
                <a:cubicBezTo>
                  <a:pt x="58" y="24"/>
                  <a:pt x="59" y="25"/>
                  <a:pt x="59" y="25"/>
                </a:cubicBezTo>
                <a:cubicBezTo>
                  <a:pt x="60" y="26"/>
                  <a:pt x="60" y="27"/>
                  <a:pt x="60" y="27"/>
                </a:cubicBezTo>
                <a:close/>
                <a:moveTo>
                  <a:pt x="60" y="52"/>
                </a:moveTo>
                <a:cubicBezTo>
                  <a:pt x="60" y="58"/>
                  <a:pt x="60" y="58"/>
                  <a:pt x="60" y="58"/>
                </a:cubicBezTo>
                <a:cubicBezTo>
                  <a:pt x="60" y="59"/>
                  <a:pt x="60" y="59"/>
                  <a:pt x="59" y="60"/>
                </a:cubicBezTo>
                <a:cubicBezTo>
                  <a:pt x="59" y="60"/>
                  <a:pt x="58" y="61"/>
                  <a:pt x="57" y="61"/>
                </a:cubicBezTo>
                <a:cubicBezTo>
                  <a:pt x="51" y="61"/>
                  <a:pt x="51" y="61"/>
                  <a:pt x="51" y="61"/>
                </a:cubicBezTo>
                <a:cubicBezTo>
                  <a:pt x="50" y="61"/>
                  <a:pt x="50" y="60"/>
                  <a:pt x="49" y="60"/>
                </a:cubicBezTo>
                <a:cubicBezTo>
                  <a:pt x="48" y="59"/>
                  <a:pt x="48" y="59"/>
                  <a:pt x="48" y="58"/>
                </a:cubicBezTo>
                <a:cubicBezTo>
                  <a:pt x="48" y="52"/>
                  <a:pt x="48" y="52"/>
                  <a:pt x="48" y="52"/>
                </a:cubicBezTo>
                <a:cubicBezTo>
                  <a:pt x="48" y="51"/>
                  <a:pt x="48" y="50"/>
                  <a:pt x="49" y="50"/>
                </a:cubicBezTo>
                <a:cubicBezTo>
                  <a:pt x="50" y="49"/>
                  <a:pt x="50" y="49"/>
                  <a:pt x="51" y="49"/>
                </a:cubicBezTo>
                <a:cubicBezTo>
                  <a:pt x="57" y="49"/>
                  <a:pt x="57" y="49"/>
                  <a:pt x="57" y="49"/>
                </a:cubicBezTo>
                <a:cubicBezTo>
                  <a:pt x="58" y="49"/>
                  <a:pt x="59" y="49"/>
                  <a:pt x="59" y="50"/>
                </a:cubicBezTo>
                <a:cubicBezTo>
                  <a:pt x="60" y="50"/>
                  <a:pt x="60" y="51"/>
                  <a:pt x="60" y="52"/>
                </a:cubicBezTo>
                <a:close/>
                <a:moveTo>
                  <a:pt x="60" y="76"/>
                </a:moveTo>
                <a:cubicBezTo>
                  <a:pt x="60" y="82"/>
                  <a:pt x="60" y="82"/>
                  <a:pt x="60" y="82"/>
                </a:cubicBezTo>
                <a:cubicBezTo>
                  <a:pt x="60" y="83"/>
                  <a:pt x="60" y="83"/>
                  <a:pt x="59" y="84"/>
                </a:cubicBezTo>
                <a:cubicBezTo>
                  <a:pt x="59" y="85"/>
                  <a:pt x="58" y="85"/>
                  <a:pt x="57" y="85"/>
                </a:cubicBezTo>
                <a:cubicBezTo>
                  <a:pt x="51" y="85"/>
                  <a:pt x="51" y="85"/>
                  <a:pt x="51" y="85"/>
                </a:cubicBezTo>
                <a:cubicBezTo>
                  <a:pt x="50" y="85"/>
                  <a:pt x="50" y="85"/>
                  <a:pt x="49" y="84"/>
                </a:cubicBezTo>
                <a:cubicBezTo>
                  <a:pt x="48" y="83"/>
                  <a:pt x="48" y="83"/>
                  <a:pt x="48" y="82"/>
                </a:cubicBezTo>
                <a:cubicBezTo>
                  <a:pt x="48" y="76"/>
                  <a:pt x="48" y="76"/>
                  <a:pt x="48" y="76"/>
                </a:cubicBezTo>
                <a:cubicBezTo>
                  <a:pt x="48" y="75"/>
                  <a:pt x="48" y="74"/>
                  <a:pt x="49" y="74"/>
                </a:cubicBezTo>
                <a:cubicBezTo>
                  <a:pt x="50" y="73"/>
                  <a:pt x="50" y="73"/>
                  <a:pt x="51" y="73"/>
                </a:cubicBezTo>
                <a:cubicBezTo>
                  <a:pt x="57" y="73"/>
                  <a:pt x="57" y="73"/>
                  <a:pt x="57" y="73"/>
                </a:cubicBezTo>
                <a:cubicBezTo>
                  <a:pt x="58" y="73"/>
                  <a:pt x="59" y="73"/>
                  <a:pt x="59" y="74"/>
                </a:cubicBezTo>
                <a:cubicBezTo>
                  <a:pt x="60" y="74"/>
                  <a:pt x="60" y="75"/>
                  <a:pt x="60" y="76"/>
                </a:cubicBezTo>
                <a:close/>
                <a:moveTo>
                  <a:pt x="60" y="100"/>
                </a:moveTo>
                <a:cubicBezTo>
                  <a:pt x="60" y="106"/>
                  <a:pt x="60" y="106"/>
                  <a:pt x="60" y="106"/>
                </a:cubicBezTo>
                <a:cubicBezTo>
                  <a:pt x="60" y="107"/>
                  <a:pt x="60" y="108"/>
                  <a:pt x="59" y="108"/>
                </a:cubicBezTo>
                <a:cubicBezTo>
                  <a:pt x="59" y="109"/>
                  <a:pt x="58" y="109"/>
                  <a:pt x="57" y="109"/>
                </a:cubicBezTo>
                <a:cubicBezTo>
                  <a:pt x="51" y="109"/>
                  <a:pt x="51" y="109"/>
                  <a:pt x="51" y="109"/>
                </a:cubicBezTo>
                <a:cubicBezTo>
                  <a:pt x="50" y="109"/>
                  <a:pt x="50" y="109"/>
                  <a:pt x="49" y="108"/>
                </a:cubicBezTo>
                <a:cubicBezTo>
                  <a:pt x="48" y="108"/>
                  <a:pt x="48" y="107"/>
                  <a:pt x="48" y="106"/>
                </a:cubicBezTo>
                <a:cubicBezTo>
                  <a:pt x="48" y="100"/>
                  <a:pt x="48" y="100"/>
                  <a:pt x="48" y="100"/>
                </a:cubicBezTo>
                <a:cubicBezTo>
                  <a:pt x="48" y="99"/>
                  <a:pt x="48" y="99"/>
                  <a:pt x="49" y="98"/>
                </a:cubicBezTo>
                <a:cubicBezTo>
                  <a:pt x="50" y="97"/>
                  <a:pt x="50" y="97"/>
                  <a:pt x="51" y="97"/>
                </a:cubicBezTo>
                <a:cubicBezTo>
                  <a:pt x="57" y="97"/>
                  <a:pt x="57" y="97"/>
                  <a:pt x="57" y="97"/>
                </a:cubicBezTo>
                <a:cubicBezTo>
                  <a:pt x="58" y="97"/>
                  <a:pt x="59" y="97"/>
                  <a:pt x="59" y="98"/>
                </a:cubicBezTo>
                <a:cubicBezTo>
                  <a:pt x="60" y="99"/>
                  <a:pt x="60" y="99"/>
                  <a:pt x="60" y="100"/>
                </a:cubicBezTo>
                <a:close/>
                <a:moveTo>
                  <a:pt x="84" y="27"/>
                </a:moveTo>
                <a:cubicBezTo>
                  <a:pt x="84" y="34"/>
                  <a:pt x="84" y="34"/>
                  <a:pt x="84" y="34"/>
                </a:cubicBezTo>
                <a:cubicBezTo>
                  <a:pt x="84" y="34"/>
                  <a:pt x="84" y="35"/>
                  <a:pt x="84" y="36"/>
                </a:cubicBezTo>
                <a:cubicBezTo>
                  <a:pt x="83" y="36"/>
                  <a:pt x="82" y="37"/>
                  <a:pt x="81" y="37"/>
                </a:cubicBezTo>
                <a:cubicBezTo>
                  <a:pt x="75" y="37"/>
                  <a:pt x="75" y="37"/>
                  <a:pt x="75" y="37"/>
                </a:cubicBezTo>
                <a:cubicBezTo>
                  <a:pt x="75" y="37"/>
                  <a:pt x="74" y="36"/>
                  <a:pt x="73" y="36"/>
                </a:cubicBezTo>
                <a:cubicBezTo>
                  <a:pt x="73" y="35"/>
                  <a:pt x="72" y="34"/>
                  <a:pt x="72" y="34"/>
                </a:cubicBezTo>
                <a:cubicBezTo>
                  <a:pt x="72" y="27"/>
                  <a:pt x="72" y="27"/>
                  <a:pt x="72" y="27"/>
                </a:cubicBezTo>
                <a:cubicBezTo>
                  <a:pt x="72" y="27"/>
                  <a:pt x="73" y="26"/>
                  <a:pt x="73" y="25"/>
                </a:cubicBezTo>
                <a:cubicBezTo>
                  <a:pt x="74" y="25"/>
                  <a:pt x="75" y="24"/>
                  <a:pt x="75" y="24"/>
                </a:cubicBezTo>
                <a:cubicBezTo>
                  <a:pt x="81" y="24"/>
                  <a:pt x="81" y="24"/>
                  <a:pt x="81" y="24"/>
                </a:cubicBezTo>
                <a:cubicBezTo>
                  <a:pt x="82" y="24"/>
                  <a:pt x="83" y="25"/>
                  <a:pt x="84" y="25"/>
                </a:cubicBezTo>
                <a:cubicBezTo>
                  <a:pt x="84" y="26"/>
                  <a:pt x="84" y="27"/>
                  <a:pt x="84" y="27"/>
                </a:cubicBezTo>
                <a:close/>
                <a:moveTo>
                  <a:pt x="84" y="52"/>
                </a:moveTo>
                <a:cubicBezTo>
                  <a:pt x="84" y="58"/>
                  <a:pt x="84" y="58"/>
                  <a:pt x="84" y="58"/>
                </a:cubicBezTo>
                <a:cubicBezTo>
                  <a:pt x="84" y="59"/>
                  <a:pt x="84" y="59"/>
                  <a:pt x="84" y="60"/>
                </a:cubicBezTo>
                <a:cubicBezTo>
                  <a:pt x="83" y="60"/>
                  <a:pt x="82" y="61"/>
                  <a:pt x="81" y="61"/>
                </a:cubicBezTo>
                <a:cubicBezTo>
                  <a:pt x="75" y="61"/>
                  <a:pt x="75" y="61"/>
                  <a:pt x="75" y="61"/>
                </a:cubicBezTo>
                <a:cubicBezTo>
                  <a:pt x="75" y="61"/>
                  <a:pt x="74" y="60"/>
                  <a:pt x="73" y="60"/>
                </a:cubicBezTo>
                <a:cubicBezTo>
                  <a:pt x="73" y="59"/>
                  <a:pt x="72" y="59"/>
                  <a:pt x="72" y="58"/>
                </a:cubicBezTo>
                <a:cubicBezTo>
                  <a:pt x="72" y="52"/>
                  <a:pt x="72" y="52"/>
                  <a:pt x="72" y="52"/>
                </a:cubicBezTo>
                <a:cubicBezTo>
                  <a:pt x="72" y="51"/>
                  <a:pt x="73" y="50"/>
                  <a:pt x="73" y="50"/>
                </a:cubicBezTo>
                <a:cubicBezTo>
                  <a:pt x="74" y="49"/>
                  <a:pt x="75" y="49"/>
                  <a:pt x="75" y="49"/>
                </a:cubicBezTo>
                <a:cubicBezTo>
                  <a:pt x="81" y="49"/>
                  <a:pt x="81" y="49"/>
                  <a:pt x="81" y="49"/>
                </a:cubicBezTo>
                <a:cubicBezTo>
                  <a:pt x="82" y="49"/>
                  <a:pt x="83" y="49"/>
                  <a:pt x="84" y="50"/>
                </a:cubicBezTo>
                <a:cubicBezTo>
                  <a:pt x="84" y="50"/>
                  <a:pt x="84" y="51"/>
                  <a:pt x="84" y="52"/>
                </a:cubicBezTo>
                <a:close/>
                <a:moveTo>
                  <a:pt x="84" y="76"/>
                </a:moveTo>
                <a:cubicBezTo>
                  <a:pt x="84" y="82"/>
                  <a:pt x="84" y="82"/>
                  <a:pt x="84" y="82"/>
                </a:cubicBezTo>
                <a:cubicBezTo>
                  <a:pt x="84" y="83"/>
                  <a:pt x="84" y="83"/>
                  <a:pt x="84" y="84"/>
                </a:cubicBezTo>
                <a:cubicBezTo>
                  <a:pt x="83" y="85"/>
                  <a:pt x="82" y="85"/>
                  <a:pt x="81" y="85"/>
                </a:cubicBezTo>
                <a:cubicBezTo>
                  <a:pt x="75" y="85"/>
                  <a:pt x="75" y="85"/>
                  <a:pt x="75" y="85"/>
                </a:cubicBezTo>
                <a:cubicBezTo>
                  <a:pt x="75" y="85"/>
                  <a:pt x="74" y="85"/>
                  <a:pt x="73" y="84"/>
                </a:cubicBezTo>
                <a:cubicBezTo>
                  <a:pt x="73" y="83"/>
                  <a:pt x="72" y="83"/>
                  <a:pt x="72" y="82"/>
                </a:cubicBezTo>
                <a:cubicBezTo>
                  <a:pt x="72" y="76"/>
                  <a:pt x="72" y="76"/>
                  <a:pt x="72" y="76"/>
                </a:cubicBezTo>
                <a:cubicBezTo>
                  <a:pt x="72" y="75"/>
                  <a:pt x="73" y="74"/>
                  <a:pt x="73" y="74"/>
                </a:cubicBezTo>
                <a:cubicBezTo>
                  <a:pt x="74" y="73"/>
                  <a:pt x="75" y="73"/>
                  <a:pt x="75" y="73"/>
                </a:cubicBezTo>
                <a:cubicBezTo>
                  <a:pt x="81" y="73"/>
                  <a:pt x="81" y="73"/>
                  <a:pt x="81" y="73"/>
                </a:cubicBezTo>
                <a:cubicBezTo>
                  <a:pt x="82" y="73"/>
                  <a:pt x="83" y="73"/>
                  <a:pt x="84" y="74"/>
                </a:cubicBezTo>
                <a:cubicBezTo>
                  <a:pt x="84" y="74"/>
                  <a:pt x="84" y="75"/>
                  <a:pt x="84" y="76"/>
                </a:cubicBezTo>
                <a:close/>
                <a:moveTo>
                  <a:pt x="84" y="100"/>
                </a:moveTo>
                <a:cubicBezTo>
                  <a:pt x="84" y="106"/>
                  <a:pt x="84" y="106"/>
                  <a:pt x="84" y="106"/>
                </a:cubicBezTo>
                <a:cubicBezTo>
                  <a:pt x="84" y="107"/>
                  <a:pt x="84" y="108"/>
                  <a:pt x="84" y="108"/>
                </a:cubicBezTo>
                <a:cubicBezTo>
                  <a:pt x="83" y="109"/>
                  <a:pt x="82" y="109"/>
                  <a:pt x="81" y="109"/>
                </a:cubicBezTo>
                <a:cubicBezTo>
                  <a:pt x="75" y="109"/>
                  <a:pt x="75" y="109"/>
                  <a:pt x="75" y="109"/>
                </a:cubicBezTo>
                <a:cubicBezTo>
                  <a:pt x="75" y="109"/>
                  <a:pt x="74" y="109"/>
                  <a:pt x="73" y="108"/>
                </a:cubicBezTo>
                <a:cubicBezTo>
                  <a:pt x="73" y="108"/>
                  <a:pt x="72" y="107"/>
                  <a:pt x="72" y="106"/>
                </a:cubicBezTo>
                <a:cubicBezTo>
                  <a:pt x="72" y="100"/>
                  <a:pt x="72" y="100"/>
                  <a:pt x="72" y="100"/>
                </a:cubicBezTo>
                <a:cubicBezTo>
                  <a:pt x="72" y="99"/>
                  <a:pt x="73" y="99"/>
                  <a:pt x="73" y="98"/>
                </a:cubicBezTo>
                <a:cubicBezTo>
                  <a:pt x="74" y="97"/>
                  <a:pt x="75" y="97"/>
                  <a:pt x="75" y="97"/>
                </a:cubicBezTo>
                <a:cubicBezTo>
                  <a:pt x="81" y="97"/>
                  <a:pt x="81" y="97"/>
                  <a:pt x="81" y="97"/>
                </a:cubicBezTo>
                <a:cubicBezTo>
                  <a:pt x="82" y="97"/>
                  <a:pt x="83" y="97"/>
                  <a:pt x="84" y="98"/>
                </a:cubicBezTo>
                <a:cubicBezTo>
                  <a:pt x="84" y="99"/>
                  <a:pt x="84" y="99"/>
                  <a:pt x="84" y="100"/>
                </a:cubicBezTo>
                <a:close/>
                <a:moveTo>
                  <a:pt x="109" y="27"/>
                </a:moveTo>
                <a:cubicBezTo>
                  <a:pt x="109" y="34"/>
                  <a:pt x="109" y="34"/>
                  <a:pt x="109" y="34"/>
                </a:cubicBezTo>
                <a:cubicBezTo>
                  <a:pt x="109" y="34"/>
                  <a:pt x="108" y="35"/>
                  <a:pt x="108" y="36"/>
                </a:cubicBezTo>
                <a:cubicBezTo>
                  <a:pt x="107" y="36"/>
                  <a:pt x="106" y="37"/>
                  <a:pt x="106" y="37"/>
                </a:cubicBezTo>
                <a:cubicBezTo>
                  <a:pt x="100" y="37"/>
                  <a:pt x="100" y="37"/>
                  <a:pt x="100" y="37"/>
                </a:cubicBezTo>
                <a:cubicBezTo>
                  <a:pt x="99" y="37"/>
                  <a:pt x="98" y="36"/>
                  <a:pt x="97" y="36"/>
                </a:cubicBezTo>
                <a:cubicBezTo>
                  <a:pt x="97" y="35"/>
                  <a:pt x="97" y="34"/>
                  <a:pt x="97" y="34"/>
                </a:cubicBezTo>
                <a:cubicBezTo>
                  <a:pt x="97" y="27"/>
                  <a:pt x="97" y="27"/>
                  <a:pt x="97" y="27"/>
                </a:cubicBezTo>
                <a:cubicBezTo>
                  <a:pt x="97" y="27"/>
                  <a:pt x="97" y="26"/>
                  <a:pt x="97" y="25"/>
                </a:cubicBezTo>
                <a:cubicBezTo>
                  <a:pt x="98" y="25"/>
                  <a:pt x="99" y="24"/>
                  <a:pt x="100" y="24"/>
                </a:cubicBezTo>
                <a:cubicBezTo>
                  <a:pt x="106" y="24"/>
                  <a:pt x="106" y="24"/>
                  <a:pt x="106" y="24"/>
                </a:cubicBezTo>
                <a:cubicBezTo>
                  <a:pt x="106" y="24"/>
                  <a:pt x="107" y="25"/>
                  <a:pt x="108" y="25"/>
                </a:cubicBezTo>
                <a:cubicBezTo>
                  <a:pt x="108" y="26"/>
                  <a:pt x="109" y="27"/>
                  <a:pt x="109" y="27"/>
                </a:cubicBezTo>
                <a:close/>
                <a:moveTo>
                  <a:pt x="109" y="52"/>
                </a:moveTo>
                <a:cubicBezTo>
                  <a:pt x="109" y="58"/>
                  <a:pt x="109" y="58"/>
                  <a:pt x="109" y="58"/>
                </a:cubicBezTo>
                <a:cubicBezTo>
                  <a:pt x="109" y="59"/>
                  <a:pt x="108" y="59"/>
                  <a:pt x="108" y="60"/>
                </a:cubicBezTo>
                <a:cubicBezTo>
                  <a:pt x="107" y="60"/>
                  <a:pt x="106" y="61"/>
                  <a:pt x="106" y="61"/>
                </a:cubicBezTo>
                <a:cubicBezTo>
                  <a:pt x="100" y="61"/>
                  <a:pt x="100" y="61"/>
                  <a:pt x="100" y="61"/>
                </a:cubicBezTo>
                <a:cubicBezTo>
                  <a:pt x="99" y="61"/>
                  <a:pt x="98" y="60"/>
                  <a:pt x="97" y="60"/>
                </a:cubicBezTo>
                <a:cubicBezTo>
                  <a:pt x="97" y="59"/>
                  <a:pt x="97" y="59"/>
                  <a:pt x="97" y="58"/>
                </a:cubicBezTo>
                <a:cubicBezTo>
                  <a:pt x="97" y="52"/>
                  <a:pt x="97" y="52"/>
                  <a:pt x="97" y="52"/>
                </a:cubicBezTo>
                <a:cubicBezTo>
                  <a:pt x="97" y="51"/>
                  <a:pt x="97" y="50"/>
                  <a:pt x="97" y="50"/>
                </a:cubicBezTo>
                <a:cubicBezTo>
                  <a:pt x="98" y="49"/>
                  <a:pt x="99" y="49"/>
                  <a:pt x="100" y="49"/>
                </a:cubicBezTo>
                <a:cubicBezTo>
                  <a:pt x="106" y="49"/>
                  <a:pt x="106" y="49"/>
                  <a:pt x="106" y="49"/>
                </a:cubicBezTo>
                <a:cubicBezTo>
                  <a:pt x="106" y="49"/>
                  <a:pt x="107" y="49"/>
                  <a:pt x="108" y="50"/>
                </a:cubicBezTo>
                <a:cubicBezTo>
                  <a:pt x="108" y="50"/>
                  <a:pt x="109" y="51"/>
                  <a:pt x="109" y="52"/>
                </a:cubicBezTo>
                <a:close/>
                <a:moveTo>
                  <a:pt x="109" y="76"/>
                </a:moveTo>
                <a:cubicBezTo>
                  <a:pt x="109" y="82"/>
                  <a:pt x="109" y="82"/>
                  <a:pt x="109" y="82"/>
                </a:cubicBezTo>
                <a:cubicBezTo>
                  <a:pt x="109" y="83"/>
                  <a:pt x="108" y="83"/>
                  <a:pt x="108" y="84"/>
                </a:cubicBezTo>
                <a:cubicBezTo>
                  <a:pt x="107" y="85"/>
                  <a:pt x="106" y="85"/>
                  <a:pt x="106" y="85"/>
                </a:cubicBezTo>
                <a:cubicBezTo>
                  <a:pt x="100" y="85"/>
                  <a:pt x="100" y="85"/>
                  <a:pt x="100" y="85"/>
                </a:cubicBezTo>
                <a:cubicBezTo>
                  <a:pt x="99" y="85"/>
                  <a:pt x="98" y="85"/>
                  <a:pt x="97" y="84"/>
                </a:cubicBezTo>
                <a:cubicBezTo>
                  <a:pt x="97" y="83"/>
                  <a:pt x="97" y="83"/>
                  <a:pt x="97" y="82"/>
                </a:cubicBezTo>
                <a:cubicBezTo>
                  <a:pt x="97" y="76"/>
                  <a:pt x="97" y="76"/>
                  <a:pt x="97" y="76"/>
                </a:cubicBezTo>
                <a:cubicBezTo>
                  <a:pt x="97" y="75"/>
                  <a:pt x="97" y="74"/>
                  <a:pt x="97" y="74"/>
                </a:cubicBezTo>
                <a:cubicBezTo>
                  <a:pt x="98" y="73"/>
                  <a:pt x="99" y="73"/>
                  <a:pt x="100" y="73"/>
                </a:cubicBezTo>
                <a:cubicBezTo>
                  <a:pt x="106" y="73"/>
                  <a:pt x="106" y="73"/>
                  <a:pt x="106" y="73"/>
                </a:cubicBezTo>
                <a:cubicBezTo>
                  <a:pt x="106" y="73"/>
                  <a:pt x="107" y="73"/>
                  <a:pt x="108" y="74"/>
                </a:cubicBezTo>
                <a:cubicBezTo>
                  <a:pt x="108" y="74"/>
                  <a:pt x="109" y="75"/>
                  <a:pt x="109" y="76"/>
                </a:cubicBezTo>
                <a:close/>
                <a:moveTo>
                  <a:pt x="109" y="100"/>
                </a:moveTo>
                <a:cubicBezTo>
                  <a:pt x="109" y="106"/>
                  <a:pt x="109" y="106"/>
                  <a:pt x="109" y="106"/>
                </a:cubicBezTo>
                <a:cubicBezTo>
                  <a:pt x="109" y="107"/>
                  <a:pt x="108" y="108"/>
                  <a:pt x="108" y="108"/>
                </a:cubicBezTo>
                <a:cubicBezTo>
                  <a:pt x="107" y="109"/>
                  <a:pt x="106" y="109"/>
                  <a:pt x="106" y="109"/>
                </a:cubicBezTo>
                <a:cubicBezTo>
                  <a:pt x="100" y="109"/>
                  <a:pt x="100" y="109"/>
                  <a:pt x="100" y="109"/>
                </a:cubicBezTo>
                <a:cubicBezTo>
                  <a:pt x="99" y="109"/>
                  <a:pt x="98" y="109"/>
                  <a:pt x="97" y="108"/>
                </a:cubicBezTo>
                <a:cubicBezTo>
                  <a:pt x="97" y="108"/>
                  <a:pt x="97" y="107"/>
                  <a:pt x="97" y="106"/>
                </a:cubicBezTo>
                <a:cubicBezTo>
                  <a:pt x="97" y="100"/>
                  <a:pt x="97" y="100"/>
                  <a:pt x="97" y="100"/>
                </a:cubicBezTo>
                <a:cubicBezTo>
                  <a:pt x="97" y="99"/>
                  <a:pt x="97" y="99"/>
                  <a:pt x="97" y="98"/>
                </a:cubicBezTo>
                <a:cubicBezTo>
                  <a:pt x="98" y="97"/>
                  <a:pt x="99" y="97"/>
                  <a:pt x="100" y="97"/>
                </a:cubicBezTo>
                <a:cubicBezTo>
                  <a:pt x="106" y="97"/>
                  <a:pt x="106" y="97"/>
                  <a:pt x="106" y="97"/>
                </a:cubicBezTo>
                <a:cubicBezTo>
                  <a:pt x="106" y="97"/>
                  <a:pt x="107" y="97"/>
                  <a:pt x="108" y="98"/>
                </a:cubicBezTo>
                <a:cubicBezTo>
                  <a:pt x="108" y="99"/>
                  <a:pt x="109" y="99"/>
                  <a:pt x="109" y="100"/>
                </a:cubicBezTo>
                <a:close/>
                <a:moveTo>
                  <a:pt x="109" y="124"/>
                </a:moveTo>
                <a:cubicBezTo>
                  <a:pt x="109" y="130"/>
                  <a:pt x="109" y="130"/>
                  <a:pt x="109" y="130"/>
                </a:cubicBezTo>
                <a:cubicBezTo>
                  <a:pt x="109" y="131"/>
                  <a:pt x="108" y="132"/>
                  <a:pt x="108" y="132"/>
                </a:cubicBezTo>
                <a:cubicBezTo>
                  <a:pt x="107" y="133"/>
                  <a:pt x="106" y="133"/>
                  <a:pt x="106" y="133"/>
                </a:cubicBezTo>
                <a:cubicBezTo>
                  <a:pt x="100" y="133"/>
                  <a:pt x="100" y="133"/>
                  <a:pt x="100" y="133"/>
                </a:cubicBezTo>
                <a:cubicBezTo>
                  <a:pt x="99" y="133"/>
                  <a:pt x="98" y="133"/>
                  <a:pt x="97" y="132"/>
                </a:cubicBezTo>
                <a:cubicBezTo>
                  <a:pt x="97" y="132"/>
                  <a:pt x="97" y="131"/>
                  <a:pt x="97" y="130"/>
                </a:cubicBezTo>
                <a:cubicBezTo>
                  <a:pt x="97" y="124"/>
                  <a:pt x="97" y="124"/>
                  <a:pt x="97" y="124"/>
                </a:cubicBezTo>
                <a:cubicBezTo>
                  <a:pt x="97" y="123"/>
                  <a:pt x="97" y="123"/>
                  <a:pt x="97" y="122"/>
                </a:cubicBezTo>
                <a:cubicBezTo>
                  <a:pt x="98" y="122"/>
                  <a:pt x="99" y="121"/>
                  <a:pt x="100" y="121"/>
                </a:cubicBezTo>
                <a:cubicBezTo>
                  <a:pt x="106" y="121"/>
                  <a:pt x="106" y="121"/>
                  <a:pt x="106" y="121"/>
                </a:cubicBezTo>
                <a:cubicBezTo>
                  <a:pt x="106" y="121"/>
                  <a:pt x="107" y="122"/>
                  <a:pt x="108" y="122"/>
                </a:cubicBezTo>
                <a:cubicBezTo>
                  <a:pt x="108" y="123"/>
                  <a:pt x="109" y="123"/>
                  <a:pt x="109" y="124"/>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27" name="Freeform 225"/>
          <p:cNvSpPr>
            <a:spLocks noEditPoints="1"/>
          </p:cNvSpPr>
          <p:nvPr/>
        </p:nvSpPr>
        <p:spPr bwMode="auto">
          <a:xfrm>
            <a:off x="8326535" y="4175616"/>
            <a:ext cx="200541" cy="257499"/>
          </a:xfrm>
          <a:custGeom>
            <a:avLst/>
            <a:gdLst>
              <a:gd name="T0" fmla="*/ 127 w 133"/>
              <a:gd name="T1" fmla="*/ 170 h 170"/>
              <a:gd name="T2" fmla="*/ 0 w 133"/>
              <a:gd name="T3" fmla="*/ 43 h 170"/>
              <a:gd name="T4" fmla="*/ 36 w 133"/>
              <a:gd name="T5" fmla="*/ 9 h 170"/>
              <a:gd name="T6" fmla="*/ 94 w 133"/>
              <a:gd name="T7" fmla="*/ 3 h 170"/>
              <a:gd name="T8" fmla="*/ 131 w 133"/>
              <a:gd name="T9" fmla="*/ 38 h 170"/>
              <a:gd name="T10" fmla="*/ 121 w 133"/>
              <a:gd name="T11" fmla="*/ 49 h 170"/>
              <a:gd name="T12" fmla="*/ 87 w 133"/>
              <a:gd name="T13" fmla="*/ 61 h 170"/>
              <a:gd name="T14" fmla="*/ 36 w 133"/>
              <a:gd name="T15" fmla="*/ 49 h 170"/>
              <a:gd name="T16" fmla="*/ 48 w 133"/>
              <a:gd name="T17" fmla="*/ 136 h 170"/>
              <a:gd name="T18" fmla="*/ 83 w 133"/>
              <a:gd name="T19" fmla="*/ 134 h 170"/>
              <a:gd name="T20" fmla="*/ 36 w 133"/>
              <a:gd name="T21" fmla="*/ 82 h 170"/>
              <a:gd name="T22" fmla="*/ 25 w 133"/>
              <a:gd name="T23" fmla="*/ 84 h 170"/>
              <a:gd name="T24" fmla="*/ 27 w 133"/>
              <a:gd name="T25" fmla="*/ 73 h 170"/>
              <a:gd name="T26" fmla="*/ 36 w 133"/>
              <a:gd name="T27" fmla="*/ 100 h 170"/>
              <a:gd name="T28" fmla="*/ 27 w 133"/>
              <a:gd name="T29" fmla="*/ 109 h 170"/>
              <a:gd name="T30" fmla="*/ 25 w 133"/>
              <a:gd name="T31" fmla="*/ 98 h 170"/>
              <a:gd name="T32" fmla="*/ 36 w 133"/>
              <a:gd name="T33" fmla="*/ 100 h 170"/>
              <a:gd name="T34" fmla="*/ 33 w 133"/>
              <a:gd name="T35" fmla="*/ 133 h 170"/>
              <a:gd name="T36" fmla="*/ 24 w 133"/>
              <a:gd name="T37" fmla="*/ 124 h 170"/>
              <a:gd name="T38" fmla="*/ 35 w 133"/>
              <a:gd name="T39" fmla="*/ 122 h 170"/>
              <a:gd name="T40" fmla="*/ 83 w 133"/>
              <a:gd name="T41" fmla="*/ 13 h 170"/>
              <a:gd name="T42" fmla="*/ 72 w 133"/>
              <a:gd name="T43" fmla="*/ 15 h 170"/>
              <a:gd name="T44" fmla="*/ 59 w 133"/>
              <a:gd name="T45" fmla="*/ 13 h 170"/>
              <a:gd name="T46" fmla="*/ 48 w 133"/>
              <a:gd name="T47" fmla="*/ 15 h 170"/>
              <a:gd name="T48" fmla="*/ 57 w 133"/>
              <a:gd name="T49" fmla="*/ 49 h 170"/>
              <a:gd name="T50" fmla="*/ 72 w 133"/>
              <a:gd name="T51" fmla="*/ 37 h 170"/>
              <a:gd name="T52" fmla="*/ 81 w 133"/>
              <a:gd name="T53" fmla="*/ 49 h 170"/>
              <a:gd name="T54" fmla="*/ 60 w 133"/>
              <a:gd name="T55" fmla="*/ 82 h 170"/>
              <a:gd name="T56" fmla="*/ 49 w 133"/>
              <a:gd name="T57" fmla="*/ 84 h 170"/>
              <a:gd name="T58" fmla="*/ 51 w 133"/>
              <a:gd name="T59" fmla="*/ 73 h 170"/>
              <a:gd name="T60" fmla="*/ 60 w 133"/>
              <a:gd name="T61" fmla="*/ 100 h 170"/>
              <a:gd name="T62" fmla="*/ 51 w 133"/>
              <a:gd name="T63" fmla="*/ 109 h 170"/>
              <a:gd name="T64" fmla="*/ 49 w 133"/>
              <a:gd name="T65" fmla="*/ 98 h 170"/>
              <a:gd name="T66" fmla="*/ 60 w 133"/>
              <a:gd name="T67" fmla="*/ 100 h 170"/>
              <a:gd name="T68" fmla="*/ 81 w 133"/>
              <a:gd name="T69" fmla="*/ 85 h 170"/>
              <a:gd name="T70" fmla="*/ 72 w 133"/>
              <a:gd name="T71" fmla="*/ 76 h 170"/>
              <a:gd name="T72" fmla="*/ 83 w 133"/>
              <a:gd name="T73" fmla="*/ 74 h 170"/>
              <a:gd name="T74" fmla="*/ 83 w 133"/>
              <a:gd name="T75" fmla="*/ 108 h 170"/>
              <a:gd name="T76" fmla="*/ 72 w 133"/>
              <a:gd name="T77" fmla="*/ 106 h 170"/>
              <a:gd name="T78" fmla="*/ 81 w 133"/>
              <a:gd name="T79" fmla="*/ 97 h 170"/>
              <a:gd name="T80" fmla="*/ 109 w 133"/>
              <a:gd name="T81" fmla="*/ 82 h 170"/>
              <a:gd name="T82" fmla="*/ 97 w 133"/>
              <a:gd name="T83" fmla="*/ 84 h 170"/>
              <a:gd name="T84" fmla="*/ 99 w 133"/>
              <a:gd name="T85" fmla="*/ 73 h 170"/>
              <a:gd name="T86" fmla="*/ 109 w 133"/>
              <a:gd name="T87" fmla="*/ 100 h 170"/>
              <a:gd name="T88" fmla="*/ 99 w 133"/>
              <a:gd name="T89" fmla="*/ 109 h 170"/>
              <a:gd name="T90" fmla="*/ 97 w 133"/>
              <a:gd name="T91" fmla="*/ 98 h 170"/>
              <a:gd name="T92" fmla="*/ 109 w 133"/>
              <a:gd name="T93" fmla="*/ 100 h 170"/>
              <a:gd name="T94" fmla="*/ 105 w 133"/>
              <a:gd name="T95" fmla="*/ 133 h 170"/>
              <a:gd name="T96" fmla="*/ 96 w 133"/>
              <a:gd name="T97" fmla="*/ 124 h 170"/>
              <a:gd name="T98" fmla="*/ 108 w 133"/>
              <a:gd name="T99" fmla="*/ 12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3" h="170">
                <a:moveTo>
                  <a:pt x="133" y="43"/>
                </a:moveTo>
                <a:cubicBezTo>
                  <a:pt x="133" y="164"/>
                  <a:pt x="133" y="164"/>
                  <a:pt x="133" y="164"/>
                </a:cubicBezTo>
                <a:cubicBezTo>
                  <a:pt x="133" y="165"/>
                  <a:pt x="132" y="167"/>
                  <a:pt x="131" y="168"/>
                </a:cubicBezTo>
                <a:cubicBezTo>
                  <a:pt x="130" y="169"/>
                  <a:pt x="128" y="170"/>
                  <a:pt x="127" y="170"/>
                </a:cubicBezTo>
                <a:cubicBezTo>
                  <a:pt x="6" y="170"/>
                  <a:pt x="6" y="170"/>
                  <a:pt x="6" y="170"/>
                </a:cubicBezTo>
                <a:cubicBezTo>
                  <a:pt x="4" y="170"/>
                  <a:pt x="3" y="169"/>
                  <a:pt x="1" y="168"/>
                </a:cubicBezTo>
                <a:cubicBezTo>
                  <a:pt x="0" y="167"/>
                  <a:pt x="0" y="165"/>
                  <a:pt x="0" y="164"/>
                </a:cubicBezTo>
                <a:cubicBezTo>
                  <a:pt x="0" y="43"/>
                  <a:pt x="0" y="43"/>
                  <a:pt x="0" y="43"/>
                </a:cubicBezTo>
                <a:cubicBezTo>
                  <a:pt x="0" y="41"/>
                  <a:pt x="0" y="40"/>
                  <a:pt x="1" y="38"/>
                </a:cubicBezTo>
                <a:cubicBezTo>
                  <a:pt x="3" y="37"/>
                  <a:pt x="4" y="37"/>
                  <a:pt x="6" y="37"/>
                </a:cubicBezTo>
                <a:cubicBezTo>
                  <a:pt x="36" y="37"/>
                  <a:pt x="36" y="37"/>
                  <a:pt x="36" y="37"/>
                </a:cubicBezTo>
                <a:cubicBezTo>
                  <a:pt x="36" y="9"/>
                  <a:pt x="36" y="9"/>
                  <a:pt x="36" y="9"/>
                </a:cubicBezTo>
                <a:cubicBezTo>
                  <a:pt x="36" y="7"/>
                  <a:pt x="37" y="5"/>
                  <a:pt x="39" y="3"/>
                </a:cubicBezTo>
                <a:cubicBezTo>
                  <a:pt x="40" y="1"/>
                  <a:pt x="42" y="0"/>
                  <a:pt x="45" y="0"/>
                </a:cubicBezTo>
                <a:cubicBezTo>
                  <a:pt x="87" y="0"/>
                  <a:pt x="87" y="0"/>
                  <a:pt x="87" y="0"/>
                </a:cubicBezTo>
                <a:cubicBezTo>
                  <a:pt x="90" y="0"/>
                  <a:pt x="92" y="1"/>
                  <a:pt x="94" y="3"/>
                </a:cubicBezTo>
                <a:cubicBezTo>
                  <a:pt x="96" y="5"/>
                  <a:pt x="96" y="7"/>
                  <a:pt x="96" y="9"/>
                </a:cubicBezTo>
                <a:cubicBezTo>
                  <a:pt x="96" y="37"/>
                  <a:pt x="96" y="37"/>
                  <a:pt x="96" y="37"/>
                </a:cubicBezTo>
                <a:cubicBezTo>
                  <a:pt x="127" y="37"/>
                  <a:pt x="127" y="37"/>
                  <a:pt x="127" y="37"/>
                </a:cubicBezTo>
                <a:cubicBezTo>
                  <a:pt x="128" y="37"/>
                  <a:pt x="130" y="37"/>
                  <a:pt x="131" y="38"/>
                </a:cubicBezTo>
                <a:cubicBezTo>
                  <a:pt x="132" y="40"/>
                  <a:pt x="133" y="41"/>
                  <a:pt x="133" y="43"/>
                </a:cubicBezTo>
                <a:close/>
                <a:moveTo>
                  <a:pt x="84" y="158"/>
                </a:moveTo>
                <a:cubicBezTo>
                  <a:pt x="121" y="158"/>
                  <a:pt x="121" y="158"/>
                  <a:pt x="121" y="158"/>
                </a:cubicBezTo>
                <a:cubicBezTo>
                  <a:pt x="121" y="49"/>
                  <a:pt x="121" y="49"/>
                  <a:pt x="121" y="49"/>
                </a:cubicBezTo>
                <a:cubicBezTo>
                  <a:pt x="96" y="49"/>
                  <a:pt x="96" y="49"/>
                  <a:pt x="96" y="49"/>
                </a:cubicBezTo>
                <a:cubicBezTo>
                  <a:pt x="96" y="52"/>
                  <a:pt x="96" y="52"/>
                  <a:pt x="96" y="52"/>
                </a:cubicBezTo>
                <a:cubicBezTo>
                  <a:pt x="96" y="54"/>
                  <a:pt x="96" y="56"/>
                  <a:pt x="94" y="58"/>
                </a:cubicBezTo>
                <a:cubicBezTo>
                  <a:pt x="92" y="60"/>
                  <a:pt x="90" y="61"/>
                  <a:pt x="87" y="61"/>
                </a:cubicBezTo>
                <a:cubicBezTo>
                  <a:pt x="45" y="61"/>
                  <a:pt x="45" y="61"/>
                  <a:pt x="45" y="61"/>
                </a:cubicBezTo>
                <a:cubicBezTo>
                  <a:pt x="42" y="61"/>
                  <a:pt x="40" y="60"/>
                  <a:pt x="39" y="58"/>
                </a:cubicBezTo>
                <a:cubicBezTo>
                  <a:pt x="37" y="56"/>
                  <a:pt x="36" y="54"/>
                  <a:pt x="36" y="52"/>
                </a:cubicBezTo>
                <a:cubicBezTo>
                  <a:pt x="36" y="49"/>
                  <a:pt x="36" y="49"/>
                  <a:pt x="36" y="49"/>
                </a:cubicBezTo>
                <a:cubicBezTo>
                  <a:pt x="12" y="49"/>
                  <a:pt x="12" y="49"/>
                  <a:pt x="12" y="49"/>
                </a:cubicBezTo>
                <a:cubicBezTo>
                  <a:pt x="12" y="158"/>
                  <a:pt x="12" y="158"/>
                  <a:pt x="12" y="158"/>
                </a:cubicBezTo>
                <a:cubicBezTo>
                  <a:pt x="48" y="158"/>
                  <a:pt x="48" y="158"/>
                  <a:pt x="48" y="158"/>
                </a:cubicBezTo>
                <a:cubicBezTo>
                  <a:pt x="48" y="136"/>
                  <a:pt x="48" y="136"/>
                  <a:pt x="48" y="136"/>
                </a:cubicBezTo>
                <a:cubicBezTo>
                  <a:pt x="48" y="136"/>
                  <a:pt x="48" y="135"/>
                  <a:pt x="49" y="134"/>
                </a:cubicBezTo>
                <a:cubicBezTo>
                  <a:pt x="49" y="134"/>
                  <a:pt x="50" y="133"/>
                  <a:pt x="51" y="133"/>
                </a:cubicBezTo>
                <a:cubicBezTo>
                  <a:pt x="81" y="133"/>
                  <a:pt x="81" y="133"/>
                  <a:pt x="81" y="133"/>
                </a:cubicBezTo>
                <a:cubicBezTo>
                  <a:pt x="82" y="133"/>
                  <a:pt x="83" y="134"/>
                  <a:pt x="83" y="134"/>
                </a:cubicBezTo>
                <a:cubicBezTo>
                  <a:pt x="84" y="135"/>
                  <a:pt x="84" y="136"/>
                  <a:pt x="84" y="136"/>
                </a:cubicBezTo>
                <a:lnTo>
                  <a:pt x="84" y="158"/>
                </a:lnTo>
                <a:close/>
                <a:moveTo>
                  <a:pt x="36" y="76"/>
                </a:moveTo>
                <a:cubicBezTo>
                  <a:pt x="36" y="82"/>
                  <a:pt x="36" y="82"/>
                  <a:pt x="36" y="82"/>
                </a:cubicBezTo>
                <a:cubicBezTo>
                  <a:pt x="36" y="83"/>
                  <a:pt x="36" y="83"/>
                  <a:pt x="35" y="84"/>
                </a:cubicBezTo>
                <a:cubicBezTo>
                  <a:pt x="34" y="85"/>
                  <a:pt x="34" y="85"/>
                  <a:pt x="33" y="85"/>
                </a:cubicBezTo>
                <a:cubicBezTo>
                  <a:pt x="27" y="85"/>
                  <a:pt x="27" y="85"/>
                  <a:pt x="27" y="85"/>
                </a:cubicBezTo>
                <a:cubicBezTo>
                  <a:pt x="26" y="85"/>
                  <a:pt x="25" y="85"/>
                  <a:pt x="25" y="84"/>
                </a:cubicBezTo>
                <a:cubicBezTo>
                  <a:pt x="24" y="83"/>
                  <a:pt x="24" y="83"/>
                  <a:pt x="24" y="82"/>
                </a:cubicBezTo>
                <a:cubicBezTo>
                  <a:pt x="24" y="76"/>
                  <a:pt x="24" y="76"/>
                  <a:pt x="24" y="76"/>
                </a:cubicBezTo>
                <a:cubicBezTo>
                  <a:pt x="24" y="75"/>
                  <a:pt x="24" y="74"/>
                  <a:pt x="25" y="74"/>
                </a:cubicBezTo>
                <a:cubicBezTo>
                  <a:pt x="25" y="73"/>
                  <a:pt x="26" y="73"/>
                  <a:pt x="27" y="73"/>
                </a:cubicBezTo>
                <a:cubicBezTo>
                  <a:pt x="33" y="73"/>
                  <a:pt x="33" y="73"/>
                  <a:pt x="33" y="73"/>
                </a:cubicBezTo>
                <a:cubicBezTo>
                  <a:pt x="34" y="73"/>
                  <a:pt x="34" y="73"/>
                  <a:pt x="35" y="74"/>
                </a:cubicBezTo>
                <a:cubicBezTo>
                  <a:pt x="36" y="74"/>
                  <a:pt x="36" y="75"/>
                  <a:pt x="36" y="76"/>
                </a:cubicBezTo>
                <a:close/>
                <a:moveTo>
                  <a:pt x="36" y="100"/>
                </a:moveTo>
                <a:cubicBezTo>
                  <a:pt x="36" y="106"/>
                  <a:pt x="36" y="106"/>
                  <a:pt x="36" y="106"/>
                </a:cubicBezTo>
                <a:cubicBezTo>
                  <a:pt x="36" y="107"/>
                  <a:pt x="36" y="108"/>
                  <a:pt x="35" y="108"/>
                </a:cubicBezTo>
                <a:cubicBezTo>
                  <a:pt x="34" y="109"/>
                  <a:pt x="34" y="109"/>
                  <a:pt x="33" y="109"/>
                </a:cubicBezTo>
                <a:cubicBezTo>
                  <a:pt x="27" y="109"/>
                  <a:pt x="27" y="109"/>
                  <a:pt x="27" y="109"/>
                </a:cubicBezTo>
                <a:cubicBezTo>
                  <a:pt x="26" y="109"/>
                  <a:pt x="25" y="109"/>
                  <a:pt x="25" y="108"/>
                </a:cubicBezTo>
                <a:cubicBezTo>
                  <a:pt x="24" y="108"/>
                  <a:pt x="24" y="107"/>
                  <a:pt x="24" y="106"/>
                </a:cubicBezTo>
                <a:cubicBezTo>
                  <a:pt x="24" y="100"/>
                  <a:pt x="24" y="100"/>
                  <a:pt x="24" y="100"/>
                </a:cubicBezTo>
                <a:cubicBezTo>
                  <a:pt x="24" y="99"/>
                  <a:pt x="24" y="99"/>
                  <a:pt x="25" y="98"/>
                </a:cubicBezTo>
                <a:cubicBezTo>
                  <a:pt x="25" y="97"/>
                  <a:pt x="26" y="97"/>
                  <a:pt x="27" y="97"/>
                </a:cubicBezTo>
                <a:cubicBezTo>
                  <a:pt x="33" y="97"/>
                  <a:pt x="33" y="97"/>
                  <a:pt x="33" y="97"/>
                </a:cubicBezTo>
                <a:cubicBezTo>
                  <a:pt x="34" y="97"/>
                  <a:pt x="34" y="97"/>
                  <a:pt x="35" y="98"/>
                </a:cubicBezTo>
                <a:cubicBezTo>
                  <a:pt x="36" y="99"/>
                  <a:pt x="36" y="99"/>
                  <a:pt x="36" y="100"/>
                </a:cubicBezTo>
                <a:close/>
                <a:moveTo>
                  <a:pt x="36" y="124"/>
                </a:moveTo>
                <a:cubicBezTo>
                  <a:pt x="36" y="130"/>
                  <a:pt x="36" y="130"/>
                  <a:pt x="36" y="130"/>
                </a:cubicBezTo>
                <a:cubicBezTo>
                  <a:pt x="36" y="131"/>
                  <a:pt x="36" y="132"/>
                  <a:pt x="35" y="132"/>
                </a:cubicBezTo>
                <a:cubicBezTo>
                  <a:pt x="34" y="133"/>
                  <a:pt x="34" y="133"/>
                  <a:pt x="33" y="133"/>
                </a:cubicBezTo>
                <a:cubicBezTo>
                  <a:pt x="27" y="133"/>
                  <a:pt x="27" y="133"/>
                  <a:pt x="27" y="133"/>
                </a:cubicBezTo>
                <a:cubicBezTo>
                  <a:pt x="26" y="133"/>
                  <a:pt x="25" y="133"/>
                  <a:pt x="25" y="132"/>
                </a:cubicBezTo>
                <a:cubicBezTo>
                  <a:pt x="24" y="132"/>
                  <a:pt x="24" y="131"/>
                  <a:pt x="24" y="130"/>
                </a:cubicBezTo>
                <a:cubicBezTo>
                  <a:pt x="24" y="124"/>
                  <a:pt x="24" y="124"/>
                  <a:pt x="24" y="124"/>
                </a:cubicBezTo>
                <a:cubicBezTo>
                  <a:pt x="24" y="123"/>
                  <a:pt x="24" y="123"/>
                  <a:pt x="25" y="122"/>
                </a:cubicBezTo>
                <a:cubicBezTo>
                  <a:pt x="25" y="122"/>
                  <a:pt x="26" y="121"/>
                  <a:pt x="27" y="121"/>
                </a:cubicBezTo>
                <a:cubicBezTo>
                  <a:pt x="33" y="121"/>
                  <a:pt x="33" y="121"/>
                  <a:pt x="33" y="121"/>
                </a:cubicBezTo>
                <a:cubicBezTo>
                  <a:pt x="34" y="121"/>
                  <a:pt x="34" y="122"/>
                  <a:pt x="35" y="122"/>
                </a:cubicBezTo>
                <a:cubicBezTo>
                  <a:pt x="36" y="123"/>
                  <a:pt x="36" y="123"/>
                  <a:pt x="36" y="124"/>
                </a:cubicBezTo>
                <a:close/>
                <a:moveTo>
                  <a:pt x="84" y="46"/>
                </a:moveTo>
                <a:cubicBezTo>
                  <a:pt x="84" y="15"/>
                  <a:pt x="84" y="15"/>
                  <a:pt x="84" y="15"/>
                </a:cubicBezTo>
                <a:cubicBezTo>
                  <a:pt x="84" y="15"/>
                  <a:pt x="84" y="14"/>
                  <a:pt x="83" y="13"/>
                </a:cubicBezTo>
                <a:cubicBezTo>
                  <a:pt x="83" y="13"/>
                  <a:pt x="82" y="12"/>
                  <a:pt x="81" y="12"/>
                </a:cubicBezTo>
                <a:cubicBezTo>
                  <a:pt x="75" y="12"/>
                  <a:pt x="75" y="12"/>
                  <a:pt x="75" y="12"/>
                </a:cubicBezTo>
                <a:cubicBezTo>
                  <a:pt x="74" y="12"/>
                  <a:pt x="74" y="13"/>
                  <a:pt x="73" y="13"/>
                </a:cubicBezTo>
                <a:cubicBezTo>
                  <a:pt x="72" y="14"/>
                  <a:pt x="72" y="15"/>
                  <a:pt x="72" y="15"/>
                </a:cubicBezTo>
                <a:cubicBezTo>
                  <a:pt x="72" y="24"/>
                  <a:pt x="72" y="24"/>
                  <a:pt x="72" y="24"/>
                </a:cubicBezTo>
                <a:cubicBezTo>
                  <a:pt x="60" y="24"/>
                  <a:pt x="60" y="24"/>
                  <a:pt x="60" y="24"/>
                </a:cubicBezTo>
                <a:cubicBezTo>
                  <a:pt x="60" y="15"/>
                  <a:pt x="60" y="15"/>
                  <a:pt x="60" y="15"/>
                </a:cubicBezTo>
                <a:cubicBezTo>
                  <a:pt x="60" y="15"/>
                  <a:pt x="60" y="14"/>
                  <a:pt x="59" y="13"/>
                </a:cubicBezTo>
                <a:cubicBezTo>
                  <a:pt x="59" y="13"/>
                  <a:pt x="58" y="12"/>
                  <a:pt x="57" y="12"/>
                </a:cubicBezTo>
                <a:cubicBezTo>
                  <a:pt x="51" y="12"/>
                  <a:pt x="51" y="12"/>
                  <a:pt x="51" y="12"/>
                </a:cubicBezTo>
                <a:cubicBezTo>
                  <a:pt x="50" y="12"/>
                  <a:pt x="49" y="13"/>
                  <a:pt x="49" y="13"/>
                </a:cubicBezTo>
                <a:cubicBezTo>
                  <a:pt x="48" y="14"/>
                  <a:pt x="48" y="15"/>
                  <a:pt x="48" y="15"/>
                </a:cubicBezTo>
                <a:cubicBezTo>
                  <a:pt x="48" y="46"/>
                  <a:pt x="48" y="46"/>
                  <a:pt x="48" y="46"/>
                </a:cubicBezTo>
                <a:cubicBezTo>
                  <a:pt x="48" y="46"/>
                  <a:pt x="48" y="47"/>
                  <a:pt x="49" y="48"/>
                </a:cubicBezTo>
                <a:cubicBezTo>
                  <a:pt x="49" y="48"/>
                  <a:pt x="50" y="49"/>
                  <a:pt x="51" y="49"/>
                </a:cubicBezTo>
                <a:cubicBezTo>
                  <a:pt x="57" y="49"/>
                  <a:pt x="57" y="49"/>
                  <a:pt x="57" y="49"/>
                </a:cubicBezTo>
                <a:cubicBezTo>
                  <a:pt x="58" y="49"/>
                  <a:pt x="59" y="48"/>
                  <a:pt x="59" y="48"/>
                </a:cubicBezTo>
                <a:cubicBezTo>
                  <a:pt x="60" y="47"/>
                  <a:pt x="60" y="46"/>
                  <a:pt x="60" y="46"/>
                </a:cubicBezTo>
                <a:cubicBezTo>
                  <a:pt x="60" y="37"/>
                  <a:pt x="60" y="37"/>
                  <a:pt x="60" y="37"/>
                </a:cubicBezTo>
                <a:cubicBezTo>
                  <a:pt x="72" y="37"/>
                  <a:pt x="72" y="37"/>
                  <a:pt x="72" y="37"/>
                </a:cubicBezTo>
                <a:cubicBezTo>
                  <a:pt x="72" y="46"/>
                  <a:pt x="72" y="46"/>
                  <a:pt x="72" y="46"/>
                </a:cubicBezTo>
                <a:cubicBezTo>
                  <a:pt x="72" y="46"/>
                  <a:pt x="72" y="47"/>
                  <a:pt x="73" y="48"/>
                </a:cubicBezTo>
                <a:cubicBezTo>
                  <a:pt x="74" y="48"/>
                  <a:pt x="74" y="49"/>
                  <a:pt x="75" y="49"/>
                </a:cubicBezTo>
                <a:cubicBezTo>
                  <a:pt x="81" y="49"/>
                  <a:pt x="81" y="49"/>
                  <a:pt x="81" y="49"/>
                </a:cubicBezTo>
                <a:cubicBezTo>
                  <a:pt x="82" y="49"/>
                  <a:pt x="83" y="48"/>
                  <a:pt x="83" y="48"/>
                </a:cubicBezTo>
                <a:cubicBezTo>
                  <a:pt x="84" y="47"/>
                  <a:pt x="84" y="46"/>
                  <a:pt x="84" y="46"/>
                </a:cubicBezTo>
                <a:close/>
                <a:moveTo>
                  <a:pt x="60" y="76"/>
                </a:moveTo>
                <a:cubicBezTo>
                  <a:pt x="60" y="82"/>
                  <a:pt x="60" y="82"/>
                  <a:pt x="60" y="82"/>
                </a:cubicBezTo>
                <a:cubicBezTo>
                  <a:pt x="60" y="83"/>
                  <a:pt x="60" y="83"/>
                  <a:pt x="59" y="84"/>
                </a:cubicBezTo>
                <a:cubicBezTo>
                  <a:pt x="59" y="85"/>
                  <a:pt x="58" y="85"/>
                  <a:pt x="57" y="85"/>
                </a:cubicBezTo>
                <a:cubicBezTo>
                  <a:pt x="51" y="85"/>
                  <a:pt x="51" y="85"/>
                  <a:pt x="51" y="85"/>
                </a:cubicBezTo>
                <a:cubicBezTo>
                  <a:pt x="50" y="85"/>
                  <a:pt x="49" y="85"/>
                  <a:pt x="49" y="84"/>
                </a:cubicBezTo>
                <a:cubicBezTo>
                  <a:pt x="48" y="83"/>
                  <a:pt x="48" y="83"/>
                  <a:pt x="48" y="82"/>
                </a:cubicBezTo>
                <a:cubicBezTo>
                  <a:pt x="48" y="76"/>
                  <a:pt x="48" y="76"/>
                  <a:pt x="48" y="76"/>
                </a:cubicBezTo>
                <a:cubicBezTo>
                  <a:pt x="48" y="75"/>
                  <a:pt x="48" y="74"/>
                  <a:pt x="49" y="74"/>
                </a:cubicBezTo>
                <a:cubicBezTo>
                  <a:pt x="49" y="73"/>
                  <a:pt x="50" y="73"/>
                  <a:pt x="51" y="73"/>
                </a:cubicBezTo>
                <a:cubicBezTo>
                  <a:pt x="57" y="73"/>
                  <a:pt x="57" y="73"/>
                  <a:pt x="57" y="73"/>
                </a:cubicBezTo>
                <a:cubicBezTo>
                  <a:pt x="58" y="73"/>
                  <a:pt x="59" y="73"/>
                  <a:pt x="59" y="74"/>
                </a:cubicBezTo>
                <a:cubicBezTo>
                  <a:pt x="60" y="74"/>
                  <a:pt x="60" y="75"/>
                  <a:pt x="60" y="76"/>
                </a:cubicBezTo>
                <a:close/>
                <a:moveTo>
                  <a:pt x="60" y="100"/>
                </a:moveTo>
                <a:cubicBezTo>
                  <a:pt x="60" y="106"/>
                  <a:pt x="60" y="106"/>
                  <a:pt x="60" y="106"/>
                </a:cubicBezTo>
                <a:cubicBezTo>
                  <a:pt x="60" y="107"/>
                  <a:pt x="60" y="108"/>
                  <a:pt x="59" y="108"/>
                </a:cubicBezTo>
                <a:cubicBezTo>
                  <a:pt x="59" y="109"/>
                  <a:pt x="58" y="109"/>
                  <a:pt x="57" y="109"/>
                </a:cubicBezTo>
                <a:cubicBezTo>
                  <a:pt x="51" y="109"/>
                  <a:pt x="51" y="109"/>
                  <a:pt x="51" y="109"/>
                </a:cubicBezTo>
                <a:cubicBezTo>
                  <a:pt x="50" y="109"/>
                  <a:pt x="49" y="109"/>
                  <a:pt x="49" y="108"/>
                </a:cubicBezTo>
                <a:cubicBezTo>
                  <a:pt x="48" y="108"/>
                  <a:pt x="48" y="107"/>
                  <a:pt x="48" y="106"/>
                </a:cubicBezTo>
                <a:cubicBezTo>
                  <a:pt x="48" y="100"/>
                  <a:pt x="48" y="100"/>
                  <a:pt x="48" y="100"/>
                </a:cubicBezTo>
                <a:cubicBezTo>
                  <a:pt x="48" y="99"/>
                  <a:pt x="48" y="99"/>
                  <a:pt x="49" y="98"/>
                </a:cubicBezTo>
                <a:cubicBezTo>
                  <a:pt x="49" y="97"/>
                  <a:pt x="50" y="97"/>
                  <a:pt x="51" y="97"/>
                </a:cubicBezTo>
                <a:cubicBezTo>
                  <a:pt x="57" y="97"/>
                  <a:pt x="57" y="97"/>
                  <a:pt x="57" y="97"/>
                </a:cubicBezTo>
                <a:cubicBezTo>
                  <a:pt x="58" y="97"/>
                  <a:pt x="59" y="97"/>
                  <a:pt x="59" y="98"/>
                </a:cubicBezTo>
                <a:cubicBezTo>
                  <a:pt x="60" y="99"/>
                  <a:pt x="60" y="99"/>
                  <a:pt x="60" y="100"/>
                </a:cubicBezTo>
                <a:close/>
                <a:moveTo>
                  <a:pt x="84" y="76"/>
                </a:moveTo>
                <a:cubicBezTo>
                  <a:pt x="84" y="82"/>
                  <a:pt x="84" y="82"/>
                  <a:pt x="84" y="82"/>
                </a:cubicBezTo>
                <a:cubicBezTo>
                  <a:pt x="84" y="83"/>
                  <a:pt x="84" y="83"/>
                  <a:pt x="83" y="84"/>
                </a:cubicBezTo>
                <a:cubicBezTo>
                  <a:pt x="83" y="85"/>
                  <a:pt x="82" y="85"/>
                  <a:pt x="81" y="85"/>
                </a:cubicBezTo>
                <a:cubicBezTo>
                  <a:pt x="75" y="85"/>
                  <a:pt x="75" y="85"/>
                  <a:pt x="75" y="85"/>
                </a:cubicBezTo>
                <a:cubicBezTo>
                  <a:pt x="74" y="85"/>
                  <a:pt x="74" y="85"/>
                  <a:pt x="73" y="84"/>
                </a:cubicBezTo>
                <a:cubicBezTo>
                  <a:pt x="72" y="83"/>
                  <a:pt x="72" y="83"/>
                  <a:pt x="72" y="82"/>
                </a:cubicBezTo>
                <a:cubicBezTo>
                  <a:pt x="72" y="76"/>
                  <a:pt x="72" y="76"/>
                  <a:pt x="72" y="76"/>
                </a:cubicBezTo>
                <a:cubicBezTo>
                  <a:pt x="72" y="75"/>
                  <a:pt x="72" y="74"/>
                  <a:pt x="73" y="74"/>
                </a:cubicBezTo>
                <a:cubicBezTo>
                  <a:pt x="74" y="73"/>
                  <a:pt x="74" y="73"/>
                  <a:pt x="75" y="73"/>
                </a:cubicBezTo>
                <a:cubicBezTo>
                  <a:pt x="81" y="73"/>
                  <a:pt x="81" y="73"/>
                  <a:pt x="81" y="73"/>
                </a:cubicBezTo>
                <a:cubicBezTo>
                  <a:pt x="82" y="73"/>
                  <a:pt x="83" y="73"/>
                  <a:pt x="83" y="74"/>
                </a:cubicBezTo>
                <a:cubicBezTo>
                  <a:pt x="84" y="74"/>
                  <a:pt x="84" y="75"/>
                  <a:pt x="84" y="76"/>
                </a:cubicBezTo>
                <a:close/>
                <a:moveTo>
                  <a:pt x="84" y="100"/>
                </a:moveTo>
                <a:cubicBezTo>
                  <a:pt x="84" y="106"/>
                  <a:pt x="84" y="106"/>
                  <a:pt x="84" y="106"/>
                </a:cubicBezTo>
                <a:cubicBezTo>
                  <a:pt x="84" y="107"/>
                  <a:pt x="84" y="108"/>
                  <a:pt x="83" y="108"/>
                </a:cubicBezTo>
                <a:cubicBezTo>
                  <a:pt x="83" y="109"/>
                  <a:pt x="82" y="109"/>
                  <a:pt x="81" y="109"/>
                </a:cubicBezTo>
                <a:cubicBezTo>
                  <a:pt x="75" y="109"/>
                  <a:pt x="75" y="109"/>
                  <a:pt x="75" y="109"/>
                </a:cubicBezTo>
                <a:cubicBezTo>
                  <a:pt x="74" y="109"/>
                  <a:pt x="74" y="109"/>
                  <a:pt x="73" y="108"/>
                </a:cubicBezTo>
                <a:cubicBezTo>
                  <a:pt x="72" y="108"/>
                  <a:pt x="72" y="107"/>
                  <a:pt x="72" y="106"/>
                </a:cubicBezTo>
                <a:cubicBezTo>
                  <a:pt x="72" y="100"/>
                  <a:pt x="72" y="100"/>
                  <a:pt x="72" y="100"/>
                </a:cubicBezTo>
                <a:cubicBezTo>
                  <a:pt x="72" y="99"/>
                  <a:pt x="72" y="99"/>
                  <a:pt x="73" y="98"/>
                </a:cubicBezTo>
                <a:cubicBezTo>
                  <a:pt x="74" y="97"/>
                  <a:pt x="74" y="97"/>
                  <a:pt x="75" y="97"/>
                </a:cubicBezTo>
                <a:cubicBezTo>
                  <a:pt x="81" y="97"/>
                  <a:pt x="81" y="97"/>
                  <a:pt x="81" y="97"/>
                </a:cubicBezTo>
                <a:cubicBezTo>
                  <a:pt x="82" y="97"/>
                  <a:pt x="83" y="97"/>
                  <a:pt x="83" y="98"/>
                </a:cubicBezTo>
                <a:cubicBezTo>
                  <a:pt x="84" y="99"/>
                  <a:pt x="84" y="99"/>
                  <a:pt x="84" y="100"/>
                </a:cubicBezTo>
                <a:close/>
                <a:moveTo>
                  <a:pt x="109" y="76"/>
                </a:moveTo>
                <a:cubicBezTo>
                  <a:pt x="109" y="82"/>
                  <a:pt x="109" y="82"/>
                  <a:pt x="109" y="82"/>
                </a:cubicBezTo>
                <a:cubicBezTo>
                  <a:pt x="109" y="83"/>
                  <a:pt x="108" y="83"/>
                  <a:pt x="108" y="84"/>
                </a:cubicBezTo>
                <a:cubicBezTo>
                  <a:pt x="107" y="85"/>
                  <a:pt x="106" y="85"/>
                  <a:pt x="105" y="85"/>
                </a:cubicBezTo>
                <a:cubicBezTo>
                  <a:pt x="99" y="85"/>
                  <a:pt x="99" y="85"/>
                  <a:pt x="99" y="85"/>
                </a:cubicBezTo>
                <a:cubicBezTo>
                  <a:pt x="99" y="85"/>
                  <a:pt x="98" y="85"/>
                  <a:pt x="97" y="84"/>
                </a:cubicBezTo>
                <a:cubicBezTo>
                  <a:pt x="97" y="83"/>
                  <a:pt x="96" y="83"/>
                  <a:pt x="96" y="82"/>
                </a:cubicBezTo>
                <a:cubicBezTo>
                  <a:pt x="96" y="76"/>
                  <a:pt x="96" y="76"/>
                  <a:pt x="96" y="76"/>
                </a:cubicBezTo>
                <a:cubicBezTo>
                  <a:pt x="96" y="75"/>
                  <a:pt x="97" y="74"/>
                  <a:pt x="97" y="74"/>
                </a:cubicBezTo>
                <a:cubicBezTo>
                  <a:pt x="98" y="73"/>
                  <a:pt x="99" y="73"/>
                  <a:pt x="99" y="73"/>
                </a:cubicBezTo>
                <a:cubicBezTo>
                  <a:pt x="105" y="73"/>
                  <a:pt x="105" y="73"/>
                  <a:pt x="105" y="73"/>
                </a:cubicBezTo>
                <a:cubicBezTo>
                  <a:pt x="106" y="73"/>
                  <a:pt x="107" y="73"/>
                  <a:pt x="108" y="74"/>
                </a:cubicBezTo>
                <a:cubicBezTo>
                  <a:pt x="108" y="74"/>
                  <a:pt x="109" y="75"/>
                  <a:pt x="109" y="76"/>
                </a:cubicBezTo>
                <a:close/>
                <a:moveTo>
                  <a:pt x="109" y="100"/>
                </a:moveTo>
                <a:cubicBezTo>
                  <a:pt x="109" y="106"/>
                  <a:pt x="109" y="106"/>
                  <a:pt x="109" y="106"/>
                </a:cubicBezTo>
                <a:cubicBezTo>
                  <a:pt x="109" y="107"/>
                  <a:pt x="108" y="108"/>
                  <a:pt x="108" y="108"/>
                </a:cubicBezTo>
                <a:cubicBezTo>
                  <a:pt x="107" y="109"/>
                  <a:pt x="106" y="109"/>
                  <a:pt x="105" y="109"/>
                </a:cubicBezTo>
                <a:cubicBezTo>
                  <a:pt x="99" y="109"/>
                  <a:pt x="99" y="109"/>
                  <a:pt x="99" y="109"/>
                </a:cubicBezTo>
                <a:cubicBezTo>
                  <a:pt x="99" y="109"/>
                  <a:pt x="98" y="109"/>
                  <a:pt x="97" y="108"/>
                </a:cubicBezTo>
                <a:cubicBezTo>
                  <a:pt x="97" y="108"/>
                  <a:pt x="96" y="107"/>
                  <a:pt x="96" y="106"/>
                </a:cubicBezTo>
                <a:cubicBezTo>
                  <a:pt x="96" y="100"/>
                  <a:pt x="96" y="100"/>
                  <a:pt x="96" y="100"/>
                </a:cubicBezTo>
                <a:cubicBezTo>
                  <a:pt x="96" y="99"/>
                  <a:pt x="97" y="99"/>
                  <a:pt x="97" y="98"/>
                </a:cubicBezTo>
                <a:cubicBezTo>
                  <a:pt x="98" y="97"/>
                  <a:pt x="99" y="97"/>
                  <a:pt x="99" y="97"/>
                </a:cubicBezTo>
                <a:cubicBezTo>
                  <a:pt x="105" y="97"/>
                  <a:pt x="105" y="97"/>
                  <a:pt x="105" y="97"/>
                </a:cubicBezTo>
                <a:cubicBezTo>
                  <a:pt x="106" y="97"/>
                  <a:pt x="107" y="97"/>
                  <a:pt x="108" y="98"/>
                </a:cubicBezTo>
                <a:cubicBezTo>
                  <a:pt x="108" y="99"/>
                  <a:pt x="109" y="99"/>
                  <a:pt x="109" y="100"/>
                </a:cubicBezTo>
                <a:close/>
                <a:moveTo>
                  <a:pt x="109" y="124"/>
                </a:moveTo>
                <a:cubicBezTo>
                  <a:pt x="109" y="130"/>
                  <a:pt x="109" y="130"/>
                  <a:pt x="109" y="130"/>
                </a:cubicBezTo>
                <a:cubicBezTo>
                  <a:pt x="109" y="131"/>
                  <a:pt x="108" y="132"/>
                  <a:pt x="108" y="132"/>
                </a:cubicBezTo>
                <a:cubicBezTo>
                  <a:pt x="107" y="133"/>
                  <a:pt x="106" y="133"/>
                  <a:pt x="105" y="133"/>
                </a:cubicBezTo>
                <a:cubicBezTo>
                  <a:pt x="99" y="133"/>
                  <a:pt x="99" y="133"/>
                  <a:pt x="99" y="133"/>
                </a:cubicBezTo>
                <a:cubicBezTo>
                  <a:pt x="99" y="133"/>
                  <a:pt x="98" y="133"/>
                  <a:pt x="97" y="132"/>
                </a:cubicBezTo>
                <a:cubicBezTo>
                  <a:pt x="97" y="132"/>
                  <a:pt x="96" y="131"/>
                  <a:pt x="96" y="130"/>
                </a:cubicBezTo>
                <a:cubicBezTo>
                  <a:pt x="96" y="124"/>
                  <a:pt x="96" y="124"/>
                  <a:pt x="96" y="124"/>
                </a:cubicBezTo>
                <a:cubicBezTo>
                  <a:pt x="96" y="123"/>
                  <a:pt x="97" y="123"/>
                  <a:pt x="97" y="122"/>
                </a:cubicBezTo>
                <a:cubicBezTo>
                  <a:pt x="98" y="122"/>
                  <a:pt x="99" y="121"/>
                  <a:pt x="99" y="121"/>
                </a:cubicBezTo>
                <a:cubicBezTo>
                  <a:pt x="105" y="121"/>
                  <a:pt x="105" y="121"/>
                  <a:pt x="105" y="121"/>
                </a:cubicBezTo>
                <a:cubicBezTo>
                  <a:pt x="106" y="121"/>
                  <a:pt x="107" y="122"/>
                  <a:pt x="108" y="122"/>
                </a:cubicBezTo>
                <a:cubicBezTo>
                  <a:pt x="108" y="123"/>
                  <a:pt x="109" y="123"/>
                  <a:pt x="109" y="124"/>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28" name="Freeform 226"/>
          <p:cNvSpPr>
            <a:spLocks noEditPoints="1"/>
          </p:cNvSpPr>
          <p:nvPr/>
        </p:nvSpPr>
        <p:spPr bwMode="auto">
          <a:xfrm>
            <a:off x="8602279" y="4193845"/>
            <a:ext cx="266628" cy="221039"/>
          </a:xfrm>
          <a:custGeom>
            <a:avLst/>
            <a:gdLst>
              <a:gd name="T0" fmla="*/ 176 w 176"/>
              <a:gd name="T1" fmla="*/ 115 h 146"/>
              <a:gd name="T2" fmla="*/ 170 w 176"/>
              <a:gd name="T3" fmla="*/ 121 h 146"/>
              <a:gd name="T4" fmla="*/ 145 w 176"/>
              <a:gd name="T5" fmla="*/ 138 h 146"/>
              <a:gd name="T6" fmla="*/ 110 w 176"/>
              <a:gd name="T7" fmla="*/ 138 h 146"/>
              <a:gd name="T8" fmla="*/ 67 w 176"/>
              <a:gd name="T9" fmla="*/ 121 h 146"/>
              <a:gd name="T10" fmla="*/ 43 w 176"/>
              <a:gd name="T11" fmla="*/ 146 h 146"/>
              <a:gd name="T12" fmla="*/ 19 w 176"/>
              <a:gd name="T13" fmla="*/ 121 h 146"/>
              <a:gd name="T14" fmla="*/ 2 w 176"/>
              <a:gd name="T15" fmla="*/ 120 h 146"/>
              <a:gd name="T16" fmla="*/ 2 w 176"/>
              <a:gd name="T17" fmla="*/ 111 h 146"/>
              <a:gd name="T18" fmla="*/ 7 w 176"/>
              <a:gd name="T19" fmla="*/ 70 h 146"/>
              <a:gd name="T20" fmla="*/ 11 w 176"/>
              <a:gd name="T21" fmla="*/ 60 h 146"/>
              <a:gd name="T22" fmla="*/ 34 w 176"/>
              <a:gd name="T23" fmla="*/ 38 h 146"/>
              <a:gd name="T24" fmla="*/ 55 w 176"/>
              <a:gd name="T25" fmla="*/ 37 h 146"/>
              <a:gd name="T26" fmla="*/ 57 w 176"/>
              <a:gd name="T27" fmla="*/ 2 h 146"/>
              <a:gd name="T28" fmla="*/ 170 w 176"/>
              <a:gd name="T29" fmla="*/ 0 h 146"/>
              <a:gd name="T30" fmla="*/ 176 w 176"/>
              <a:gd name="T31" fmla="*/ 6 h 146"/>
              <a:gd name="T32" fmla="*/ 55 w 176"/>
              <a:gd name="T33" fmla="*/ 73 h 146"/>
              <a:gd name="T34" fmla="*/ 40 w 176"/>
              <a:gd name="T35" fmla="*/ 49 h 146"/>
              <a:gd name="T36" fmla="*/ 19 w 176"/>
              <a:gd name="T37" fmla="*/ 68 h 146"/>
              <a:gd name="T38" fmla="*/ 19 w 176"/>
              <a:gd name="T39" fmla="*/ 73 h 146"/>
              <a:gd name="T40" fmla="*/ 55 w 176"/>
              <a:gd name="T41" fmla="*/ 121 h 146"/>
              <a:gd name="T42" fmla="*/ 43 w 176"/>
              <a:gd name="T43" fmla="*/ 109 h 146"/>
              <a:gd name="T44" fmla="*/ 31 w 176"/>
              <a:gd name="T45" fmla="*/ 121 h 146"/>
              <a:gd name="T46" fmla="*/ 43 w 176"/>
              <a:gd name="T47" fmla="*/ 133 h 146"/>
              <a:gd name="T48" fmla="*/ 152 w 176"/>
              <a:gd name="T49" fmla="*/ 58 h 146"/>
              <a:gd name="T50" fmla="*/ 151 w 176"/>
              <a:gd name="T51" fmla="*/ 37 h 146"/>
              <a:gd name="T52" fmla="*/ 128 w 176"/>
              <a:gd name="T53" fmla="*/ 37 h 146"/>
              <a:gd name="T54" fmla="*/ 127 w 176"/>
              <a:gd name="T55" fmla="*/ 13 h 146"/>
              <a:gd name="T56" fmla="*/ 106 w 176"/>
              <a:gd name="T57" fmla="*/ 12 h 146"/>
              <a:gd name="T58" fmla="*/ 103 w 176"/>
              <a:gd name="T59" fmla="*/ 15 h 146"/>
              <a:gd name="T60" fmla="*/ 82 w 176"/>
              <a:gd name="T61" fmla="*/ 37 h 146"/>
              <a:gd name="T62" fmla="*/ 79 w 176"/>
              <a:gd name="T63" fmla="*/ 40 h 146"/>
              <a:gd name="T64" fmla="*/ 80 w 176"/>
              <a:gd name="T65" fmla="*/ 60 h 146"/>
              <a:gd name="T66" fmla="*/ 103 w 176"/>
              <a:gd name="T67" fmla="*/ 61 h 146"/>
              <a:gd name="T68" fmla="*/ 104 w 176"/>
              <a:gd name="T69" fmla="*/ 84 h 146"/>
              <a:gd name="T70" fmla="*/ 125 w 176"/>
              <a:gd name="T71" fmla="*/ 85 h 146"/>
              <a:gd name="T72" fmla="*/ 128 w 176"/>
              <a:gd name="T73" fmla="*/ 82 h 146"/>
              <a:gd name="T74" fmla="*/ 149 w 176"/>
              <a:gd name="T75" fmla="*/ 61 h 146"/>
              <a:gd name="T76" fmla="*/ 152 w 176"/>
              <a:gd name="T77" fmla="*/ 58 h 146"/>
              <a:gd name="T78" fmla="*/ 140 w 176"/>
              <a:gd name="T79" fmla="*/ 121 h 146"/>
              <a:gd name="T80" fmla="*/ 128 w 176"/>
              <a:gd name="T81" fmla="*/ 109 h 146"/>
              <a:gd name="T82" fmla="*/ 115 w 176"/>
              <a:gd name="T83" fmla="*/ 121 h 146"/>
              <a:gd name="T84" fmla="*/ 128 w 176"/>
              <a:gd name="T85" fmla="*/ 13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46">
                <a:moveTo>
                  <a:pt x="176" y="6"/>
                </a:moveTo>
                <a:cubicBezTo>
                  <a:pt x="176" y="115"/>
                  <a:pt x="176" y="115"/>
                  <a:pt x="176" y="115"/>
                </a:cubicBezTo>
                <a:cubicBezTo>
                  <a:pt x="176" y="117"/>
                  <a:pt x="175" y="118"/>
                  <a:pt x="174" y="120"/>
                </a:cubicBezTo>
                <a:cubicBezTo>
                  <a:pt x="173" y="121"/>
                  <a:pt x="172" y="121"/>
                  <a:pt x="170" y="121"/>
                </a:cubicBezTo>
                <a:cubicBezTo>
                  <a:pt x="152" y="121"/>
                  <a:pt x="152" y="121"/>
                  <a:pt x="152" y="121"/>
                </a:cubicBezTo>
                <a:cubicBezTo>
                  <a:pt x="152" y="128"/>
                  <a:pt x="149" y="134"/>
                  <a:pt x="145" y="138"/>
                </a:cubicBezTo>
                <a:cubicBezTo>
                  <a:pt x="140" y="143"/>
                  <a:pt x="134" y="146"/>
                  <a:pt x="128" y="146"/>
                </a:cubicBezTo>
                <a:cubicBezTo>
                  <a:pt x="121" y="146"/>
                  <a:pt x="115" y="143"/>
                  <a:pt x="110" y="138"/>
                </a:cubicBezTo>
                <a:cubicBezTo>
                  <a:pt x="106" y="134"/>
                  <a:pt x="103" y="128"/>
                  <a:pt x="103" y="121"/>
                </a:cubicBezTo>
                <a:cubicBezTo>
                  <a:pt x="67" y="121"/>
                  <a:pt x="67" y="121"/>
                  <a:pt x="67" y="121"/>
                </a:cubicBezTo>
                <a:cubicBezTo>
                  <a:pt x="67" y="128"/>
                  <a:pt x="65" y="134"/>
                  <a:pt x="60" y="138"/>
                </a:cubicBezTo>
                <a:cubicBezTo>
                  <a:pt x="55" y="143"/>
                  <a:pt x="50" y="146"/>
                  <a:pt x="43" y="146"/>
                </a:cubicBezTo>
                <a:cubicBezTo>
                  <a:pt x="36" y="146"/>
                  <a:pt x="30" y="143"/>
                  <a:pt x="26" y="138"/>
                </a:cubicBezTo>
                <a:cubicBezTo>
                  <a:pt x="21" y="134"/>
                  <a:pt x="19" y="128"/>
                  <a:pt x="19" y="121"/>
                </a:cubicBezTo>
                <a:cubicBezTo>
                  <a:pt x="7" y="121"/>
                  <a:pt x="7" y="121"/>
                  <a:pt x="7" y="121"/>
                </a:cubicBezTo>
                <a:cubicBezTo>
                  <a:pt x="5" y="121"/>
                  <a:pt x="3" y="121"/>
                  <a:pt x="2" y="120"/>
                </a:cubicBezTo>
                <a:cubicBezTo>
                  <a:pt x="1" y="118"/>
                  <a:pt x="0" y="117"/>
                  <a:pt x="0" y="115"/>
                </a:cubicBezTo>
                <a:cubicBezTo>
                  <a:pt x="0" y="114"/>
                  <a:pt x="1" y="112"/>
                  <a:pt x="2" y="111"/>
                </a:cubicBezTo>
                <a:cubicBezTo>
                  <a:pt x="3" y="110"/>
                  <a:pt x="5" y="109"/>
                  <a:pt x="7" y="109"/>
                </a:cubicBezTo>
                <a:cubicBezTo>
                  <a:pt x="7" y="70"/>
                  <a:pt x="7" y="70"/>
                  <a:pt x="7" y="70"/>
                </a:cubicBezTo>
                <a:cubicBezTo>
                  <a:pt x="7" y="68"/>
                  <a:pt x="7" y="66"/>
                  <a:pt x="8" y="64"/>
                </a:cubicBezTo>
                <a:cubicBezTo>
                  <a:pt x="9" y="62"/>
                  <a:pt x="10" y="61"/>
                  <a:pt x="11" y="60"/>
                </a:cubicBezTo>
                <a:cubicBezTo>
                  <a:pt x="30" y="41"/>
                  <a:pt x="30" y="41"/>
                  <a:pt x="30" y="41"/>
                </a:cubicBezTo>
                <a:cubicBezTo>
                  <a:pt x="31" y="40"/>
                  <a:pt x="32" y="39"/>
                  <a:pt x="34" y="38"/>
                </a:cubicBezTo>
                <a:cubicBezTo>
                  <a:pt x="36" y="37"/>
                  <a:pt x="38" y="37"/>
                  <a:pt x="40" y="37"/>
                </a:cubicBezTo>
                <a:cubicBezTo>
                  <a:pt x="55" y="37"/>
                  <a:pt x="55" y="37"/>
                  <a:pt x="55" y="37"/>
                </a:cubicBezTo>
                <a:cubicBezTo>
                  <a:pt x="55" y="6"/>
                  <a:pt x="55" y="6"/>
                  <a:pt x="55" y="6"/>
                </a:cubicBezTo>
                <a:cubicBezTo>
                  <a:pt x="55" y="5"/>
                  <a:pt x="56" y="3"/>
                  <a:pt x="57" y="2"/>
                </a:cubicBezTo>
                <a:cubicBezTo>
                  <a:pt x="58" y="1"/>
                  <a:pt x="59" y="0"/>
                  <a:pt x="61" y="0"/>
                </a:cubicBezTo>
                <a:cubicBezTo>
                  <a:pt x="170" y="0"/>
                  <a:pt x="170" y="0"/>
                  <a:pt x="170" y="0"/>
                </a:cubicBezTo>
                <a:cubicBezTo>
                  <a:pt x="172" y="0"/>
                  <a:pt x="173" y="1"/>
                  <a:pt x="174" y="2"/>
                </a:cubicBezTo>
                <a:cubicBezTo>
                  <a:pt x="175" y="3"/>
                  <a:pt x="176" y="5"/>
                  <a:pt x="176" y="6"/>
                </a:cubicBezTo>
                <a:close/>
                <a:moveTo>
                  <a:pt x="19" y="73"/>
                </a:moveTo>
                <a:cubicBezTo>
                  <a:pt x="55" y="73"/>
                  <a:pt x="55" y="73"/>
                  <a:pt x="55" y="73"/>
                </a:cubicBezTo>
                <a:cubicBezTo>
                  <a:pt x="55" y="49"/>
                  <a:pt x="55" y="49"/>
                  <a:pt x="55" y="49"/>
                </a:cubicBezTo>
                <a:cubicBezTo>
                  <a:pt x="40" y="49"/>
                  <a:pt x="40" y="49"/>
                  <a:pt x="40" y="49"/>
                </a:cubicBezTo>
                <a:cubicBezTo>
                  <a:pt x="39" y="49"/>
                  <a:pt x="38" y="49"/>
                  <a:pt x="38" y="50"/>
                </a:cubicBezTo>
                <a:cubicBezTo>
                  <a:pt x="19" y="68"/>
                  <a:pt x="19" y="68"/>
                  <a:pt x="19" y="68"/>
                </a:cubicBezTo>
                <a:cubicBezTo>
                  <a:pt x="19" y="69"/>
                  <a:pt x="19" y="69"/>
                  <a:pt x="19" y="70"/>
                </a:cubicBezTo>
                <a:lnTo>
                  <a:pt x="19" y="73"/>
                </a:lnTo>
                <a:close/>
                <a:moveTo>
                  <a:pt x="51" y="130"/>
                </a:moveTo>
                <a:cubicBezTo>
                  <a:pt x="54" y="128"/>
                  <a:pt x="55" y="125"/>
                  <a:pt x="55" y="121"/>
                </a:cubicBezTo>
                <a:cubicBezTo>
                  <a:pt x="55" y="118"/>
                  <a:pt x="54" y="115"/>
                  <a:pt x="51" y="113"/>
                </a:cubicBezTo>
                <a:cubicBezTo>
                  <a:pt x="49" y="110"/>
                  <a:pt x="46" y="109"/>
                  <a:pt x="43" y="109"/>
                </a:cubicBezTo>
                <a:cubicBezTo>
                  <a:pt x="40" y="109"/>
                  <a:pt x="37" y="110"/>
                  <a:pt x="34" y="113"/>
                </a:cubicBezTo>
                <a:cubicBezTo>
                  <a:pt x="32" y="115"/>
                  <a:pt x="31" y="118"/>
                  <a:pt x="31" y="121"/>
                </a:cubicBezTo>
                <a:cubicBezTo>
                  <a:pt x="31" y="125"/>
                  <a:pt x="32" y="128"/>
                  <a:pt x="34" y="130"/>
                </a:cubicBezTo>
                <a:cubicBezTo>
                  <a:pt x="37" y="132"/>
                  <a:pt x="40" y="133"/>
                  <a:pt x="43" y="133"/>
                </a:cubicBezTo>
                <a:cubicBezTo>
                  <a:pt x="46" y="133"/>
                  <a:pt x="49" y="132"/>
                  <a:pt x="51" y="130"/>
                </a:cubicBezTo>
                <a:close/>
                <a:moveTo>
                  <a:pt x="152" y="58"/>
                </a:moveTo>
                <a:cubicBezTo>
                  <a:pt x="152" y="40"/>
                  <a:pt x="152" y="40"/>
                  <a:pt x="152" y="40"/>
                </a:cubicBezTo>
                <a:cubicBezTo>
                  <a:pt x="152" y="39"/>
                  <a:pt x="151" y="38"/>
                  <a:pt x="151" y="37"/>
                </a:cubicBezTo>
                <a:cubicBezTo>
                  <a:pt x="150" y="37"/>
                  <a:pt x="150" y="37"/>
                  <a:pt x="149" y="37"/>
                </a:cubicBezTo>
                <a:cubicBezTo>
                  <a:pt x="128" y="37"/>
                  <a:pt x="128" y="37"/>
                  <a:pt x="128" y="37"/>
                </a:cubicBezTo>
                <a:cubicBezTo>
                  <a:pt x="128" y="15"/>
                  <a:pt x="128" y="15"/>
                  <a:pt x="128" y="15"/>
                </a:cubicBezTo>
                <a:cubicBezTo>
                  <a:pt x="128" y="15"/>
                  <a:pt x="127" y="14"/>
                  <a:pt x="127" y="13"/>
                </a:cubicBezTo>
                <a:cubicBezTo>
                  <a:pt x="126" y="13"/>
                  <a:pt x="125" y="12"/>
                  <a:pt x="125" y="12"/>
                </a:cubicBezTo>
                <a:cubicBezTo>
                  <a:pt x="106" y="12"/>
                  <a:pt x="106" y="12"/>
                  <a:pt x="106" y="12"/>
                </a:cubicBezTo>
                <a:cubicBezTo>
                  <a:pt x="106" y="12"/>
                  <a:pt x="105" y="13"/>
                  <a:pt x="104" y="13"/>
                </a:cubicBezTo>
                <a:cubicBezTo>
                  <a:pt x="104" y="14"/>
                  <a:pt x="103" y="15"/>
                  <a:pt x="103" y="15"/>
                </a:cubicBezTo>
                <a:cubicBezTo>
                  <a:pt x="103" y="37"/>
                  <a:pt x="103" y="37"/>
                  <a:pt x="103" y="37"/>
                </a:cubicBezTo>
                <a:cubicBezTo>
                  <a:pt x="82" y="37"/>
                  <a:pt x="82" y="37"/>
                  <a:pt x="82" y="37"/>
                </a:cubicBezTo>
                <a:cubicBezTo>
                  <a:pt x="81" y="37"/>
                  <a:pt x="81" y="37"/>
                  <a:pt x="80" y="37"/>
                </a:cubicBezTo>
                <a:cubicBezTo>
                  <a:pt x="79" y="38"/>
                  <a:pt x="79" y="39"/>
                  <a:pt x="79" y="40"/>
                </a:cubicBezTo>
                <a:cubicBezTo>
                  <a:pt x="79" y="58"/>
                  <a:pt x="79" y="58"/>
                  <a:pt x="79" y="58"/>
                </a:cubicBezTo>
                <a:cubicBezTo>
                  <a:pt x="79" y="59"/>
                  <a:pt x="79" y="59"/>
                  <a:pt x="80" y="60"/>
                </a:cubicBezTo>
                <a:cubicBezTo>
                  <a:pt x="81" y="61"/>
                  <a:pt x="81" y="61"/>
                  <a:pt x="82" y="61"/>
                </a:cubicBezTo>
                <a:cubicBezTo>
                  <a:pt x="103" y="61"/>
                  <a:pt x="103" y="61"/>
                  <a:pt x="103" y="61"/>
                </a:cubicBezTo>
                <a:cubicBezTo>
                  <a:pt x="103" y="82"/>
                  <a:pt x="103" y="82"/>
                  <a:pt x="103" y="82"/>
                </a:cubicBezTo>
                <a:cubicBezTo>
                  <a:pt x="103" y="83"/>
                  <a:pt x="104" y="84"/>
                  <a:pt x="104" y="84"/>
                </a:cubicBezTo>
                <a:cubicBezTo>
                  <a:pt x="105" y="85"/>
                  <a:pt x="106" y="85"/>
                  <a:pt x="106" y="85"/>
                </a:cubicBezTo>
                <a:cubicBezTo>
                  <a:pt x="125" y="85"/>
                  <a:pt x="125" y="85"/>
                  <a:pt x="125" y="85"/>
                </a:cubicBezTo>
                <a:cubicBezTo>
                  <a:pt x="125" y="85"/>
                  <a:pt x="126" y="85"/>
                  <a:pt x="127" y="84"/>
                </a:cubicBezTo>
                <a:cubicBezTo>
                  <a:pt x="127" y="84"/>
                  <a:pt x="128" y="83"/>
                  <a:pt x="128" y="82"/>
                </a:cubicBezTo>
                <a:cubicBezTo>
                  <a:pt x="128" y="61"/>
                  <a:pt x="128" y="61"/>
                  <a:pt x="128" y="61"/>
                </a:cubicBezTo>
                <a:cubicBezTo>
                  <a:pt x="149" y="61"/>
                  <a:pt x="149" y="61"/>
                  <a:pt x="149" y="61"/>
                </a:cubicBezTo>
                <a:cubicBezTo>
                  <a:pt x="150" y="61"/>
                  <a:pt x="150" y="61"/>
                  <a:pt x="151" y="60"/>
                </a:cubicBezTo>
                <a:cubicBezTo>
                  <a:pt x="151" y="59"/>
                  <a:pt x="152" y="59"/>
                  <a:pt x="152" y="58"/>
                </a:cubicBezTo>
                <a:close/>
                <a:moveTo>
                  <a:pt x="136" y="130"/>
                </a:moveTo>
                <a:cubicBezTo>
                  <a:pt x="138" y="128"/>
                  <a:pt x="140" y="125"/>
                  <a:pt x="140" y="121"/>
                </a:cubicBezTo>
                <a:cubicBezTo>
                  <a:pt x="140" y="118"/>
                  <a:pt x="138" y="115"/>
                  <a:pt x="136" y="113"/>
                </a:cubicBezTo>
                <a:cubicBezTo>
                  <a:pt x="134" y="110"/>
                  <a:pt x="131" y="109"/>
                  <a:pt x="128" y="109"/>
                </a:cubicBezTo>
                <a:cubicBezTo>
                  <a:pt x="124" y="109"/>
                  <a:pt x="121" y="110"/>
                  <a:pt x="119" y="113"/>
                </a:cubicBezTo>
                <a:cubicBezTo>
                  <a:pt x="117" y="115"/>
                  <a:pt x="115" y="118"/>
                  <a:pt x="115" y="121"/>
                </a:cubicBezTo>
                <a:cubicBezTo>
                  <a:pt x="115" y="125"/>
                  <a:pt x="117" y="128"/>
                  <a:pt x="119" y="130"/>
                </a:cubicBezTo>
                <a:cubicBezTo>
                  <a:pt x="121" y="132"/>
                  <a:pt x="124" y="133"/>
                  <a:pt x="128" y="133"/>
                </a:cubicBezTo>
                <a:cubicBezTo>
                  <a:pt x="131" y="133"/>
                  <a:pt x="134" y="132"/>
                  <a:pt x="136" y="13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29" name="Freeform 227"/>
          <p:cNvSpPr>
            <a:spLocks noEditPoints="1"/>
          </p:cNvSpPr>
          <p:nvPr/>
        </p:nvSpPr>
        <p:spPr bwMode="auto">
          <a:xfrm>
            <a:off x="8937273" y="4193845"/>
            <a:ext cx="255233" cy="221039"/>
          </a:xfrm>
          <a:custGeom>
            <a:avLst/>
            <a:gdLst>
              <a:gd name="T0" fmla="*/ 24 w 169"/>
              <a:gd name="T1" fmla="*/ 146 h 146"/>
              <a:gd name="T2" fmla="*/ 6 w 169"/>
              <a:gd name="T3" fmla="*/ 139 h 146"/>
              <a:gd name="T4" fmla="*/ 0 w 169"/>
              <a:gd name="T5" fmla="*/ 46 h 146"/>
              <a:gd name="T6" fmla="*/ 21 w 169"/>
              <a:gd name="T7" fmla="*/ 25 h 146"/>
              <a:gd name="T8" fmla="*/ 136 w 169"/>
              <a:gd name="T9" fmla="*/ 25 h 146"/>
              <a:gd name="T10" fmla="*/ 33 w 169"/>
              <a:gd name="T11" fmla="*/ 146 h 146"/>
              <a:gd name="T12" fmla="*/ 48 w 169"/>
              <a:gd name="T13" fmla="*/ 25 h 146"/>
              <a:gd name="T14" fmla="*/ 51 w 169"/>
              <a:gd name="T15" fmla="*/ 3 h 146"/>
              <a:gd name="T16" fmla="*/ 112 w 169"/>
              <a:gd name="T17" fmla="*/ 0 h 146"/>
              <a:gd name="T18" fmla="*/ 121 w 169"/>
              <a:gd name="T19" fmla="*/ 9 h 146"/>
              <a:gd name="T20" fmla="*/ 136 w 169"/>
              <a:gd name="T21" fmla="*/ 25 h 146"/>
              <a:gd name="T22" fmla="*/ 121 w 169"/>
              <a:gd name="T23" fmla="*/ 76 h 146"/>
              <a:gd name="T24" fmla="*/ 118 w 169"/>
              <a:gd name="T25" fmla="*/ 73 h 146"/>
              <a:gd name="T26" fmla="*/ 97 w 169"/>
              <a:gd name="T27" fmla="*/ 52 h 146"/>
              <a:gd name="T28" fmla="*/ 93 w 169"/>
              <a:gd name="T29" fmla="*/ 49 h 146"/>
              <a:gd name="T30" fmla="*/ 73 w 169"/>
              <a:gd name="T31" fmla="*/ 50 h 146"/>
              <a:gd name="T32" fmla="*/ 72 w 169"/>
              <a:gd name="T33" fmla="*/ 73 h 146"/>
              <a:gd name="T34" fmla="*/ 49 w 169"/>
              <a:gd name="T35" fmla="*/ 74 h 146"/>
              <a:gd name="T36" fmla="*/ 48 w 169"/>
              <a:gd name="T37" fmla="*/ 94 h 146"/>
              <a:gd name="T38" fmla="*/ 51 w 169"/>
              <a:gd name="T39" fmla="*/ 97 h 146"/>
              <a:gd name="T40" fmla="*/ 72 w 169"/>
              <a:gd name="T41" fmla="*/ 118 h 146"/>
              <a:gd name="T42" fmla="*/ 75 w 169"/>
              <a:gd name="T43" fmla="*/ 121 h 146"/>
              <a:gd name="T44" fmla="*/ 96 w 169"/>
              <a:gd name="T45" fmla="*/ 120 h 146"/>
              <a:gd name="T46" fmla="*/ 97 w 169"/>
              <a:gd name="T47" fmla="*/ 97 h 146"/>
              <a:gd name="T48" fmla="*/ 120 w 169"/>
              <a:gd name="T49" fmla="*/ 96 h 146"/>
              <a:gd name="T50" fmla="*/ 60 w 169"/>
              <a:gd name="T51" fmla="*/ 25 h 146"/>
              <a:gd name="T52" fmla="*/ 109 w 169"/>
              <a:gd name="T53" fmla="*/ 12 h 146"/>
              <a:gd name="T54" fmla="*/ 60 w 169"/>
              <a:gd name="T55" fmla="*/ 25 h 146"/>
              <a:gd name="T56" fmla="*/ 169 w 169"/>
              <a:gd name="T57" fmla="*/ 124 h 146"/>
              <a:gd name="T58" fmla="*/ 148 w 169"/>
              <a:gd name="T59" fmla="*/ 146 h 146"/>
              <a:gd name="T60" fmla="*/ 145 w 169"/>
              <a:gd name="T61" fmla="*/ 25 h 146"/>
              <a:gd name="T62" fmla="*/ 163 w 169"/>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9" h="146">
                <a:moveTo>
                  <a:pt x="24" y="25"/>
                </a:moveTo>
                <a:cubicBezTo>
                  <a:pt x="24" y="146"/>
                  <a:pt x="24" y="146"/>
                  <a:pt x="24" y="146"/>
                </a:cubicBezTo>
                <a:cubicBezTo>
                  <a:pt x="21" y="146"/>
                  <a:pt x="21" y="146"/>
                  <a:pt x="21" y="146"/>
                </a:cubicBezTo>
                <a:cubicBezTo>
                  <a:pt x="15" y="146"/>
                  <a:pt x="10" y="143"/>
                  <a:pt x="6" y="139"/>
                </a:cubicBezTo>
                <a:cubicBezTo>
                  <a:pt x="2" y="135"/>
                  <a:pt x="0" y="130"/>
                  <a:pt x="0" y="124"/>
                </a:cubicBezTo>
                <a:cubicBezTo>
                  <a:pt x="0" y="46"/>
                  <a:pt x="0" y="46"/>
                  <a:pt x="0" y="46"/>
                </a:cubicBezTo>
                <a:cubicBezTo>
                  <a:pt x="0" y="40"/>
                  <a:pt x="2" y="35"/>
                  <a:pt x="6" y="31"/>
                </a:cubicBezTo>
                <a:cubicBezTo>
                  <a:pt x="10" y="27"/>
                  <a:pt x="15" y="25"/>
                  <a:pt x="21" y="25"/>
                </a:cubicBezTo>
                <a:lnTo>
                  <a:pt x="24" y="25"/>
                </a:lnTo>
                <a:close/>
                <a:moveTo>
                  <a:pt x="136" y="25"/>
                </a:moveTo>
                <a:cubicBezTo>
                  <a:pt x="136" y="146"/>
                  <a:pt x="136" y="146"/>
                  <a:pt x="136" y="146"/>
                </a:cubicBezTo>
                <a:cubicBezTo>
                  <a:pt x="33" y="146"/>
                  <a:pt x="33" y="146"/>
                  <a:pt x="33" y="146"/>
                </a:cubicBezTo>
                <a:cubicBezTo>
                  <a:pt x="33" y="25"/>
                  <a:pt x="33" y="25"/>
                  <a:pt x="33" y="25"/>
                </a:cubicBezTo>
                <a:cubicBezTo>
                  <a:pt x="48" y="25"/>
                  <a:pt x="48" y="25"/>
                  <a:pt x="48" y="25"/>
                </a:cubicBezTo>
                <a:cubicBezTo>
                  <a:pt x="48" y="9"/>
                  <a:pt x="48" y="9"/>
                  <a:pt x="48" y="9"/>
                </a:cubicBezTo>
                <a:cubicBezTo>
                  <a:pt x="48" y="7"/>
                  <a:pt x="49" y="5"/>
                  <a:pt x="51" y="3"/>
                </a:cubicBezTo>
                <a:cubicBezTo>
                  <a:pt x="53" y="1"/>
                  <a:pt x="55" y="0"/>
                  <a:pt x="57" y="0"/>
                </a:cubicBezTo>
                <a:cubicBezTo>
                  <a:pt x="112" y="0"/>
                  <a:pt x="112" y="0"/>
                  <a:pt x="112" y="0"/>
                </a:cubicBezTo>
                <a:cubicBezTo>
                  <a:pt x="114" y="0"/>
                  <a:pt x="116" y="1"/>
                  <a:pt x="118" y="3"/>
                </a:cubicBezTo>
                <a:cubicBezTo>
                  <a:pt x="120" y="5"/>
                  <a:pt x="121" y="7"/>
                  <a:pt x="121" y="9"/>
                </a:cubicBezTo>
                <a:cubicBezTo>
                  <a:pt x="121" y="25"/>
                  <a:pt x="121" y="25"/>
                  <a:pt x="121" y="25"/>
                </a:cubicBezTo>
                <a:lnTo>
                  <a:pt x="136" y="25"/>
                </a:lnTo>
                <a:close/>
                <a:moveTo>
                  <a:pt x="121" y="94"/>
                </a:moveTo>
                <a:cubicBezTo>
                  <a:pt x="121" y="76"/>
                  <a:pt x="121" y="76"/>
                  <a:pt x="121" y="76"/>
                </a:cubicBezTo>
                <a:cubicBezTo>
                  <a:pt x="121" y="75"/>
                  <a:pt x="120" y="74"/>
                  <a:pt x="120" y="74"/>
                </a:cubicBezTo>
                <a:cubicBezTo>
                  <a:pt x="119" y="73"/>
                  <a:pt x="119" y="73"/>
                  <a:pt x="118" y="73"/>
                </a:cubicBezTo>
                <a:cubicBezTo>
                  <a:pt x="97" y="73"/>
                  <a:pt x="97" y="73"/>
                  <a:pt x="97" y="73"/>
                </a:cubicBezTo>
                <a:cubicBezTo>
                  <a:pt x="97" y="52"/>
                  <a:pt x="97" y="52"/>
                  <a:pt x="97" y="52"/>
                </a:cubicBezTo>
                <a:cubicBezTo>
                  <a:pt x="97" y="51"/>
                  <a:pt x="96" y="50"/>
                  <a:pt x="96" y="50"/>
                </a:cubicBezTo>
                <a:cubicBezTo>
                  <a:pt x="95" y="49"/>
                  <a:pt x="94" y="49"/>
                  <a:pt x="93" y="49"/>
                </a:cubicBezTo>
                <a:cubicBezTo>
                  <a:pt x="75" y="49"/>
                  <a:pt x="75" y="49"/>
                  <a:pt x="75" y="49"/>
                </a:cubicBezTo>
                <a:cubicBezTo>
                  <a:pt x="74" y="49"/>
                  <a:pt x="74" y="49"/>
                  <a:pt x="73" y="50"/>
                </a:cubicBezTo>
                <a:cubicBezTo>
                  <a:pt x="73" y="50"/>
                  <a:pt x="72" y="51"/>
                  <a:pt x="72" y="52"/>
                </a:cubicBezTo>
                <a:cubicBezTo>
                  <a:pt x="72" y="73"/>
                  <a:pt x="72" y="73"/>
                  <a:pt x="72" y="73"/>
                </a:cubicBezTo>
                <a:cubicBezTo>
                  <a:pt x="51" y="73"/>
                  <a:pt x="51" y="73"/>
                  <a:pt x="51" y="73"/>
                </a:cubicBezTo>
                <a:cubicBezTo>
                  <a:pt x="50" y="73"/>
                  <a:pt x="50" y="73"/>
                  <a:pt x="49" y="74"/>
                </a:cubicBezTo>
                <a:cubicBezTo>
                  <a:pt x="48" y="74"/>
                  <a:pt x="48" y="75"/>
                  <a:pt x="48" y="76"/>
                </a:cubicBezTo>
                <a:cubicBezTo>
                  <a:pt x="48" y="94"/>
                  <a:pt x="48" y="94"/>
                  <a:pt x="48" y="94"/>
                </a:cubicBezTo>
                <a:cubicBezTo>
                  <a:pt x="48" y="95"/>
                  <a:pt x="48" y="96"/>
                  <a:pt x="49" y="96"/>
                </a:cubicBezTo>
                <a:cubicBezTo>
                  <a:pt x="50" y="97"/>
                  <a:pt x="50" y="97"/>
                  <a:pt x="51" y="97"/>
                </a:cubicBezTo>
                <a:cubicBezTo>
                  <a:pt x="72" y="97"/>
                  <a:pt x="72" y="97"/>
                  <a:pt x="72" y="97"/>
                </a:cubicBezTo>
                <a:cubicBezTo>
                  <a:pt x="72" y="118"/>
                  <a:pt x="72" y="118"/>
                  <a:pt x="72" y="118"/>
                </a:cubicBezTo>
                <a:cubicBezTo>
                  <a:pt x="72" y="119"/>
                  <a:pt x="73" y="120"/>
                  <a:pt x="73" y="120"/>
                </a:cubicBezTo>
                <a:cubicBezTo>
                  <a:pt x="74" y="121"/>
                  <a:pt x="74" y="121"/>
                  <a:pt x="75" y="121"/>
                </a:cubicBezTo>
                <a:cubicBezTo>
                  <a:pt x="93" y="121"/>
                  <a:pt x="93" y="121"/>
                  <a:pt x="93" y="121"/>
                </a:cubicBezTo>
                <a:cubicBezTo>
                  <a:pt x="94" y="121"/>
                  <a:pt x="95" y="121"/>
                  <a:pt x="96" y="120"/>
                </a:cubicBezTo>
                <a:cubicBezTo>
                  <a:pt x="96" y="120"/>
                  <a:pt x="97" y="119"/>
                  <a:pt x="97" y="118"/>
                </a:cubicBezTo>
                <a:cubicBezTo>
                  <a:pt x="97" y="97"/>
                  <a:pt x="97" y="97"/>
                  <a:pt x="97" y="97"/>
                </a:cubicBezTo>
                <a:cubicBezTo>
                  <a:pt x="118" y="97"/>
                  <a:pt x="118" y="97"/>
                  <a:pt x="118" y="97"/>
                </a:cubicBezTo>
                <a:cubicBezTo>
                  <a:pt x="119" y="97"/>
                  <a:pt x="119" y="97"/>
                  <a:pt x="120" y="96"/>
                </a:cubicBezTo>
                <a:cubicBezTo>
                  <a:pt x="120" y="96"/>
                  <a:pt x="121" y="95"/>
                  <a:pt x="121" y="94"/>
                </a:cubicBezTo>
                <a:close/>
                <a:moveTo>
                  <a:pt x="60" y="25"/>
                </a:moveTo>
                <a:cubicBezTo>
                  <a:pt x="109" y="25"/>
                  <a:pt x="109" y="25"/>
                  <a:pt x="109" y="25"/>
                </a:cubicBezTo>
                <a:cubicBezTo>
                  <a:pt x="109" y="12"/>
                  <a:pt x="109" y="12"/>
                  <a:pt x="109" y="12"/>
                </a:cubicBezTo>
                <a:cubicBezTo>
                  <a:pt x="60" y="12"/>
                  <a:pt x="60" y="12"/>
                  <a:pt x="60" y="12"/>
                </a:cubicBezTo>
                <a:lnTo>
                  <a:pt x="60" y="25"/>
                </a:lnTo>
                <a:close/>
                <a:moveTo>
                  <a:pt x="169" y="46"/>
                </a:moveTo>
                <a:cubicBezTo>
                  <a:pt x="169" y="124"/>
                  <a:pt x="169" y="124"/>
                  <a:pt x="169" y="124"/>
                </a:cubicBezTo>
                <a:cubicBezTo>
                  <a:pt x="169" y="130"/>
                  <a:pt x="167" y="135"/>
                  <a:pt x="163" y="139"/>
                </a:cubicBezTo>
                <a:cubicBezTo>
                  <a:pt x="159" y="143"/>
                  <a:pt x="154" y="146"/>
                  <a:pt x="148" y="146"/>
                </a:cubicBezTo>
                <a:cubicBezTo>
                  <a:pt x="145" y="146"/>
                  <a:pt x="145" y="146"/>
                  <a:pt x="145" y="146"/>
                </a:cubicBezTo>
                <a:cubicBezTo>
                  <a:pt x="145" y="25"/>
                  <a:pt x="145" y="25"/>
                  <a:pt x="145" y="25"/>
                </a:cubicBezTo>
                <a:cubicBezTo>
                  <a:pt x="148" y="25"/>
                  <a:pt x="148" y="25"/>
                  <a:pt x="148" y="25"/>
                </a:cubicBezTo>
                <a:cubicBezTo>
                  <a:pt x="154" y="25"/>
                  <a:pt x="159" y="27"/>
                  <a:pt x="163" y="31"/>
                </a:cubicBezTo>
                <a:cubicBezTo>
                  <a:pt x="167" y="35"/>
                  <a:pt x="169" y="40"/>
                  <a:pt x="169" y="4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30" name="Freeform 228"/>
          <p:cNvSpPr/>
          <p:nvPr/>
        </p:nvSpPr>
        <p:spPr bwMode="auto">
          <a:xfrm>
            <a:off x="9260871" y="4232583"/>
            <a:ext cx="273465" cy="164070"/>
          </a:xfrm>
          <a:custGeom>
            <a:avLst/>
            <a:gdLst>
              <a:gd name="T0" fmla="*/ 154 w 181"/>
              <a:gd name="T1" fmla="*/ 63 h 108"/>
              <a:gd name="T2" fmla="*/ 121 w 181"/>
              <a:gd name="T3" fmla="*/ 66 h 108"/>
              <a:gd name="T4" fmla="*/ 100 w 181"/>
              <a:gd name="T5" fmla="*/ 72 h 108"/>
              <a:gd name="T6" fmla="*/ 94 w 181"/>
              <a:gd name="T7" fmla="*/ 72 h 108"/>
              <a:gd name="T8" fmla="*/ 66 w 181"/>
              <a:gd name="T9" fmla="*/ 105 h 108"/>
              <a:gd name="T10" fmla="*/ 72 w 181"/>
              <a:gd name="T11" fmla="*/ 105 h 108"/>
              <a:gd name="T12" fmla="*/ 77 w 181"/>
              <a:gd name="T13" fmla="*/ 106 h 108"/>
              <a:gd name="T14" fmla="*/ 79 w 181"/>
              <a:gd name="T15" fmla="*/ 107 h 108"/>
              <a:gd name="T16" fmla="*/ 77 w 181"/>
              <a:gd name="T17" fmla="*/ 108 h 108"/>
              <a:gd name="T18" fmla="*/ 72 w 181"/>
              <a:gd name="T19" fmla="*/ 108 h 108"/>
              <a:gd name="T20" fmla="*/ 63 w 181"/>
              <a:gd name="T21" fmla="*/ 108 h 108"/>
              <a:gd name="T22" fmla="*/ 48 w 181"/>
              <a:gd name="T23" fmla="*/ 108 h 108"/>
              <a:gd name="T24" fmla="*/ 42 w 181"/>
              <a:gd name="T25" fmla="*/ 108 h 108"/>
              <a:gd name="T26" fmla="*/ 42 w 181"/>
              <a:gd name="T27" fmla="*/ 105 h 108"/>
              <a:gd name="T28" fmla="*/ 48 w 181"/>
              <a:gd name="T29" fmla="*/ 105 h 108"/>
              <a:gd name="T30" fmla="*/ 48 w 181"/>
              <a:gd name="T31" fmla="*/ 66 h 108"/>
              <a:gd name="T32" fmla="*/ 33 w 181"/>
              <a:gd name="T33" fmla="*/ 66 h 108"/>
              <a:gd name="T34" fmla="*/ 15 w 181"/>
              <a:gd name="T35" fmla="*/ 87 h 108"/>
              <a:gd name="T36" fmla="*/ 6 w 181"/>
              <a:gd name="T37" fmla="*/ 87 h 108"/>
              <a:gd name="T38" fmla="*/ 3 w 181"/>
              <a:gd name="T39" fmla="*/ 84 h 108"/>
              <a:gd name="T40" fmla="*/ 3 w 181"/>
              <a:gd name="T41" fmla="*/ 66 h 108"/>
              <a:gd name="T42" fmla="*/ 6 w 181"/>
              <a:gd name="T43" fmla="*/ 66 h 108"/>
              <a:gd name="T44" fmla="*/ 6 w 181"/>
              <a:gd name="T45" fmla="*/ 63 h 108"/>
              <a:gd name="T46" fmla="*/ 18 w 181"/>
              <a:gd name="T47" fmla="*/ 63 h 108"/>
              <a:gd name="T48" fmla="*/ 18 w 181"/>
              <a:gd name="T49" fmla="*/ 62 h 108"/>
              <a:gd name="T50" fmla="*/ 0 w 181"/>
              <a:gd name="T51" fmla="*/ 60 h 108"/>
              <a:gd name="T52" fmla="*/ 0 w 181"/>
              <a:gd name="T53" fmla="*/ 48 h 108"/>
              <a:gd name="T54" fmla="*/ 18 w 181"/>
              <a:gd name="T55" fmla="*/ 46 h 108"/>
              <a:gd name="T56" fmla="*/ 18 w 181"/>
              <a:gd name="T57" fmla="*/ 45 h 108"/>
              <a:gd name="T58" fmla="*/ 6 w 181"/>
              <a:gd name="T59" fmla="*/ 45 h 108"/>
              <a:gd name="T60" fmla="*/ 6 w 181"/>
              <a:gd name="T61" fmla="*/ 42 h 108"/>
              <a:gd name="T62" fmla="*/ 3 w 181"/>
              <a:gd name="T63" fmla="*/ 42 h 108"/>
              <a:gd name="T64" fmla="*/ 3 w 181"/>
              <a:gd name="T65" fmla="*/ 24 h 108"/>
              <a:gd name="T66" fmla="*/ 6 w 181"/>
              <a:gd name="T67" fmla="*/ 21 h 108"/>
              <a:gd name="T68" fmla="*/ 15 w 181"/>
              <a:gd name="T69" fmla="*/ 21 h 108"/>
              <a:gd name="T70" fmla="*/ 33 w 181"/>
              <a:gd name="T71" fmla="*/ 42 h 108"/>
              <a:gd name="T72" fmla="*/ 48 w 181"/>
              <a:gd name="T73" fmla="*/ 42 h 108"/>
              <a:gd name="T74" fmla="*/ 48 w 181"/>
              <a:gd name="T75" fmla="*/ 3 h 108"/>
              <a:gd name="T76" fmla="*/ 42 w 181"/>
              <a:gd name="T77" fmla="*/ 3 h 108"/>
              <a:gd name="T78" fmla="*/ 42 w 181"/>
              <a:gd name="T79" fmla="*/ 0 h 108"/>
              <a:gd name="T80" fmla="*/ 48 w 181"/>
              <a:gd name="T81" fmla="*/ 0 h 108"/>
              <a:gd name="T82" fmla="*/ 63 w 181"/>
              <a:gd name="T83" fmla="*/ 0 h 108"/>
              <a:gd name="T84" fmla="*/ 72 w 181"/>
              <a:gd name="T85" fmla="*/ 0 h 108"/>
              <a:gd name="T86" fmla="*/ 77 w 181"/>
              <a:gd name="T87" fmla="*/ 0 h 108"/>
              <a:gd name="T88" fmla="*/ 79 w 181"/>
              <a:gd name="T89" fmla="*/ 1 h 108"/>
              <a:gd name="T90" fmla="*/ 77 w 181"/>
              <a:gd name="T91" fmla="*/ 2 h 108"/>
              <a:gd name="T92" fmla="*/ 72 w 181"/>
              <a:gd name="T93" fmla="*/ 3 h 108"/>
              <a:gd name="T94" fmla="*/ 66 w 181"/>
              <a:gd name="T95" fmla="*/ 3 h 108"/>
              <a:gd name="T96" fmla="*/ 94 w 181"/>
              <a:gd name="T97" fmla="*/ 36 h 108"/>
              <a:gd name="T98" fmla="*/ 100 w 181"/>
              <a:gd name="T99" fmla="*/ 36 h 108"/>
              <a:gd name="T100" fmla="*/ 121 w 181"/>
              <a:gd name="T101" fmla="*/ 42 h 108"/>
              <a:gd name="T102" fmla="*/ 154 w 181"/>
              <a:gd name="T103" fmla="*/ 45 h 108"/>
              <a:gd name="T104" fmla="*/ 181 w 181"/>
              <a:gd name="T105" fmla="*/ 54 h 108"/>
              <a:gd name="T106" fmla="*/ 181 w 181"/>
              <a:gd name="T107" fmla="*/ 54 h 108"/>
              <a:gd name="T108" fmla="*/ 154 w 181"/>
              <a:gd name="T109" fmla="*/ 6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1" h="108">
                <a:moveTo>
                  <a:pt x="154" y="63"/>
                </a:moveTo>
                <a:cubicBezTo>
                  <a:pt x="121" y="66"/>
                  <a:pt x="121" y="66"/>
                  <a:pt x="121" y="66"/>
                </a:cubicBezTo>
                <a:cubicBezTo>
                  <a:pt x="100" y="72"/>
                  <a:pt x="100" y="72"/>
                  <a:pt x="100" y="72"/>
                </a:cubicBezTo>
                <a:cubicBezTo>
                  <a:pt x="94" y="72"/>
                  <a:pt x="94" y="72"/>
                  <a:pt x="94" y="72"/>
                </a:cubicBezTo>
                <a:cubicBezTo>
                  <a:pt x="66" y="105"/>
                  <a:pt x="66" y="105"/>
                  <a:pt x="66" y="105"/>
                </a:cubicBezTo>
                <a:cubicBezTo>
                  <a:pt x="72" y="105"/>
                  <a:pt x="72" y="105"/>
                  <a:pt x="72" y="105"/>
                </a:cubicBezTo>
                <a:cubicBezTo>
                  <a:pt x="74" y="105"/>
                  <a:pt x="76" y="106"/>
                  <a:pt x="77" y="106"/>
                </a:cubicBezTo>
                <a:cubicBezTo>
                  <a:pt x="78" y="106"/>
                  <a:pt x="79" y="106"/>
                  <a:pt x="79" y="107"/>
                </a:cubicBezTo>
                <a:cubicBezTo>
                  <a:pt x="79" y="107"/>
                  <a:pt x="78" y="108"/>
                  <a:pt x="77" y="108"/>
                </a:cubicBezTo>
                <a:cubicBezTo>
                  <a:pt x="76" y="108"/>
                  <a:pt x="74" y="108"/>
                  <a:pt x="72" y="108"/>
                </a:cubicBezTo>
                <a:cubicBezTo>
                  <a:pt x="63" y="108"/>
                  <a:pt x="63" y="108"/>
                  <a:pt x="63" y="108"/>
                </a:cubicBezTo>
                <a:cubicBezTo>
                  <a:pt x="48" y="108"/>
                  <a:pt x="48" y="108"/>
                  <a:pt x="48" y="108"/>
                </a:cubicBezTo>
                <a:cubicBezTo>
                  <a:pt x="42" y="108"/>
                  <a:pt x="42" y="108"/>
                  <a:pt x="42" y="108"/>
                </a:cubicBezTo>
                <a:cubicBezTo>
                  <a:pt x="42" y="105"/>
                  <a:pt x="42" y="105"/>
                  <a:pt x="42" y="105"/>
                </a:cubicBezTo>
                <a:cubicBezTo>
                  <a:pt x="48" y="105"/>
                  <a:pt x="48" y="105"/>
                  <a:pt x="48" y="105"/>
                </a:cubicBezTo>
                <a:cubicBezTo>
                  <a:pt x="48" y="66"/>
                  <a:pt x="48" y="66"/>
                  <a:pt x="48" y="66"/>
                </a:cubicBezTo>
                <a:cubicBezTo>
                  <a:pt x="33" y="66"/>
                  <a:pt x="33" y="66"/>
                  <a:pt x="33" y="66"/>
                </a:cubicBezTo>
                <a:cubicBezTo>
                  <a:pt x="15" y="87"/>
                  <a:pt x="15" y="87"/>
                  <a:pt x="15" y="87"/>
                </a:cubicBezTo>
                <a:cubicBezTo>
                  <a:pt x="6" y="87"/>
                  <a:pt x="6" y="87"/>
                  <a:pt x="6" y="87"/>
                </a:cubicBezTo>
                <a:cubicBezTo>
                  <a:pt x="3" y="84"/>
                  <a:pt x="3" y="84"/>
                  <a:pt x="3" y="84"/>
                </a:cubicBezTo>
                <a:cubicBezTo>
                  <a:pt x="3" y="66"/>
                  <a:pt x="3" y="66"/>
                  <a:pt x="3" y="66"/>
                </a:cubicBezTo>
                <a:cubicBezTo>
                  <a:pt x="6" y="66"/>
                  <a:pt x="6" y="66"/>
                  <a:pt x="6" y="66"/>
                </a:cubicBezTo>
                <a:cubicBezTo>
                  <a:pt x="6" y="63"/>
                  <a:pt x="6" y="63"/>
                  <a:pt x="6" y="63"/>
                </a:cubicBezTo>
                <a:cubicBezTo>
                  <a:pt x="18" y="63"/>
                  <a:pt x="18" y="63"/>
                  <a:pt x="18" y="63"/>
                </a:cubicBezTo>
                <a:cubicBezTo>
                  <a:pt x="18" y="62"/>
                  <a:pt x="18" y="62"/>
                  <a:pt x="18" y="62"/>
                </a:cubicBezTo>
                <a:cubicBezTo>
                  <a:pt x="0" y="60"/>
                  <a:pt x="0" y="60"/>
                  <a:pt x="0" y="60"/>
                </a:cubicBezTo>
                <a:cubicBezTo>
                  <a:pt x="0" y="48"/>
                  <a:pt x="0" y="48"/>
                  <a:pt x="0" y="48"/>
                </a:cubicBezTo>
                <a:cubicBezTo>
                  <a:pt x="18" y="46"/>
                  <a:pt x="18" y="46"/>
                  <a:pt x="18" y="46"/>
                </a:cubicBezTo>
                <a:cubicBezTo>
                  <a:pt x="18" y="45"/>
                  <a:pt x="18" y="45"/>
                  <a:pt x="18" y="45"/>
                </a:cubicBezTo>
                <a:cubicBezTo>
                  <a:pt x="6" y="45"/>
                  <a:pt x="6" y="45"/>
                  <a:pt x="6" y="45"/>
                </a:cubicBezTo>
                <a:cubicBezTo>
                  <a:pt x="6" y="42"/>
                  <a:pt x="6" y="42"/>
                  <a:pt x="6" y="42"/>
                </a:cubicBezTo>
                <a:cubicBezTo>
                  <a:pt x="3" y="42"/>
                  <a:pt x="3" y="42"/>
                  <a:pt x="3" y="42"/>
                </a:cubicBezTo>
                <a:cubicBezTo>
                  <a:pt x="3" y="24"/>
                  <a:pt x="3" y="24"/>
                  <a:pt x="3" y="24"/>
                </a:cubicBezTo>
                <a:cubicBezTo>
                  <a:pt x="6" y="21"/>
                  <a:pt x="6" y="21"/>
                  <a:pt x="6" y="21"/>
                </a:cubicBezTo>
                <a:cubicBezTo>
                  <a:pt x="15" y="21"/>
                  <a:pt x="15" y="21"/>
                  <a:pt x="15" y="21"/>
                </a:cubicBezTo>
                <a:cubicBezTo>
                  <a:pt x="33" y="42"/>
                  <a:pt x="33" y="42"/>
                  <a:pt x="33" y="42"/>
                </a:cubicBezTo>
                <a:cubicBezTo>
                  <a:pt x="48" y="42"/>
                  <a:pt x="48" y="42"/>
                  <a:pt x="48" y="42"/>
                </a:cubicBezTo>
                <a:cubicBezTo>
                  <a:pt x="48" y="3"/>
                  <a:pt x="48" y="3"/>
                  <a:pt x="48" y="3"/>
                </a:cubicBezTo>
                <a:cubicBezTo>
                  <a:pt x="42" y="3"/>
                  <a:pt x="42" y="3"/>
                  <a:pt x="42" y="3"/>
                </a:cubicBezTo>
                <a:cubicBezTo>
                  <a:pt x="42" y="0"/>
                  <a:pt x="42" y="0"/>
                  <a:pt x="42" y="0"/>
                </a:cubicBezTo>
                <a:cubicBezTo>
                  <a:pt x="48" y="0"/>
                  <a:pt x="48" y="0"/>
                  <a:pt x="48" y="0"/>
                </a:cubicBezTo>
                <a:cubicBezTo>
                  <a:pt x="63" y="0"/>
                  <a:pt x="63" y="0"/>
                  <a:pt x="63" y="0"/>
                </a:cubicBezTo>
                <a:cubicBezTo>
                  <a:pt x="72" y="0"/>
                  <a:pt x="72" y="0"/>
                  <a:pt x="72" y="0"/>
                </a:cubicBezTo>
                <a:cubicBezTo>
                  <a:pt x="74" y="0"/>
                  <a:pt x="76" y="0"/>
                  <a:pt x="77" y="0"/>
                </a:cubicBezTo>
                <a:cubicBezTo>
                  <a:pt x="78" y="0"/>
                  <a:pt x="79" y="1"/>
                  <a:pt x="79" y="1"/>
                </a:cubicBezTo>
                <a:cubicBezTo>
                  <a:pt x="79" y="1"/>
                  <a:pt x="78" y="2"/>
                  <a:pt x="77" y="2"/>
                </a:cubicBezTo>
                <a:cubicBezTo>
                  <a:pt x="76" y="2"/>
                  <a:pt x="74" y="3"/>
                  <a:pt x="72" y="3"/>
                </a:cubicBezTo>
                <a:cubicBezTo>
                  <a:pt x="66" y="3"/>
                  <a:pt x="66" y="3"/>
                  <a:pt x="66" y="3"/>
                </a:cubicBezTo>
                <a:cubicBezTo>
                  <a:pt x="94" y="36"/>
                  <a:pt x="94" y="36"/>
                  <a:pt x="94" y="36"/>
                </a:cubicBezTo>
                <a:cubicBezTo>
                  <a:pt x="100" y="36"/>
                  <a:pt x="100" y="36"/>
                  <a:pt x="100" y="36"/>
                </a:cubicBezTo>
                <a:cubicBezTo>
                  <a:pt x="121" y="42"/>
                  <a:pt x="121" y="42"/>
                  <a:pt x="121" y="42"/>
                </a:cubicBezTo>
                <a:cubicBezTo>
                  <a:pt x="154" y="45"/>
                  <a:pt x="154" y="45"/>
                  <a:pt x="154" y="45"/>
                </a:cubicBezTo>
                <a:cubicBezTo>
                  <a:pt x="171" y="49"/>
                  <a:pt x="180" y="51"/>
                  <a:pt x="181" y="54"/>
                </a:cubicBezTo>
                <a:cubicBezTo>
                  <a:pt x="181" y="54"/>
                  <a:pt x="181" y="54"/>
                  <a:pt x="181" y="54"/>
                </a:cubicBezTo>
                <a:cubicBezTo>
                  <a:pt x="181" y="56"/>
                  <a:pt x="172" y="59"/>
                  <a:pt x="154" y="6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31" name="Freeform 229"/>
          <p:cNvSpPr>
            <a:spLocks noEditPoints="1"/>
          </p:cNvSpPr>
          <p:nvPr/>
        </p:nvSpPr>
        <p:spPr bwMode="auto">
          <a:xfrm>
            <a:off x="9611817" y="4193845"/>
            <a:ext cx="227887" cy="202809"/>
          </a:xfrm>
          <a:custGeom>
            <a:avLst/>
            <a:gdLst>
              <a:gd name="T0" fmla="*/ 151 w 151"/>
              <a:gd name="T1" fmla="*/ 115 h 133"/>
              <a:gd name="T2" fmla="*/ 151 w 151"/>
              <a:gd name="T3" fmla="*/ 133 h 133"/>
              <a:gd name="T4" fmla="*/ 43 w 151"/>
              <a:gd name="T5" fmla="*/ 133 h 133"/>
              <a:gd name="T6" fmla="*/ 43 w 151"/>
              <a:gd name="T7" fmla="*/ 115 h 133"/>
              <a:gd name="T8" fmla="*/ 55 w 151"/>
              <a:gd name="T9" fmla="*/ 97 h 133"/>
              <a:gd name="T10" fmla="*/ 43 w 151"/>
              <a:gd name="T11" fmla="*/ 97 h 133"/>
              <a:gd name="T12" fmla="*/ 17 w 151"/>
              <a:gd name="T13" fmla="*/ 87 h 133"/>
              <a:gd name="T14" fmla="*/ 6 w 151"/>
              <a:gd name="T15" fmla="*/ 61 h 133"/>
              <a:gd name="T16" fmla="*/ 6 w 151"/>
              <a:gd name="T17" fmla="*/ 31 h 133"/>
              <a:gd name="T18" fmla="*/ 0 w 151"/>
              <a:gd name="T19" fmla="*/ 25 h 133"/>
              <a:gd name="T20" fmla="*/ 3 w 151"/>
              <a:gd name="T21" fmla="*/ 12 h 133"/>
              <a:gd name="T22" fmla="*/ 49 w 151"/>
              <a:gd name="T23" fmla="*/ 12 h 133"/>
              <a:gd name="T24" fmla="*/ 52 w 151"/>
              <a:gd name="T25" fmla="*/ 0 h 133"/>
              <a:gd name="T26" fmla="*/ 142 w 151"/>
              <a:gd name="T27" fmla="*/ 0 h 133"/>
              <a:gd name="T28" fmla="*/ 145 w 151"/>
              <a:gd name="T29" fmla="*/ 18 h 133"/>
              <a:gd name="T30" fmla="*/ 139 w 151"/>
              <a:gd name="T31" fmla="*/ 22 h 133"/>
              <a:gd name="T32" fmla="*/ 139 w 151"/>
              <a:gd name="T33" fmla="*/ 97 h 133"/>
              <a:gd name="T34" fmla="*/ 151 w 151"/>
              <a:gd name="T35" fmla="*/ 115 h 133"/>
              <a:gd name="T36" fmla="*/ 55 w 151"/>
              <a:gd name="T37" fmla="*/ 73 h 133"/>
              <a:gd name="T38" fmla="*/ 55 w 151"/>
              <a:gd name="T39" fmla="*/ 37 h 133"/>
              <a:gd name="T40" fmla="*/ 30 w 151"/>
              <a:gd name="T41" fmla="*/ 37 h 133"/>
              <a:gd name="T42" fmla="*/ 30 w 151"/>
              <a:gd name="T43" fmla="*/ 61 h 133"/>
              <a:gd name="T44" fmla="*/ 34 w 151"/>
              <a:gd name="T45" fmla="*/ 69 h 133"/>
              <a:gd name="T46" fmla="*/ 43 w 151"/>
              <a:gd name="T47" fmla="*/ 73 h 133"/>
              <a:gd name="T48" fmla="*/ 55 w 151"/>
              <a:gd name="T49" fmla="*/ 7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 h="133">
                <a:moveTo>
                  <a:pt x="151" y="115"/>
                </a:moveTo>
                <a:cubicBezTo>
                  <a:pt x="151" y="133"/>
                  <a:pt x="151" y="133"/>
                  <a:pt x="151" y="133"/>
                </a:cubicBezTo>
                <a:cubicBezTo>
                  <a:pt x="43" y="133"/>
                  <a:pt x="43" y="133"/>
                  <a:pt x="43" y="133"/>
                </a:cubicBezTo>
                <a:cubicBezTo>
                  <a:pt x="43" y="115"/>
                  <a:pt x="43" y="115"/>
                  <a:pt x="43" y="115"/>
                </a:cubicBezTo>
                <a:cubicBezTo>
                  <a:pt x="55" y="97"/>
                  <a:pt x="55" y="97"/>
                  <a:pt x="55" y="97"/>
                </a:cubicBezTo>
                <a:cubicBezTo>
                  <a:pt x="43" y="97"/>
                  <a:pt x="43" y="97"/>
                  <a:pt x="43" y="97"/>
                </a:cubicBezTo>
                <a:cubicBezTo>
                  <a:pt x="33" y="97"/>
                  <a:pt x="24" y="94"/>
                  <a:pt x="17" y="87"/>
                </a:cubicBezTo>
                <a:cubicBezTo>
                  <a:pt x="10" y="79"/>
                  <a:pt x="6" y="71"/>
                  <a:pt x="6" y="61"/>
                </a:cubicBezTo>
                <a:cubicBezTo>
                  <a:pt x="6" y="31"/>
                  <a:pt x="6" y="31"/>
                  <a:pt x="6" y="31"/>
                </a:cubicBezTo>
                <a:cubicBezTo>
                  <a:pt x="0" y="25"/>
                  <a:pt x="0" y="25"/>
                  <a:pt x="0" y="25"/>
                </a:cubicBezTo>
                <a:cubicBezTo>
                  <a:pt x="3" y="12"/>
                  <a:pt x="3" y="12"/>
                  <a:pt x="3" y="12"/>
                </a:cubicBezTo>
                <a:cubicBezTo>
                  <a:pt x="49" y="12"/>
                  <a:pt x="49" y="12"/>
                  <a:pt x="49" y="12"/>
                </a:cubicBezTo>
                <a:cubicBezTo>
                  <a:pt x="52" y="0"/>
                  <a:pt x="52" y="0"/>
                  <a:pt x="52" y="0"/>
                </a:cubicBezTo>
                <a:cubicBezTo>
                  <a:pt x="142" y="0"/>
                  <a:pt x="142" y="0"/>
                  <a:pt x="142" y="0"/>
                </a:cubicBezTo>
                <a:cubicBezTo>
                  <a:pt x="145" y="18"/>
                  <a:pt x="145" y="18"/>
                  <a:pt x="145" y="18"/>
                </a:cubicBezTo>
                <a:cubicBezTo>
                  <a:pt x="139" y="22"/>
                  <a:pt x="139" y="22"/>
                  <a:pt x="139" y="22"/>
                </a:cubicBezTo>
                <a:cubicBezTo>
                  <a:pt x="139" y="97"/>
                  <a:pt x="139" y="97"/>
                  <a:pt x="139" y="97"/>
                </a:cubicBezTo>
                <a:lnTo>
                  <a:pt x="151" y="115"/>
                </a:lnTo>
                <a:close/>
                <a:moveTo>
                  <a:pt x="55" y="73"/>
                </a:moveTo>
                <a:cubicBezTo>
                  <a:pt x="55" y="37"/>
                  <a:pt x="55" y="37"/>
                  <a:pt x="55" y="37"/>
                </a:cubicBezTo>
                <a:cubicBezTo>
                  <a:pt x="30" y="37"/>
                  <a:pt x="30" y="37"/>
                  <a:pt x="30" y="37"/>
                </a:cubicBezTo>
                <a:cubicBezTo>
                  <a:pt x="30" y="61"/>
                  <a:pt x="30" y="61"/>
                  <a:pt x="30" y="61"/>
                </a:cubicBezTo>
                <a:cubicBezTo>
                  <a:pt x="30" y="64"/>
                  <a:pt x="32" y="67"/>
                  <a:pt x="34" y="69"/>
                </a:cubicBezTo>
                <a:cubicBezTo>
                  <a:pt x="36" y="72"/>
                  <a:pt x="39" y="73"/>
                  <a:pt x="43" y="73"/>
                </a:cubicBezTo>
                <a:lnTo>
                  <a:pt x="55" y="73"/>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32" name="Freeform 230"/>
          <p:cNvSpPr>
            <a:spLocks noEditPoints="1"/>
          </p:cNvSpPr>
          <p:nvPr/>
        </p:nvSpPr>
        <p:spPr bwMode="auto">
          <a:xfrm>
            <a:off x="9908070" y="4193845"/>
            <a:ext cx="218771" cy="221039"/>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121 w 145"/>
              <a:gd name="T27" fmla="*/ 115 h 146"/>
              <a:gd name="T28" fmla="*/ 121 w 145"/>
              <a:gd name="T29" fmla="*/ 31 h 146"/>
              <a:gd name="T30" fmla="*/ 119 w 145"/>
              <a:gd name="T31" fmla="*/ 26 h 146"/>
              <a:gd name="T32" fmla="*/ 115 w 145"/>
              <a:gd name="T33" fmla="*/ 25 h 146"/>
              <a:gd name="T34" fmla="*/ 103 w 145"/>
              <a:gd name="T35" fmla="*/ 25 h 146"/>
              <a:gd name="T36" fmla="*/ 99 w 145"/>
              <a:gd name="T37" fmla="*/ 26 h 146"/>
              <a:gd name="T38" fmla="*/ 97 w 145"/>
              <a:gd name="T39" fmla="*/ 31 h 146"/>
              <a:gd name="T40" fmla="*/ 97 w 145"/>
              <a:gd name="T41" fmla="*/ 61 h 146"/>
              <a:gd name="T42" fmla="*/ 49 w 145"/>
              <a:gd name="T43" fmla="*/ 61 h 146"/>
              <a:gd name="T44" fmla="*/ 49 w 145"/>
              <a:gd name="T45" fmla="*/ 31 h 146"/>
              <a:gd name="T46" fmla="*/ 47 w 145"/>
              <a:gd name="T47" fmla="*/ 26 h 146"/>
              <a:gd name="T48" fmla="*/ 43 w 145"/>
              <a:gd name="T49" fmla="*/ 25 h 146"/>
              <a:gd name="T50" fmla="*/ 30 w 145"/>
              <a:gd name="T51" fmla="*/ 25 h 146"/>
              <a:gd name="T52" fmla="*/ 26 w 145"/>
              <a:gd name="T53" fmla="*/ 26 h 146"/>
              <a:gd name="T54" fmla="*/ 24 w 145"/>
              <a:gd name="T55" fmla="*/ 31 h 146"/>
              <a:gd name="T56" fmla="*/ 24 w 145"/>
              <a:gd name="T57" fmla="*/ 115 h 146"/>
              <a:gd name="T58" fmla="*/ 26 w 145"/>
              <a:gd name="T59" fmla="*/ 120 h 146"/>
              <a:gd name="T60" fmla="*/ 30 w 145"/>
              <a:gd name="T61" fmla="*/ 121 h 146"/>
              <a:gd name="T62" fmla="*/ 43 w 145"/>
              <a:gd name="T63" fmla="*/ 121 h 146"/>
              <a:gd name="T64" fmla="*/ 47 w 145"/>
              <a:gd name="T65" fmla="*/ 120 h 146"/>
              <a:gd name="T66" fmla="*/ 49 w 145"/>
              <a:gd name="T67" fmla="*/ 115 h 146"/>
              <a:gd name="T68" fmla="*/ 49 w 145"/>
              <a:gd name="T69" fmla="*/ 85 h 146"/>
              <a:gd name="T70" fmla="*/ 97 w 145"/>
              <a:gd name="T71" fmla="*/ 85 h 146"/>
              <a:gd name="T72" fmla="*/ 97 w 145"/>
              <a:gd name="T73" fmla="*/ 115 h 146"/>
              <a:gd name="T74" fmla="*/ 99 w 145"/>
              <a:gd name="T75" fmla="*/ 120 h 146"/>
              <a:gd name="T76" fmla="*/ 103 w 145"/>
              <a:gd name="T77" fmla="*/ 121 h 146"/>
              <a:gd name="T78" fmla="*/ 115 w 145"/>
              <a:gd name="T79" fmla="*/ 121 h 146"/>
              <a:gd name="T80" fmla="*/ 119 w 145"/>
              <a:gd name="T81" fmla="*/ 120 h 146"/>
              <a:gd name="T82" fmla="*/ 121 w 145"/>
              <a:gd name="T83" fmla="*/ 11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5" h="146">
                <a:moveTo>
                  <a:pt x="145" y="28"/>
                </a:moveTo>
                <a:cubicBezTo>
                  <a:pt x="145" y="118"/>
                  <a:pt x="145" y="118"/>
                  <a:pt x="145" y="118"/>
                </a:cubicBezTo>
                <a:cubicBezTo>
                  <a:pt x="145" y="126"/>
                  <a:pt x="143" y="132"/>
                  <a:pt x="137" y="138"/>
                </a:cubicBezTo>
                <a:cubicBezTo>
                  <a:pt x="132" y="143"/>
                  <a:pt x="126" y="146"/>
                  <a:pt x="118"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6" y="0"/>
                  <a:pt x="132" y="3"/>
                  <a:pt x="137" y="8"/>
                </a:cubicBezTo>
                <a:cubicBezTo>
                  <a:pt x="143" y="14"/>
                  <a:pt x="145" y="20"/>
                  <a:pt x="145" y="28"/>
                </a:cubicBezTo>
                <a:close/>
                <a:moveTo>
                  <a:pt x="121" y="115"/>
                </a:moveTo>
                <a:cubicBezTo>
                  <a:pt x="121" y="31"/>
                  <a:pt x="121" y="31"/>
                  <a:pt x="121" y="31"/>
                </a:cubicBezTo>
                <a:cubicBezTo>
                  <a:pt x="121" y="29"/>
                  <a:pt x="121" y="28"/>
                  <a:pt x="119" y="26"/>
                </a:cubicBezTo>
                <a:cubicBezTo>
                  <a:pt x="118" y="25"/>
                  <a:pt x="117" y="25"/>
                  <a:pt x="115" y="25"/>
                </a:cubicBezTo>
                <a:cubicBezTo>
                  <a:pt x="103" y="25"/>
                  <a:pt x="103" y="25"/>
                  <a:pt x="103" y="25"/>
                </a:cubicBezTo>
                <a:cubicBezTo>
                  <a:pt x="101" y="25"/>
                  <a:pt x="100" y="25"/>
                  <a:pt x="99" y="26"/>
                </a:cubicBezTo>
                <a:cubicBezTo>
                  <a:pt x="98" y="28"/>
                  <a:pt x="97" y="29"/>
                  <a:pt x="97" y="31"/>
                </a:cubicBezTo>
                <a:cubicBezTo>
                  <a:pt x="97" y="61"/>
                  <a:pt x="97" y="61"/>
                  <a:pt x="97" y="61"/>
                </a:cubicBezTo>
                <a:cubicBezTo>
                  <a:pt x="49" y="61"/>
                  <a:pt x="49" y="61"/>
                  <a:pt x="49" y="61"/>
                </a:cubicBezTo>
                <a:cubicBezTo>
                  <a:pt x="49" y="31"/>
                  <a:pt x="49" y="31"/>
                  <a:pt x="49" y="31"/>
                </a:cubicBezTo>
                <a:cubicBezTo>
                  <a:pt x="49" y="29"/>
                  <a:pt x="48" y="28"/>
                  <a:pt x="47" y="26"/>
                </a:cubicBezTo>
                <a:cubicBezTo>
                  <a:pt x="46" y="25"/>
                  <a:pt x="44" y="25"/>
                  <a:pt x="43" y="25"/>
                </a:cubicBezTo>
                <a:cubicBezTo>
                  <a:pt x="30" y="25"/>
                  <a:pt x="30" y="25"/>
                  <a:pt x="30" y="25"/>
                </a:cubicBezTo>
                <a:cubicBezTo>
                  <a:pt x="29" y="25"/>
                  <a:pt x="27" y="25"/>
                  <a:pt x="26" y="26"/>
                </a:cubicBezTo>
                <a:cubicBezTo>
                  <a:pt x="25" y="28"/>
                  <a:pt x="24" y="29"/>
                  <a:pt x="24" y="31"/>
                </a:cubicBezTo>
                <a:cubicBezTo>
                  <a:pt x="24" y="115"/>
                  <a:pt x="24" y="115"/>
                  <a:pt x="24" y="115"/>
                </a:cubicBezTo>
                <a:cubicBezTo>
                  <a:pt x="24" y="117"/>
                  <a:pt x="25" y="118"/>
                  <a:pt x="26" y="120"/>
                </a:cubicBezTo>
                <a:cubicBezTo>
                  <a:pt x="27" y="121"/>
                  <a:pt x="29" y="121"/>
                  <a:pt x="30" y="121"/>
                </a:cubicBezTo>
                <a:cubicBezTo>
                  <a:pt x="43" y="121"/>
                  <a:pt x="43" y="121"/>
                  <a:pt x="43" y="121"/>
                </a:cubicBezTo>
                <a:cubicBezTo>
                  <a:pt x="44" y="121"/>
                  <a:pt x="46" y="121"/>
                  <a:pt x="47" y="120"/>
                </a:cubicBezTo>
                <a:cubicBezTo>
                  <a:pt x="48" y="118"/>
                  <a:pt x="49" y="117"/>
                  <a:pt x="49" y="115"/>
                </a:cubicBezTo>
                <a:cubicBezTo>
                  <a:pt x="49" y="85"/>
                  <a:pt x="49" y="85"/>
                  <a:pt x="49" y="85"/>
                </a:cubicBezTo>
                <a:cubicBezTo>
                  <a:pt x="97" y="85"/>
                  <a:pt x="97" y="85"/>
                  <a:pt x="97" y="85"/>
                </a:cubicBezTo>
                <a:cubicBezTo>
                  <a:pt x="97" y="115"/>
                  <a:pt x="97" y="115"/>
                  <a:pt x="97" y="115"/>
                </a:cubicBezTo>
                <a:cubicBezTo>
                  <a:pt x="97" y="117"/>
                  <a:pt x="98" y="118"/>
                  <a:pt x="99" y="120"/>
                </a:cubicBezTo>
                <a:cubicBezTo>
                  <a:pt x="100" y="121"/>
                  <a:pt x="101" y="121"/>
                  <a:pt x="103" y="121"/>
                </a:cubicBezTo>
                <a:cubicBezTo>
                  <a:pt x="115" y="121"/>
                  <a:pt x="115" y="121"/>
                  <a:pt x="115" y="121"/>
                </a:cubicBezTo>
                <a:cubicBezTo>
                  <a:pt x="117" y="121"/>
                  <a:pt x="118" y="121"/>
                  <a:pt x="119" y="120"/>
                </a:cubicBezTo>
                <a:cubicBezTo>
                  <a:pt x="121" y="118"/>
                  <a:pt x="121" y="117"/>
                  <a:pt x="121" y="115"/>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33" name="Freeform 231"/>
          <p:cNvSpPr>
            <a:spLocks noEditPoints="1"/>
          </p:cNvSpPr>
          <p:nvPr/>
        </p:nvSpPr>
        <p:spPr bwMode="auto">
          <a:xfrm>
            <a:off x="10195209" y="4193845"/>
            <a:ext cx="218771" cy="221039"/>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121 w 145"/>
              <a:gd name="T27" fmla="*/ 79 h 146"/>
              <a:gd name="T28" fmla="*/ 121 w 145"/>
              <a:gd name="T29" fmla="*/ 67 h 146"/>
              <a:gd name="T30" fmla="*/ 119 w 145"/>
              <a:gd name="T31" fmla="*/ 63 h 146"/>
              <a:gd name="T32" fmla="*/ 115 w 145"/>
              <a:gd name="T33" fmla="*/ 61 h 146"/>
              <a:gd name="T34" fmla="*/ 85 w 145"/>
              <a:gd name="T35" fmla="*/ 61 h 146"/>
              <a:gd name="T36" fmla="*/ 85 w 145"/>
              <a:gd name="T37" fmla="*/ 31 h 146"/>
              <a:gd name="T38" fmla="*/ 83 w 145"/>
              <a:gd name="T39" fmla="*/ 26 h 146"/>
              <a:gd name="T40" fmla="*/ 79 w 145"/>
              <a:gd name="T41" fmla="*/ 25 h 146"/>
              <a:gd name="T42" fmla="*/ 67 w 145"/>
              <a:gd name="T43" fmla="*/ 25 h 146"/>
              <a:gd name="T44" fmla="*/ 62 w 145"/>
              <a:gd name="T45" fmla="*/ 26 h 146"/>
              <a:gd name="T46" fmla="*/ 61 w 145"/>
              <a:gd name="T47" fmla="*/ 31 h 146"/>
              <a:gd name="T48" fmla="*/ 61 w 145"/>
              <a:gd name="T49" fmla="*/ 61 h 146"/>
              <a:gd name="T50" fmla="*/ 30 w 145"/>
              <a:gd name="T51" fmla="*/ 61 h 146"/>
              <a:gd name="T52" fmla="*/ 26 w 145"/>
              <a:gd name="T53" fmla="*/ 63 h 146"/>
              <a:gd name="T54" fmla="*/ 24 w 145"/>
              <a:gd name="T55" fmla="*/ 67 h 146"/>
              <a:gd name="T56" fmla="*/ 24 w 145"/>
              <a:gd name="T57" fmla="*/ 79 h 146"/>
              <a:gd name="T58" fmla="*/ 26 w 145"/>
              <a:gd name="T59" fmla="*/ 83 h 146"/>
              <a:gd name="T60" fmla="*/ 30 w 145"/>
              <a:gd name="T61" fmla="*/ 85 h 146"/>
              <a:gd name="T62" fmla="*/ 61 w 145"/>
              <a:gd name="T63" fmla="*/ 85 h 146"/>
              <a:gd name="T64" fmla="*/ 61 w 145"/>
              <a:gd name="T65" fmla="*/ 115 h 146"/>
              <a:gd name="T66" fmla="*/ 62 w 145"/>
              <a:gd name="T67" fmla="*/ 120 h 146"/>
              <a:gd name="T68" fmla="*/ 67 w 145"/>
              <a:gd name="T69" fmla="*/ 121 h 146"/>
              <a:gd name="T70" fmla="*/ 79 w 145"/>
              <a:gd name="T71" fmla="*/ 121 h 146"/>
              <a:gd name="T72" fmla="*/ 83 w 145"/>
              <a:gd name="T73" fmla="*/ 120 h 146"/>
              <a:gd name="T74" fmla="*/ 85 w 145"/>
              <a:gd name="T75" fmla="*/ 115 h 146"/>
              <a:gd name="T76" fmla="*/ 85 w 145"/>
              <a:gd name="T77" fmla="*/ 85 h 146"/>
              <a:gd name="T78" fmla="*/ 115 w 145"/>
              <a:gd name="T79" fmla="*/ 85 h 146"/>
              <a:gd name="T80" fmla="*/ 119 w 145"/>
              <a:gd name="T81" fmla="*/ 83 h 146"/>
              <a:gd name="T82" fmla="*/ 121 w 145"/>
              <a:gd name="T83"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5" h="146">
                <a:moveTo>
                  <a:pt x="145" y="28"/>
                </a:moveTo>
                <a:cubicBezTo>
                  <a:pt x="145" y="118"/>
                  <a:pt x="145" y="118"/>
                  <a:pt x="145" y="118"/>
                </a:cubicBezTo>
                <a:cubicBezTo>
                  <a:pt x="145" y="126"/>
                  <a:pt x="143" y="132"/>
                  <a:pt x="137" y="138"/>
                </a:cubicBezTo>
                <a:cubicBezTo>
                  <a:pt x="132" y="143"/>
                  <a:pt x="126" y="146"/>
                  <a:pt x="118"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6" y="0"/>
                  <a:pt x="132" y="3"/>
                  <a:pt x="137" y="8"/>
                </a:cubicBezTo>
                <a:cubicBezTo>
                  <a:pt x="143" y="14"/>
                  <a:pt x="145" y="20"/>
                  <a:pt x="145" y="28"/>
                </a:cubicBezTo>
                <a:close/>
                <a:moveTo>
                  <a:pt x="121" y="79"/>
                </a:moveTo>
                <a:cubicBezTo>
                  <a:pt x="121" y="67"/>
                  <a:pt x="121" y="67"/>
                  <a:pt x="121" y="67"/>
                </a:cubicBezTo>
                <a:cubicBezTo>
                  <a:pt x="121" y="65"/>
                  <a:pt x="121" y="64"/>
                  <a:pt x="119" y="63"/>
                </a:cubicBezTo>
                <a:cubicBezTo>
                  <a:pt x="118" y="61"/>
                  <a:pt x="117" y="61"/>
                  <a:pt x="115" y="61"/>
                </a:cubicBezTo>
                <a:cubicBezTo>
                  <a:pt x="85" y="61"/>
                  <a:pt x="85" y="61"/>
                  <a:pt x="85" y="61"/>
                </a:cubicBezTo>
                <a:cubicBezTo>
                  <a:pt x="85" y="31"/>
                  <a:pt x="85" y="31"/>
                  <a:pt x="85" y="31"/>
                </a:cubicBezTo>
                <a:cubicBezTo>
                  <a:pt x="85" y="29"/>
                  <a:pt x="84" y="28"/>
                  <a:pt x="83" y="26"/>
                </a:cubicBezTo>
                <a:cubicBezTo>
                  <a:pt x="82" y="25"/>
                  <a:pt x="80" y="25"/>
                  <a:pt x="79" y="25"/>
                </a:cubicBezTo>
                <a:cubicBezTo>
                  <a:pt x="67" y="25"/>
                  <a:pt x="67" y="25"/>
                  <a:pt x="67" y="25"/>
                </a:cubicBezTo>
                <a:cubicBezTo>
                  <a:pt x="65" y="25"/>
                  <a:pt x="64" y="25"/>
                  <a:pt x="62" y="26"/>
                </a:cubicBezTo>
                <a:cubicBezTo>
                  <a:pt x="61" y="28"/>
                  <a:pt x="61" y="29"/>
                  <a:pt x="61" y="31"/>
                </a:cubicBezTo>
                <a:cubicBezTo>
                  <a:pt x="61" y="61"/>
                  <a:pt x="61" y="61"/>
                  <a:pt x="61" y="61"/>
                </a:cubicBezTo>
                <a:cubicBezTo>
                  <a:pt x="30" y="61"/>
                  <a:pt x="30" y="61"/>
                  <a:pt x="30" y="61"/>
                </a:cubicBezTo>
                <a:cubicBezTo>
                  <a:pt x="29" y="61"/>
                  <a:pt x="27" y="61"/>
                  <a:pt x="26" y="63"/>
                </a:cubicBezTo>
                <a:cubicBezTo>
                  <a:pt x="25" y="64"/>
                  <a:pt x="24" y="65"/>
                  <a:pt x="24" y="67"/>
                </a:cubicBezTo>
                <a:cubicBezTo>
                  <a:pt x="24" y="79"/>
                  <a:pt x="24" y="79"/>
                  <a:pt x="24" y="79"/>
                </a:cubicBezTo>
                <a:cubicBezTo>
                  <a:pt x="24" y="81"/>
                  <a:pt x="25" y="82"/>
                  <a:pt x="26" y="83"/>
                </a:cubicBezTo>
                <a:cubicBezTo>
                  <a:pt x="27" y="84"/>
                  <a:pt x="29" y="85"/>
                  <a:pt x="30" y="85"/>
                </a:cubicBezTo>
                <a:cubicBezTo>
                  <a:pt x="61" y="85"/>
                  <a:pt x="61" y="85"/>
                  <a:pt x="61" y="85"/>
                </a:cubicBezTo>
                <a:cubicBezTo>
                  <a:pt x="61" y="115"/>
                  <a:pt x="61" y="115"/>
                  <a:pt x="61" y="115"/>
                </a:cubicBezTo>
                <a:cubicBezTo>
                  <a:pt x="61" y="117"/>
                  <a:pt x="61" y="118"/>
                  <a:pt x="62" y="120"/>
                </a:cubicBezTo>
                <a:cubicBezTo>
                  <a:pt x="64" y="121"/>
                  <a:pt x="65" y="121"/>
                  <a:pt x="67" y="121"/>
                </a:cubicBezTo>
                <a:cubicBezTo>
                  <a:pt x="79" y="121"/>
                  <a:pt x="79" y="121"/>
                  <a:pt x="79" y="121"/>
                </a:cubicBezTo>
                <a:cubicBezTo>
                  <a:pt x="80" y="121"/>
                  <a:pt x="82" y="121"/>
                  <a:pt x="83" y="120"/>
                </a:cubicBezTo>
                <a:cubicBezTo>
                  <a:pt x="84" y="118"/>
                  <a:pt x="85" y="117"/>
                  <a:pt x="85" y="115"/>
                </a:cubicBezTo>
                <a:cubicBezTo>
                  <a:pt x="85" y="85"/>
                  <a:pt x="85" y="85"/>
                  <a:pt x="85" y="85"/>
                </a:cubicBezTo>
                <a:cubicBezTo>
                  <a:pt x="115" y="85"/>
                  <a:pt x="115" y="85"/>
                  <a:pt x="115" y="85"/>
                </a:cubicBezTo>
                <a:cubicBezTo>
                  <a:pt x="117" y="85"/>
                  <a:pt x="118" y="84"/>
                  <a:pt x="119" y="83"/>
                </a:cubicBezTo>
                <a:cubicBezTo>
                  <a:pt x="121" y="82"/>
                  <a:pt x="121" y="81"/>
                  <a:pt x="121" y="7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34" name="Freeform 232"/>
          <p:cNvSpPr>
            <a:spLocks noEditPoints="1"/>
          </p:cNvSpPr>
          <p:nvPr/>
        </p:nvSpPr>
        <p:spPr bwMode="auto">
          <a:xfrm>
            <a:off x="10486904" y="4241697"/>
            <a:ext cx="139011" cy="143563"/>
          </a:xfrm>
          <a:custGeom>
            <a:avLst/>
            <a:gdLst>
              <a:gd name="T0" fmla="*/ 55 w 92"/>
              <a:gd name="T1" fmla="*/ 86 h 94"/>
              <a:gd name="T2" fmla="*/ 54 w 92"/>
              <a:gd name="T3" fmla="*/ 88 h 94"/>
              <a:gd name="T4" fmla="*/ 50 w 92"/>
              <a:gd name="T5" fmla="*/ 93 h 94"/>
              <a:gd name="T6" fmla="*/ 48 w 92"/>
              <a:gd name="T7" fmla="*/ 94 h 94"/>
              <a:gd name="T8" fmla="*/ 45 w 92"/>
              <a:gd name="T9" fmla="*/ 93 h 94"/>
              <a:gd name="T10" fmla="*/ 1 w 92"/>
              <a:gd name="T11" fmla="*/ 49 h 94"/>
              <a:gd name="T12" fmla="*/ 0 w 92"/>
              <a:gd name="T13" fmla="*/ 47 h 94"/>
              <a:gd name="T14" fmla="*/ 1 w 92"/>
              <a:gd name="T15" fmla="*/ 45 h 94"/>
              <a:gd name="T16" fmla="*/ 45 w 92"/>
              <a:gd name="T17" fmla="*/ 1 h 94"/>
              <a:gd name="T18" fmla="*/ 48 w 92"/>
              <a:gd name="T19" fmla="*/ 0 h 94"/>
              <a:gd name="T20" fmla="*/ 50 w 92"/>
              <a:gd name="T21" fmla="*/ 1 h 94"/>
              <a:gd name="T22" fmla="*/ 54 w 92"/>
              <a:gd name="T23" fmla="*/ 5 h 94"/>
              <a:gd name="T24" fmla="*/ 55 w 92"/>
              <a:gd name="T25" fmla="*/ 8 h 94"/>
              <a:gd name="T26" fmla="*/ 54 w 92"/>
              <a:gd name="T27" fmla="*/ 10 h 94"/>
              <a:gd name="T28" fmla="*/ 17 w 92"/>
              <a:gd name="T29" fmla="*/ 47 h 94"/>
              <a:gd name="T30" fmla="*/ 54 w 92"/>
              <a:gd name="T31" fmla="*/ 84 h 94"/>
              <a:gd name="T32" fmla="*/ 55 w 92"/>
              <a:gd name="T33" fmla="*/ 86 h 94"/>
              <a:gd name="T34" fmla="*/ 92 w 92"/>
              <a:gd name="T35" fmla="*/ 86 h 94"/>
              <a:gd name="T36" fmla="*/ 91 w 92"/>
              <a:gd name="T37" fmla="*/ 88 h 94"/>
              <a:gd name="T38" fmla="*/ 86 w 92"/>
              <a:gd name="T39" fmla="*/ 93 h 94"/>
              <a:gd name="T40" fmla="*/ 84 w 92"/>
              <a:gd name="T41" fmla="*/ 94 h 94"/>
              <a:gd name="T42" fmla="*/ 82 w 92"/>
              <a:gd name="T43" fmla="*/ 93 h 94"/>
              <a:gd name="T44" fmla="*/ 38 w 92"/>
              <a:gd name="T45" fmla="*/ 49 h 94"/>
              <a:gd name="T46" fmla="*/ 37 w 92"/>
              <a:gd name="T47" fmla="*/ 47 h 94"/>
              <a:gd name="T48" fmla="*/ 38 w 92"/>
              <a:gd name="T49" fmla="*/ 45 h 94"/>
              <a:gd name="T50" fmla="*/ 82 w 92"/>
              <a:gd name="T51" fmla="*/ 1 h 94"/>
              <a:gd name="T52" fmla="*/ 84 w 92"/>
              <a:gd name="T53" fmla="*/ 0 h 94"/>
              <a:gd name="T54" fmla="*/ 86 w 92"/>
              <a:gd name="T55" fmla="*/ 1 h 94"/>
              <a:gd name="T56" fmla="*/ 91 w 92"/>
              <a:gd name="T57" fmla="*/ 5 h 94"/>
              <a:gd name="T58" fmla="*/ 92 w 92"/>
              <a:gd name="T59" fmla="*/ 8 h 94"/>
              <a:gd name="T60" fmla="*/ 91 w 92"/>
              <a:gd name="T61" fmla="*/ 10 h 94"/>
              <a:gd name="T62" fmla="*/ 54 w 92"/>
              <a:gd name="T63" fmla="*/ 47 h 94"/>
              <a:gd name="T64" fmla="*/ 91 w 92"/>
              <a:gd name="T65" fmla="*/ 84 h 94"/>
              <a:gd name="T66" fmla="*/ 92 w 92"/>
              <a:gd name="T67" fmla="*/ 8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2" h="94">
                <a:moveTo>
                  <a:pt x="55" y="86"/>
                </a:moveTo>
                <a:cubicBezTo>
                  <a:pt x="55" y="87"/>
                  <a:pt x="55" y="88"/>
                  <a:pt x="54" y="88"/>
                </a:cubicBezTo>
                <a:cubicBezTo>
                  <a:pt x="50" y="93"/>
                  <a:pt x="50" y="93"/>
                  <a:pt x="50" y="93"/>
                </a:cubicBezTo>
                <a:cubicBezTo>
                  <a:pt x="49" y="94"/>
                  <a:pt x="48" y="94"/>
                  <a:pt x="48" y="94"/>
                </a:cubicBezTo>
                <a:cubicBezTo>
                  <a:pt x="47" y="94"/>
                  <a:pt x="46" y="94"/>
                  <a:pt x="45" y="93"/>
                </a:cubicBezTo>
                <a:cubicBezTo>
                  <a:pt x="1" y="49"/>
                  <a:pt x="1" y="49"/>
                  <a:pt x="1" y="49"/>
                </a:cubicBezTo>
                <a:cubicBezTo>
                  <a:pt x="1" y="49"/>
                  <a:pt x="0" y="48"/>
                  <a:pt x="0" y="47"/>
                </a:cubicBezTo>
                <a:cubicBezTo>
                  <a:pt x="0" y="46"/>
                  <a:pt x="1" y="45"/>
                  <a:pt x="1" y="45"/>
                </a:cubicBezTo>
                <a:cubicBezTo>
                  <a:pt x="45" y="1"/>
                  <a:pt x="45" y="1"/>
                  <a:pt x="45" y="1"/>
                </a:cubicBezTo>
                <a:cubicBezTo>
                  <a:pt x="46" y="0"/>
                  <a:pt x="47" y="0"/>
                  <a:pt x="48" y="0"/>
                </a:cubicBezTo>
                <a:cubicBezTo>
                  <a:pt x="48" y="0"/>
                  <a:pt x="49" y="0"/>
                  <a:pt x="50" y="1"/>
                </a:cubicBezTo>
                <a:cubicBezTo>
                  <a:pt x="54" y="5"/>
                  <a:pt x="54" y="5"/>
                  <a:pt x="54" y="5"/>
                </a:cubicBezTo>
                <a:cubicBezTo>
                  <a:pt x="55" y="6"/>
                  <a:pt x="55" y="7"/>
                  <a:pt x="55" y="8"/>
                </a:cubicBezTo>
                <a:cubicBezTo>
                  <a:pt x="55" y="8"/>
                  <a:pt x="55" y="9"/>
                  <a:pt x="54" y="10"/>
                </a:cubicBezTo>
                <a:cubicBezTo>
                  <a:pt x="17" y="47"/>
                  <a:pt x="17" y="47"/>
                  <a:pt x="17" y="47"/>
                </a:cubicBezTo>
                <a:cubicBezTo>
                  <a:pt x="54" y="84"/>
                  <a:pt x="54" y="84"/>
                  <a:pt x="54" y="84"/>
                </a:cubicBezTo>
                <a:cubicBezTo>
                  <a:pt x="55" y="85"/>
                  <a:pt x="55" y="85"/>
                  <a:pt x="55" y="86"/>
                </a:cubicBezTo>
                <a:close/>
                <a:moveTo>
                  <a:pt x="92" y="86"/>
                </a:moveTo>
                <a:cubicBezTo>
                  <a:pt x="92" y="87"/>
                  <a:pt x="91" y="88"/>
                  <a:pt x="91" y="88"/>
                </a:cubicBezTo>
                <a:cubicBezTo>
                  <a:pt x="86" y="93"/>
                  <a:pt x="86" y="93"/>
                  <a:pt x="86" y="93"/>
                </a:cubicBezTo>
                <a:cubicBezTo>
                  <a:pt x="85" y="94"/>
                  <a:pt x="85" y="94"/>
                  <a:pt x="84" y="94"/>
                </a:cubicBezTo>
                <a:cubicBezTo>
                  <a:pt x="83" y="94"/>
                  <a:pt x="82" y="94"/>
                  <a:pt x="82" y="93"/>
                </a:cubicBezTo>
                <a:cubicBezTo>
                  <a:pt x="38" y="49"/>
                  <a:pt x="38" y="49"/>
                  <a:pt x="38" y="49"/>
                </a:cubicBezTo>
                <a:cubicBezTo>
                  <a:pt x="37" y="49"/>
                  <a:pt x="37" y="48"/>
                  <a:pt x="37" y="47"/>
                </a:cubicBezTo>
                <a:cubicBezTo>
                  <a:pt x="37" y="46"/>
                  <a:pt x="37" y="45"/>
                  <a:pt x="38" y="45"/>
                </a:cubicBezTo>
                <a:cubicBezTo>
                  <a:pt x="82" y="1"/>
                  <a:pt x="82" y="1"/>
                  <a:pt x="82" y="1"/>
                </a:cubicBezTo>
                <a:cubicBezTo>
                  <a:pt x="82" y="0"/>
                  <a:pt x="83" y="0"/>
                  <a:pt x="84" y="0"/>
                </a:cubicBezTo>
                <a:cubicBezTo>
                  <a:pt x="85" y="0"/>
                  <a:pt x="85" y="0"/>
                  <a:pt x="86" y="1"/>
                </a:cubicBezTo>
                <a:cubicBezTo>
                  <a:pt x="91" y="5"/>
                  <a:pt x="91" y="5"/>
                  <a:pt x="91" y="5"/>
                </a:cubicBezTo>
                <a:cubicBezTo>
                  <a:pt x="91" y="6"/>
                  <a:pt x="92" y="7"/>
                  <a:pt x="92" y="8"/>
                </a:cubicBezTo>
                <a:cubicBezTo>
                  <a:pt x="92" y="8"/>
                  <a:pt x="91" y="9"/>
                  <a:pt x="91" y="10"/>
                </a:cubicBezTo>
                <a:cubicBezTo>
                  <a:pt x="54" y="47"/>
                  <a:pt x="54" y="47"/>
                  <a:pt x="54" y="47"/>
                </a:cubicBezTo>
                <a:cubicBezTo>
                  <a:pt x="91" y="84"/>
                  <a:pt x="91" y="84"/>
                  <a:pt x="91" y="84"/>
                </a:cubicBezTo>
                <a:cubicBezTo>
                  <a:pt x="91" y="85"/>
                  <a:pt x="92" y="85"/>
                  <a:pt x="92" y="8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35" name="Freeform 233"/>
          <p:cNvSpPr>
            <a:spLocks noEditPoints="1"/>
          </p:cNvSpPr>
          <p:nvPr/>
        </p:nvSpPr>
        <p:spPr bwMode="auto">
          <a:xfrm>
            <a:off x="10696559" y="4241697"/>
            <a:ext cx="139011" cy="143563"/>
          </a:xfrm>
          <a:custGeom>
            <a:avLst/>
            <a:gdLst>
              <a:gd name="T0" fmla="*/ 55 w 91"/>
              <a:gd name="T1" fmla="*/ 47 h 94"/>
              <a:gd name="T2" fmla="*/ 54 w 91"/>
              <a:gd name="T3" fmla="*/ 49 h 94"/>
              <a:gd name="T4" fmla="*/ 10 w 91"/>
              <a:gd name="T5" fmla="*/ 93 h 94"/>
              <a:gd name="T6" fmla="*/ 8 w 91"/>
              <a:gd name="T7" fmla="*/ 94 h 94"/>
              <a:gd name="T8" fmla="*/ 6 w 91"/>
              <a:gd name="T9" fmla="*/ 93 h 94"/>
              <a:gd name="T10" fmla="*/ 1 w 91"/>
              <a:gd name="T11" fmla="*/ 88 h 94"/>
              <a:gd name="T12" fmla="*/ 0 w 91"/>
              <a:gd name="T13" fmla="*/ 86 h 94"/>
              <a:gd name="T14" fmla="*/ 1 w 91"/>
              <a:gd name="T15" fmla="*/ 84 h 94"/>
              <a:gd name="T16" fmla="*/ 38 w 91"/>
              <a:gd name="T17" fmla="*/ 47 h 94"/>
              <a:gd name="T18" fmla="*/ 1 w 91"/>
              <a:gd name="T19" fmla="*/ 10 h 94"/>
              <a:gd name="T20" fmla="*/ 0 w 91"/>
              <a:gd name="T21" fmla="*/ 8 h 94"/>
              <a:gd name="T22" fmla="*/ 1 w 91"/>
              <a:gd name="T23" fmla="*/ 5 h 94"/>
              <a:gd name="T24" fmla="*/ 6 w 91"/>
              <a:gd name="T25" fmla="*/ 1 h 94"/>
              <a:gd name="T26" fmla="*/ 8 w 91"/>
              <a:gd name="T27" fmla="*/ 0 h 94"/>
              <a:gd name="T28" fmla="*/ 10 w 91"/>
              <a:gd name="T29" fmla="*/ 1 h 94"/>
              <a:gd name="T30" fmla="*/ 54 w 91"/>
              <a:gd name="T31" fmla="*/ 45 h 94"/>
              <a:gd name="T32" fmla="*/ 55 w 91"/>
              <a:gd name="T33" fmla="*/ 47 h 94"/>
              <a:gd name="T34" fmla="*/ 91 w 91"/>
              <a:gd name="T35" fmla="*/ 47 h 94"/>
              <a:gd name="T36" fmla="*/ 90 w 91"/>
              <a:gd name="T37" fmla="*/ 49 h 94"/>
              <a:gd name="T38" fmla="*/ 46 w 91"/>
              <a:gd name="T39" fmla="*/ 93 h 94"/>
              <a:gd name="T40" fmla="*/ 44 w 91"/>
              <a:gd name="T41" fmla="*/ 94 h 94"/>
              <a:gd name="T42" fmla="*/ 42 w 91"/>
              <a:gd name="T43" fmla="*/ 93 h 94"/>
              <a:gd name="T44" fmla="*/ 37 w 91"/>
              <a:gd name="T45" fmla="*/ 88 h 94"/>
              <a:gd name="T46" fmla="*/ 36 w 91"/>
              <a:gd name="T47" fmla="*/ 86 h 94"/>
              <a:gd name="T48" fmla="*/ 37 w 91"/>
              <a:gd name="T49" fmla="*/ 84 h 94"/>
              <a:gd name="T50" fmla="*/ 74 w 91"/>
              <a:gd name="T51" fmla="*/ 47 h 94"/>
              <a:gd name="T52" fmla="*/ 37 w 91"/>
              <a:gd name="T53" fmla="*/ 10 h 94"/>
              <a:gd name="T54" fmla="*/ 36 w 91"/>
              <a:gd name="T55" fmla="*/ 8 h 94"/>
              <a:gd name="T56" fmla="*/ 37 w 91"/>
              <a:gd name="T57" fmla="*/ 5 h 94"/>
              <a:gd name="T58" fmla="*/ 42 w 91"/>
              <a:gd name="T59" fmla="*/ 1 h 94"/>
              <a:gd name="T60" fmla="*/ 44 w 91"/>
              <a:gd name="T61" fmla="*/ 0 h 94"/>
              <a:gd name="T62" fmla="*/ 46 w 91"/>
              <a:gd name="T63" fmla="*/ 1 h 94"/>
              <a:gd name="T64" fmla="*/ 90 w 91"/>
              <a:gd name="T65" fmla="*/ 45 h 94"/>
              <a:gd name="T66" fmla="*/ 91 w 91"/>
              <a:gd name="T67" fmla="*/ 4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4">
                <a:moveTo>
                  <a:pt x="55" y="47"/>
                </a:moveTo>
                <a:cubicBezTo>
                  <a:pt x="55" y="48"/>
                  <a:pt x="55" y="49"/>
                  <a:pt x="54" y="49"/>
                </a:cubicBezTo>
                <a:cubicBezTo>
                  <a:pt x="10" y="93"/>
                  <a:pt x="10" y="93"/>
                  <a:pt x="10" y="93"/>
                </a:cubicBezTo>
                <a:cubicBezTo>
                  <a:pt x="9" y="94"/>
                  <a:pt x="9" y="94"/>
                  <a:pt x="8" y="94"/>
                </a:cubicBezTo>
                <a:cubicBezTo>
                  <a:pt x="7" y="94"/>
                  <a:pt x="6" y="94"/>
                  <a:pt x="6" y="93"/>
                </a:cubicBezTo>
                <a:cubicBezTo>
                  <a:pt x="1" y="88"/>
                  <a:pt x="1" y="88"/>
                  <a:pt x="1" y="88"/>
                </a:cubicBezTo>
                <a:cubicBezTo>
                  <a:pt x="0" y="88"/>
                  <a:pt x="0" y="87"/>
                  <a:pt x="0" y="86"/>
                </a:cubicBezTo>
                <a:cubicBezTo>
                  <a:pt x="0" y="85"/>
                  <a:pt x="0" y="85"/>
                  <a:pt x="1" y="84"/>
                </a:cubicBezTo>
                <a:cubicBezTo>
                  <a:pt x="38" y="47"/>
                  <a:pt x="38" y="47"/>
                  <a:pt x="38" y="47"/>
                </a:cubicBezTo>
                <a:cubicBezTo>
                  <a:pt x="1" y="10"/>
                  <a:pt x="1" y="10"/>
                  <a:pt x="1" y="10"/>
                </a:cubicBezTo>
                <a:cubicBezTo>
                  <a:pt x="0" y="9"/>
                  <a:pt x="0" y="8"/>
                  <a:pt x="0" y="8"/>
                </a:cubicBezTo>
                <a:cubicBezTo>
                  <a:pt x="0" y="7"/>
                  <a:pt x="0" y="6"/>
                  <a:pt x="1" y="5"/>
                </a:cubicBezTo>
                <a:cubicBezTo>
                  <a:pt x="6" y="1"/>
                  <a:pt x="6" y="1"/>
                  <a:pt x="6" y="1"/>
                </a:cubicBezTo>
                <a:cubicBezTo>
                  <a:pt x="6" y="0"/>
                  <a:pt x="7" y="0"/>
                  <a:pt x="8" y="0"/>
                </a:cubicBezTo>
                <a:cubicBezTo>
                  <a:pt x="9" y="0"/>
                  <a:pt x="9" y="0"/>
                  <a:pt x="10" y="1"/>
                </a:cubicBezTo>
                <a:cubicBezTo>
                  <a:pt x="54" y="45"/>
                  <a:pt x="54" y="45"/>
                  <a:pt x="54" y="45"/>
                </a:cubicBezTo>
                <a:cubicBezTo>
                  <a:pt x="55" y="45"/>
                  <a:pt x="55" y="46"/>
                  <a:pt x="55" y="47"/>
                </a:cubicBezTo>
                <a:close/>
                <a:moveTo>
                  <a:pt x="91" y="47"/>
                </a:moveTo>
                <a:cubicBezTo>
                  <a:pt x="91" y="48"/>
                  <a:pt x="91" y="49"/>
                  <a:pt x="90" y="49"/>
                </a:cubicBezTo>
                <a:cubicBezTo>
                  <a:pt x="46" y="93"/>
                  <a:pt x="46" y="93"/>
                  <a:pt x="46" y="93"/>
                </a:cubicBezTo>
                <a:cubicBezTo>
                  <a:pt x="46" y="94"/>
                  <a:pt x="45" y="94"/>
                  <a:pt x="44" y="94"/>
                </a:cubicBezTo>
                <a:cubicBezTo>
                  <a:pt x="43" y="94"/>
                  <a:pt x="42" y="94"/>
                  <a:pt x="42" y="93"/>
                </a:cubicBezTo>
                <a:cubicBezTo>
                  <a:pt x="37" y="88"/>
                  <a:pt x="37" y="88"/>
                  <a:pt x="37" y="88"/>
                </a:cubicBezTo>
                <a:cubicBezTo>
                  <a:pt x="36" y="88"/>
                  <a:pt x="36" y="87"/>
                  <a:pt x="36" y="86"/>
                </a:cubicBezTo>
                <a:cubicBezTo>
                  <a:pt x="36" y="85"/>
                  <a:pt x="36" y="85"/>
                  <a:pt x="37" y="84"/>
                </a:cubicBezTo>
                <a:cubicBezTo>
                  <a:pt x="74" y="47"/>
                  <a:pt x="74" y="47"/>
                  <a:pt x="74" y="47"/>
                </a:cubicBezTo>
                <a:cubicBezTo>
                  <a:pt x="37" y="10"/>
                  <a:pt x="37" y="10"/>
                  <a:pt x="37" y="10"/>
                </a:cubicBezTo>
                <a:cubicBezTo>
                  <a:pt x="36" y="9"/>
                  <a:pt x="36" y="8"/>
                  <a:pt x="36" y="8"/>
                </a:cubicBezTo>
                <a:cubicBezTo>
                  <a:pt x="36" y="7"/>
                  <a:pt x="36" y="6"/>
                  <a:pt x="37" y="5"/>
                </a:cubicBezTo>
                <a:cubicBezTo>
                  <a:pt x="42" y="1"/>
                  <a:pt x="42" y="1"/>
                  <a:pt x="42" y="1"/>
                </a:cubicBezTo>
                <a:cubicBezTo>
                  <a:pt x="42" y="0"/>
                  <a:pt x="43" y="0"/>
                  <a:pt x="44" y="0"/>
                </a:cubicBezTo>
                <a:cubicBezTo>
                  <a:pt x="45" y="0"/>
                  <a:pt x="46" y="0"/>
                  <a:pt x="46" y="1"/>
                </a:cubicBezTo>
                <a:cubicBezTo>
                  <a:pt x="90" y="45"/>
                  <a:pt x="90" y="45"/>
                  <a:pt x="90" y="45"/>
                </a:cubicBezTo>
                <a:cubicBezTo>
                  <a:pt x="91" y="45"/>
                  <a:pt x="91" y="46"/>
                  <a:pt x="91" y="47"/>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36" name="Freeform 234"/>
          <p:cNvSpPr>
            <a:spLocks noEditPoints="1"/>
          </p:cNvSpPr>
          <p:nvPr/>
        </p:nvSpPr>
        <p:spPr bwMode="auto">
          <a:xfrm>
            <a:off x="10919888" y="4239419"/>
            <a:ext cx="143570" cy="136724"/>
          </a:xfrm>
          <a:custGeom>
            <a:avLst/>
            <a:gdLst>
              <a:gd name="T0" fmla="*/ 95 w 95"/>
              <a:gd name="T1" fmla="*/ 47 h 91"/>
              <a:gd name="T2" fmla="*/ 94 w 95"/>
              <a:gd name="T3" fmla="*/ 49 h 91"/>
              <a:gd name="T4" fmla="*/ 89 w 95"/>
              <a:gd name="T5" fmla="*/ 54 h 91"/>
              <a:gd name="T6" fmla="*/ 87 w 95"/>
              <a:gd name="T7" fmla="*/ 55 h 91"/>
              <a:gd name="T8" fmla="*/ 85 w 95"/>
              <a:gd name="T9" fmla="*/ 54 h 91"/>
              <a:gd name="T10" fmla="*/ 48 w 95"/>
              <a:gd name="T11" fmla="*/ 17 h 91"/>
              <a:gd name="T12" fmla="*/ 10 w 95"/>
              <a:gd name="T13" fmla="*/ 54 h 91"/>
              <a:gd name="T14" fmla="*/ 8 w 95"/>
              <a:gd name="T15" fmla="*/ 55 h 91"/>
              <a:gd name="T16" fmla="*/ 6 w 95"/>
              <a:gd name="T17" fmla="*/ 54 h 91"/>
              <a:gd name="T18" fmla="*/ 1 w 95"/>
              <a:gd name="T19" fmla="*/ 49 h 91"/>
              <a:gd name="T20" fmla="*/ 0 w 95"/>
              <a:gd name="T21" fmla="*/ 47 h 91"/>
              <a:gd name="T22" fmla="*/ 1 w 95"/>
              <a:gd name="T23" fmla="*/ 45 h 91"/>
              <a:gd name="T24" fmla="*/ 45 w 95"/>
              <a:gd name="T25" fmla="*/ 1 h 91"/>
              <a:gd name="T26" fmla="*/ 48 w 95"/>
              <a:gd name="T27" fmla="*/ 0 h 91"/>
              <a:gd name="T28" fmla="*/ 50 w 95"/>
              <a:gd name="T29" fmla="*/ 1 h 91"/>
              <a:gd name="T30" fmla="*/ 94 w 95"/>
              <a:gd name="T31" fmla="*/ 45 h 91"/>
              <a:gd name="T32" fmla="*/ 95 w 95"/>
              <a:gd name="T33" fmla="*/ 47 h 91"/>
              <a:gd name="T34" fmla="*/ 95 w 95"/>
              <a:gd name="T35" fmla="*/ 83 h 91"/>
              <a:gd name="T36" fmla="*/ 94 w 95"/>
              <a:gd name="T37" fmla="*/ 85 h 91"/>
              <a:gd name="T38" fmla="*/ 89 w 95"/>
              <a:gd name="T39" fmla="*/ 90 h 91"/>
              <a:gd name="T40" fmla="*/ 87 w 95"/>
              <a:gd name="T41" fmla="*/ 91 h 91"/>
              <a:gd name="T42" fmla="*/ 85 w 95"/>
              <a:gd name="T43" fmla="*/ 90 h 91"/>
              <a:gd name="T44" fmla="*/ 48 w 95"/>
              <a:gd name="T45" fmla="*/ 53 h 91"/>
              <a:gd name="T46" fmla="*/ 10 w 95"/>
              <a:gd name="T47" fmla="*/ 90 h 91"/>
              <a:gd name="T48" fmla="*/ 8 w 95"/>
              <a:gd name="T49" fmla="*/ 91 h 91"/>
              <a:gd name="T50" fmla="*/ 6 w 95"/>
              <a:gd name="T51" fmla="*/ 90 h 91"/>
              <a:gd name="T52" fmla="*/ 1 w 95"/>
              <a:gd name="T53" fmla="*/ 85 h 91"/>
              <a:gd name="T54" fmla="*/ 0 w 95"/>
              <a:gd name="T55" fmla="*/ 83 h 91"/>
              <a:gd name="T56" fmla="*/ 1 w 95"/>
              <a:gd name="T57" fmla="*/ 81 h 91"/>
              <a:gd name="T58" fmla="*/ 45 w 95"/>
              <a:gd name="T59" fmla="*/ 37 h 91"/>
              <a:gd name="T60" fmla="*/ 48 w 95"/>
              <a:gd name="T61" fmla="*/ 36 h 91"/>
              <a:gd name="T62" fmla="*/ 50 w 95"/>
              <a:gd name="T63" fmla="*/ 37 h 91"/>
              <a:gd name="T64" fmla="*/ 94 w 95"/>
              <a:gd name="T65" fmla="*/ 81 h 91"/>
              <a:gd name="T66" fmla="*/ 95 w 95"/>
              <a:gd name="T67" fmla="*/ 8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5" h="91">
                <a:moveTo>
                  <a:pt x="95" y="47"/>
                </a:moveTo>
                <a:cubicBezTo>
                  <a:pt x="95" y="48"/>
                  <a:pt x="94" y="49"/>
                  <a:pt x="94" y="49"/>
                </a:cubicBezTo>
                <a:cubicBezTo>
                  <a:pt x="89" y="54"/>
                  <a:pt x="89" y="54"/>
                  <a:pt x="89" y="54"/>
                </a:cubicBezTo>
                <a:cubicBezTo>
                  <a:pt x="89" y="54"/>
                  <a:pt x="88" y="55"/>
                  <a:pt x="87" y="55"/>
                </a:cubicBezTo>
                <a:cubicBezTo>
                  <a:pt x="86" y="55"/>
                  <a:pt x="85" y="54"/>
                  <a:pt x="85" y="54"/>
                </a:cubicBezTo>
                <a:cubicBezTo>
                  <a:pt x="48" y="17"/>
                  <a:pt x="48" y="17"/>
                  <a:pt x="48" y="17"/>
                </a:cubicBezTo>
                <a:cubicBezTo>
                  <a:pt x="10" y="54"/>
                  <a:pt x="10" y="54"/>
                  <a:pt x="10" y="54"/>
                </a:cubicBezTo>
                <a:cubicBezTo>
                  <a:pt x="10" y="54"/>
                  <a:pt x="9" y="55"/>
                  <a:pt x="8" y="55"/>
                </a:cubicBezTo>
                <a:cubicBezTo>
                  <a:pt x="7" y="55"/>
                  <a:pt x="7" y="54"/>
                  <a:pt x="6" y="54"/>
                </a:cubicBezTo>
                <a:cubicBezTo>
                  <a:pt x="1" y="49"/>
                  <a:pt x="1" y="49"/>
                  <a:pt x="1" y="49"/>
                </a:cubicBezTo>
                <a:cubicBezTo>
                  <a:pt x="1" y="49"/>
                  <a:pt x="0" y="48"/>
                  <a:pt x="0" y="47"/>
                </a:cubicBezTo>
                <a:cubicBezTo>
                  <a:pt x="0" y="46"/>
                  <a:pt x="1" y="45"/>
                  <a:pt x="1" y="45"/>
                </a:cubicBezTo>
                <a:cubicBezTo>
                  <a:pt x="45" y="1"/>
                  <a:pt x="45" y="1"/>
                  <a:pt x="45" y="1"/>
                </a:cubicBezTo>
                <a:cubicBezTo>
                  <a:pt x="46" y="0"/>
                  <a:pt x="47" y="0"/>
                  <a:pt x="48" y="0"/>
                </a:cubicBezTo>
                <a:cubicBezTo>
                  <a:pt x="48" y="0"/>
                  <a:pt x="49" y="0"/>
                  <a:pt x="50" y="1"/>
                </a:cubicBezTo>
                <a:cubicBezTo>
                  <a:pt x="94" y="45"/>
                  <a:pt x="94" y="45"/>
                  <a:pt x="94" y="45"/>
                </a:cubicBezTo>
                <a:cubicBezTo>
                  <a:pt x="94" y="45"/>
                  <a:pt x="95" y="46"/>
                  <a:pt x="95" y="47"/>
                </a:cubicBezTo>
                <a:close/>
                <a:moveTo>
                  <a:pt x="95" y="83"/>
                </a:moveTo>
                <a:cubicBezTo>
                  <a:pt x="95" y="84"/>
                  <a:pt x="94" y="85"/>
                  <a:pt x="94" y="85"/>
                </a:cubicBezTo>
                <a:cubicBezTo>
                  <a:pt x="89" y="90"/>
                  <a:pt x="89" y="90"/>
                  <a:pt x="89" y="90"/>
                </a:cubicBezTo>
                <a:cubicBezTo>
                  <a:pt x="89" y="91"/>
                  <a:pt x="88" y="91"/>
                  <a:pt x="87" y="91"/>
                </a:cubicBezTo>
                <a:cubicBezTo>
                  <a:pt x="86" y="91"/>
                  <a:pt x="85" y="91"/>
                  <a:pt x="85" y="90"/>
                </a:cubicBezTo>
                <a:cubicBezTo>
                  <a:pt x="48" y="53"/>
                  <a:pt x="48" y="53"/>
                  <a:pt x="48" y="53"/>
                </a:cubicBezTo>
                <a:cubicBezTo>
                  <a:pt x="10" y="90"/>
                  <a:pt x="10" y="90"/>
                  <a:pt x="10" y="90"/>
                </a:cubicBezTo>
                <a:cubicBezTo>
                  <a:pt x="10" y="91"/>
                  <a:pt x="9" y="91"/>
                  <a:pt x="8" y="91"/>
                </a:cubicBezTo>
                <a:cubicBezTo>
                  <a:pt x="7" y="91"/>
                  <a:pt x="7" y="91"/>
                  <a:pt x="6" y="90"/>
                </a:cubicBezTo>
                <a:cubicBezTo>
                  <a:pt x="1" y="85"/>
                  <a:pt x="1" y="85"/>
                  <a:pt x="1" y="85"/>
                </a:cubicBezTo>
                <a:cubicBezTo>
                  <a:pt x="1" y="85"/>
                  <a:pt x="0" y="84"/>
                  <a:pt x="0" y="83"/>
                </a:cubicBezTo>
                <a:cubicBezTo>
                  <a:pt x="0" y="82"/>
                  <a:pt x="1" y="82"/>
                  <a:pt x="1" y="81"/>
                </a:cubicBezTo>
                <a:cubicBezTo>
                  <a:pt x="45" y="37"/>
                  <a:pt x="45" y="37"/>
                  <a:pt x="45" y="37"/>
                </a:cubicBezTo>
                <a:cubicBezTo>
                  <a:pt x="46" y="36"/>
                  <a:pt x="47" y="36"/>
                  <a:pt x="48" y="36"/>
                </a:cubicBezTo>
                <a:cubicBezTo>
                  <a:pt x="48" y="36"/>
                  <a:pt x="49" y="36"/>
                  <a:pt x="50" y="37"/>
                </a:cubicBezTo>
                <a:cubicBezTo>
                  <a:pt x="94" y="81"/>
                  <a:pt x="94" y="81"/>
                  <a:pt x="94" y="81"/>
                </a:cubicBezTo>
                <a:cubicBezTo>
                  <a:pt x="94" y="82"/>
                  <a:pt x="95" y="82"/>
                  <a:pt x="95" y="8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37" name="Freeform 235"/>
          <p:cNvSpPr>
            <a:spLocks noEditPoints="1"/>
          </p:cNvSpPr>
          <p:nvPr/>
        </p:nvSpPr>
        <p:spPr bwMode="auto">
          <a:xfrm>
            <a:off x="11152335" y="4234863"/>
            <a:ext cx="141289" cy="136724"/>
          </a:xfrm>
          <a:custGeom>
            <a:avLst/>
            <a:gdLst>
              <a:gd name="T0" fmla="*/ 94 w 94"/>
              <a:gd name="T1" fmla="*/ 8 h 91"/>
              <a:gd name="T2" fmla="*/ 94 w 94"/>
              <a:gd name="T3" fmla="*/ 10 h 91"/>
              <a:gd name="T4" fmla="*/ 49 w 94"/>
              <a:gd name="T5" fmla="*/ 54 h 91"/>
              <a:gd name="T6" fmla="*/ 47 w 94"/>
              <a:gd name="T7" fmla="*/ 55 h 91"/>
              <a:gd name="T8" fmla="*/ 45 w 94"/>
              <a:gd name="T9" fmla="*/ 54 h 91"/>
              <a:gd name="T10" fmla="*/ 1 w 94"/>
              <a:gd name="T11" fmla="*/ 10 h 91"/>
              <a:gd name="T12" fmla="*/ 0 w 94"/>
              <a:gd name="T13" fmla="*/ 8 h 91"/>
              <a:gd name="T14" fmla="*/ 1 w 94"/>
              <a:gd name="T15" fmla="*/ 5 h 91"/>
              <a:gd name="T16" fmla="*/ 6 w 94"/>
              <a:gd name="T17" fmla="*/ 1 h 91"/>
              <a:gd name="T18" fmla="*/ 8 w 94"/>
              <a:gd name="T19" fmla="*/ 0 h 91"/>
              <a:gd name="T20" fmla="*/ 10 w 94"/>
              <a:gd name="T21" fmla="*/ 1 h 91"/>
              <a:gd name="T22" fmla="*/ 47 w 94"/>
              <a:gd name="T23" fmla="*/ 38 h 91"/>
              <a:gd name="T24" fmla="*/ 84 w 94"/>
              <a:gd name="T25" fmla="*/ 1 h 91"/>
              <a:gd name="T26" fmla="*/ 87 w 94"/>
              <a:gd name="T27" fmla="*/ 0 h 91"/>
              <a:gd name="T28" fmla="*/ 89 w 94"/>
              <a:gd name="T29" fmla="*/ 1 h 91"/>
              <a:gd name="T30" fmla="*/ 94 w 94"/>
              <a:gd name="T31" fmla="*/ 5 h 91"/>
              <a:gd name="T32" fmla="*/ 94 w 94"/>
              <a:gd name="T33" fmla="*/ 8 h 91"/>
              <a:gd name="T34" fmla="*/ 94 w 94"/>
              <a:gd name="T35" fmla="*/ 44 h 91"/>
              <a:gd name="T36" fmla="*/ 94 w 94"/>
              <a:gd name="T37" fmla="*/ 46 h 91"/>
              <a:gd name="T38" fmla="*/ 49 w 94"/>
              <a:gd name="T39" fmla="*/ 90 h 91"/>
              <a:gd name="T40" fmla="*/ 47 w 94"/>
              <a:gd name="T41" fmla="*/ 91 h 91"/>
              <a:gd name="T42" fmla="*/ 45 w 94"/>
              <a:gd name="T43" fmla="*/ 90 h 91"/>
              <a:gd name="T44" fmla="*/ 1 w 94"/>
              <a:gd name="T45" fmla="*/ 46 h 91"/>
              <a:gd name="T46" fmla="*/ 0 w 94"/>
              <a:gd name="T47" fmla="*/ 44 h 91"/>
              <a:gd name="T48" fmla="*/ 1 w 94"/>
              <a:gd name="T49" fmla="*/ 42 h 91"/>
              <a:gd name="T50" fmla="*/ 6 w 94"/>
              <a:gd name="T51" fmla="*/ 37 h 91"/>
              <a:gd name="T52" fmla="*/ 8 w 94"/>
              <a:gd name="T53" fmla="*/ 36 h 91"/>
              <a:gd name="T54" fmla="*/ 10 w 94"/>
              <a:gd name="T55" fmla="*/ 37 h 91"/>
              <a:gd name="T56" fmla="*/ 47 w 94"/>
              <a:gd name="T57" fmla="*/ 74 h 91"/>
              <a:gd name="T58" fmla="*/ 84 w 94"/>
              <a:gd name="T59" fmla="*/ 37 h 91"/>
              <a:gd name="T60" fmla="*/ 87 w 94"/>
              <a:gd name="T61" fmla="*/ 36 h 91"/>
              <a:gd name="T62" fmla="*/ 89 w 94"/>
              <a:gd name="T63" fmla="*/ 37 h 91"/>
              <a:gd name="T64" fmla="*/ 94 w 94"/>
              <a:gd name="T65" fmla="*/ 42 h 91"/>
              <a:gd name="T66" fmla="*/ 94 w 94"/>
              <a:gd name="T67" fmla="*/ 4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91">
                <a:moveTo>
                  <a:pt x="94" y="8"/>
                </a:moveTo>
                <a:cubicBezTo>
                  <a:pt x="94" y="8"/>
                  <a:pt x="94" y="9"/>
                  <a:pt x="94" y="10"/>
                </a:cubicBezTo>
                <a:cubicBezTo>
                  <a:pt x="49" y="54"/>
                  <a:pt x="49" y="54"/>
                  <a:pt x="49" y="54"/>
                </a:cubicBezTo>
                <a:cubicBezTo>
                  <a:pt x="49" y="54"/>
                  <a:pt x="48" y="55"/>
                  <a:pt x="47" y="55"/>
                </a:cubicBezTo>
                <a:cubicBezTo>
                  <a:pt x="46" y="55"/>
                  <a:pt x="46" y="54"/>
                  <a:pt x="45" y="54"/>
                </a:cubicBezTo>
                <a:cubicBezTo>
                  <a:pt x="1" y="10"/>
                  <a:pt x="1" y="10"/>
                  <a:pt x="1" y="10"/>
                </a:cubicBezTo>
                <a:cubicBezTo>
                  <a:pt x="0" y="9"/>
                  <a:pt x="0" y="8"/>
                  <a:pt x="0" y="8"/>
                </a:cubicBezTo>
                <a:cubicBezTo>
                  <a:pt x="0" y="7"/>
                  <a:pt x="0" y="6"/>
                  <a:pt x="1" y="5"/>
                </a:cubicBezTo>
                <a:cubicBezTo>
                  <a:pt x="6" y="1"/>
                  <a:pt x="6" y="1"/>
                  <a:pt x="6" y="1"/>
                </a:cubicBezTo>
                <a:cubicBezTo>
                  <a:pt x="6" y="0"/>
                  <a:pt x="7" y="0"/>
                  <a:pt x="8" y="0"/>
                </a:cubicBezTo>
                <a:cubicBezTo>
                  <a:pt x="9" y="0"/>
                  <a:pt x="9" y="0"/>
                  <a:pt x="10" y="1"/>
                </a:cubicBezTo>
                <a:cubicBezTo>
                  <a:pt x="47" y="38"/>
                  <a:pt x="47" y="38"/>
                  <a:pt x="47" y="38"/>
                </a:cubicBezTo>
                <a:cubicBezTo>
                  <a:pt x="84" y="1"/>
                  <a:pt x="84" y="1"/>
                  <a:pt x="84" y="1"/>
                </a:cubicBezTo>
                <a:cubicBezTo>
                  <a:pt x="85" y="0"/>
                  <a:pt x="86" y="0"/>
                  <a:pt x="87" y="0"/>
                </a:cubicBezTo>
                <a:cubicBezTo>
                  <a:pt x="87" y="0"/>
                  <a:pt x="88" y="0"/>
                  <a:pt x="89" y="1"/>
                </a:cubicBezTo>
                <a:cubicBezTo>
                  <a:pt x="94" y="5"/>
                  <a:pt x="94" y="5"/>
                  <a:pt x="94" y="5"/>
                </a:cubicBezTo>
                <a:cubicBezTo>
                  <a:pt x="94" y="6"/>
                  <a:pt x="94" y="7"/>
                  <a:pt x="94" y="8"/>
                </a:cubicBezTo>
                <a:close/>
                <a:moveTo>
                  <a:pt x="94" y="44"/>
                </a:moveTo>
                <a:cubicBezTo>
                  <a:pt x="94" y="45"/>
                  <a:pt x="94" y="45"/>
                  <a:pt x="94" y="46"/>
                </a:cubicBezTo>
                <a:cubicBezTo>
                  <a:pt x="49" y="90"/>
                  <a:pt x="49" y="90"/>
                  <a:pt x="49" y="90"/>
                </a:cubicBezTo>
                <a:cubicBezTo>
                  <a:pt x="49" y="91"/>
                  <a:pt x="48" y="91"/>
                  <a:pt x="47" y="91"/>
                </a:cubicBezTo>
                <a:cubicBezTo>
                  <a:pt x="46" y="91"/>
                  <a:pt x="46" y="91"/>
                  <a:pt x="45" y="90"/>
                </a:cubicBezTo>
                <a:cubicBezTo>
                  <a:pt x="1" y="46"/>
                  <a:pt x="1" y="46"/>
                  <a:pt x="1" y="46"/>
                </a:cubicBezTo>
                <a:cubicBezTo>
                  <a:pt x="0" y="45"/>
                  <a:pt x="0" y="45"/>
                  <a:pt x="0" y="44"/>
                </a:cubicBezTo>
                <a:cubicBezTo>
                  <a:pt x="0" y="43"/>
                  <a:pt x="0" y="42"/>
                  <a:pt x="1" y="42"/>
                </a:cubicBezTo>
                <a:cubicBezTo>
                  <a:pt x="6" y="37"/>
                  <a:pt x="6" y="37"/>
                  <a:pt x="6" y="37"/>
                </a:cubicBezTo>
                <a:cubicBezTo>
                  <a:pt x="6" y="36"/>
                  <a:pt x="7" y="36"/>
                  <a:pt x="8" y="36"/>
                </a:cubicBezTo>
                <a:cubicBezTo>
                  <a:pt x="9" y="36"/>
                  <a:pt x="9" y="36"/>
                  <a:pt x="10" y="37"/>
                </a:cubicBezTo>
                <a:cubicBezTo>
                  <a:pt x="47" y="74"/>
                  <a:pt x="47" y="74"/>
                  <a:pt x="47" y="74"/>
                </a:cubicBezTo>
                <a:cubicBezTo>
                  <a:pt x="84" y="37"/>
                  <a:pt x="84" y="37"/>
                  <a:pt x="84" y="37"/>
                </a:cubicBezTo>
                <a:cubicBezTo>
                  <a:pt x="85" y="36"/>
                  <a:pt x="86" y="36"/>
                  <a:pt x="87" y="36"/>
                </a:cubicBezTo>
                <a:cubicBezTo>
                  <a:pt x="87" y="36"/>
                  <a:pt x="88" y="36"/>
                  <a:pt x="89" y="37"/>
                </a:cubicBezTo>
                <a:cubicBezTo>
                  <a:pt x="94" y="42"/>
                  <a:pt x="94" y="42"/>
                  <a:pt x="94" y="42"/>
                </a:cubicBezTo>
                <a:cubicBezTo>
                  <a:pt x="94" y="42"/>
                  <a:pt x="94" y="43"/>
                  <a:pt x="94" y="44"/>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38" name="Freeform 236"/>
          <p:cNvSpPr/>
          <p:nvPr/>
        </p:nvSpPr>
        <p:spPr bwMode="auto">
          <a:xfrm>
            <a:off x="11380220" y="4241697"/>
            <a:ext cx="84320" cy="143563"/>
          </a:xfrm>
          <a:custGeom>
            <a:avLst/>
            <a:gdLst>
              <a:gd name="T0" fmla="*/ 55 w 55"/>
              <a:gd name="T1" fmla="*/ 8 h 94"/>
              <a:gd name="T2" fmla="*/ 54 w 55"/>
              <a:gd name="T3" fmla="*/ 10 h 94"/>
              <a:gd name="T4" fmla="*/ 17 w 55"/>
              <a:gd name="T5" fmla="*/ 47 h 94"/>
              <a:gd name="T6" fmla="*/ 54 w 55"/>
              <a:gd name="T7" fmla="*/ 84 h 94"/>
              <a:gd name="T8" fmla="*/ 55 w 55"/>
              <a:gd name="T9" fmla="*/ 86 h 94"/>
              <a:gd name="T10" fmla="*/ 54 w 55"/>
              <a:gd name="T11" fmla="*/ 88 h 94"/>
              <a:gd name="T12" fmla="*/ 49 w 55"/>
              <a:gd name="T13" fmla="*/ 93 h 94"/>
              <a:gd name="T14" fmla="*/ 47 w 55"/>
              <a:gd name="T15" fmla="*/ 94 h 94"/>
              <a:gd name="T16" fmla="*/ 45 w 55"/>
              <a:gd name="T17" fmla="*/ 93 h 94"/>
              <a:gd name="T18" fmla="*/ 1 w 55"/>
              <a:gd name="T19" fmla="*/ 49 h 94"/>
              <a:gd name="T20" fmla="*/ 0 w 55"/>
              <a:gd name="T21" fmla="*/ 47 h 94"/>
              <a:gd name="T22" fmla="*/ 1 w 55"/>
              <a:gd name="T23" fmla="*/ 45 h 94"/>
              <a:gd name="T24" fmla="*/ 45 w 55"/>
              <a:gd name="T25" fmla="*/ 1 h 94"/>
              <a:gd name="T26" fmla="*/ 47 w 55"/>
              <a:gd name="T27" fmla="*/ 0 h 94"/>
              <a:gd name="T28" fmla="*/ 49 w 55"/>
              <a:gd name="T29" fmla="*/ 1 h 94"/>
              <a:gd name="T30" fmla="*/ 54 w 55"/>
              <a:gd name="T31" fmla="*/ 5 h 94"/>
              <a:gd name="T32" fmla="*/ 55 w 55"/>
              <a:gd name="T33"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94">
                <a:moveTo>
                  <a:pt x="55" y="8"/>
                </a:moveTo>
                <a:cubicBezTo>
                  <a:pt x="55" y="8"/>
                  <a:pt x="54" y="9"/>
                  <a:pt x="54" y="10"/>
                </a:cubicBezTo>
                <a:cubicBezTo>
                  <a:pt x="17" y="47"/>
                  <a:pt x="17" y="47"/>
                  <a:pt x="17" y="47"/>
                </a:cubicBezTo>
                <a:cubicBezTo>
                  <a:pt x="54" y="84"/>
                  <a:pt x="54" y="84"/>
                  <a:pt x="54" y="84"/>
                </a:cubicBezTo>
                <a:cubicBezTo>
                  <a:pt x="54" y="85"/>
                  <a:pt x="55" y="85"/>
                  <a:pt x="55" y="86"/>
                </a:cubicBezTo>
                <a:cubicBezTo>
                  <a:pt x="55" y="87"/>
                  <a:pt x="54" y="88"/>
                  <a:pt x="54" y="88"/>
                </a:cubicBezTo>
                <a:cubicBezTo>
                  <a:pt x="49" y="93"/>
                  <a:pt x="49" y="93"/>
                  <a:pt x="49" y="93"/>
                </a:cubicBezTo>
                <a:cubicBezTo>
                  <a:pt x="48" y="94"/>
                  <a:pt x="48" y="94"/>
                  <a:pt x="47" y="94"/>
                </a:cubicBezTo>
                <a:cubicBezTo>
                  <a:pt x="46" y="94"/>
                  <a:pt x="45" y="94"/>
                  <a:pt x="45" y="93"/>
                </a:cubicBezTo>
                <a:cubicBezTo>
                  <a:pt x="1" y="49"/>
                  <a:pt x="1" y="49"/>
                  <a:pt x="1" y="49"/>
                </a:cubicBezTo>
                <a:cubicBezTo>
                  <a:pt x="0" y="49"/>
                  <a:pt x="0" y="48"/>
                  <a:pt x="0" y="47"/>
                </a:cubicBezTo>
                <a:cubicBezTo>
                  <a:pt x="0" y="46"/>
                  <a:pt x="0" y="45"/>
                  <a:pt x="1" y="45"/>
                </a:cubicBezTo>
                <a:cubicBezTo>
                  <a:pt x="45" y="1"/>
                  <a:pt x="45" y="1"/>
                  <a:pt x="45" y="1"/>
                </a:cubicBezTo>
                <a:cubicBezTo>
                  <a:pt x="45" y="0"/>
                  <a:pt x="46" y="0"/>
                  <a:pt x="47" y="0"/>
                </a:cubicBezTo>
                <a:cubicBezTo>
                  <a:pt x="48" y="0"/>
                  <a:pt x="48" y="0"/>
                  <a:pt x="49" y="1"/>
                </a:cubicBezTo>
                <a:cubicBezTo>
                  <a:pt x="54" y="5"/>
                  <a:pt x="54" y="5"/>
                  <a:pt x="54" y="5"/>
                </a:cubicBezTo>
                <a:cubicBezTo>
                  <a:pt x="54" y="6"/>
                  <a:pt x="55" y="7"/>
                  <a:pt x="55" y="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39" name="Freeform 237"/>
          <p:cNvSpPr/>
          <p:nvPr/>
        </p:nvSpPr>
        <p:spPr bwMode="auto">
          <a:xfrm>
            <a:off x="11535183" y="4241697"/>
            <a:ext cx="82039" cy="143563"/>
          </a:xfrm>
          <a:custGeom>
            <a:avLst/>
            <a:gdLst>
              <a:gd name="T0" fmla="*/ 55 w 55"/>
              <a:gd name="T1" fmla="*/ 47 h 94"/>
              <a:gd name="T2" fmla="*/ 54 w 55"/>
              <a:gd name="T3" fmla="*/ 49 h 94"/>
              <a:gd name="T4" fmla="*/ 10 w 55"/>
              <a:gd name="T5" fmla="*/ 93 h 94"/>
              <a:gd name="T6" fmla="*/ 8 w 55"/>
              <a:gd name="T7" fmla="*/ 94 h 94"/>
              <a:gd name="T8" fmla="*/ 6 w 55"/>
              <a:gd name="T9" fmla="*/ 93 h 94"/>
              <a:gd name="T10" fmla="*/ 1 w 55"/>
              <a:gd name="T11" fmla="*/ 88 h 94"/>
              <a:gd name="T12" fmla="*/ 0 w 55"/>
              <a:gd name="T13" fmla="*/ 86 h 94"/>
              <a:gd name="T14" fmla="*/ 1 w 55"/>
              <a:gd name="T15" fmla="*/ 84 h 94"/>
              <a:gd name="T16" fmla="*/ 38 w 55"/>
              <a:gd name="T17" fmla="*/ 47 h 94"/>
              <a:gd name="T18" fmla="*/ 1 w 55"/>
              <a:gd name="T19" fmla="*/ 10 h 94"/>
              <a:gd name="T20" fmla="*/ 0 w 55"/>
              <a:gd name="T21" fmla="*/ 8 h 94"/>
              <a:gd name="T22" fmla="*/ 1 w 55"/>
              <a:gd name="T23" fmla="*/ 5 h 94"/>
              <a:gd name="T24" fmla="*/ 6 w 55"/>
              <a:gd name="T25" fmla="*/ 1 h 94"/>
              <a:gd name="T26" fmla="*/ 8 w 55"/>
              <a:gd name="T27" fmla="*/ 0 h 94"/>
              <a:gd name="T28" fmla="*/ 10 w 55"/>
              <a:gd name="T29" fmla="*/ 1 h 94"/>
              <a:gd name="T30" fmla="*/ 54 w 55"/>
              <a:gd name="T31" fmla="*/ 45 h 94"/>
              <a:gd name="T32" fmla="*/ 55 w 55"/>
              <a:gd name="T33" fmla="*/ 4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94">
                <a:moveTo>
                  <a:pt x="55" y="47"/>
                </a:moveTo>
                <a:cubicBezTo>
                  <a:pt x="55" y="48"/>
                  <a:pt x="55" y="49"/>
                  <a:pt x="54" y="49"/>
                </a:cubicBezTo>
                <a:cubicBezTo>
                  <a:pt x="10" y="93"/>
                  <a:pt x="10" y="93"/>
                  <a:pt x="10" y="93"/>
                </a:cubicBezTo>
                <a:cubicBezTo>
                  <a:pt x="9" y="94"/>
                  <a:pt x="9" y="94"/>
                  <a:pt x="8" y="94"/>
                </a:cubicBezTo>
                <a:cubicBezTo>
                  <a:pt x="7" y="94"/>
                  <a:pt x="6" y="94"/>
                  <a:pt x="6" y="93"/>
                </a:cubicBezTo>
                <a:cubicBezTo>
                  <a:pt x="1" y="88"/>
                  <a:pt x="1" y="88"/>
                  <a:pt x="1" y="88"/>
                </a:cubicBezTo>
                <a:cubicBezTo>
                  <a:pt x="0" y="88"/>
                  <a:pt x="0" y="87"/>
                  <a:pt x="0" y="86"/>
                </a:cubicBezTo>
                <a:cubicBezTo>
                  <a:pt x="0" y="85"/>
                  <a:pt x="0" y="85"/>
                  <a:pt x="1" y="84"/>
                </a:cubicBezTo>
                <a:cubicBezTo>
                  <a:pt x="38" y="47"/>
                  <a:pt x="38" y="47"/>
                  <a:pt x="38" y="47"/>
                </a:cubicBezTo>
                <a:cubicBezTo>
                  <a:pt x="1" y="10"/>
                  <a:pt x="1" y="10"/>
                  <a:pt x="1" y="10"/>
                </a:cubicBezTo>
                <a:cubicBezTo>
                  <a:pt x="0" y="9"/>
                  <a:pt x="0" y="8"/>
                  <a:pt x="0" y="8"/>
                </a:cubicBezTo>
                <a:cubicBezTo>
                  <a:pt x="0" y="7"/>
                  <a:pt x="0" y="6"/>
                  <a:pt x="1" y="5"/>
                </a:cubicBezTo>
                <a:cubicBezTo>
                  <a:pt x="6" y="1"/>
                  <a:pt x="6" y="1"/>
                  <a:pt x="6" y="1"/>
                </a:cubicBezTo>
                <a:cubicBezTo>
                  <a:pt x="6" y="0"/>
                  <a:pt x="7" y="0"/>
                  <a:pt x="8" y="0"/>
                </a:cubicBezTo>
                <a:cubicBezTo>
                  <a:pt x="9" y="0"/>
                  <a:pt x="9" y="0"/>
                  <a:pt x="10" y="1"/>
                </a:cubicBezTo>
                <a:cubicBezTo>
                  <a:pt x="54" y="45"/>
                  <a:pt x="54" y="45"/>
                  <a:pt x="54" y="45"/>
                </a:cubicBezTo>
                <a:cubicBezTo>
                  <a:pt x="55" y="45"/>
                  <a:pt x="55" y="46"/>
                  <a:pt x="55" y="47"/>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40" name="Freeform 238"/>
          <p:cNvSpPr/>
          <p:nvPr/>
        </p:nvSpPr>
        <p:spPr bwMode="auto">
          <a:xfrm>
            <a:off x="11635454" y="4273599"/>
            <a:ext cx="143570" cy="84316"/>
          </a:xfrm>
          <a:custGeom>
            <a:avLst/>
            <a:gdLst>
              <a:gd name="T0" fmla="*/ 94 w 94"/>
              <a:gd name="T1" fmla="*/ 47 h 55"/>
              <a:gd name="T2" fmla="*/ 93 w 94"/>
              <a:gd name="T3" fmla="*/ 49 h 55"/>
              <a:gd name="T4" fmla="*/ 88 w 94"/>
              <a:gd name="T5" fmla="*/ 54 h 55"/>
              <a:gd name="T6" fmla="*/ 86 w 94"/>
              <a:gd name="T7" fmla="*/ 55 h 55"/>
              <a:gd name="T8" fmla="*/ 84 w 94"/>
              <a:gd name="T9" fmla="*/ 54 h 55"/>
              <a:gd name="T10" fmla="*/ 47 w 94"/>
              <a:gd name="T11" fmla="*/ 17 h 55"/>
              <a:gd name="T12" fmla="*/ 10 w 94"/>
              <a:gd name="T13" fmla="*/ 54 h 55"/>
              <a:gd name="T14" fmla="*/ 7 w 94"/>
              <a:gd name="T15" fmla="*/ 55 h 55"/>
              <a:gd name="T16" fmla="*/ 5 w 94"/>
              <a:gd name="T17" fmla="*/ 54 h 55"/>
              <a:gd name="T18" fmla="*/ 0 w 94"/>
              <a:gd name="T19" fmla="*/ 49 h 55"/>
              <a:gd name="T20" fmla="*/ 0 w 94"/>
              <a:gd name="T21" fmla="*/ 47 h 55"/>
              <a:gd name="T22" fmla="*/ 0 w 94"/>
              <a:gd name="T23" fmla="*/ 45 h 55"/>
              <a:gd name="T24" fmla="*/ 45 w 94"/>
              <a:gd name="T25" fmla="*/ 1 h 55"/>
              <a:gd name="T26" fmla="*/ 47 w 94"/>
              <a:gd name="T27" fmla="*/ 0 h 55"/>
              <a:gd name="T28" fmla="*/ 49 w 94"/>
              <a:gd name="T29" fmla="*/ 1 h 55"/>
              <a:gd name="T30" fmla="*/ 93 w 94"/>
              <a:gd name="T31" fmla="*/ 45 h 55"/>
              <a:gd name="T32" fmla="*/ 94 w 94"/>
              <a:gd name="T33" fmla="*/ 4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55">
                <a:moveTo>
                  <a:pt x="94" y="47"/>
                </a:moveTo>
                <a:cubicBezTo>
                  <a:pt x="94" y="48"/>
                  <a:pt x="94" y="49"/>
                  <a:pt x="93" y="49"/>
                </a:cubicBezTo>
                <a:cubicBezTo>
                  <a:pt x="88" y="54"/>
                  <a:pt x="88" y="54"/>
                  <a:pt x="88" y="54"/>
                </a:cubicBezTo>
                <a:cubicBezTo>
                  <a:pt x="88" y="55"/>
                  <a:pt x="87" y="55"/>
                  <a:pt x="86" y="55"/>
                </a:cubicBezTo>
                <a:cubicBezTo>
                  <a:pt x="85" y="55"/>
                  <a:pt x="84" y="55"/>
                  <a:pt x="84" y="54"/>
                </a:cubicBezTo>
                <a:cubicBezTo>
                  <a:pt x="47" y="17"/>
                  <a:pt x="47" y="17"/>
                  <a:pt x="47" y="17"/>
                </a:cubicBezTo>
                <a:cubicBezTo>
                  <a:pt x="10" y="54"/>
                  <a:pt x="10" y="54"/>
                  <a:pt x="10" y="54"/>
                </a:cubicBezTo>
                <a:cubicBezTo>
                  <a:pt x="9" y="55"/>
                  <a:pt x="8" y="55"/>
                  <a:pt x="7" y="55"/>
                </a:cubicBezTo>
                <a:cubicBezTo>
                  <a:pt x="7" y="55"/>
                  <a:pt x="6" y="55"/>
                  <a:pt x="5" y="54"/>
                </a:cubicBezTo>
                <a:cubicBezTo>
                  <a:pt x="0" y="49"/>
                  <a:pt x="0" y="49"/>
                  <a:pt x="0" y="49"/>
                </a:cubicBezTo>
                <a:cubicBezTo>
                  <a:pt x="0" y="49"/>
                  <a:pt x="0" y="48"/>
                  <a:pt x="0" y="47"/>
                </a:cubicBezTo>
                <a:cubicBezTo>
                  <a:pt x="0" y="46"/>
                  <a:pt x="0" y="46"/>
                  <a:pt x="0" y="45"/>
                </a:cubicBezTo>
                <a:cubicBezTo>
                  <a:pt x="45" y="1"/>
                  <a:pt x="45" y="1"/>
                  <a:pt x="45" y="1"/>
                </a:cubicBezTo>
                <a:cubicBezTo>
                  <a:pt x="45" y="0"/>
                  <a:pt x="46" y="0"/>
                  <a:pt x="47" y="0"/>
                </a:cubicBezTo>
                <a:cubicBezTo>
                  <a:pt x="48" y="0"/>
                  <a:pt x="48" y="0"/>
                  <a:pt x="49" y="1"/>
                </a:cubicBezTo>
                <a:cubicBezTo>
                  <a:pt x="93" y="45"/>
                  <a:pt x="93" y="45"/>
                  <a:pt x="93" y="45"/>
                </a:cubicBezTo>
                <a:cubicBezTo>
                  <a:pt x="94" y="46"/>
                  <a:pt x="94" y="46"/>
                  <a:pt x="94" y="47"/>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41" name="Freeform 239"/>
          <p:cNvSpPr/>
          <p:nvPr/>
        </p:nvSpPr>
        <p:spPr bwMode="auto">
          <a:xfrm>
            <a:off x="11867899" y="4269042"/>
            <a:ext cx="143570" cy="84316"/>
          </a:xfrm>
          <a:custGeom>
            <a:avLst/>
            <a:gdLst>
              <a:gd name="T0" fmla="*/ 95 w 95"/>
              <a:gd name="T1" fmla="*/ 8 h 55"/>
              <a:gd name="T2" fmla="*/ 94 w 95"/>
              <a:gd name="T3" fmla="*/ 10 h 55"/>
              <a:gd name="T4" fmla="*/ 50 w 95"/>
              <a:gd name="T5" fmla="*/ 54 h 55"/>
              <a:gd name="T6" fmla="*/ 47 w 95"/>
              <a:gd name="T7" fmla="*/ 55 h 55"/>
              <a:gd name="T8" fmla="*/ 45 w 95"/>
              <a:gd name="T9" fmla="*/ 54 h 55"/>
              <a:gd name="T10" fmla="*/ 1 w 95"/>
              <a:gd name="T11" fmla="*/ 10 h 55"/>
              <a:gd name="T12" fmla="*/ 0 w 95"/>
              <a:gd name="T13" fmla="*/ 8 h 55"/>
              <a:gd name="T14" fmla="*/ 1 w 95"/>
              <a:gd name="T15" fmla="*/ 6 h 55"/>
              <a:gd name="T16" fmla="*/ 6 w 95"/>
              <a:gd name="T17" fmla="*/ 1 h 55"/>
              <a:gd name="T18" fmla="*/ 8 w 95"/>
              <a:gd name="T19" fmla="*/ 0 h 55"/>
              <a:gd name="T20" fmla="*/ 10 w 95"/>
              <a:gd name="T21" fmla="*/ 1 h 55"/>
              <a:gd name="T22" fmla="*/ 47 w 95"/>
              <a:gd name="T23" fmla="*/ 38 h 55"/>
              <a:gd name="T24" fmla="*/ 84 w 95"/>
              <a:gd name="T25" fmla="*/ 1 h 55"/>
              <a:gd name="T26" fmla="*/ 87 w 95"/>
              <a:gd name="T27" fmla="*/ 0 h 55"/>
              <a:gd name="T28" fmla="*/ 89 w 95"/>
              <a:gd name="T29" fmla="*/ 1 h 55"/>
              <a:gd name="T30" fmla="*/ 94 w 95"/>
              <a:gd name="T31" fmla="*/ 6 h 55"/>
              <a:gd name="T32" fmla="*/ 95 w 95"/>
              <a:gd name="T33"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55">
                <a:moveTo>
                  <a:pt x="95" y="8"/>
                </a:moveTo>
                <a:cubicBezTo>
                  <a:pt x="95" y="9"/>
                  <a:pt x="94" y="9"/>
                  <a:pt x="94" y="10"/>
                </a:cubicBezTo>
                <a:cubicBezTo>
                  <a:pt x="50" y="54"/>
                  <a:pt x="50" y="54"/>
                  <a:pt x="50" y="54"/>
                </a:cubicBezTo>
                <a:cubicBezTo>
                  <a:pt x="49" y="55"/>
                  <a:pt x="48" y="55"/>
                  <a:pt x="47" y="55"/>
                </a:cubicBezTo>
                <a:cubicBezTo>
                  <a:pt x="47" y="55"/>
                  <a:pt x="46" y="55"/>
                  <a:pt x="45" y="54"/>
                </a:cubicBezTo>
                <a:cubicBezTo>
                  <a:pt x="1" y="10"/>
                  <a:pt x="1" y="10"/>
                  <a:pt x="1" y="10"/>
                </a:cubicBezTo>
                <a:cubicBezTo>
                  <a:pt x="0" y="9"/>
                  <a:pt x="0" y="9"/>
                  <a:pt x="0" y="8"/>
                </a:cubicBezTo>
                <a:cubicBezTo>
                  <a:pt x="0" y="7"/>
                  <a:pt x="0" y="6"/>
                  <a:pt x="1" y="6"/>
                </a:cubicBezTo>
                <a:cubicBezTo>
                  <a:pt x="6" y="1"/>
                  <a:pt x="6" y="1"/>
                  <a:pt x="6" y="1"/>
                </a:cubicBezTo>
                <a:cubicBezTo>
                  <a:pt x="6" y="0"/>
                  <a:pt x="7" y="0"/>
                  <a:pt x="8" y="0"/>
                </a:cubicBezTo>
                <a:cubicBezTo>
                  <a:pt x="9" y="0"/>
                  <a:pt x="10" y="0"/>
                  <a:pt x="10" y="1"/>
                </a:cubicBezTo>
                <a:cubicBezTo>
                  <a:pt x="47" y="38"/>
                  <a:pt x="47" y="38"/>
                  <a:pt x="47" y="38"/>
                </a:cubicBezTo>
                <a:cubicBezTo>
                  <a:pt x="84" y="1"/>
                  <a:pt x="84" y="1"/>
                  <a:pt x="84" y="1"/>
                </a:cubicBezTo>
                <a:cubicBezTo>
                  <a:pt x="85" y="0"/>
                  <a:pt x="86" y="0"/>
                  <a:pt x="87" y="0"/>
                </a:cubicBezTo>
                <a:cubicBezTo>
                  <a:pt x="87" y="0"/>
                  <a:pt x="88" y="0"/>
                  <a:pt x="89" y="1"/>
                </a:cubicBezTo>
                <a:cubicBezTo>
                  <a:pt x="94" y="6"/>
                  <a:pt x="94" y="6"/>
                  <a:pt x="94" y="6"/>
                </a:cubicBezTo>
                <a:cubicBezTo>
                  <a:pt x="94" y="6"/>
                  <a:pt x="95" y="7"/>
                  <a:pt x="95" y="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42" name="Freeform 240"/>
          <p:cNvSpPr>
            <a:spLocks noEditPoints="1"/>
          </p:cNvSpPr>
          <p:nvPr/>
        </p:nvSpPr>
        <p:spPr bwMode="auto">
          <a:xfrm>
            <a:off x="838167" y="4629084"/>
            <a:ext cx="273465" cy="239270"/>
          </a:xfrm>
          <a:custGeom>
            <a:avLst/>
            <a:gdLst>
              <a:gd name="T0" fmla="*/ 181 w 181"/>
              <a:gd name="T1" fmla="*/ 15 h 158"/>
              <a:gd name="T2" fmla="*/ 181 w 181"/>
              <a:gd name="T3" fmla="*/ 118 h 158"/>
              <a:gd name="T4" fmla="*/ 177 w 181"/>
              <a:gd name="T5" fmla="*/ 129 h 158"/>
              <a:gd name="T6" fmla="*/ 166 w 181"/>
              <a:gd name="T7" fmla="*/ 133 h 158"/>
              <a:gd name="T8" fmla="*/ 115 w 181"/>
              <a:gd name="T9" fmla="*/ 133 h 158"/>
              <a:gd name="T10" fmla="*/ 116 w 181"/>
              <a:gd name="T11" fmla="*/ 141 h 158"/>
              <a:gd name="T12" fmla="*/ 119 w 181"/>
              <a:gd name="T13" fmla="*/ 147 h 158"/>
              <a:gd name="T14" fmla="*/ 121 w 181"/>
              <a:gd name="T15" fmla="*/ 151 h 158"/>
              <a:gd name="T16" fmla="*/ 119 w 181"/>
              <a:gd name="T17" fmla="*/ 156 h 158"/>
              <a:gd name="T18" fmla="*/ 115 w 181"/>
              <a:gd name="T19" fmla="*/ 158 h 158"/>
              <a:gd name="T20" fmla="*/ 67 w 181"/>
              <a:gd name="T21" fmla="*/ 158 h 158"/>
              <a:gd name="T22" fmla="*/ 62 w 181"/>
              <a:gd name="T23" fmla="*/ 156 h 158"/>
              <a:gd name="T24" fmla="*/ 60 w 181"/>
              <a:gd name="T25" fmla="*/ 151 h 158"/>
              <a:gd name="T26" fmla="*/ 62 w 181"/>
              <a:gd name="T27" fmla="*/ 147 h 158"/>
              <a:gd name="T28" fmla="*/ 65 w 181"/>
              <a:gd name="T29" fmla="*/ 141 h 158"/>
              <a:gd name="T30" fmla="*/ 67 w 181"/>
              <a:gd name="T31" fmla="*/ 133 h 158"/>
              <a:gd name="T32" fmla="*/ 15 w 181"/>
              <a:gd name="T33" fmla="*/ 133 h 158"/>
              <a:gd name="T34" fmla="*/ 4 w 181"/>
              <a:gd name="T35" fmla="*/ 129 h 158"/>
              <a:gd name="T36" fmla="*/ 0 w 181"/>
              <a:gd name="T37" fmla="*/ 118 h 158"/>
              <a:gd name="T38" fmla="*/ 0 w 181"/>
              <a:gd name="T39" fmla="*/ 15 h 158"/>
              <a:gd name="T40" fmla="*/ 4 w 181"/>
              <a:gd name="T41" fmla="*/ 5 h 158"/>
              <a:gd name="T42" fmla="*/ 15 w 181"/>
              <a:gd name="T43" fmla="*/ 0 h 158"/>
              <a:gd name="T44" fmla="*/ 166 w 181"/>
              <a:gd name="T45" fmla="*/ 0 h 158"/>
              <a:gd name="T46" fmla="*/ 177 w 181"/>
              <a:gd name="T47" fmla="*/ 5 h 158"/>
              <a:gd name="T48" fmla="*/ 181 w 181"/>
              <a:gd name="T49" fmla="*/ 15 h 158"/>
              <a:gd name="T50" fmla="*/ 169 w 181"/>
              <a:gd name="T51" fmla="*/ 94 h 158"/>
              <a:gd name="T52" fmla="*/ 169 w 181"/>
              <a:gd name="T53" fmla="*/ 15 h 158"/>
              <a:gd name="T54" fmla="*/ 168 w 181"/>
              <a:gd name="T55" fmla="*/ 13 h 158"/>
              <a:gd name="T56" fmla="*/ 166 w 181"/>
              <a:gd name="T57" fmla="*/ 12 h 158"/>
              <a:gd name="T58" fmla="*/ 15 w 181"/>
              <a:gd name="T59" fmla="*/ 12 h 158"/>
              <a:gd name="T60" fmla="*/ 13 w 181"/>
              <a:gd name="T61" fmla="*/ 13 h 158"/>
              <a:gd name="T62" fmla="*/ 12 w 181"/>
              <a:gd name="T63" fmla="*/ 15 h 158"/>
              <a:gd name="T64" fmla="*/ 12 w 181"/>
              <a:gd name="T65" fmla="*/ 94 h 158"/>
              <a:gd name="T66" fmla="*/ 13 w 181"/>
              <a:gd name="T67" fmla="*/ 96 h 158"/>
              <a:gd name="T68" fmla="*/ 15 w 181"/>
              <a:gd name="T69" fmla="*/ 97 h 158"/>
              <a:gd name="T70" fmla="*/ 166 w 181"/>
              <a:gd name="T71" fmla="*/ 97 h 158"/>
              <a:gd name="T72" fmla="*/ 168 w 181"/>
              <a:gd name="T73" fmla="*/ 96 h 158"/>
              <a:gd name="T74" fmla="*/ 169 w 181"/>
              <a:gd name="T75" fmla="*/ 9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1" h="158">
                <a:moveTo>
                  <a:pt x="181" y="15"/>
                </a:moveTo>
                <a:cubicBezTo>
                  <a:pt x="181" y="118"/>
                  <a:pt x="181" y="118"/>
                  <a:pt x="181" y="118"/>
                </a:cubicBezTo>
                <a:cubicBezTo>
                  <a:pt x="181" y="122"/>
                  <a:pt x="180" y="126"/>
                  <a:pt x="177" y="129"/>
                </a:cubicBezTo>
                <a:cubicBezTo>
                  <a:pt x="174" y="132"/>
                  <a:pt x="171" y="133"/>
                  <a:pt x="166" y="133"/>
                </a:cubicBezTo>
                <a:cubicBezTo>
                  <a:pt x="115" y="133"/>
                  <a:pt x="115" y="133"/>
                  <a:pt x="115" y="133"/>
                </a:cubicBezTo>
                <a:cubicBezTo>
                  <a:pt x="115" y="136"/>
                  <a:pt x="115" y="138"/>
                  <a:pt x="116" y="141"/>
                </a:cubicBezTo>
                <a:cubicBezTo>
                  <a:pt x="117" y="143"/>
                  <a:pt x="118" y="145"/>
                  <a:pt x="119" y="147"/>
                </a:cubicBezTo>
                <a:cubicBezTo>
                  <a:pt x="120" y="149"/>
                  <a:pt x="121" y="151"/>
                  <a:pt x="121" y="151"/>
                </a:cubicBezTo>
                <a:cubicBezTo>
                  <a:pt x="121" y="153"/>
                  <a:pt x="120" y="155"/>
                  <a:pt x="119" y="156"/>
                </a:cubicBezTo>
                <a:cubicBezTo>
                  <a:pt x="118" y="157"/>
                  <a:pt x="117" y="158"/>
                  <a:pt x="115" y="158"/>
                </a:cubicBezTo>
                <a:cubicBezTo>
                  <a:pt x="67" y="158"/>
                  <a:pt x="67" y="158"/>
                  <a:pt x="67" y="158"/>
                </a:cubicBezTo>
                <a:cubicBezTo>
                  <a:pt x="65" y="158"/>
                  <a:pt x="63" y="157"/>
                  <a:pt x="62" y="156"/>
                </a:cubicBezTo>
                <a:cubicBezTo>
                  <a:pt x="61" y="155"/>
                  <a:pt x="60" y="153"/>
                  <a:pt x="60" y="151"/>
                </a:cubicBezTo>
                <a:cubicBezTo>
                  <a:pt x="60" y="151"/>
                  <a:pt x="61" y="149"/>
                  <a:pt x="62" y="147"/>
                </a:cubicBezTo>
                <a:cubicBezTo>
                  <a:pt x="63" y="145"/>
                  <a:pt x="64" y="143"/>
                  <a:pt x="65" y="141"/>
                </a:cubicBezTo>
                <a:cubicBezTo>
                  <a:pt x="66" y="138"/>
                  <a:pt x="67" y="136"/>
                  <a:pt x="67" y="133"/>
                </a:cubicBezTo>
                <a:cubicBezTo>
                  <a:pt x="15" y="133"/>
                  <a:pt x="15" y="133"/>
                  <a:pt x="15" y="133"/>
                </a:cubicBezTo>
                <a:cubicBezTo>
                  <a:pt x="11" y="133"/>
                  <a:pt x="7" y="132"/>
                  <a:pt x="4" y="129"/>
                </a:cubicBezTo>
                <a:cubicBezTo>
                  <a:pt x="1" y="126"/>
                  <a:pt x="0" y="122"/>
                  <a:pt x="0" y="118"/>
                </a:cubicBezTo>
                <a:cubicBezTo>
                  <a:pt x="0" y="15"/>
                  <a:pt x="0" y="15"/>
                  <a:pt x="0" y="15"/>
                </a:cubicBezTo>
                <a:cubicBezTo>
                  <a:pt x="0" y="11"/>
                  <a:pt x="1" y="8"/>
                  <a:pt x="4" y="5"/>
                </a:cubicBezTo>
                <a:cubicBezTo>
                  <a:pt x="7" y="2"/>
                  <a:pt x="11" y="0"/>
                  <a:pt x="15" y="0"/>
                </a:cubicBezTo>
                <a:cubicBezTo>
                  <a:pt x="166" y="0"/>
                  <a:pt x="166" y="0"/>
                  <a:pt x="166" y="0"/>
                </a:cubicBezTo>
                <a:cubicBezTo>
                  <a:pt x="171" y="0"/>
                  <a:pt x="174" y="2"/>
                  <a:pt x="177" y="5"/>
                </a:cubicBezTo>
                <a:cubicBezTo>
                  <a:pt x="180" y="8"/>
                  <a:pt x="181" y="11"/>
                  <a:pt x="181" y="15"/>
                </a:cubicBezTo>
                <a:close/>
                <a:moveTo>
                  <a:pt x="169" y="94"/>
                </a:moveTo>
                <a:cubicBezTo>
                  <a:pt x="169" y="15"/>
                  <a:pt x="169" y="15"/>
                  <a:pt x="169" y="15"/>
                </a:cubicBezTo>
                <a:cubicBezTo>
                  <a:pt x="169" y="15"/>
                  <a:pt x="169" y="14"/>
                  <a:pt x="168" y="13"/>
                </a:cubicBezTo>
                <a:cubicBezTo>
                  <a:pt x="168" y="13"/>
                  <a:pt x="167" y="12"/>
                  <a:pt x="166" y="12"/>
                </a:cubicBezTo>
                <a:cubicBezTo>
                  <a:pt x="15" y="12"/>
                  <a:pt x="15" y="12"/>
                  <a:pt x="15" y="12"/>
                </a:cubicBezTo>
                <a:cubicBezTo>
                  <a:pt x="14" y="12"/>
                  <a:pt x="14" y="13"/>
                  <a:pt x="13" y="13"/>
                </a:cubicBezTo>
                <a:cubicBezTo>
                  <a:pt x="12" y="14"/>
                  <a:pt x="12" y="15"/>
                  <a:pt x="12" y="15"/>
                </a:cubicBezTo>
                <a:cubicBezTo>
                  <a:pt x="12" y="94"/>
                  <a:pt x="12" y="94"/>
                  <a:pt x="12" y="94"/>
                </a:cubicBezTo>
                <a:cubicBezTo>
                  <a:pt x="12" y="95"/>
                  <a:pt x="12" y="96"/>
                  <a:pt x="13" y="96"/>
                </a:cubicBezTo>
                <a:cubicBezTo>
                  <a:pt x="14" y="97"/>
                  <a:pt x="14" y="97"/>
                  <a:pt x="15" y="97"/>
                </a:cubicBezTo>
                <a:cubicBezTo>
                  <a:pt x="166" y="97"/>
                  <a:pt x="166" y="97"/>
                  <a:pt x="166" y="97"/>
                </a:cubicBezTo>
                <a:cubicBezTo>
                  <a:pt x="167" y="97"/>
                  <a:pt x="168" y="97"/>
                  <a:pt x="168" y="96"/>
                </a:cubicBezTo>
                <a:cubicBezTo>
                  <a:pt x="169" y="96"/>
                  <a:pt x="169" y="95"/>
                  <a:pt x="169" y="94"/>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43" name="Freeform 241"/>
          <p:cNvSpPr>
            <a:spLocks noEditPoints="1"/>
          </p:cNvSpPr>
          <p:nvPr/>
        </p:nvSpPr>
        <p:spPr bwMode="auto">
          <a:xfrm>
            <a:off x="1179999" y="4665543"/>
            <a:ext cx="275745" cy="182299"/>
          </a:xfrm>
          <a:custGeom>
            <a:avLst/>
            <a:gdLst>
              <a:gd name="T0" fmla="*/ 167 w 182"/>
              <a:gd name="T1" fmla="*/ 103 h 121"/>
              <a:gd name="T2" fmla="*/ 182 w 182"/>
              <a:gd name="T3" fmla="*/ 103 h 121"/>
              <a:gd name="T4" fmla="*/ 182 w 182"/>
              <a:gd name="T5" fmla="*/ 112 h 121"/>
              <a:gd name="T6" fmla="*/ 178 w 182"/>
              <a:gd name="T7" fmla="*/ 119 h 121"/>
              <a:gd name="T8" fmla="*/ 167 w 182"/>
              <a:gd name="T9" fmla="*/ 121 h 121"/>
              <a:gd name="T10" fmla="*/ 16 w 182"/>
              <a:gd name="T11" fmla="*/ 121 h 121"/>
              <a:gd name="T12" fmla="*/ 5 w 182"/>
              <a:gd name="T13" fmla="*/ 119 h 121"/>
              <a:gd name="T14" fmla="*/ 0 w 182"/>
              <a:gd name="T15" fmla="*/ 112 h 121"/>
              <a:gd name="T16" fmla="*/ 0 w 182"/>
              <a:gd name="T17" fmla="*/ 103 h 121"/>
              <a:gd name="T18" fmla="*/ 16 w 182"/>
              <a:gd name="T19" fmla="*/ 103 h 121"/>
              <a:gd name="T20" fmla="*/ 167 w 182"/>
              <a:gd name="T21" fmla="*/ 103 h 121"/>
              <a:gd name="T22" fmla="*/ 40 w 182"/>
              <a:gd name="T23" fmla="*/ 97 h 121"/>
              <a:gd name="T24" fmla="*/ 29 w 182"/>
              <a:gd name="T25" fmla="*/ 93 h 121"/>
              <a:gd name="T26" fmla="*/ 25 w 182"/>
              <a:gd name="T27" fmla="*/ 82 h 121"/>
              <a:gd name="T28" fmla="*/ 25 w 182"/>
              <a:gd name="T29" fmla="*/ 16 h 121"/>
              <a:gd name="T30" fmla="*/ 29 w 182"/>
              <a:gd name="T31" fmla="*/ 5 h 121"/>
              <a:gd name="T32" fmla="*/ 40 w 182"/>
              <a:gd name="T33" fmla="*/ 0 h 121"/>
              <a:gd name="T34" fmla="*/ 143 w 182"/>
              <a:gd name="T35" fmla="*/ 0 h 121"/>
              <a:gd name="T36" fmla="*/ 153 w 182"/>
              <a:gd name="T37" fmla="*/ 5 h 121"/>
              <a:gd name="T38" fmla="*/ 158 w 182"/>
              <a:gd name="T39" fmla="*/ 16 h 121"/>
              <a:gd name="T40" fmla="*/ 158 w 182"/>
              <a:gd name="T41" fmla="*/ 82 h 121"/>
              <a:gd name="T42" fmla="*/ 153 w 182"/>
              <a:gd name="T43" fmla="*/ 93 h 121"/>
              <a:gd name="T44" fmla="*/ 143 w 182"/>
              <a:gd name="T45" fmla="*/ 97 h 121"/>
              <a:gd name="T46" fmla="*/ 40 w 182"/>
              <a:gd name="T47" fmla="*/ 97 h 121"/>
              <a:gd name="T48" fmla="*/ 37 w 182"/>
              <a:gd name="T49" fmla="*/ 16 h 121"/>
              <a:gd name="T50" fmla="*/ 37 w 182"/>
              <a:gd name="T51" fmla="*/ 82 h 121"/>
              <a:gd name="T52" fmla="*/ 38 w 182"/>
              <a:gd name="T53" fmla="*/ 84 h 121"/>
              <a:gd name="T54" fmla="*/ 40 w 182"/>
              <a:gd name="T55" fmla="*/ 85 h 121"/>
              <a:gd name="T56" fmla="*/ 143 w 182"/>
              <a:gd name="T57" fmla="*/ 85 h 121"/>
              <a:gd name="T58" fmla="*/ 145 w 182"/>
              <a:gd name="T59" fmla="*/ 84 h 121"/>
              <a:gd name="T60" fmla="*/ 146 w 182"/>
              <a:gd name="T61" fmla="*/ 82 h 121"/>
              <a:gd name="T62" fmla="*/ 146 w 182"/>
              <a:gd name="T63" fmla="*/ 16 h 121"/>
              <a:gd name="T64" fmla="*/ 145 w 182"/>
              <a:gd name="T65" fmla="*/ 13 h 121"/>
              <a:gd name="T66" fmla="*/ 143 w 182"/>
              <a:gd name="T67" fmla="*/ 13 h 121"/>
              <a:gd name="T68" fmla="*/ 40 w 182"/>
              <a:gd name="T69" fmla="*/ 13 h 121"/>
              <a:gd name="T70" fmla="*/ 38 w 182"/>
              <a:gd name="T71" fmla="*/ 13 h 121"/>
              <a:gd name="T72" fmla="*/ 37 w 182"/>
              <a:gd name="T73" fmla="*/ 16 h 121"/>
              <a:gd name="T74" fmla="*/ 99 w 182"/>
              <a:gd name="T75" fmla="*/ 112 h 121"/>
              <a:gd name="T76" fmla="*/ 100 w 182"/>
              <a:gd name="T77" fmla="*/ 111 h 121"/>
              <a:gd name="T78" fmla="*/ 99 w 182"/>
              <a:gd name="T79" fmla="*/ 109 h 121"/>
              <a:gd name="T80" fmla="*/ 84 w 182"/>
              <a:gd name="T81" fmla="*/ 109 h 121"/>
              <a:gd name="T82" fmla="*/ 82 w 182"/>
              <a:gd name="T83" fmla="*/ 111 h 121"/>
              <a:gd name="T84" fmla="*/ 84 w 182"/>
              <a:gd name="T85" fmla="*/ 112 h 121"/>
              <a:gd name="T86" fmla="*/ 99 w 182"/>
              <a:gd name="T87" fmla="*/ 11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2" h="121">
                <a:moveTo>
                  <a:pt x="167" y="103"/>
                </a:moveTo>
                <a:cubicBezTo>
                  <a:pt x="182" y="103"/>
                  <a:pt x="182" y="103"/>
                  <a:pt x="182" y="103"/>
                </a:cubicBezTo>
                <a:cubicBezTo>
                  <a:pt x="182" y="112"/>
                  <a:pt x="182" y="112"/>
                  <a:pt x="182" y="112"/>
                </a:cubicBezTo>
                <a:cubicBezTo>
                  <a:pt x="182" y="115"/>
                  <a:pt x="180" y="117"/>
                  <a:pt x="178" y="119"/>
                </a:cubicBezTo>
                <a:cubicBezTo>
                  <a:pt x="175" y="121"/>
                  <a:pt x="171" y="121"/>
                  <a:pt x="167" y="121"/>
                </a:cubicBezTo>
                <a:cubicBezTo>
                  <a:pt x="16" y="121"/>
                  <a:pt x="16" y="121"/>
                  <a:pt x="16" y="121"/>
                </a:cubicBezTo>
                <a:cubicBezTo>
                  <a:pt x="11" y="121"/>
                  <a:pt x="8" y="121"/>
                  <a:pt x="5" y="119"/>
                </a:cubicBezTo>
                <a:cubicBezTo>
                  <a:pt x="2" y="117"/>
                  <a:pt x="0" y="115"/>
                  <a:pt x="0" y="112"/>
                </a:cubicBezTo>
                <a:cubicBezTo>
                  <a:pt x="0" y="103"/>
                  <a:pt x="0" y="103"/>
                  <a:pt x="0" y="103"/>
                </a:cubicBezTo>
                <a:cubicBezTo>
                  <a:pt x="16" y="103"/>
                  <a:pt x="16" y="103"/>
                  <a:pt x="16" y="103"/>
                </a:cubicBezTo>
                <a:lnTo>
                  <a:pt x="167" y="103"/>
                </a:lnTo>
                <a:close/>
                <a:moveTo>
                  <a:pt x="40" y="97"/>
                </a:moveTo>
                <a:cubicBezTo>
                  <a:pt x="36" y="97"/>
                  <a:pt x="32" y="96"/>
                  <a:pt x="29" y="93"/>
                </a:cubicBezTo>
                <a:cubicBezTo>
                  <a:pt x="26" y="90"/>
                  <a:pt x="25" y="86"/>
                  <a:pt x="25" y="82"/>
                </a:cubicBezTo>
                <a:cubicBezTo>
                  <a:pt x="25" y="16"/>
                  <a:pt x="25" y="16"/>
                  <a:pt x="25" y="16"/>
                </a:cubicBezTo>
                <a:cubicBezTo>
                  <a:pt x="25" y="11"/>
                  <a:pt x="26" y="8"/>
                  <a:pt x="29" y="5"/>
                </a:cubicBezTo>
                <a:cubicBezTo>
                  <a:pt x="32" y="2"/>
                  <a:pt x="36" y="0"/>
                  <a:pt x="40" y="0"/>
                </a:cubicBezTo>
                <a:cubicBezTo>
                  <a:pt x="143" y="0"/>
                  <a:pt x="143" y="0"/>
                  <a:pt x="143" y="0"/>
                </a:cubicBezTo>
                <a:cubicBezTo>
                  <a:pt x="147" y="0"/>
                  <a:pt x="150" y="2"/>
                  <a:pt x="153" y="5"/>
                </a:cubicBezTo>
                <a:cubicBezTo>
                  <a:pt x="156" y="8"/>
                  <a:pt x="158" y="11"/>
                  <a:pt x="158" y="16"/>
                </a:cubicBezTo>
                <a:cubicBezTo>
                  <a:pt x="158" y="82"/>
                  <a:pt x="158" y="82"/>
                  <a:pt x="158" y="82"/>
                </a:cubicBezTo>
                <a:cubicBezTo>
                  <a:pt x="158" y="86"/>
                  <a:pt x="156" y="90"/>
                  <a:pt x="153" y="93"/>
                </a:cubicBezTo>
                <a:cubicBezTo>
                  <a:pt x="150" y="96"/>
                  <a:pt x="147" y="97"/>
                  <a:pt x="143" y="97"/>
                </a:cubicBezTo>
                <a:lnTo>
                  <a:pt x="40" y="97"/>
                </a:lnTo>
                <a:close/>
                <a:moveTo>
                  <a:pt x="37" y="16"/>
                </a:moveTo>
                <a:cubicBezTo>
                  <a:pt x="37" y="82"/>
                  <a:pt x="37" y="82"/>
                  <a:pt x="37" y="82"/>
                </a:cubicBezTo>
                <a:cubicBezTo>
                  <a:pt x="37" y="83"/>
                  <a:pt x="37" y="84"/>
                  <a:pt x="38" y="84"/>
                </a:cubicBezTo>
                <a:cubicBezTo>
                  <a:pt x="38" y="85"/>
                  <a:pt x="39" y="85"/>
                  <a:pt x="40" y="85"/>
                </a:cubicBezTo>
                <a:cubicBezTo>
                  <a:pt x="143" y="85"/>
                  <a:pt x="143" y="85"/>
                  <a:pt x="143" y="85"/>
                </a:cubicBezTo>
                <a:cubicBezTo>
                  <a:pt x="143" y="85"/>
                  <a:pt x="144" y="85"/>
                  <a:pt x="145" y="84"/>
                </a:cubicBezTo>
                <a:cubicBezTo>
                  <a:pt x="145" y="84"/>
                  <a:pt x="146" y="83"/>
                  <a:pt x="146" y="82"/>
                </a:cubicBezTo>
                <a:cubicBezTo>
                  <a:pt x="146" y="16"/>
                  <a:pt x="146" y="16"/>
                  <a:pt x="146" y="16"/>
                </a:cubicBezTo>
                <a:cubicBezTo>
                  <a:pt x="146" y="15"/>
                  <a:pt x="145" y="14"/>
                  <a:pt x="145" y="13"/>
                </a:cubicBezTo>
                <a:cubicBezTo>
                  <a:pt x="144" y="13"/>
                  <a:pt x="143" y="13"/>
                  <a:pt x="143" y="13"/>
                </a:cubicBezTo>
                <a:cubicBezTo>
                  <a:pt x="40" y="13"/>
                  <a:pt x="40" y="13"/>
                  <a:pt x="40" y="13"/>
                </a:cubicBezTo>
                <a:cubicBezTo>
                  <a:pt x="39" y="13"/>
                  <a:pt x="38" y="13"/>
                  <a:pt x="38" y="13"/>
                </a:cubicBezTo>
                <a:cubicBezTo>
                  <a:pt x="37" y="14"/>
                  <a:pt x="37" y="15"/>
                  <a:pt x="37" y="16"/>
                </a:cubicBezTo>
                <a:close/>
                <a:moveTo>
                  <a:pt x="99" y="112"/>
                </a:moveTo>
                <a:cubicBezTo>
                  <a:pt x="100" y="112"/>
                  <a:pt x="100" y="112"/>
                  <a:pt x="100" y="111"/>
                </a:cubicBezTo>
                <a:cubicBezTo>
                  <a:pt x="100" y="110"/>
                  <a:pt x="100" y="109"/>
                  <a:pt x="99" y="109"/>
                </a:cubicBezTo>
                <a:cubicBezTo>
                  <a:pt x="84" y="109"/>
                  <a:pt x="84" y="109"/>
                  <a:pt x="84" y="109"/>
                </a:cubicBezTo>
                <a:cubicBezTo>
                  <a:pt x="83" y="109"/>
                  <a:pt x="82" y="110"/>
                  <a:pt x="82" y="111"/>
                </a:cubicBezTo>
                <a:cubicBezTo>
                  <a:pt x="82" y="112"/>
                  <a:pt x="83" y="112"/>
                  <a:pt x="84" y="112"/>
                </a:cubicBezTo>
                <a:lnTo>
                  <a:pt x="99" y="112"/>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44" name="Freeform 242"/>
          <p:cNvSpPr>
            <a:spLocks noEditPoints="1"/>
          </p:cNvSpPr>
          <p:nvPr/>
        </p:nvSpPr>
        <p:spPr bwMode="auto">
          <a:xfrm>
            <a:off x="1521828" y="4647316"/>
            <a:ext cx="166359" cy="200530"/>
          </a:xfrm>
          <a:custGeom>
            <a:avLst/>
            <a:gdLst>
              <a:gd name="T0" fmla="*/ 109 w 109"/>
              <a:gd name="T1" fmla="*/ 15 h 133"/>
              <a:gd name="T2" fmla="*/ 109 w 109"/>
              <a:gd name="T3" fmla="*/ 118 h 133"/>
              <a:gd name="T4" fmla="*/ 104 w 109"/>
              <a:gd name="T5" fmla="*/ 129 h 133"/>
              <a:gd name="T6" fmla="*/ 94 w 109"/>
              <a:gd name="T7" fmla="*/ 133 h 133"/>
              <a:gd name="T8" fmla="*/ 15 w 109"/>
              <a:gd name="T9" fmla="*/ 133 h 133"/>
              <a:gd name="T10" fmla="*/ 4 w 109"/>
              <a:gd name="T11" fmla="*/ 129 h 133"/>
              <a:gd name="T12" fmla="*/ 0 w 109"/>
              <a:gd name="T13" fmla="*/ 118 h 133"/>
              <a:gd name="T14" fmla="*/ 0 w 109"/>
              <a:gd name="T15" fmla="*/ 15 h 133"/>
              <a:gd name="T16" fmla="*/ 4 w 109"/>
              <a:gd name="T17" fmla="*/ 5 h 133"/>
              <a:gd name="T18" fmla="*/ 15 w 109"/>
              <a:gd name="T19" fmla="*/ 0 h 133"/>
              <a:gd name="T20" fmla="*/ 94 w 109"/>
              <a:gd name="T21" fmla="*/ 0 h 133"/>
              <a:gd name="T22" fmla="*/ 104 w 109"/>
              <a:gd name="T23" fmla="*/ 5 h 133"/>
              <a:gd name="T24" fmla="*/ 109 w 109"/>
              <a:gd name="T25" fmla="*/ 15 h 133"/>
              <a:gd name="T26" fmla="*/ 97 w 109"/>
              <a:gd name="T27" fmla="*/ 106 h 133"/>
              <a:gd name="T28" fmla="*/ 97 w 109"/>
              <a:gd name="T29" fmla="*/ 15 h 133"/>
              <a:gd name="T30" fmla="*/ 96 w 109"/>
              <a:gd name="T31" fmla="*/ 13 h 133"/>
              <a:gd name="T32" fmla="*/ 94 w 109"/>
              <a:gd name="T33" fmla="*/ 12 h 133"/>
              <a:gd name="T34" fmla="*/ 15 w 109"/>
              <a:gd name="T35" fmla="*/ 12 h 133"/>
              <a:gd name="T36" fmla="*/ 13 w 109"/>
              <a:gd name="T37" fmla="*/ 13 h 133"/>
              <a:gd name="T38" fmla="*/ 12 w 109"/>
              <a:gd name="T39" fmla="*/ 15 h 133"/>
              <a:gd name="T40" fmla="*/ 12 w 109"/>
              <a:gd name="T41" fmla="*/ 106 h 133"/>
              <a:gd name="T42" fmla="*/ 13 w 109"/>
              <a:gd name="T43" fmla="*/ 108 h 133"/>
              <a:gd name="T44" fmla="*/ 15 w 109"/>
              <a:gd name="T45" fmla="*/ 109 h 133"/>
              <a:gd name="T46" fmla="*/ 94 w 109"/>
              <a:gd name="T47" fmla="*/ 109 h 133"/>
              <a:gd name="T48" fmla="*/ 96 w 109"/>
              <a:gd name="T49" fmla="*/ 108 h 133"/>
              <a:gd name="T50" fmla="*/ 97 w 109"/>
              <a:gd name="T51" fmla="*/ 106 h 133"/>
              <a:gd name="T52" fmla="*/ 59 w 109"/>
              <a:gd name="T53" fmla="*/ 126 h 133"/>
              <a:gd name="T54" fmla="*/ 60 w 109"/>
              <a:gd name="T55" fmla="*/ 121 h 133"/>
              <a:gd name="T56" fmla="*/ 59 w 109"/>
              <a:gd name="T57" fmla="*/ 117 h 133"/>
              <a:gd name="T58" fmla="*/ 54 w 109"/>
              <a:gd name="T59" fmla="*/ 115 h 133"/>
              <a:gd name="T60" fmla="*/ 50 w 109"/>
              <a:gd name="T61" fmla="*/ 117 h 133"/>
              <a:gd name="T62" fmla="*/ 48 w 109"/>
              <a:gd name="T63" fmla="*/ 121 h 133"/>
              <a:gd name="T64" fmla="*/ 50 w 109"/>
              <a:gd name="T65" fmla="*/ 126 h 133"/>
              <a:gd name="T66" fmla="*/ 54 w 109"/>
              <a:gd name="T67" fmla="*/ 127 h 133"/>
              <a:gd name="T68" fmla="*/ 59 w 109"/>
              <a:gd name="T69" fmla="*/ 12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 h="133">
                <a:moveTo>
                  <a:pt x="109" y="15"/>
                </a:moveTo>
                <a:cubicBezTo>
                  <a:pt x="109" y="118"/>
                  <a:pt x="109" y="118"/>
                  <a:pt x="109" y="118"/>
                </a:cubicBezTo>
                <a:cubicBezTo>
                  <a:pt x="109" y="122"/>
                  <a:pt x="107" y="126"/>
                  <a:pt x="104" y="129"/>
                </a:cubicBezTo>
                <a:cubicBezTo>
                  <a:pt x="101" y="132"/>
                  <a:pt x="98" y="133"/>
                  <a:pt x="94" y="133"/>
                </a:cubicBezTo>
                <a:cubicBezTo>
                  <a:pt x="15" y="133"/>
                  <a:pt x="15" y="133"/>
                  <a:pt x="15" y="133"/>
                </a:cubicBezTo>
                <a:cubicBezTo>
                  <a:pt x="11" y="133"/>
                  <a:pt x="7" y="132"/>
                  <a:pt x="4" y="129"/>
                </a:cubicBezTo>
                <a:cubicBezTo>
                  <a:pt x="1" y="126"/>
                  <a:pt x="0" y="122"/>
                  <a:pt x="0" y="118"/>
                </a:cubicBezTo>
                <a:cubicBezTo>
                  <a:pt x="0" y="15"/>
                  <a:pt x="0" y="15"/>
                  <a:pt x="0" y="15"/>
                </a:cubicBezTo>
                <a:cubicBezTo>
                  <a:pt x="0" y="11"/>
                  <a:pt x="1" y="8"/>
                  <a:pt x="4" y="5"/>
                </a:cubicBezTo>
                <a:cubicBezTo>
                  <a:pt x="7" y="2"/>
                  <a:pt x="11" y="0"/>
                  <a:pt x="15" y="0"/>
                </a:cubicBezTo>
                <a:cubicBezTo>
                  <a:pt x="94" y="0"/>
                  <a:pt x="94" y="0"/>
                  <a:pt x="94" y="0"/>
                </a:cubicBezTo>
                <a:cubicBezTo>
                  <a:pt x="98" y="0"/>
                  <a:pt x="101" y="2"/>
                  <a:pt x="104" y="5"/>
                </a:cubicBezTo>
                <a:cubicBezTo>
                  <a:pt x="107" y="8"/>
                  <a:pt x="109" y="11"/>
                  <a:pt x="109" y="15"/>
                </a:cubicBezTo>
                <a:close/>
                <a:moveTo>
                  <a:pt x="97" y="106"/>
                </a:moveTo>
                <a:cubicBezTo>
                  <a:pt x="97" y="15"/>
                  <a:pt x="97" y="15"/>
                  <a:pt x="97" y="15"/>
                </a:cubicBezTo>
                <a:cubicBezTo>
                  <a:pt x="97" y="15"/>
                  <a:pt x="96" y="14"/>
                  <a:pt x="96" y="13"/>
                </a:cubicBezTo>
                <a:cubicBezTo>
                  <a:pt x="95" y="13"/>
                  <a:pt x="95" y="12"/>
                  <a:pt x="94" y="12"/>
                </a:cubicBezTo>
                <a:cubicBezTo>
                  <a:pt x="15" y="12"/>
                  <a:pt x="15" y="12"/>
                  <a:pt x="15" y="12"/>
                </a:cubicBezTo>
                <a:cubicBezTo>
                  <a:pt x="14" y="12"/>
                  <a:pt x="14" y="13"/>
                  <a:pt x="13" y="13"/>
                </a:cubicBezTo>
                <a:cubicBezTo>
                  <a:pt x="12" y="14"/>
                  <a:pt x="12" y="15"/>
                  <a:pt x="12" y="15"/>
                </a:cubicBezTo>
                <a:cubicBezTo>
                  <a:pt x="12" y="106"/>
                  <a:pt x="12" y="106"/>
                  <a:pt x="12" y="106"/>
                </a:cubicBezTo>
                <a:cubicBezTo>
                  <a:pt x="12" y="107"/>
                  <a:pt x="12" y="108"/>
                  <a:pt x="13" y="108"/>
                </a:cubicBezTo>
                <a:cubicBezTo>
                  <a:pt x="14" y="109"/>
                  <a:pt x="14" y="109"/>
                  <a:pt x="15" y="109"/>
                </a:cubicBezTo>
                <a:cubicBezTo>
                  <a:pt x="94" y="109"/>
                  <a:pt x="94" y="109"/>
                  <a:pt x="94" y="109"/>
                </a:cubicBezTo>
                <a:cubicBezTo>
                  <a:pt x="95" y="109"/>
                  <a:pt x="95" y="109"/>
                  <a:pt x="96" y="108"/>
                </a:cubicBezTo>
                <a:cubicBezTo>
                  <a:pt x="96" y="108"/>
                  <a:pt x="97" y="107"/>
                  <a:pt x="97" y="106"/>
                </a:cubicBezTo>
                <a:close/>
                <a:moveTo>
                  <a:pt x="59" y="126"/>
                </a:moveTo>
                <a:cubicBezTo>
                  <a:pt x="60" y="124"/>
                  <a:pt x="60" y="123"/>
                  <a:pt x="60" y="121"/>
                </a:cubicBezTo>
                <a:cubicBezTo>
                  <a:pt x="60" y="120"/>
                  <a:pt x="60" y="118"/>
                  <a:pt x="59" y="117"/>
                </a:cubicBezTo>
                <a:cubicBezTo>
                  <a:pt x="57" y="116"/>
                  <a:pt x="56" y="115"/>
                  <a:pt x="54" y="115"/>
                </a:cubicBezTo>
                <a:cubicBezTo>
                  <a:pt x="53" y="115"/>
                  <a:pt x="51" y="116"/>
                  <a:pt x="50" y="117"/>
                </a:cubicBezTo>
                <a:cubicBezTo>
                  <a:pt x="49" y="118"/>
                  <a:pt x="48" y="120"/>
                  <a:pt x="48" y="121"/>
                </a:cubicBezTo>
                <a:cubicBezTo>
                  <a:pt x="48" y="123"/>
                  <a:pt x="49" y="124"/>
                  <a:pt x="50" y="126"/>
                </a:cubicBezTo>
                <a:cubicBezTo>
                  <a:pt x="51" y="127"/>
                  <a:pt x="53" y="127"/>
                  <a:pt x="54" y="127"/>
                </a:cubicBezTo>
                <a:cubicBezTo>
                  <a:pt x="56" y="127"/>
                  <a:pt x="57" y="127"/>
                  <a:pt x="59" y="12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45" name="Freeform 243"/>
          <p:cNvSpPr>
            <a:spLocks noEditPoints="1"/>
          </p:cNvSpPr>
          <p:nvPr/>
        </p:nvSpPr>
        <p:spPr bwMode="auto">
          <a:xfrm>
            <a:off x="1756552" y="4665543"/>
            <a:ext cx="107108" cy="182299"/>
          </a:xfrm>
          <a:custGeom>
            <a:avLst/>
            <a:gdLst>
              <a:gd name="T0" fmla="*/ 72 w 72"/>
              <a:gd name="T1" fmla="*/ 13 h 121"/>
              <a:gd name="T2" fmla="*/ 72 w 72"/>
              <a:gd name="T3" fmla="*/ 109 h 121"/>
              <a:gd name="T4" fmla="*/ 69 w 72"/>
              <a:gd name="T5" fmla="*/ 118 h 121"/>
              <a:gd name="T6" fmla="*/ 60 w 72"/>
              <a:gd name="T7" fmla="*/ 121 h 121"/>
              <a:gd name="T8" fmla="*/ 12 w 72"/>
              <a:gd name="T9" fmla="*/ 121 h 121"/>
              <a:gd name="T10" fmla="*/ 3 w 72"/>
              <a:gd name="T11" fmla="*/ 118 h 121"/>
              <a:gd name="T12" fmla="*/ 0 w 72"/>
              <a:gd name="T13" fmla="*/ 109 h 121"/>
              <a:gd name="T14" fmla="*/ 0 w 72"/>
              <a:gd name="T15" fmla="*/ 13 h 121"/>
              <a:gd name="T16" fmla="*/ 3 w 72"/>
              <a:gd name="T17" fmla="*/ 4 h 121"/>
              <a:gd name="T18" fmla="*/ 12 w 72"/>
              <a:gd name="T19" fmla="*/ 0 h 121"/>
              <a:gd name="T20" fmla="*/ 60 w 72"/>
              <a:gd name="T21" fmla="*/ 0 h 121"/>
              <a:gd name="T22" fmla="*/ 69 w 72"/>
              <a:gd name="T23" fmla="*/ 4 h 121"/>
              <a:gd name="T24" fmla="*/ 72 w 72"/>
              <a:gd name="T25" fmla="*/ 13 h 121"/>
              <a:gd name="T26" fmla="*/ 63 w 72"/>
              <a:gd name="T27" fmla="*/ 94 h 121"/>
              <a:gd name="T28" fmla="*/ 63 w 72"/>
              <a:gd name="T29" fmla="*/ 28 h 121"/>
              <a:gd name="T30" fmla="*/ 62 w 72"/>
              <a:gd name="T31" fmla="*/ 26 h 121"/>
              <a:gd name="T32" fmla="*/ 60 w 72"/>
              <a:gd name="T33" fmla="*/ 25 h 121"/>
              <a:gd name="T34" fmla="*/ 12 w 72"/>
              <a:gd name="T35" fmla="*/ 25 h 121"/>
              <a:gd name="T36" fmla="*/ 10 w 72"/>
              <a:gd name="T37" fmla="*/ 26 h 121"/>
              <a:gd name="T38" fmla="*/ 9 w 72"/>
              <a:gd name="T39" fmla="*/ 28 h 121"/>
              <a:gd name="T40" fmla="*/ 9 w 72"/>
              <a:gd name="T41" fmla="*/ 94 h 121"/>
              <a:gd name="T42" fmla="*/ 10 w 72"/>
              <a:gd name="T43" fmla="*/ 96 h 121"/>
              <a:gd name="T44" fmla="*/ 12 w 72"/>
              <a:gd name="T45" fmla="*/ 97 h 121"/>
              <a:gd name="T46" fmla="*/ 60 w 72"/>
              <a:gd name="T47" fmla="*/ 97 h 121"/>
              <a:gd name="T48" fmla="*/ 62 w 72"/>
              <a:gd name="T49" fmla="*/ 96 h 121"/>
              <a:gd name="T50" fmla="*/ 63 w 72"/>
              <a:gd name="T51" fmla="*/ 94 h 121"/>
              <a:gd name="T52" fmla="*/ 45 w 72"/>
              <a:gd name="T53" fmla="*/ 14 h 121"/>
              <a:gd name="T54" fmla="*/ 44 w 72"/>
              <a:gd name="T55" fmla="*/ 13 h 121"/>
              <a:gd name="T56" fmla="*/ 29 w 72"/>
              <a:gd name="T57" fmla="*/ 13 h 121"/>
              <a:gd name="T58" fmla="*/ 27 w 72"/>
              <a:gd name="T59" fmla="*/ 14 h 121"/>
              <a:gd name="T60" fmla="*/ 29 w 72"/>
              <a:gd name="T61" fmla="*/ 16 h 121"/>
              <a:gd name="T62" fmla="*/ 44 w 72"/>
              <a:gd name="T63" fmla="*/ 16 h 121"/>
              <a:gd name="T64" fmla="*/ 45 w 72"/>
              <a:gd name="T65" fmla="*/ 14 h 121"/>
              <a:gd name="T66" fmla="*/ 41 w 72"/>
              <a:gd name="T67" fmla="*/ 115 h 121"/>
              <a:gd name="T68" fmla="*/ 44 w 72"/>
              <a:gd name="T69" fmla="*/ 109 h 121"/>
              <a:gd name="T70" fmla="*/ 41 w 72"/>
              <a:gd name="T71" fmla="*/ 104 h 121"/>
              <a:gd name="T72" fmla="*/ 36 w 72"/>
              <a:gd name="T73" fmla="*/ 102 h 121"/>
              <a:gd name="T74" fmla="*/ 31 w 72"/>
              <a:gd name="T75" fmla="*/ 104 h 121"/>
              <a:gd name="T76" fmla="*/ 29 w 72"/>
              <a:gd name="T77" fmla="*/ 109 h 121"/>
              <a:gd name="T78" fmla="*/ 31 w 72"/>
              <a:gd name="T79" fmla="*/ 115 h 121"/>
              <a:gd name="T80" fmla="*/ 36 w 72"/>
              <a:gd name="T81" fmla="*/ 117 h 121"/>
              <a:gd name="T82" fmla="*/ 41 w 72"/>
              <a:gd name="T83" fmla="*/ 1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121">
                <a:moveTo>
                  <a:pt x="72" y="13"/>
                </a:moveTo>
                <a:cubicBezTo>
                  <a:pt x="72" y="109"/>
                  <a:pt x="72" y="109"/>
                  <a:pt x="72" y="109"/>
                </a:cubicBezTo>
                <a:cubicBezTo>
                  <a:pt x="72" y="113"/>
                  <a:pt x="71" y="115"/>
                  <a:pt x="69" y="118"/>
                </a:cubicBezTo>
                <a:cubicBezTo>
                  <a:pt x="66" y="120"/>
                  <a:pt x="64" y="121"/>
                  <a:pt x="60" y="121"/>
                </a:cubicBezTo>
                <a:cubicBezTo>
                  <a:pt x="12" y="121"/>
                  <a:pt x="12" y="121"/>
                  <a:pt x="12" y="121"/>
                </a:cubicBezTo>
                <a:cubicBezTo>
                  <a:pt x="9" y="121"/>
                  <a:pt x="6" y="120"/>
                  <a:pt x="3" y="118"/>
                </a:cubicBezTo>
                <a:cubicBezTo>
                  <a:pt x="1" y="115"/>
                  <a:pt x="0" y="113"/>
                  <a:pt x="0" y="109"/>
                </a:cubicBezTo>
                <a:cubicBezTo>
                  <a:pt x="0" y="13"/>
                  <a:pt x="0" y="13"/>
                  <a:pt x="0" y="13"/>
                </a:cubicBezTo>
                <a:cubicBezTo>
                  <a:pt x="0" y="9"/>
                  <a:pt x="1" y="6"/>
                  <a:pt x="3" y="4"/>
                </a:cubicBezTo>
                <a:cubicBezTo>
                  <a:pt x="6" y="2"/>
                  <a:pt x="9" y="0"/>
                  <a:pt x="12" y="0"/>
                </a:cubicBezTo>
                <a:cubicBezTo>
                  <a:pt x="60" y="0"/>
                  <a:pt x="60" y="0"/>
                  <a:pt x="60" y="0"/>
                </a:cubicBezTo>
                <a:cubicBezTo>
                  <a:pt x="64" y="0"/>
                  <a:pt x="66" y="2"/>
                  <a:pt x="69" y="4"/>
                </a:cubicBezTo>
                <a:cubicBezTo>
                  <a:pt x="71" y="6"/>
                  <a:pt x="72" y="9"/>
                  <a:pt x="72" y="13"/>
                </a:cubicBezTo>
                <a:close/>
                <a:moveTo>
                  <a:pt x="63" y="94"/>
                </a:moveTo>
                <a:cubicBezTo>
                  <a:pt x="63" y="28"/>
                  <a:pt x="63" y="28"/>
                  <a:pt x="63" y="28"/>
                </a:cubicBezTo>
                <a:cubicBezTo>
                  <a:pt x="63" y="27"/>
                  <a:pt x="63" y="26"/>
                  <a:pt x="62" y="26"/>
                </a:cubicBezTo>
                <a:cubicBezTo>
                  <a:pt x="62" y="25"/>
                  <a:pt x="61" y="25"/>
                  <a:pt x="60" y="25"/>
                </a:cubicBezTo>
                <a:cubicBezTo>
                  <a:pt x="12" y="25"/>
                  <a:pt x="12" y="25"/>
                  <a:pt x="12" y="25"/>
                </a:cubicBezTo>
                <a:cubicBezTo>
                  <a:pt x="11" y="25"/>
                  <a:pt x="10" y="25"/>
                  <a:pt x="10" y="26"/>
                </a:cubicBezTo>
                <a:cubicBezTo>
                  <a:pt x="9" y="26"/>
                  <a:pt x="9" y="27"/>
                  <a:pt x="9" y="28"/>
                </a:cubicBezTo>
                <a:cubicBezTo>
                  <a:pt x="9" y="94"/>
                  <a:pt x="9" y="94"/>
                  <a:pt x="9" y="94"/>
                </a:cubicBezTo>
                <a:cubicBezTo>
                  <a:pt x="9" y="95"/>
                  <a:pt x="9" y="96"/>
                  <a:pt x="10" y="96"/>
                </a:cubicBezTo>
                <a:cubicBezTo>
                  <a:pt x="10" y="97"/>
                  <a:pt x="11" y="97"/>
                  <a:pt x="12" y="97"/>
                </a:cubicBezTo>
                <a:cubicBezTo>
                  <a:pt x="60" y="97"/>
                  <a:pt x="60" y="97"/>
                  <a:pt x="60" y="97"/>
                </a:cubicBezTo>
                <a:cubicBezTo>
                  <a:pt x="61" y="97"/>
                  <a:pt x="62" y="97"/>
                  <a:pt x="62" y="96"/>
                </a:cubicBezTo>
                <a:cubicBezTo>
                  <a:pt x="63" y="96"/>
                  <a:pt x="63" y="95"/>
                  <a:pt x="63" y="94"/>
                </a:cubicBezTo>
                <a:close/>
                <a:moveTo>
                  <a:pt x="45" y="14"/>
                </a:moveTo>
                <a:cubicBezTo>
                  <a:pt x="45" y="13"/>
                  <a:pt x="45" y="13"/>
                  <a:pt x="44" y="13"/>
                </a:cubicBezTo>
                <a:cubicBezTo>
                  <a:pt x="29" y="13"/>
                  <a:pt x="29" y="13"/>
                  <a:pt x="29" y="13"/>
                </a:cubicBezTo>
                <a:cubicBezTo>
                  <a:pt x="28" y="13"/>
                  <a:pt x="27" y="13"/>
                  <a:pt x="27" y="14"/>
                </a:cubicBezTo>
                <a:cubicBezTo>
                  <a:pt x="27" y="15"/>
                  <a:pt x="28" y="16"/>
                  <a:pt x="29" y="16"/>
                </a:cubicBezTo>
                <a:cubicBezTo>
                  <a:pt x="44" y="16"/>
                  <a:pt x="44" y="16"/>
                  <a:pt x="44" y="16"/>
                </a:cubicBezTo>
                <a:cubicBezTo>
                  <a:pt x="45" y="16"/>
                  <a:pt x="45" y="15"/>
                  <a:pt x="45" y="14"/>
                </a:cubicBezTo>
                <a:close/>
                <a:moveTo>
                  <a:pt x="41" y="115"/>
                </a:moveTo>
                <a:cubicBezTo>
                  <a:pt x="43" y="113"/>
                  <a:pt x="44" y="111"/>
                  <a:pt x="44" y="109"/>
                </a:cubicBezTo>
                <a:cubicBezTo>
                  <a:pt x="44" y="107"/>
                  <a:pt x="43" y="105"/>
                  <a:pt x="41" y="104"/>
                </a:cubicBezTo>
                <a:cubicBezTo>
                  <a:pt x="40" y="103"/>
                  <a:pt x="38" y="102"/>
                  <a:pt x="36" y="102"/>
                </a:cubicBezTo>
                <a:cubicBezTo>
                  <a:pt x="34" y="102"/>
                  <a:pt x="32" y="103"/>
                  <a:pt x="31" y="104"/>
                </a:cubicBezTo>
                <a:cubicBezTo>
                  <a:pt x="29" y="105"/>
                  <a:pt x="29" y="107"/>
                  <a:pt x="29" y="109"/>
                </a:cubicBezTo>
                <a:cubicBezTo>
                  <a:pt x="29" y="111"/>
                  <a:pt x="29" y="113"/>
                  <a:pt x="31" y="115"/>
                </a:cubicBezTo>
                <a:cubicBezTo>
                  <a:pt x="32" y="116"/>
                  <a:pt x="34" y="117"/>
                  <a:pt x="36" y="117"/>
                </a:cubicBezTo>
                <a:cubicBezTo>
                  <a:pt x="38" y="117"/>
                  <a:pt x="40" y="116"/>
                  <a:pt x="41" y="115"/>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46" name="Freeform 244"/>
          <p:cNvSpPr>
            <a:spLocks noEditPoints="1"/>
          </p:cNvSpPr>
          <p:nvPr/>
        </p:nvSpPr>
        <p:spPr bwMode="auto">
          <a:xfrm>
            <a:off x="1932025" y="4647316"/>
            <a:ext cx="221051" cy="221039"/>
          </a:xfrm>
          <a:custGeom>
            <a:avLst/>
            <a:gdLst>
              <a:gd name="T0" fmla="*/ 136 w 146"/>
              <a:gd name="T1" fmla="*/ 36 h 146"/>
              <a:gd name="T2" fmla="*/ 146 w 146"/>
              <a:gd name="T3" fmla="*/ 73 h 146"/>
              <a:gd name="T4" fmla="*/ 136 w 146"/>
              <a:gd name="T5" fmla="*/ 109 h 146"/>
              <a:gd name="T6" fmla="*/ 109 w 146"/>
              <a:gd name="T7" fmla="*/ 136 h 146"/>
              <a:gd name="T8" fmla="*/ 73 w 146"/>
              <a:gd name="T9" fmla="*/ 146 h 146"/>
              <a:gd name="T10" fmla="*/ 37 w 146"/>
              <a:gd name="T11" fmla="*/ 136 h 146"/>
              <a:gd name="T12" fmla="*/ 10 w 146"/>
              <a:gd name="T13" fmla="*/ 109 h 146"/>
              <a:gd name="T14" fmla="*/ 0 w 146"/>
              <a:gd name="T15" fmla="*/ 73 h 146"/>
              <a:gd name="T16" fmla="*/ 10 w 146"/>
              <a:gd name="T17" fmla="*/ 36 h 146"/>
              <a:gd name="T18" fmla="*/ 37 w 146"/>
              <a:gd name="T19" fmla="*/ 10 h 146"/>
              <a:gd name="T20" fmla="*/ 73 w 146"/>
              <a:gd name="T21" fmla="*/ 0 h 146"/>
              <a:gd name="T22" fmla="*/ 109 w 146"/>
              <a:gd name="T23" fmla="*/ 10 h 146"/>
              <a:gd name="T24" fmla="*/ 136 w 146"/>
              <a:gd name="T25" fmla="*/ 36 h 146"/>
              <a:gd name="T26" fmla="*/ 99 w 146"/>
              <a:gd name="T27" fmla="*/ 28 h 146"/>
              <a:gd name="T28" fmla="*/ 73 w 146"/>
              <a:gd name="T29" fmla="*/ 21 h 146"/>
              <a:gd name="T30" fmla="*/ 47 w 146"/>
              <a:gd name="T31" fmla="*/ 28 h 146"/>
              <a:gd name="T32" fmla="*/ 29 w 146"/>
              <a:gd name="T33" fmla="*/ 47 h 146"/>
              <a:gd name="T34" fmla="*/ 22 w 146"/>
              <a:gd name="T35" fmla="*/ 73 h 146"/>
              <a:gd name="T36" fmla="*/ 29 w 146"/>
              <a:gd name="T37" fmla="*/ 99 h 146"/>
              <a:gd name="T38" fmla="*/ 47 w 146"/>
              <a:gd name="T39" fmla="*/ 117 h 146"/>
              <a:gd name="T40" fmla="*/ 73 w 146"/>
              <a:gd name="T41" fmla="*/ 124 h 146"/>
              <a:gd name="T42" fmla="*/ 99 w 146"/>
              <a:gd name="T43" fmla="*/ 117 h 146"/>
              <a:gd name="T44" fmla="*/ 118 w 146"/>
              <a:gd name="T45" fmla="*/ 99 h 146"/>
              <a:gd name="T46" fmla="*/ 124 w 146"/>
              <a:gd name="T47" fmla="*/ 73 h 146"/>
              <a:gd name="T48" fmla="*/ 118 w 146"/>
              <a:gd name="T49" fmla="*/ 47 h 146"/>
              <a:gd name="T50" fmla="*/ 99 w 146"/>
              <a:gd name="T51" fmla="*/ 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46">
                <a:moveTo>
                  <a:pt x="136" y="36"/>
                </a:moveTo>
                <a:cubicBezTo>
                  <a:pt x="142" y="48"/>
                  <a:pt x="146" y="60"/>
                  <a:pt x="146" y="73"/>
                </a:cubicBezTo>
                <a:cubicBezTo>
                  <a:pt x="146" y="86"/>
                  <a:pt x="142" y="98"/>
                  <a:pt x="136" y="109"/>
                </a:cubicBezTo>
                <a:cubicBezTo>
                  <a:pt x="129" y="121"/>
                  <a:pt x="121" y="129"/>
                  <a:pt x="109" y="136"/>
                </a:cubicBezTo>
                <a:cubicBezTo>
                  <a:pt x="98" y="142"/>
                  <a:pt x="86" y="146"/>
                  <a:pt x="73" y="146"/>
                </a:cubicBezTo>
                <a:cubicBezTo>
                  <a:pt x="60" y="146"/>
                  <a:pt x="48" y="142"/>
                  <a:pt x="37" y="136"/>
                </a:cubicBezTo>
                <a:cubicBezTo>
                  <a:pt x="25" y="129"/>
                  <a:pt x="17" y="121"/>
                  <a:pt x="10" y="109"/>
                </a:cubicBezTo>
                <a:cubicBezTo>
                  <a:pt x="4" y="98"/>
                  <a:pt x="0" y="86"/>
                  <a:pt x="0" y="73"/>
                </a:cubicBezTo>
                <a:cubicBezTo>
                  <a:pt x="0" y="60"/>
                  <a:pt x="4" y="48"/>
                  <a:pt x="10" y="36"/>
                </a:cubicBezTo>
                <a:cubicBezTo>
                  <a:pt x="17" y="25"/>
                  <a:pt x="25" y="17"/>
                  <a:pt x="37" y="10"/>
                </a:cubicBezTo>
                <a:cubicBezTo>
                  <a:pt x="48" y="4"/>
                  <a:pt x="60" y="0"/>
                  <a:pt x="73" y="0"/>
                </a:cubicBezTo>
                <a:cubicBezTo>
                  <a:pt x="86" y="0"/>
                  <a:pt x="98" y="4"/>
                  <a:pt x="109" y="10"/>
                </a:cubicBezTo>
                <a:cubicBezTo>
                  <a:pt x="121" y="17"/>
                  <a:pt x="129" y="25"/>
                  <a:pt x="136" y="36"/>
                </a:cubicBezTo>
                <a:close/>
                <a:moveTo>
                  <a:pt x="99" y="28"/>
                </a:moveTo>
                <a:cubicBezTo>
                  <a:pt x="91" y="24"/>
                  <a:pt x="82" y="21"/>
                  <a:pt x="73" y="21"/>
                </a:cubicBezTo>
                <a:cubicBezTo>
                  <a:pt x="64" y="21"/>
                  <a:pt x="55" y="24"/>
                  <a:pt x="47" y="28"/>
                </a:cubicBezTo>
                <a:cubicBezTo>
                  <a:pt x="39" y="33"/>
                  <a:pt x="33" y="39"/>
                  <a:pt x="29" y="47"/>
                </a:cubicBezTo>
                <a:cubicBezTo>
                  <a:pt x="24" y="55"/>
                  <a:pt x="22" y="64"/>
                  <a:pt x="22" y="73"/>
                </a:cubicBezTo>
                <a:cubicBezTo>
                  <a:pt x="22" y="82"/>
                  <a:pt x="24" y="91"/>
                  <a:pt x="29" y="99"/>
                </a:cubicBezTo>
                <a:cubicBezTo>
                  <a:pt x="33" y="107"/>
                  <a:pt x="39" y="113"/>
                  <a:pt x="47" y="117"/>
                </a:cubicBezTo>
                <a:cubicBezTo>
                  <a:pt x="55" y="122"/>
                  <a:pt x="64" y="124"/>
                  <a:pt x="73" y="124"/>
                </a:cubicBezTo>
                <a:cubicBezTo>
                  <a:pt x="82" y="124"/>
                  <a:pt x="91" y="122"/>
                  <a:pt x="99" y="117"/>
                </a:cubicBezTo>
                <a:cubicBezTo>
                  <a:pt x="107" y="113"/>
                  <a:pt x="113" y="107"/>
                  <a:pt x="118" y="99"/>
                </a:cubicBezTo>
                <a:cubicBezTo>
                  <a:pt x="122" y="91"/>
                  <a:pt x="124" y="82"/>
                  <a:pt x="124" y="73"/>
                </a:cubicBezTo>
                <a:cubicBezTo>
                  <a:pt x="124" y="64"/>
                  <a:pt x="122" y="55"/>
                  <a:pt x="118" y="47"/>
                </a:cubicBezTo>
                <a:cubicBezTo>
                  <a:pt x="113" y="39"/>
                  <a:pt x="107" y="33"/>
                  <a:pt x="99" y="2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47" name="Freeform 245"/>
          <p:cNvSpPr>
            <a:spLocks noEditPoints="1"/>
          </p:cNvSpPr>
          <p:nvPr/>
        </p:nvSpPr>
        <p:spPr bwMode="auto">
          <a:xfrm>
            <a:off x="2221442" y="4647316"/>
            <a:ext cx="237003" cy="200530"/>
          </a:xfrm>
          <a:custGeom>
            <a:avLst/>
            <a:gdLst>
              <a:gd name="T0" fmla="*/ 72 w 157"/>
              <a:gd name="T1" fmla="*/ 79 h 133"/>
              <a:gd name="T2" fmla="*/ 72 w 157"/>
              <a:gd name="T3" fmla="*/ 115 h 133"/>
              <a:gd name="T4" fmla="*/ 67 w 157"/>
              <a:gd name="T5" fmla="*/ 128 h 133"/>
              <a:gd name="T6" fmla="*/ 54 w 157"/>
              <a:gd name="T7" fmla="*/ 133 h 133"/>
              <a:gd name="T8" fmla="*/ 18 w 157"/>
              <a:gd name="T9" fmla="*/ 133 h 133"/>
              <a:gd name="T10" fmla="*/ 5 w 157"/>
              <a:gd name="T11" fmla="*/ 128 h 133"/>
              <a:gd name="T12" fmla="*/ 0 w 157"/>
              <a:gd name="T13" fmla="*/ 115 h 133"/>
              <a:gd name="T14" fmla="*/ 0 w 157"/>
              <a:gd name="T15" fmla="*/ 49 h 133"/>
              <a:gd name="T16" fmla="*/ 3 w 157"/>
              <a:gd name="T17" fmla="*/ 30 h 133"/>
              <a:gd name="T18" fmla="*/ 14 w 157"/>
              <a:gd name="T19" fmla="*/ 14 h 133"/>
              <a:gd name="T20" fmla="*/ 29 w 157"/>
              <a:gd name="T21" fmla="*/ 4 h 133"/>
              <a:gd name="T22" fmla="*/ 48 w 157"/>
              <a:gd name="T23" fmla="*/ 0 h 133"/>
              <a:gd name="T24" fmla="*/ 54 w 157"/>
              <a:gd name="T25" fmla="*/ 0 h 133"/>
              <a:gd name="T26" fmla="*/ 58 w 157"/>
              <a:gd name="T27" fmla="*/ 2 h 133"/>
              <a:gd name="T28" fmla="*/ 60 w 157"/>
              <a:gd name="T29" fmla="*/ 6 h 133"/>
              <a:gd name="T30" fmla="*/ 60 w 157"/>
              <a:gd name="T31" fmla="*/ 18 h 133"/>
              <a:gd name="T32" fmla="*/ 58 w 157"/>
              <a:gd name="T33" fmla="*/ 23 h 133"/>
              <a:gd name="T34" fmla="*/ 54 w 157"/>
              <a:gd name="T35" fmla="*/ 25 h 133"/>
              <a:gd name="T36" fmla="*/ 48 w 157"/>
              <a:gd name="T37" fmla="*/ 25 h 133"/>
              <a:gd name="T38" fmla="*/ 31 w 157"/>
              <a:gd name="T39" fmla="*/ 32 h 133"/>
              <a:gd name="T40" fmla="*/ 24 w 157"/>
              <a:gd name="T41" fmla="*/ 49 h 133"/>
              <a:gd name="T42" fmla="*/ 24 w 157"/>
              <a:gd name="T43" fmla="*/ 52 h 133"/>
              <a:gd name="T44" fmla="*/ 26 w 157"/>
              <a:gd name="T45" fmla="*/ 58 h 133"/>
              <a:gd name="T46" fmla="*/ 33 w 157"/>
              <a:gd name="T47" fmla="*/ 61 h 133"/>
              <a:gd name="T48" fmla="*/ 54 w 157"/>
              <a:gd name="T49" fmla="*/ 61 h 133"/>
              <a:gd name="T50" fmla="*/ 67 w 157"/>
              <a:gd name="T51" fmla="*/ 66 h 133"/>
              <a:gd name="T52" fmla="*/ 72 w 157"/>
              <a:gd name="T53" fmla="*/ 79 h 133"/>
              <a:gd name="T54" fmla="*/ 157 w 157"/>
              <a:gd name="T55" fmla="*/ 79 h 133"/>
              <a:gd name="T56" fmla="*/ 157 w 157"/>
              <a:gd name="T57" fmla="*/ 115 h 133"/>
              <a:gd name="T58" fmla="*/ 152 w 157"/>
              <a:gd name="T59" fmla="*/ 128 h 133"/>
              <a:gd name="T60" fmla="*/ 139 w 157"/>
              <a:gd name="T61" fmla="*/ 133 h 133"/>
              <a:gd name="T62" fmla="*/ 102 w 157"/>
              <a:gd name="T63" fmla="*/ 133 h 133"/>
              <a:gd name="T64" fmla="*/ 90 w 157"/>
              <a:gd name="T65" fmla="*/ 128 h 133"/>
              <a:gd name="T66" fmla="*/ 84 w 157"/>
              <a:gd name="T67" fmla="*/ 115 h 133"/>
              <a:gd name="T68" fmla="*/ 84 w 157"/>
              <a:gd name="T69" fmla="*/ 49 h 133"/>
              <a:gd name="T70" fmla="*/ 88 w 157"/>
              <a:gd name="T71" fmla="*/ 30 h 133"/>
              <a:gd name="T72" fmla="*/ 99 w 157"/>
              <a:gd name="T73" fmla="*/ 14 h 133"/>
              <a:gd name="T74" fmla="*/ 114 w 157"/>
              <a:gd name="T75" fmla="*/ 4 h 133"/>
              <a:gd name="T76" fmla="*/ 133 w 157"/>
              <a:gd name="T77" fmla="*/ 0 h 133"/>
              <a:gd name="T78" fmla="*/ 139 w 157"/>
              <a:gd name="T79" fmla="*/ 0 h 133"/>
              <a:gd name="T80" fmla="*/ 143 w 157"/>
              <a:gd name="T81" fmla="*/ 2 h 133"/>
              <a:gd name="T82" fmla="*/ 145 w 157"/>
              <a:gd name="T83" fmla="*/ 6 h 133"/>
              <a:gd name="T84" fmla="*/ 145 w 157"/>
              <a:gd name="T85" fmla="*/ 18 h 133"/>
              <a:gd name="T86" fmla="*/ 143 w 157"/>
              <a:gd name="T87" fmla="*/ 23 h 133"/>
              <a:gd name="T88" fmla="*/ 139 w 157"/>
              <a:gd name="T89" fmla="*/ 25 h 133"/>
              <a:gd name="T90" fmla="*/ 133 w 157"/>
              <a:gd name="T91" fmla="*/ 25 h 133"/>
              <a:gd name="T92" fmla="*/ 116 w 157"/>
              <a:gd name="T93" fmla="*/ 32 h 133"/>
              <a:gd name="T94" fmla="*/ 109 w 157"/>
              <a:gd name="T95" fmla="*/ 49 h 133"/>
              <a:gd name="T96" fmla="*/ 109 w 157"/>
              <a:gd name="T97" fmla="*/ 52 h 133"/>
              <a:gd name="T98" fmla="*/ 111 w 157"/>
              <a:gd name="T99" fmla="*/ 58 h 133"/>
              <a:gd name="T100" fmla="*/ 118 w 157"/>
              <a:gd name="T101" fmla="*/ 61 h 133"/>
              <a:gd name="T102" fmla="*/ 139 w 157"/>
              <a:gd name="T103" fmla="*/ 61 h 133"/>
              <a:gd name="T104" fmla="*/ 152 w 157"/>
              <a:gd name="T105" fmla="*/ 66 h 133"/>
              <a:gd name="T106" fmla="*/ 157 w 157"/>
              <a:gd name="T107" fmla="*/ 7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133">
                <a:moveTo>
                  <a:pt x="72" y="79"/>
                </a:moveTo>
                <a:cubicBezTo>
                  <a:pt x="72" y="115"/>
                  <a:pt x="72" y="115"/>
                  <a:pt x="72" y="115"/>
                </a:cubicBezTo>
                <a:cubicBezTo>
                  <a:pt x="72" y="120"/>
                  <a:pt x="70" y="125"/>
                  <a:pt x="67" y="128"/>
                </a:cubicBezTo>
                <a:cubicBezTo>
                  <a:pt x="63" y="132"/>
                  <a:pt x="59" y="133"/>
                  <a:pt x="54" y="133"/>
                </a:cubicBezTo>
                <a:cubicBezTo>
                  <a:pt x="18" y="133"/>
                  <a:pt x="18" y="133"/>
                  <a:pt x="18" y="133"/>
                </a:cubicBezTo>
                <a:cubicBezTo>
                  <a:pt x="13" y="133"/>
                  <a:pt x="8" y="132"/>
                  <a:pt x="5" y="128"/>
                </a:cubicBezTo>
                <a:cubicBezTo>
                  <a:pt x="1" y="125"/>
                  <a:pt x="0" y="120"/>
                  <a:pt x="0" y="115"/>
                </a:cubicBezTo>
                <a:cubicBezTo>
                  <a:pt x="0" y="49"/>
                  <a:pt x="0" y="49"/>
                  <a:pt x="0" y="49"/>
                </a:cubicBezTo>
                <a:cubicBezTo>
                  <a:pt x="0" y="42"/>
                  <a:pt x="1" y="36"/>
                  <a:pt x="3" y="30"/>
                </a:cubicBezTo>
                <a:cubicBezTo>
                  <a:pt x="6" y="24"/>
                  <a:pt x="9" y="19"/>
                  <a:pt x="14" y="14"/>
                </a:cubicBezTo>
                <a:cubicBezTo>
                  <a:pt x="18" y="10"/>
                  <a:pt x="23" y="7"/>
                  <a:pt x="29" y="4"/>
                </a:cubicBezTo>
                <a:cubicBezTo>
                  <a:pt x="35" y="2"/>
                  <a:pt x="41" y="0"/>
                  <a:pt x="48" y="0"/>
                </a:cubicBezTo>
                <a:cubicBezTo>
                  <a:pt x="54" y="0"/>
                  <a:pt x="54" y="0"/>
                  <a:pt x="54" y="0"/>
                </a:cubicBezTo>
                <a:cubicBezTo>
                  <a:pt x="56" y="0"/>
                  <a:pt x="57" y="1"/>
                  <a:pt x="58" y="2"/>
                </a:cubicBezTo>
                <a:cubicBezTo>
                  <a:pt x="60" y="3"/>
                  <a:pt x="60" y="5"/>
                  <a:pt x="60" y="6"/>
                </a:cubicBezTo>
                <a:cubicBezTo>
                  <a:pt x="60" y="18"/>
                  <a:pt x="60" y="18"/>
                  <a:pt x="60" y="18"/>
                </a:cubicBezTo>
                <a:cubicBezTo>
                  <a:pt x="60" y="20"/>
                  <a:pt x="60" y="22"/>
                  <a:pt x="58" y="23"/>
                </a:cubicBezTo>
                <a:cubicBezTo>
                  <a:pt x="57" y="24"/>
                  <a:pt x="56" y="25"/>
                  <a:pt x="54" y="25"/>
                </a:cubicBezTo>
                <a:cubicBezTo>
                  <a:pt x="48" y="25"/>
                  <a:pt x="48" y="25"/>
                  <a:pt x="48" y="25"/>
                </a:cubicBezTo>
                <a:cubicBezTo>
                  <a:pt x="41" y="25"/>
                  <a:pt x="36" y="27"/>
                  <a:pt x="31" y="32"/>
                </a:cubicBezTo>
                <a:cubicBezTo>
                  <a:pt x="26" y="36"/>
                  <a:pt x="24" y="42"/>
                  <a:pt x="24" y="49"/>
                </a:cubicBezTo>
                <a:cubicBezTo>
                  <a:pt x="24" y="52"/>
                  <a:pt x="24" y="52"/>
                  <a:pt x="24" y="52"/>
                </a:cubicBezTo>
                <a:cubicBezTo>
                  <a:pt x="24" y="54"/>
                  <a:pt x="25" y="56"/>
                  <a:pt x="26" y="58"/>
                </a:cubicBezTo>
                <a:cubicBezTo>
                  <a:pt x="28" y="60"/>
                  <a:pt x="30" y="61"/>
                  <a:pt x="33" y="61"/>
                </a:cubicBezTo>
                <a:cubicBezTo>
                  <a:pt x="54" y="61"/>
                  <a:pt x="54" y="61"/>
                  <a:pt x="54" y="61"/>
                </a:cubicBezTo>
                <a:cubicBezTo>
                  <a:pt x="59" y="61"/>
                  <a:pt x="63" y="63"/>
                  <a:pt x="67" y="66"/>
                </a:cubicBezTo>
                <a:cubicBezTo>
                  <a:pt x="70" y="70"/>
                  <a:pt x="72" y="74"/>
                  <a:pt x="72" y="79"/>
                </a:cubicBezTo>
                <a:close/>
                <a:moveTo>
                  <a:pt x="157" y="79"/>
                </a:moveTo>
                <a:cubicBezTo>
                  <a:pt x="157" y="115"/>
                  <a:pt x="157" y="115"/>
                  <a:pt x="157" y="115"/>
                </a:cubicBezTo>
                <a:cubicBezTo>
                  <a:pt x="157" y="120"/>
                  <a:pt x="155" y="125"/>
                  <a:pt x="152" y="128"/>
                </a:cubicBezTo>
                <a:cubicBezTo>
                  <a:pt x="148" y="132"/>
                  <a:pt x="144" y="133"/>
                  <a:pt x="139" y="133"/>
                </a:cubicBezTo>
                <a:cubicBezTo>
                  <a:pt x="102" y="133"/>
                  <a:pt x="102" y="133"/>
                  <a:pt x="102" y="133"/>
                </a:cubicBezTo>
                <a:cubicBezTo>
                  <a:pt x="97" y="133"/>
                  <a:pt x="93" y="132"/>
                  <a:pt x="90" y="128"/>
                </a:cubicBezTo>
                <a:cubicBezTo>
                  <a:pt x="86" y="125"/>
                  <a:pt x="84" y="120"/>
                  <a:pt x="84" y="115"/>
                </a:cubicBezTo>
                <a:cubicBezTo>
                  <a:pt x="84" y="49"/>
                  <a:pt x="84" y="49"/>
                  <a:pt x="84" y="49"/>
                </a:cubicBezTo>
                <a:cubicBezTo>
                  <a:pt x="84" y="42"/>
                  <a:pt x="86" y="36"/>
                  <a:pt x="88" y="30"/>
                </a:cubicBezTo>
                <a:cubicBezTo>
                  <a:pt x="91" y="24"/>
                  <a:pt x="94" y="19"/>
                  <a:pt x="99" y="14"/>
                </a:cubicBezTo>
                <a:cubicBezTo>
                  <a:pt x="103" y="10"/>
                  <a:pt x="108" y="7"/>
                  <a:pt x="114" y="4"/>
                </a:cubicBezTo>
                <a:cubicBezTo>
                  <a:pt x="120" y="2"/>
                  <a:pt x="126" y="0"/>
                  <a:pt x="133" y="0"/>
                </a:cubicBezTo>
                <a:cubicBezTo>
                  <a:pt x="139" y="0"/>
                  <a:pt x="139" y="0"/>
                  <a:pt x="139" y="0"/>
                </a:cubicBezTo>
                <a:cubicBezTo>
                  <a:pt x="140" y="0"/>
                  <a:pt x="142" y="1"/>
                  <a:pt x="143" y="2"/>
                </a:cubicBezTo>
                <a:cubicBezTo>
                  <a:pt x="144" y="3"/>
                  <a:pt x="145" y="5"/>
                  <a:pt x="145" y="6"/>
                </a:cubicBezTo>
                <a:cubicBezTo>
                  <a:pt x="145" y="18"/>
                  <a:pt x="145" y="18"/>
                  <a:pt x="145" y="18"/>
                </a:cubicBezTo>
                <a:cubicBezTo>
                  <a:pt x="145" y="20"/>
                  <a:pt x="144" y="22"/>
                  <a:pt x="143" y="23"/>
                </a:cubicBezTo>
                <a:cubicBezTo>
                  <a:pt x="142" y="24"/>
                  <a:pt x="140" y="25"/>
                  <a:pt x="139" y="25"/>
                </a:cubicBezTo>
                <a:cubicBezTo>
                  <a:pt x="133" y="25"/>
                  <a:pt x="133" y="25"/>
                  <a:pt x="133" y="25"/>
                </a:cubicBezTo>
                <a:cubicBezTo>
                  <a:pt x="126" y="25"/>
                  <a:pt x="120" y="27"/>
                  <a:pt x="116" y="32"/>
                </a:cubicBezTo>
                <a:cubicBezTo>
                  <a:pt x="111" y="36"/>
                  <a:pt x="109" y="42"/>
                  <a:pt x="109" y="49"/>
                </a:cubicBezTo>
                <a:cubicBezTo>
                  <a:pt x="109" y="52"/>
                  <a:pt x="109" y="52"/>
                  <a:pt x="109" y="52"/>
                </a:cubicBezTo>
                <a:cubicBezTo>
                  <a:pt x="109" y="54"/>
                  <a:pt x="109" y="56"/>
                  <a:pt x="111" y="58"/>
                </a:cubicBezTo>
                <a:cubicBezTo>
                  <a:pt x="113" y="60"/>
                  <a:pt x="115" y="61"/>
                  <a:pt x="118" y="61"/>
                </a:cubicBezTo>
                <a:cubicBezTo>
                  <a:pt x="139" y="61"/>
                  <a:pt x="139" y="61"/>
                  <a:pt x="139" y="61"/>
                </a:cubicBezTo>
                <a:cubicBezTo>
                  <a:pt x="144" y="61"/>
                  <a:pt x="148" y="63"/>
                  <a:pt x="152" y="66"/>
                </a:cubicBezTo>
                <a:cubicBezTo>
                  <a:pt x="155" y="70"/>
                  <a:pt x="157" y="74"/>
                  <a:pt x="157" y="7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48" name="Freeform 246"/>
          <p:cNvSpPr>
            <a:spLocks noEditPoints="1"/>
          </p:cNvSpPr>
          <p:nvPr/>
        </p:nvSpPr>
        <p:spPr bwMode="auto">
          <a:xfrm>
            <a:off x="2526811" y="4647316"/>
            <a:ext cx="237003" cy="200530"/>
          </a:xfrm>
          <a:custGeom>
            <a:avLst/>
            <a:gdLst>
              <a:gd name="T0" fmla="*/ 73 w 157"/>
              <a:gd name="T1" fmla="*/ 18 h 133"/>
              <a:gd name="T2" fmla="*/ 73 w 157"/>
              <a:gd name="T3" fmla="*/ 85 h 133"/>
              <a:gd name="T4" fmla="*/ 69 w 157"/>
              <a:gd name="T5" fmla="*/ 104 h 133"/>
              <a:gd name="T6" fmla="*/ 58 w 157"/>
              <a:gd name="T7" fmla="*/ 119 h 133"/>
              <a:gd name="T8" fmla="*/ 43 w 157"/>
              <a:gd name="T9" fmla="*/ 130 h 133"/>
              <a:gd name="T10" fmla="*/ 24 w 157"/>
              <a:gd name="T11" fmla="*/ 133 h 133"/>
              <a:gd name="T12" fmla="*/ 18 w 157"/>
              <a:gd name="T13" fmla="*/ 133 h 133"/>
              <a:gd name="T14" fmla="*/ 14 w 157"/>
              <a:gd name="T15" fmla="*/ 132 h 133"/>
              <a:gd name="T16" fmla="*/ 12 w 157"/>
              <a:gd name="T17" fmla="*/ 127 h 133"/>
              <a:gd name="T18" fmla="*/ 12 w 157"/>
              <a:gd name="T19" fmla="*/ 115 h 133"/>
              <a:gd name="T20" fmla="*/ 14 w 157"/>
              <a:gd name="T21" fmla="*/ 111 h 133"/>
              <a:gd name="T22" fmla="*/ 18 w 157"/>
              <a:gd name="T23" fmla="*/ 109 h 133"/>
              <a:gd name="T24" fmla="*/ 24 w 157"/>
              <a:gd name="T25" fmla="*/ 109 h 133"/>
              <a:gd name="T26" fmla="*/ 41 w 157"/>
              <a:gd name="T27" fmla="*/ 102 h 133"/>
              <a:gd name="T28" fmla="*/ 48 w 157"/>
              <a:gd name="T29" fmla="*/ 85 h 133"/>
              <a:gd name="T30" fmla="*/ 48 w 157"/>
              <a:gd name="T31" fmla="*/ 82 h 133"/>
              <a:gd name="T32" fmla="*/ 46 w 157"/>
              <a:gd name="T33" fmla="*/ 76 h 133"/>
              <a:gd name="T34" fmla="*/ 39 w 157"/>
              <a:gd name="T35" fmla="*/ 73 h 133"/>
              <a:gd name="T36" fmla="*/ 18 w 157"/>
              <a:gd name="T37" fmla="*/ 73 h 133"/>
              <a:gd name="T38" fmla="*/ 5 w 157"/>
              <a:gd name="T39" fmla="*/ 68 h 133"/>
              <a:gd name="T40" fmla="*/ 0 w 157"/>
              <a:gd name="T41" fmla="*/ 55 h 133"/>
              <a:gd name="T42" fmla="*/ 0 w 157"/>
              <a:gd name="T43" fmla="*/ 18 h 133"/>
              <a:gd name="T44" fmla="*/ 5 w 157"/>
              <a:gd name="T45" fmla="*/ 6 h 133"/>
              <a:gd name="T46" fmla="*/ 18 w 157"/>
              <a:gd name="T47" fmla="*/ 0 h 133"/>
              <a:gd name="T48" fmla="*/ 54 w 157"/>
              <a:gd name="T49" fmla="*/ 0 h 133"/>
              <a:gd name="T50" fmla="*/ 67 w 157"/>
              <a:gd name="T51" fmla="*/ 6 h 133"/>
              <a:gd name="T52" fmla="*/ 73 w 157"/>
              <a:gd name="T53" fmla="*/ 18 h 133"/>
              <a:gd name="T54" fmla="*/ 157 w 157"/>
              <a:gd name="T55" fmla="*/ 18 h 133"/>
              <a:gd name="T56" fmla="*/ 157 w 157"/>
              <a:gd name="T57" fmla="*/ 85 h 133"/>
              <a:gd name="T58" fmla="*/ 153 w 157"/>
              <a:gd name="T59" fmla="*/ 104 h 133"/>
              <a:gd name="T60" fmla="*/ 143 w 157"/>
              <a:gd name="T61" fmla="*/ 119 h 133"/>
              <a:gd name="T62" fmla="*/ 128 w 157"/>
              <a:gd name="T63" fmla="*/ 130 h 133"/>
              <a:gd name="T64" fmla="*/ 109 w 157"/>
              <a:gd name="T65" fmla="*/ 133 h 133"/>
              <a:gd name="T66" fmla="*/ 103 w 157"/>
              <a:gd name="T67" fmla="*/ 133 h 133"/>
              <a:gd name="T68" fmla="*/ 99 w 157"/>
              <a:gd name="T69" fmla="*/ 132 h 133"/>
              <a:gd name="T70" fmla="*/ 97 w 157"/>
              <a:gd name="T71" fmla="*/ 127 h 133"/>
              <a:gd name="T72" fmla="*/ 97 w 157"/>
              <a:gd name="T73" fmla="*/ 115 h 133"/>
              <a:gd name="T74" fmla="*/ 99 w 157"/>
              <a:gd name="T75" fmla="*/ 111 h 133"/>
              <a:gd name="T76" fmla="*/ 103 w 157"/>
              <a:gd name="T77" fmla="*/ 109 h 133"/>
              <a:gd name="T78" fmla="*/ 109 w 157"/>
              <a:gd name="T79" fmla="*/ 109 h 133"/>
              <a:gd name="T80" fmla="*/ 126 w 157"/>
              <a:gd name="T81" fmla="*/ 102 h 133"/>
              <a:gd name="T82" fmla="*/ 133 w 157"/>
              <a:gd name="T83" fmla="*/ 85 h 133"/>
              <a:gd name="T84" fmla="*/ 133 w 157"/>
              <a:gd name="T85" fmla="*/ 82 h 133"/>
              <a:gd name="T86" fmla="*/ 130 w 157"/>
              <a:gd name="T87" fmla="*/ 76 h 133"/>
              <a:gd name="T88" fmla="*/ 124 w 157"/>
              <a:gd name="T89" fmla="*/ 73 h 133"/>
              <a:gd name="T90" fmla="*/ 103 w 157"/>
              <a:gd name="T91" fmla="*/ 73 h 133"/>
              <a:gd name="T92" fmla="*/ 90 w 157"/>
              <a:gd name="T93" fmla="*/ 68 h 133"/>
              <a:gd name="T94" fmla="*/ 85 w 157"/>
              <a:gd name="T95" fmla="*/ 55 h 133"/>
              <a:gd name="T96" fmla="*/ 85 w 157"/>
              <a:gd name="T97" fmla="*/ 18 h 133"/>
              <a:gd name="T98" fmla="*/ 90 w 157"/>
              <a:gd name="T99" fmla="*/ 6 h 133"/>
              <a:gd name="T100" fmla="*/ 103 w 157"/>
              <a:gd name="T101" fmla="*/ 0 h 133"/>
              <a:gd name="T102" fmla="*/ 139 w 157"/>
              <a:gd name="T103" fmla="*/ 0 h 133"/>
              <a:gd name="T104" fmla="*/ 152 w 157"/>
              <a:gd name="T105" fmla="*/ 6 h 133"/>
              <a:gd name="T106" fmla="*/ 157 w 157"/>
              <a:gd name="T107" fmla="*/ 1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133">
                <a:moveTo>
                  <a:pt x="73" y="18"/>
                </a:moveTo>
                <a:cubicBezTo>
                  <a:pt x="73" y="85"/>
                  <a:pt x="73" y="85"/>
                  <a:pt x="73" y="85"/>
                </a:cubicBezTo>
                <a:cubicBezTo>
                  <a:pt x="73" y="92"/>
                  <a:pt x="71" y="98"/>
                  <a:pt x="69" y="104"/>
                </a:cubicBezTo>
                <a:cubicBezTo>
                  <a:pt x="66" y="110"/>
                  <a:pt x="63" y="115"/>
                  <a:pt x="58" y="119"/>
                </a:cubicBezTo>
                <a:cubicBezTo>
                  <a:pt x="54" y="124"/>
                  <a:pt x="49" y="127"/>
                  <a:pt x="43" y="130"/>
                </a:cubicBezTo>
                <a:cubicBezTo>
                  <a:pt x="37" y="132"/>
                  <a:pt x="31" y="133"/>
                  <a:pt x="24" y="133"/>
                </a:cubicBezTo>
                <a:cubicBezTo>
                  <a:pt x="18" y="133"/>
                  <a:pt x="18" y="133"/>
                  <a:pt x="18" y="133"/>
                </a:cubicBezTo>
                <a:cubicBezTo>
                  <a:pt x="16" y="133"/>
                  <a:pt x="15" y="133"/>
                  <a:pt x="14" y="132"/>
                </a:cubicBezTo>
                <a:cubicBezTo>
                  <a:pt x="13" y="130"/>
                  <a:pt x="12" y="129"/>
                  <a:pt x="12" y="127"/>
                </a:cubicBezTo>
                <a:cubicBezTo>
                  <a:pt x="12" y="115"/>
                  <a:pt x="12" y="115"/>
                  <a:pt x="12" y="115"/>
                </a:cubicBezTo>
                <a:cubicBezTo>
                  <a:pt x="12" y="114"/>
                  <a:pt x="13" y="112"/>
                  <a:pt x="14" y="111"/>
                </a:cubicBezTo>
                <a:cubicBezTo>
                  <a:pt x="15" y="110"/>
                  <a:pt x="16" y="109"/>
                  <a:pt x="18" y="109"/>
                </a:cubicBezTo>
                <a:cubicBezTo>
                  <a:pt x="24" y="109"/>
                  <a:pt x="24" y="109"/>
                  <a:pt x="24" y="109"/>
                </a:cubicBezTo>
                <a:cubicBezTo>
                  <a:pt x="31" y="109"/>
                  <a:pt x="37" y="107"/>
                  <a:pt x="41" y="102"/>
                </a:cubicBezTo>
                <a:cubicBezTo>
                  <a:pt x="46" y="97"/>
                  <a:pt x="48" y="92"/>
                  <a:pt x="48" y="85"/>
                </a:cubicBezTo>
                <a:cubicBezTo>
                  <a:pt x="48" y="82"/>
                  <a:pt x="48" y="82"/>
                  <a:pt x="48" y="82"/>
                </a:cubicBezTo>
                <a:cubicBezTo>
                  <a:pt x="48" y="79"/>
                  <a:pt x="47" y="77"/>
                  <a:pt x="46" y="76"/>
                </a:cubicBezTo>
                <a:cubicBezTo>
                  <a:pt x="44" y="74"/>
                  <a:pt x="42" y="73"/>
                  <a:pt x="39" y="73"/>
                </a:cubicBezTo>
                <a:cubicBezTo>
                  <a:pt x="18" y="73"/>
                  <a:pt x="18" y="73"/>
                  <a:pt x="18" y="73"/>
                </a:cubicBezTo>
                <a:cubicBezTo>
                  <a:pt x="13" y="73"/>
                  <a:pt x="9" y="71"/>
                  <a:pt x="5" y="68"/>
                </a:cubicBezTo>
                <a:cubicBezTo>
                  <a:pt x="2" y="64"/>
                  <a:pt x="0" y="60"/>
                  <a:pt x="0" y="55"/>
                </a:cubicBezTo>
                <a:cubicBezTo>
                  <a:pt x="0" y="18"/>
                  <a:pt x="0" y="18"/>
                  <a:pt x="0" y="18"/>
                </a:cubicBezTo>
                <a:cubicBezTo>
                  <a:pt x="0" y="13"/>
                  <a:pt x="2" y="9"/>
                  <a:pt x="5" y="6"/>
                </a:cubicBezTo>
                <a:cubicBezTo>
                  <a:pt x="9" y="2"/>
                  <a:pt x="13" y="0"/>
                  <a:pt x="18" y="0"/>
                </a:cubicBezTo>
                <a:cubicBezTo>
                  <a:pt x="54" y="0"/>
                  <a:pt x="54" y="0"/>
                  <a:pt x="54" y="0"/>
                </a:cubicBezTo>
                <a:cubicBezTo>
                  <a:pt x="59" y="0"/>
                  <a:pt x="64" y="2"/>
                  <a:pt x="67" y="6"/>
                </a:cubicBezTo>
                <a:cubicBezTo>
                  <a:pt x="71" y="9"/>
                  <a:pt x="73" y="13"/>
                  <a:pt x="73" y="18"/>
                </a:cubicBezTo>
                <a:close/>
                <a:moveTo>
                  <a:pt x="157" y="18"/>
                </a:moveTo>
                <a:cubicBezTo>
                  <a:pt x="157" y="85"/>
                  <a:pt x="157" y="85"/>
                  <a:pt x="157" y="85"/>
                </a:cubicBezTo>
                <a:cubicBezTo>
                  <a:pt x="157" y="92"/>
                  <a:pt x="156" y="98"/>
                  <a:pt x="153" y="104"/>
                </a:cubicBezTo>
                <a:cubicBezTo>
                  <a:pt x="151" y="110"/>
                  <a:pt x="147" y="115"/>
                  <a:pt x="143" y="119"/>
                </a:cubicBezTo>
                <a:cubicBezTo>
                  <a:pt x="139" y="124"/>
                  <a:pt x="134" y="127"/>
                  <a:pt x="128" y="130"/>
                </a:cubicBezTo>
                <a:cubicBezTo>
                  <a:pt x="122" y="132"/>
                  <a:pt x="115" y="133"/>
                  <a:pt x="109" y="133"/>
                </a:cubicBezTo>
                <a:cubicBezTo>
                  <a:pt x="103" y="133"/>
                  <a:pt x="103" y="133"/>
                  <a:pt x="103" y="133"/>
                </a:cubicBezTo>
                <a:cubicBezTo>
                  <a:pt x="101" y="133"/>
                  <a:pt x="100" y="133"/>
                  <a:pt x="99" y="132"/>
                </a:cubicBezTo>
                <a:cubicBezTo>
                  <a:pt x="97" y="130"/>
                  <a:pt x="97" y="129"/>
                  <a:pt x="97" y="127"/>
                </a:cubicBezTo>
                <a:cubicBezTo>
                  <a:pt x="97" y="115"/>
                  <a:pt x="97" y="115"/>
                  <a:pt x="97" y="115"/>
                </a:cubicBezTo>
                <a:cubicBezTo>
                  <a:pt x="97" y="114"/>
                  <a:pt x="97" y="112"/>
                  <a:pt x="99" y="111"/>
                </a:cubicBezTo>
                <a:cubicBezTo>
                  <a:pt x="100" y="110"/>
                  <a:pt x="101" y="109"/>
                  <a:pt x="103" y="109"/>
                </a:cubicBezTo>
                <a:cubicBezTo>
                  <a:pt x="109" y="109"/>
                  <a:pt x="109" y="109"/>
                  <a:pt x="109" y="109"/>
                </a:cubicBezTo>
                <a:cubicBezTo>
                  <a:pt x="116" y="109"/>
                  <a:pt x="121" y="107"/>
                  <a:pt x="126" y="102"/>
                </a:cubicBezTo>
                <a:cubicBezTo>
                  <a:pt x="131" y="97"/>
                  <a:pt x="133" y="92"/>
                  <a:pt x="133" y="85"/>
                </a:cubicBezTo>
                <a:cubicBezTo>
                  <a:pt x="133" y="82"/>
                  <a:pt x="133" y="82"/>
                  <a:pt x="133" y="82"/>
                </a:cubicBezTo>
                <a:cubicBezTo>
                  <a:pt x="133" y="79"/>
                  <a:pt x="132" y="77"/>
                  <a:pt x="130" y="76"/>
                </a:cubicBezTo>
                <a:cubicBezTo>
                  <a:pt x="129" y="74"/>
                  <a:pt x="126" y="73"/>
                  <a:pt x="124" y="73"/>
                </a:cubicBezTo>
                <a:cubicBezTo>
                  <a:pt x="103" y="73"/>
                  <a:pt x="103" y="73"/>
                  <a:pt x="103" y="73"/>
                </a:cubicBezTo>
                <a:cubicBezTo>
                  <a:pt x="98" y="73"/>
                  <a:pt x="93" y="71"/>
                  <a:pt x="90" y="68"/>
                </a:cubicBezTo>
                <a:cubicBezTo>
                  <a:pt x="86" y="64"/>
                  <a:pt x="85" y="60"/>
                  <a:pt x="85" y="55"/>
                </a:cubicBezTo>
                <a:cubicBezTo>
                  <a:pt x="85" y="18"/>
                  <a:pt x="85" y="18"/>
                  <a:pt x="85" y="18"/>
                </a:cubicBezTo>
                <a:cubicBezTo>
                  <a:pt x="85" y="13"/>
                  <a:pt x="86" y="9"/>
                  <a:pt x="90" y="6"/>
                </a:cubicBezTo>
                <a:cubicBezTo>
                  <a:pt x="93" y="2"/>
                  <a:pt x="98" y="0"/>
                  <a:pt x="103" y="0"/>
                </a:cubicBezTo>
                <a:cubicBezTo>
                  <a:pt x="139" y="0"/>
                  <a:pt x="139" y="0"/>
                  <a:pt x="139" y="0"/>
                </a:cubicBezTo>
                <a:cubicBezTo>
                  <a:pt x="144" y="0"/>
                  <a:pt x="148" y="2"/>
                  <a:pt x="152" y="6"/>
                </a:cubicBezTo>
                <a:cubicBezTo>
                  <a:pt x="155" y="9"/>
                  <a:pt x="157" y="13"/>
                  <a:pt x="157" y="1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49" name="Freeform 247"/>
          <p:cNvSpPr>
            <a:spLocks noEditPoints="1"/>
          </p:cNvSpPr>
          <p:nvPr/>
        </p:nvSpPr>
        <p:spPr bwMode="auto">
          <a:xfrm>
            <a:off x="2832180" y="4638199"/>
            <a:ext cx="218771" cy="230154"/>
          </a:xfrm>
          <a:custGeom>
            <a:avLst/>
            <a:gdLst>
              <a:gd name="T0" fmla="*/ 30 w 145"/>
              <a:gd name="T1" fmla="*/ 79 h 152"/>
              <a:gd name="T2" fmla="*/ 15 w 145"/>
              <a:gd name="T3" fmla="*/ 94 h 152"/>
              <a:gd name="T4" fmla="*/ 0 w 145"/>
              <a:gd name="T5" fmla="*/ 79 h 152"/>
              <a:gd name="T6" fmla="*/ 15 w 145"/>
              <a:gd name="T7" fmla="*/ 64 h 152"/>
              <a:gd name="T8" fmla="*/ 45 w 145"/>
              <a:gd name="T9" fmla="*/ 25 h 152"/>
              <a:gd name="T10" fmla="*/ 45 w 145"/>
              <a:gd name="T11" fmla="*/ 48 h 152"/>
              <a:gd name="T12" fmla="*/ 22 w 145"/>
              <a:gd name="T13" fmla="*/ 48 h 152"/>
              <a:gd name="T14" fmla="*/ 22 w 145"/>
              <a:gd name="T15" fmla="*/ 25 h 152"/>
              <a:gd name="T16" fmla="*/ 45 w 145"/>
              <a:gd name="T17" fmla="*/ 25 h 152"/>
              <a:gd name="T18" fmla="*/ 47 w 145"/>
              <a:gd name="T19" fmla="*/ 121 h 152"/>
              <a:gd name="T20" fmla="*/ 33 w 145"/>
              <a:gd name="T21" fmla="*/ 135 h 152"/>
              <a:gd name="T22" fmla="*/ 20 w 145"/>
              <a:gd name="T23" fmla="*/ 121 h 152"/>
              <a:gd name="T24" fmla="*/ 33 w 145"/>
              <a:gd name="T25" fmla="*/ 108 h 152"/>
              <a:gd name="T26" fmla="*/ 89 w 145"/>
              <a:gd name="T27" fmla="*/ 6 h 152"/>
              <a:gd name="T28" fmla="*/ 89 w 145"/>
              <a:gd name="T29" fmla="*/ 31 h 152"/>
              <a:gd name="T30" fmla="*/ 63 w 145"/>
              <a:gd name="T31" fmla="*/ 31 h 152"/>
              <a:gd name="T32" fmla="*/ 63 w 145"/>
              <a:gd name="T33" fmla="*/ 6 h 152"/>
              <a:gd name="T34" fmla="*/ 89 w 145"/>
              <a:gd name="T35" fmla="*/ 6 h 152"/>
              <a:gd name="T36" fmla="*/ 88 w 145"/>
              <a:gd name="T37" fmla="*/ 139 h 152"/>
              <a:gd name="T38" fmla="*/ 76 w 145"/>
              <a:gd name="T39" fmla="*/ 152 h 152"/>
              <a:gd name="T40" fmla="*/ 64 w 145"/>
              <a:gd name="T41" fmla="*/ 139 h 152"/>
              <a:gd name="T42" fmla="*/ 76 w 145"/>
              <a:gd name="T43" fmla="*/ 127 h 152"/>
              <a:gd name="T44" fmla="*/ 126 w 145"/>
              <a:gd name="T45" fmla="*/ 114 h 152"/>
              <a:gd name="T46" fmla="*/ 126 w 145"/>
              <a:gd name="T47" fmla="*/ 129 h 152"/>
              <a:gd name="T48" fmla="*/ 111 w 145"/>
              <a:gd name="T49" fmla="*/ 129 h 152"/>
              <a:gd name="T50" fmla="*/ 111 w 145"/>
              <a:gd name="T51" fmla="*/ 114 h 152"/>
              <a:gd name="T52" fmla="*/ 126 w 145"/>
              <a:gd name="T53" fmla="*/ 114 h 152"/>
              <a:gd name="T54" fmla="*/ 126 w 145"/>
              <a:gd name="T55" fmla="*/ 37 h 152"/>
              <a:gd name="T56" fmla="*/ 118 w 145"/>
              <a:gd name="T57" fmla="*/ 44 h 152"/>
              <a:gd name="T58" fmla="*/ 111 w 145"/>
              <a:gd name="T59" fmla="*/ 37 h 152"/>
              <a:gd name="T60" fmla="*/ 118 w 145"/>
              <a:gd name="T61" fmla="*/ 29 h 152"/>
              <a:gd name="T62" fmla="*/ 143 w 145"/>
              <a:gd name="T63" fmla="*/ 73 h 152"/>
              <a:gd name="T64" fmla="*/ 143 w 145"/>
              <a:gd name="T65" fmla="*/ 85 h 152"/>
              <a:gd name="T66" fmla="*/ 130 w 145"/>
              <a:gd name="T67" fmla="*/ 85 h 152"/>
              <a:gd name="T68" fmla="*/ 130 w 145"/>
              <a:gd name="T69" fmla="*/ 73 h 152"/>
              <a:gd name="T70" fmla="*/ 143 w 145"/>
              <a:gd name="T71" fmla="*/ 7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5" h="152">
                <a:moveTo>
                  <a:pt x="26" y="68"/>
                </a:moveTo>
                <a:cubicBezTo>
                  <a:pt x="29" y="71"/>
                  <a:pt x="30" y="75"/>
                  <a:pt x="30" y="79"/>
                </a:cubicBezTo>
                <a:cubicBezTo>
                  <a:pt x="30" y="83"/>
                  <a:pt x="29" y="87"/>
                  <a:pt x="26" y="90"/>
                </a:cubicBezTo>
                <a:cubicBezTo>
                  <a:pt x="23" y="93"/>
                  <a:pt x="19" y="94"/>
                  <a:pt x="15" y="94"/>
                </a:cubicBezTo>
                <a:cubicBezTo>
                  <a:pt x="11" y="94"/>
                  <a:pt x="8" y="93"/>
                  <a:pt x="5" y="90"/>
                </a:cubicBezTo>
                <a:cubicBezTo>
                  <a:pt x="2" y="87"/>
                  <a:pt x="0" y="83"/>
                  <a:pt x="0" y="79"/>
                </a:cubicBezTo>
                <a:cubicBezTo>
                  <a:pt x="0" y="75"/>
                  <a:pt x="2" y="71"/>
                  <a:pt x="5" y="68"/>
                </a:cubicBezTo>
                <a:cubicBezTo>
                  <a:pt x="8" y="65"/>
                  <a:pt x="11" y="64"/>
                  <a:pt x="15" y="64"/>
                </a:cubicBezTo>
                <a:cubicBezTo>
                  <a:pt x="19" y="64"/>
                  <a:pt x="23" y="65"/>
                  <a:pt x="26" y="68"/>
                </a:cubicBezTo>
                <a:close/>
                <a:moveTo>
                  <a:pt x="45" y="25"/>
                </a:moveTo>
                <a:cubicBezTo>
                  <a:pt x="49" y="28"/>
                  <a:pt x="50" y="32"/>
                  <a:pt x="50" y="37"/>
                </a:cubicBezTo>
                <a:cubicBezTo>
                  <a:pt x="50" y="41"/>
                  <a:pt x="49" y="45"/>
                  <a:pt x="45" y="48"/>
                </a:cubicBezTo>
                <a:cubicBezTo>
                  <a:pt x="42" y="52"/>
                  <a:pt x="38" y="53"/>
                  <a:pt x="33" y="53"/>
                </a:cubicBezTo>
                <a:cubicBezTo>
                  <a:pt x="29" y="53"/>
                  <a:pt x="25" y="52"/>
                  <a:pt x="22" y="48"/>
                </a:cubicBezTo>
                <a:cubicBezTo>
                  <a:pt x="18" y="45"/>
                  <a:pt x="17" y="41"/>
                  <a:pt x="17" y="37"/>
                </a:cubicBezTo>
                <a:cubicBezTo>
                  <a:pt x="17" y="32"/>
                  <a:pt x="18" y="28"/>
                  <a:pt x="22" y="25"/>
                </a:cubicBezTo>
                <a:cubicBezTo>
                  <a:pt x="25" y="22"/>
                  <a:pt x="29" y="20"/>
                  <a:pt x="33" y="20"/>
                </a:cubicBezTo>
                <a:cubicBezTo>
                  <a:pt x="38" y="20"/>
                  <a:pt x="42" y="22"/>
                  <a:pt x="45" y="25"/>
                </a:cubicBezTo>
                <a:close/>
                <a:moveTo>
                  <a:pt x="43" y="112"/>
                </a:moveTo>
                <a:cubicBezTo>
                  <a:pt x="46" y="114"/>
                  <a:pt x="47" y="118"/>
                  <a:pt x="47" y="121"/>
                </a:cubicBezTo>
                <a:cubicBezTo>
                  <a:pt x="47" y="125"/>
                  <a:pt x="46" y="128"/>
                  <a:pt x="43" y="131"/>
                </a:cubicBezTo>
                <a:cubicBezTo>
                  <a:pt x="40" y="134"/>
                  <a:pt x="37" y="135"/>
                  <a:pt x="33" y="135"/>
                </a:cubicBezTo>
                <a:cubicBezTo>
                  <a:pt x="30" y="135"/>
                  <a:pt x="26" y="134"/>
                  <a:pt x="24" y="131"/>
                </a:cubicBezTo>
                <a:cubicBezTo>
                  <a:pt x="21" y="128"/>
                  <a:pt x="20" y="125"/>
                  <a:pt x="20" y="121"/>
                </a:cubicBezTo>
                <a:cubicBezTo>
                  <a:pt x="20" y="118"/>
                  <a:pt x="21" y="114"/>
                  <a:pt x="24" y="112"/>
                </a:cubicBezTo>
                <a:cubicBezTo>
                  <a:pt x="26" y="109"/>
                  <a:pt x="30" y="108"/>
                  <a:pt x="33" y="108"/>
                </a:cubicBezTo>
                <a:cubicBezTo>
                  <a:pt x="37" y="108"/>
                  <a:pt x="40" y="109"/>
                  <a:pt x="43" y="112"/>
                </a:cubicBezTo>
                <a:close/>
                <a:moveTo>
                  <a:pt x="89" y="6"/>
                </a:moveTo>
                <a:cubicBezTo>
                  <a:pt x="92" y="9"/>
                  <a:pt x="94" y="13"/>
                  <a:pt x="94" y="18"/>
                </a:cubicBezTo>
                <a:cubicBezTo>
                  <a:pt x="94" y="23"/>
                  <a:pt x="92" y="28"/>
                  <a:pt x="89" y="31"/>
                </a:cubicBezTo>
                <a:cubicBezTo>
                  <a:pt x="85" y="35"/>
                  <a:pt x="81" y="37"/>
                  <a:pt x="76" y="37"/>
                </a:cubicBezTo>
                <a:cubicBezTo>
                  <a:pt x="71" y="37"/>
                  <a:pt x="67" y="35"/>
                  <a:pt x="63" y="31"/>
                </a:cubicBezTo>
                <a:cubicBezTo>
                  <a:pt x="59" y="28"/>
                  <a:pt x="58" y="23"/>
                  <a:pt x="58" y="18"/>
                </a:cubicBezTo>
                <a:cubicBezTo>
                  <a:pt x="58" y="13"/>
                  <a:pt x="59" y="9"/>
                  <a:pt x="63" y="6"/>
                </a:cubicBezTo>
                <a:cubicBezTo>
                  <a:pt x="67" y="2"/>
                  <a:pt x="71" y="0"/>
                  <a:pt x="76" y="0"/>
                </a:cubicBezTo>
                <a:cubicBezTo>
                  <a:pt x="81" y="0"/>
                  <a:pt x="85" y="2"/>
                  <a:pt x="89" y="6"/>
                </a:cubicBezTo>
                <a:close/>
                <a:moveTo>
                  <a:pt x="84" y="131"/>
                </a:moveTo>
                <a:cubicBezTo>
                  <a:pt x="87" y="133"/>
                  <a:pt x="88" y="136"/>
                  <a:pt x="88" y="139"/>
                </a:cubicBezTo>
                <a:cubicBezTo>
                  <a:pt x="88" y="143"/>
                  <a:pt x="87" y="146"/>
                  <a:pt x="84" y="148"/>
                </a:cubicBezTo>
                <a:cubicBezTo>
                  <a:pt x="82" y="150"/>
                  <a:pt x="79" y="152"/>
                  <a:pt x="76" y="152"/>
                </a:cubicBezTo>
                <a:cubicBezTo>
                  <a:pt x="73" y="152"/>
                  <a:pt x="70" y="150"/>
                  <a:pt x="67" y="148"/>
                </a:cubicBezTo>
                <a:cubicBezTo>
                  <a:pt x="65" y="146"/>
                  <a:pt x="64" y="143"/>
                  <a:pt x="64" y="139"/>
                </a:cubicBezTo>
                <a:cubicBezTo>
                  <a:pt x="64" y="136"/>
                  <a:pt x="65" y="133"/>
                  <a:pt x="67" y="131"/>
                </a:cubicBezTo>
                <a:cubicBezTo>
                  <a:pt x="70" y="129"/>
                  <a:pt x="73" y="127"/>
                  <a:pt x="76" y="127"/>
                </a:cubicBezTo>
                <a:cubicBezTo>
                  <a:pt x="79" y="127"/>
                  <a:pt x="82" y="129"/>
                  <a:pt x="84" y="131"/>
                </a:cubicBezTo>
                <a:close/>
                <a:moveTo>
                  <a:pt x="126" y="114"/>
                </a:moveTo>
                <a:cubicBezTo>
                  <a:pt x="128" y="116"/>
                  <a:pt x="129" y="118"/>
                  <a:pt x="129" y="121"/>
                </a:cubicBezTo>
                <a:cubicBezTo>
                  <a:pt x="129" y="124"/>
                  <a:pt x="128" y="127"/>
                  <a:pt x="126" y="129"/>
                </a:cubicBezTo>
                <a:cubicBezTo>
                  <a:pt x="124" y="131"/>
                  <a:pt x="121" y="132"/>
                  <a:pt x="118" y="132"/>
                </a:cubicBezTo>
                <a:cubicBezTo>
                  <a:pt x="115" y="132"/>
                  <a:pt x="113" y="131"/>
                  <a:pt x="111" y="129"/>
                </a:cubicBezTo>
                <a:cubicBezTo>
                  <a:pt x="109" y="127"/>
                  <a:pt x="108" y="124"/>
                  <a:pt x="108" y="121"/>
                </a:cubicBezTo>
                <a:cubicBezTo>
                  <a:pt x="108" y="118"/>
                  <a:pt x="109" y="116"/>
                  <a:pt x="111" y="114"/>
                </a:cubicBezTo>
                <a:cubicBezTo>
                  <a:pt x="113" y="112"/>
                  <a:pt x="115" y="111"/>
                  <a:pt x="118" y="111"/>
                </a:cubicBezTo>
                <a:cubicBezTo>
                  <a:pt x="121" y="111"/>
                  <a:pt x="124" y="112"/>
                  <a:pt x="126" y="114"/>
                </a:cubicBezTo>
                <a:close/>
                <a:moveTo>
                  <a:pt x="124" y="31"/>
                </a:moveTo>
                <a:cubicBezTo>
                  <a:pt x="125" y="33"/>
                  <a:pt x="126" y="34"/>
                  <a:pt x="126" y="37"/>
                </a:cubicBezTo>
                <a:cubicBezTo>
                  <a:pt x="126" y="39"/>
                  <a:pt x="125" y="40"/>
                  <a:pt x="124" y="42"/>
                </a:cubicBezTo>
                <a:cubicBezTo>
                  <a:pt x="122" y="43"/>
                  <a:pt x="120" y="44"/>
                  <a:pt x="118" y="44"/>
                </a:cubicBezTo>
                <a:cubicBezTo>
                  <a:pt x="116" y="44"/>
                  <a:pt x="114" y="43"/>
                  <a:pt x="113" y="42"/>
                </a:cubicBezTo>
                <a:cubicBezTo>
                  <a:pt x="111" y="40"/>
                  <a:pt x="111" y="39"/>
                  <a:pt x="111" y="37"/>
                </a:cubicBezTo>
                <a:cubicBezTo>
                  <a:pt x="111" y="34"/>
                  <a:pt x="111" y="33"/>
                  <a:pt x="113" y="31"/>
                </a:cubicBezTo>
                <a:cubicBezTo>
                  <a:pt x="114" y="30"/>
                  <a:pt x="116" y="29"/>
                  <a:pt x="118" y="29"/>
                </a:cubicBezTo>
                <a:cubicBezTo>
                  <a:pt x="120" y="29"/>
                  <a:pt x="122" y="30"/>
                  <a:pt x="124" y="31"/>
                </a:cubicBezTo>
                <a:close/>
                <a:moveTo>
                  <a:pt x="143" y="73"/>
                </a:moveTo>
                <a:cubicBezTo>
                  <a:pt x="145" y="74"/>
                  <a:pt x="145" y="76"/>
                  <a:pt x="145" y="79"/>
                </a:cubicBezTo>
                <a:cubicBezTo>
                  <a:pt x="145" y="81"/>
                  <a:pt x="145" y="84"/>
                  <a:pt x="143" y="85"/>
                </a:cubicBezTo>
                <a:cubicBezTo>
                  <a:pt x="141" y="87"/>
                  <a:pt x="139" y="88"/>
                  <a:pt x="136" y="88"/>
                </a:cubicBezTo>
                <a:cubicBezTo>
                  <a:pt x="134" y="88"/>
                  <a:pt x="132" y="87"/>
                  <a:pt x="130" y="85"/>
                </a:cubicBezTo>
                <a:cubicBezTo>
                  <a:pt x="128" y="84"/>
                  <a:pt x="127" y="81"/>
                  <a:pt x="127" y="79"/>
                </a:cubicBezTo>
                <a:cubicBezTo>
                  <a:pt x="127" y="76"/>
                  <a:pt x="128" y="74"/>
                  <a:pt x="130" y="73"/>
                </a:cubicBezTo>
                <a:cubicBezTo>
                  <a:pt x="132" y="71"/>
                  <a:pt x="134" y="70"/>
                  <a:pt x="136" y="70"/>
                </a:cubicBezTo>
                <a:cubicBezTo>
                  <a:pt x="139" y="70"/>
                  <a:pt x="141" y="71"/>
                  <a:pt x="143" y="7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50" name="Freeform 248"/>
          <p:cNvSpPr/>
          <p:nvPr/>
        </p:nvSpPr>
        <p:spPr bwMode="auto">
          <a:xfrm>
            <a:off x="3123874" y="4647316"/>
            <a:ext cx="221051" cy="221039"/>
          </a:xfrm>
          <a:custGeom>
            <a:avLst/>
            <a:gdLst>
              <a:gd name="T0" fmla="*/ 136 w 146"/>
              <a:gd name="T1" fmla="*/ 36 h 146"/>
              <a:gd name="T2" fmla="*/ 146 w 146"/>
              <a:gd name="T3" fmla="*/ 73 h 146"/>
              <a:gd name="T4" fmla="*/ 136 w 146"/>
              <a:gd name="T5" fmla="*/ 109 h 146"/>
              <a:gd name="T6" fmla="*/ 109 w 146"/>
              <a:gd name="T7" fmla="*/ 136 h 146"/>
              <a:gd name="T8" fmla="*/ 73 w 146"/>
              <a:gd name="T9" fmla="*/ 146 h 146"/>
              <a:gd name="T10" fmla="*/ 37 w 146"/>
              <a:gd name="T11" fmla="*/ 136 h 146"/>
              <a:gd name="T12" fmla="*/ 10 w 146"/>
              <a:gd name="T13" fmla="*/ 109 h 146"/>
              <a:gd name="T14" fmla="*/ 0 w 146"/>
              <a:gd name="T15" fmla="*/ 73 h 146"/>
              <a:gd name="T16" fmla="*/ 10 w 146"/>
              <a:gd name="T17" fmla="*/ 36 h 146"/>
              <a:gd name="T18" fmla="*/ 37 w 146"/>
              <a:gd name="T19" fmla="*/ 10 h 146"/>
              <a:gd name="T20" fmla="*/ 73 w 146"/>
              <a:gd name="T21" fmla="*/ 0 h 146"/>
              <a:gd name="T22" fmla="*/ 109 w 146"/>
              <a:gd name="T23" fmla="*/ 10 h 146"/>
              <a:gd name="T24" fmla="*/ 136 w 146"/>
              <a:gd name="T25" fmla="*/ 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146">
                <a:moveTo>
                  <a:pt x="136" y="36"/>
                </a:moveTo>
                <a:cubicBezTo>
                  <a:pt x="142" y="48"/>
                  <a:pt x="146" y="60"/>
                  <a:pt x="146" y="73"/>
                </a:cubicBezTo>
                <a:cubicBezTo>
                  <a:pt x="146" y="86"/>
                  <a:pt x="142" y="98"/>
                  <a:pt x="136" y="109"/>
                </a:cubicBezTo>
                <a:cubicBezTo>
                  <a:pt x="129" y="121"/>
                  <a:pt x="121" y="129"/>
                  <a:pt x="109" y="136"/>
                </a:cubicBezTo>
                <a:cubicBezTo>
                  <a:pt x="98" y="142"/>
                  <a:pt x="86" y="146"/>
                  <a:pt x="73" y="146"/>
                </a:cubicBezTo>
                <a:cubicBezTo>
                  <a:pt x="60" y="146"/>
                  <a:pt x="48" y="142"/>
                  <a:pt x="37" y="136"/>
                </a:cubicBezTo>
                <a:cubicBezTo>
                  <a:pt x="25" y="129"/>
                  <a:pt x="17" y="121"/>
                  <a:pt x="10" y="109"/>
                </a:cubicBezTo>
                <a:cubicBezTo>
                  <a:pt x="4" y="98"/>
                  <a:pt x="0" y="86"/>
                  <a:pt x="0" y="73"/>
                </a:cubicBezTo>
                <a:cubicBezTo>
                  <a:pt x="0" y="60"/>
                  <a:pt x="4" y="48"/>
                  <a:pt x="10" y="36"/>
                </a:cubicBezTo>
                <a:cubicBezTo>
                  <a:pt x="17" y="25"/>
                  <a:pt x="25" y="17"/>
                  <a:pt x="37" y="10"/>
                </a:cubicBezTo>
                <a:cubicBezTo>
                  <a:pt x="48" y="4"/>
                  <a:pt x="60" y="0"/>
                  <a:pt x="73" y="0"/>
                </a:cubicBezTo>
                <a:cubicBezTo>
                  <a:pt x="86" y="0"/>
                  <a:pt x="98" y="4"/>
                  <a:pt x="109" y="10"/>
                </a:cubicBezTo>
                <a:cubicBezTo>
                  <a:pt x="121" y="17"/>
                  <a:pt x="129" y="25"/>
                  <a:pt x="136" y="3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51" name="Freeform 249"/>
          <p:cNvSpPr/>
          <p:nvPr/>
        </p:nvSpPr>
        <p:spPr bwMode="auto">
          <a:xfrm>
            <a:off x="3411013" y="4638199"/>
            <a:ext cx="255233" cy="230154"/>
          </a:xfrm>
          <a:custGeom>
            <a:avLst/>
            <a:gdLst>
              <a:gd name="T0" fmla="*/ 169 w 169"/>
              <a:gd name="T1" fmla="*/ 100 h 152"/>
              <a:gd name="T2" fmla="*/ 157 w 169"/>
              <a:gd name="T3" fmla="*/ 143 h 152"/>
              <a:gd name="T4" fmla="*/ 156 w 169"/>
              <a:gd name="T5" fmla="*/ 145 h 152"/>
              <a:gd name="T6" fmla="*/ 155 w 169"/>
              <a:gd name="T7" fmla="*/ 148 h 152"/>
              <a:gd name="T8" fmla="*/ 154 w 169"/>
              <a:gd name="T9" fmla="*/ 150 h 152"/>
              <a:gd name="T10" fmla="*/ 151 w 169"/>
              <a:gd name="T11" fmla="*/ 152 h 152"/>
              <a:gd name="T12" fmla="*/ 149 w 169"/>
              <a:gd name="T13" fmla="*/ 151 h 152"/>
              <a:gd name="T14" fmla="*/ 148 w 169"/>
              <a:gd name="T15" fmla="*/ 148 h 152"/>
              <a:gd name="T16" fmla="*/ 148 w 169"/>
              <a:gd name="T17" fmla="*/ 146 h 152"/>
              <a:gd name="T18" fmla="*/ 148 w 169"/>
              <a:gd name="T19" fmla="*/ 144 h 152"/>
              <a:gd name="T20" fmla="*/ 149 w 169"/>
              <a:gd name="T21" fmla="*/ 132 h 152"/>
              <a:gd name="T22" fmla="*/ 147 w 169"/>
              <a:gd name="T23" fmla="*/ 115 h 152"/>
              <a:gd name="T24" fmla="*/ 143 w 169"/>
              <a:gd name="T25" fmla="*/ 102 h 152"/>
              <a:gd name="T26" fmla="*/ 135 w 169"/>
              <a:gd name="T27" fmla="*/ 92 h 152"/>
              <a:gd name="T28" fmla="*/ 125 w 169"/>
              <a:gd name="T29" fmla="*/ 86 h 152"/>
              <a:gd name="T30" fmla="*/ 112 w 169"/>
              <a:gd name="T31" fmla="*/ 82 h 152"/>
              <a:gd name="T32" fmla="*/ 98 w 169"/>
              <a:gd name="T33" fmla="*/ 79 h 152"/>
              <a:gd name="T34" fmla="*/ 81 w 169"/>
              <a:gd name="T35" fmla="*/ 79 h 152"/>
              <a:gd name="T36" fmla="*/ 60 w 169"/>
              <a:gd name="T37" fmla="*/ 79 h 152"/>
              <a:gd name="T38" fmla="*/ 60 w 169"/>
              <a:gd name="T39" fmla="*/ 103 h 152"/>
              <a:gd name="T40" fmla="*/ 58 w 169"/>
              <a:gd name="T41" fmla="*/ 107 h 152"/>
              <a:gd name="T42" fmla="*/ 54 w 169"/>
              <a:gd name="T43" fmla="*/ 109 h 152"/>
              <a:gd name="T44" fmla="*/ 50 w 169"/>
              <a:gd name="T45" fmla="*/ 107 h 152"/>
              <a:gd name="T46" fmla="*/ 1 w 169"/>
              <a:gd name="T47" fmla="*/ 59 h 152"/>
              <a:gd name="T48" fmla="*/ 0 w 169"/>
              <a:gd name="T49" fmla="*/ 55 h 152"/>
              <a:gd name="T50" fmla="*/ 1 w 169"/>
              <a:gd name="T51" fmla="*/ 50 h 152"/>
              <a:gd name="T52" fmla="*/ 50 w 169"/>
              <a:gd name="T53" fmla="*/ 2 h 152"/>
              <a:gd name="T54" fmla="*/ 54 w 169"/>
              <a:gd name="T55" fmla="*/ 0 h 152"/>
              <a:gd name="T56" fmla="*/ 58 w 169"/>
              <a:gd name="T57" fmla="*/ 2 h 152"/>
              <a:gd name="T58" fmla="*/ 60 w 169"/>
              <a:gd name="T59" fmla="*/ 6 h 152"/>
              <a:gd name="T60" fmla="*/ 60 w 169"/>
              <a:gd name="T61" fmla="*/ 31 h 152"/>
              <a:gd name="T62" fmla="*/ 81 w 169"/>
              <a:gd name="T63" fmla="*/ 31 h 152"/>
              <a:gd name="T64" fmla="*/ 164 w 169"/>
              <a:gd name="T65" fmla="*/ 69 h 152"/>
              <a:gd name="T66" fmla="*/ 169 w 169"/>
              <a:gd name="T67" fmla="*/ 10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9" h="152">
                <a:moveTo>
                  <a:pt x="169" y="100"/>
                </a:moveTo>
                <a:cubicBezTo>
                  <a:pt x="169" y="111"/>
                  <a:pt x="165" y="125"/>
                  <a:pt x="157" y="143"/>
                </a:cubicBezTo>
                <a:cubicBezTo>
                  <a:pt x="157" y="143"/>
                  <a:pt x="157" y="144"/>
                  <a:pt x="156" y="145"/>
                </a:cubicBezTo>
                <a:cubicBezTo>
                  <a:pt x="156" y="146"/>
                  <a:pt x="155" y="147"/>
                  <a:pt x="155" y="148"/>
                </a:cubicBezTo>
                <a:cubicBezTo>
                  <a:pt x="154" y="149"/>
                  <a:pt x="154" y="149"/>
                  <a:pt x="154" y="150"/>
                </a:cubicBezTo>
                <a:cubicBezTo>
                  <a:pt x="153" y="151"/>
                  <a:pt x="152" y="152"/>
                  <a:pt x="151" y="152"/>
                </a:cubicBezTo>
                <a:cubicBezTo>
                  <a:pt x="150" y="152"/>
                  <a:pt x="149" y="151"/>
                  <a:pt x="149" y="151"/>
                </a:cubicBezTo>
                <a:cubicBezTo>
                  <a:pt x="148" y="150"/>
                  <a:pt x="148" y="149"/>
                  <a:pt x="148" y="148"/>
                </a:cubicBezTo>
                <a:cubicBezTo>
                  <a:pt x="148" y="148"/>
                  <a:pt x="148" y="147"/>
                  <a:pt x="148" y="146"/>
                </a:cubicBezTo>
                <a:cubicBezTo>
                  <a:pt x="148" y="145"/>
                  <a:pt x="148" y="144"/>
                  <a:pt x="148" y="144"/>
                </a:cubicBezTo>
                <a:cubicBezTo>
                  <a:pt x="149" y="139"/>
                  <a:pt x="149" y="135"/>
                  <a:pt x="149" y="132"/>
                </a:cubicBezTo>
                <a:cubicBezTo>
                  <a:pt x="149" y="126"/>
                  <a:pt x="148" y="120"/>
                  <a:pt x="147" y="115"/>
                </a:cubicBezTo>
                <a:cubicBezTo>
                  <a:pt x="146" y="110"/>
                  <a:pt x="145" y="105"/>
                  <a:pt x="143" y="102"/>
                </a:cubicBezTo>
                <a:cubicBezTo>
                  <a:pt x="141" y="98"/>
                  <a:pt x="138" y="95"/>
                  <a:pt x="135" y="92"/>
                </a:cubicBezTo>
                <a:cubicBezTo>
                  <a:pt x="132" y="89"/>
                  <a:pt x="129" y="87"/>
                  <a:pt x="125" y="86"/>
                </a:cubicBezTo>
                <a:cubicBezTo>
                  <a:pt x="121" y="84"/>
                  <a:pt x="117" y="83"/>
                  <a:pt x="112" y="82"/>
                </a:cubicBezTo>
                <a:cubicBezTo>
                  <a:pt x="108" y="81"/>
                  <a:pt x="103" y="80"/>
                  <a:pt x="98" y="79"/>
                </a:cubicBezTo>
                <a:cubicBezTo>
                  <a:pt x="93" y="79"/>
                  <a:pt x="87" y="79"/>
                  <a:pt x="81" y="79"/>
                </a:cubicBezTo>
                <a:cubicBezTo>
                  <a:pt x="60" y="79"/>
                  <a:pt x="60" y="79"/>
                  <a:pt x="60" y="79"/>
                </a:cubicBezTo>
                <a:cubicBezTo>
                  <a:pt x="60" y="103"/>
                  <a:pt x="60" y="103"/>
                  <a:pt x="60" y="103"/>
                </a:cubicBezTo>
                <a:cubicBezTo>
                  <a:pt x="60" y="105"/>
                  <a:pt x="60" y="106"/>
                  <a:pt x="58" y="107"/>
                </a:cubicBezTo>
                <a:cubicBezTo>
                  <a:pt x="57" y="109"/>
                  <a:pt x="56" y="109"/>
                  <a:pt x="54" y="109"/>
                </a:cubicBezTo>
                <a:cubicBezTo>
                  <a:pt x="52" y="109"/>
                  <a:pt x="51" y="109"/>
                  <a:pt x="50" y="107"/>
                </a:cubicBezTo>
                <a:cubicBezTo>
                  <a:pt x="1" y="59"/>
                  <a:pt x="1" y="59"/>
                  <a:pt x="1" y="59"/>
                </a:cubicBezTo>
                <a:cubicBezTo>
                  <a:pt x="0" y="58"/>
                  <a:pt x="0" y="56"/>
                  <a:pt x="0" y="55"/>
                </a:cubicBezTo>
                <a:cubicBezTo>
                  <a:pt x="0" y="53"/>
                  <a:pt x="0" y="52"/>
                  <a:pt x="1" y="50"/>
                </a:cubicBezTo>
                <a:cubicBezTo>
                  <a:pt x="50" y="2"/>
                  <a:pt x="50" y="2"/>
                  <a:pt x="50" y="2"/>
                </a:cubicBezTo>
                <a:cubicBezTo>
                  <a:pt x="51" y="1"/>
                  <a:pt x="52" y="0"/>
                  <a:pt x="54" y="0"/>
                </a:cubicBezTo>
                <a:cubicBezTo>
                  <a:pt x="56" y="0"/>
                  <a:pt x="57" y="1"/>
                  <a:pt x="58" y="2"/>
                </a:cubicBezTo>
                <a:cubicBezTo>
                  <a:pt x="60" y="3"/>
                  <a:pt x="60" y="5"/>
                  <a:pt x="60" y="6"/>
                </a:cubicBezTo>
                <a:cubicBezTo>
                  <a:pt x="60" y="31"/>
                  <a:pt x="60" y="31"/>
                  <a:pt x="60" y="31"/>
                </a:cubicBezTo>
                <a:cubicBezTo>
                  <a:pt x="81" y="31"/>
                  <a:pt x="81" y="31"/>
                  <a:pt x="81" y="31"/>
                </a:cubicBezTo>
                <a:cubicBezTo>
                  <a:pt x="126" y="31"/>
                  <a:pt x="154" y="43"/>
                  <a:pt x="164" y="69"/>
                </a:cubicBezTo>
                <a:cubicBezTo>
                  <a:pt x="167" y="77"/>
                  <a:pt x="169" y="88"/>
                  <a:pt x="169" y="10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52" name="Freeform 250"/>
          <p:cNvSpPr>
            <a:spLocks noEditPoints="1"/>
          </p:cNvSpPr>
          <p:nvPr/>
        </p:nvSpPr>
        <p:spPr bwMode="auto">
          <a:xfrm>
            <a:off x="3734612" y="4665544"/>
            <a:ext cx="237003" cy="202809"/>
          </a:xfrm>
          <a:custGeom>
            <a:avLst/>
            <a:gdLst>
              <a:gd name="T0" fmla="*/ 152 w 157"/>
              <a:gd name="T1" fmla="*/ 106 h 134"/>
              <a:gd name="T2" fmla="*/ 128 w 157"/>
              <a:gd name="T3" fmla="*/ 127 h 134"/>
              <a:gd name="T4" fmla="*/ 96 w 157"/>
              <a:gd name="T5" fmla="*/ 133 h 134"/>
              <a:gd name="T6" fmla="*/ 67 w 157"/>
              <a:gd name="T7" fmla="*/ 133 h 134"/>
              <a:gd name="T8" fmla="*/ 38 w 157"/>
              <a:gd name="T9" fmla="*/ 129 h 134"/>
              <a:gd name="T10" fmla="*/ 14 w 157"/>
              <a:gd name="T11" fmla="*/ 117 h 134"/>
              <a:gd name="T12" fmla="*/ 0 w 157"/>
              <a:gd name="T13" fmla="*/ 75 h 134"/>
              <a:gd name="T14" fmla="*/ 10 w 157"/>
              <a:gd name="T15" fmla="*/ 21 h 134"/>
              <a:gd name="T16" fmla="*/ 33 w 157"/>
              <a:gd name="T17" fmla="*/ 4 h 134"/>
              <a:gd name="T18" fmla="*/ 80 w 157"/>
              <a:gd name="T19" fmla="*/ 13 h 134"/>
              <a:gd name="T20" fmla="*/ 124 w 157"/>
              <a:gd name="T21" fmla="*/ 4 h 134"/>
              <a:gd name="T22" fmla="*/ 147 w 157"/>
              <a:gd name="T23" fmla="*/ 21 h 134"/>
              <a:gd name="T24" fmla="*/ 157 w 157"/>
              <a:gd name="T25" fmla="*/ 75 h 134"/>
              <a:gd name="T26" fmla="*/ 130 w 157"/>
              <a:gd name="T27" fmla="*/ 72 h 134"/>
              <a:gd name="T28" fmla="*/ 94 w 157"/>
              <a:gd name="T29" fmla="*/ 66 h 134"/>
              <a:gd name="T30" fmla="*/ 64 w 157"/>
              <a:gd name="T31" fmla="*/ 66 h 134"/>
              <a:gd name="T32" fmla="*/ 28 w 157"/>
              <a:gd name="T33" fmla="*/ 72 h 134"/>
              <a:gd name="T34" fmla="*/ 24 w 157"/>
              <a:gd name="T35" fmla="*/ 106 h 134"/>
              <a:gd name="T36" fmla="*/ 43 w 157"/>
              <a:gd name="T37" fmla="*/ 121 h 134"/>
              <a:gd name="T38" fmla="*/ 71 w 157"/>
              <a:gd name="T39" fmla="*/ 125 h 134"/>
              <a:gd name="T40" fmla="*/ 101 w 157"/>
              <a:gd name="T41" fmla="*/ 124 h 134"/>
              <a:gd name="T42" fmla="*/ 125 w 157"/>
              <a:gd name="T43" fmla="*/ 115 h 134"/>
              <a:gd name="T44" fmla="*/ 136 w 157"/>
              <a:gd name="T45" fmla="*/ 91 h 134"/>
              <a:gd name="T46" fmla="*/ 61 w 157"/>
              <a:gd name="T47" fmla="*/ 91 h 134"/>
              <a:gd name="T48" fmla="*/ 55 w 157"/>
              <a:gd name="T49" fmla="*/ 106 h 134"/>
              <a:gd name="T50" fmla="*/ 42 w 157"/>
              <a:gd name="T51" fmla="*/ 106 h 134"/>
              <a:gd name="T52" fmla="*/ 36 w 157"/>
              <a:gd name="T53" fmla="*/ 91 h 134"/>
              <a:gd name="T54" fmla="*/ 42 w 157"/>
              <a:gd name="T55" fmla="*/ 76 h 134"/>
              <a:gd name="T56" fmla="*/ 55 w 157"/>
              <a:gd name="T57" fmla="*/ 76 h 134"/>
              <a:gd name="T58" fmla="*/ 120 w 157"/>
              <a:gd name="T59" fmla="*/ 83 h 134"/>
              <a:gd name="T60" fmla="*/ 120 w 157"/>
              <a:gd name="T61" fmla="*/ 99 h 134"/>
              <a:gd name="T62" fmla="*/ 109 w 157"/>
              <a:gd name="T63" fmla="*/ 109 h 134"/>
              <a:gd name="T64" fmla="*/ 98 w 157"/>
              <a:gd name="T65" fmla="*/ 99 h 134"/>
              <a:gd name="T66" fmla="*/ 98 w 157"/>
              <a:gd name="T67" fmla="*/ 83 h 134"/>
              <a:gd name="T68" fmla="*/ 109 w 157"/>
              <a:gd name="T69" fmla="*/ 73 h 134"/>
              <a:gd name="T70" fmla="*/ 120 w 157"/>
              <a:gd name="T71" fmla="*/ 8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7" h="134">
                <a:moveTo>
                  <a:pt x="157" y="75"/>
                </a:moveTo>
                <a:cubicBezTo>
                  <a:pt x="157" y="88"/>
                  <a:pt x="155" y="98"/>
                  <a:pt x="152" y="106"/>
                </a:cubicBezTo>
                <a:cubicBezTo>
                  <a:pt x="149" y="111"/>
                  <a:pt x="146" y="115"/>
                  <a:pt x="142" y="118"/>
                </a:cubicBezTo>
                <a:cubicBezTo>
                  <a:pt x="137" y="122"/>
                  <a:pt x="133" y="125"/>
                  <a:pt x="128" y="127"/>
                </a:cubicBezTo>
                <a:cubicBezTo>
                  <a:pt x="124" y="128"/>
                  <a:pt x="118" y="130"/>
                  <a:pt x="112" y="131"/>
                </a:cubicBezTo>
                <a:cubicBezTo>
                  <a:pt x="106" y="132"/>
                  <a:pt x="101" y="133"/>
                  <a:pt x="96" y="133"/>
                </a:cubicBezTo>
                <a:cubicBezTo>
                  <a:pt x="91" y="133"/>
                  <a:pt x="86" y="134"/>
                  <a:pt x="80" y="134"/>
                </a:cubicBezTo>
                <a:cubicBezTo>
                  <a:pt x="75" y="134"/>
                  <a:pt x="71" y="133"/>
                  <a:pt x="67" y="133"/>
                </a:cubicBezTo>
                <a:cubicBezTo>
                  <a:pt x="63" y="133"/>
                  <a:pt x="58" y="133"/>
                  <a:pt x="53" y="132"/>
                </a:cubicBezTo>
                <a:cubicBezTo>
                  <a:pt x="48" y="131"/>
                  <a:pt x="43" y="131"/>
                  <a:pt x="38" y="129"/>
                </a:cubicBezTo>
                <a:cubicBezTo>
                  <a:pt x="34" y="128"/>
                  <a:pt x="30" y="126"/>
                  <a:pt x="25" y="124"/>
                </a:cubicBezTo>
                <a:cubicBezTo>
                  <a:pt x="21" y="122"/>
                  <a:pt x="17" y="120"/>
                  <a:pt x="14" y="117"/>
                </a:cubicBezTo>
                <a:cubicBezTo>
                  <a:pt x="11" y="114"/>
                  <a:pt x="8" y="110"/>
                  <a:pt x="6" y="106"/>
                </a:cubicBezTo>
                <a:cubicBezTo>
                  <a:pt x="2" y="98"/>
                  <a:pt x="0" y="88"/>
                  <a:pt x="0" y="75"/>
                </a:cubicBezTo>
                <a:cubicBezTo>
                  <a:pt x="0" y="60"/>
                  <a:pt x="4" y="47"/>
                  <a:pt x="13" y="37"/>
                </a:cubicBezTo>
                <a:cubicBezTo>
                  <a:pt x="11" y="32"/>
                  <a:pt x="10" y="27"/>
                  <a:pt x="10" y="21"/>
                </a:cubicBezTo>
                <a:cubicBezTo>
                  <a:pt x="10" y="14"/>
                  <a:pt x="12" y="7"/>
                  <a:pt x="15" y="0"/>
                </a:cubicBezTo>
                <a:cubicBezTo>
                  <a:pt x="22" y="0"/>
                  <a:pt x="28" y="2"/>
                  <a:pt x="33" y="4"/>
                </a:cubicBezTo>
                <a:cubicBezTo>
                  <a:pt x="38" y="7"/>
                  <a:pt x="44" y="11"/>
                  <a:pt x="51" y="16"/>
                </a:cubicBezTo>
                <a:cubicBezTo>
                  <a:pt x="60" y="14"/>
                  <a:pt x="70" y="13"/>
                  <a:pt x="80" y="13"/>
                </a:cubicBezTo>
                <a:cubicBezTo>
                  <a:pt x="90" y="13"/>
                  <a:pt x="98" y="14"/>
                  <a:pt x="107" y="16"/>
                </a:cubicBezTo>
                <a:cubicBezTo>
                  <a:pt x="113" y="10"/>
                  <a:pt x="119" y="7"/>
                  <a:pt x="124" y="4"/>
                </a:cubicBezTo>
                <a:cubicBezTo>
                  <a:pt x="130" y="2"/>
                  <a:pt x="135" y="0"/>
                  <a:pt x="142" y="0"/>
                </a:cubicBezTo>
                <a:cubicBezTo>
                  <a:pt x="145" y="7"/>
                  <a:pt x="147" y="14"/>
                  <a:pt x="147" y="21"/>
                </a:cubicBezTo>
                <a:cubicBezTo>
                  <a:pt x="147" y="27"/>
                  <a:pt x="146" y="32"/>
                  <a:pt x="144" y="37"/>
                </a:cubicBezTo>
                <a:cubicBezTo>
                  <a:pt x="153" y="47"/>
                  <a:pt x="157" y="60"/>
                  <a:pt x="157" y="75"/>
                </a:cubicBezTo>
                <a:close/>
                <a:moveTo>
                  <a:pt x="136" y="91"/>
                </a:moveTo>
                <a:cubicBezTo>
                  <a:pt x="136" y="84"/>
                  <a:pt x="134" y="77"/>
                  <a:pt x="130" y="72"/>
                </a:cubicBezTo>
                <a:cubicBezTo>
                  <a:pt x="125" y="67"/>
                  <a:pt x="119" y="64"/>
                  <a:pt x="112" y="64"/>
                </a:cubicBezTo>
                <a:cubicBezTo>
                  <a:pt x="109" y="64"/>
                  <a:pt x="103" y="65"/>
                  <a:pt x="94" y="66"/>
                </a:cubicBezTo>
                <a:cubicBezTo>
                  <a:pt x="89" y="67"/>
                  <a:pt x="84" y="67"/>
                  <a:pt x="79" y="67"/>
                </a:cubicBezTo>
                <a:cubicBezTo>
                  <a:pt x="73" y="67"/>
                  <a:pt x="68" y="67"/>
                  <a:pt x="64" y="66"/>
                </a:cubicBezTo>
                <a:cubicBezTo>
                  <a:pt x="54" y="65"/>
                  <a:pt x="48" y="64"/>
                  <a:pt x="45" y="64"/>
                </a:cubicBezTo>
                <a:cubicBezTo>
                  <a:pt x="38" y="64"/>
                  <a:pt x="32" y="67"/>
                  <a:pt x="28" y="72"/>
                </a:cubicBezTo>
                <a:cubicBezTo>
                  <a:pt x="23" y="77"/>
                  <a:pt x="21" y="84"/>
                  <a:pt x="21" y="91"/>
                </a:cubicBezTo>
                <a:cubicBezTo>
                  <a:pt x="21" y="97"/>
                  <a:pt x="22" y="102"/>
                  <a:pt x="24" y="106"/>
                </a:cubicBezTo>
                <a:cubicBezTo>
                  <a:pt x="26" y="110"/>
                  <a:pt x="29" y="113"/>
                  <a:pt x="32" y="115"/>
                </a:cubicBezTo>
                <a:cubicBezTo>
                  <a:pt x="35" y="118"/>
                  <a:pt x="39" y="120"/>
                  <a:pt x="43" y="121"/>
                </a:cubicBezTo>
                <a:cubicBezTo>
                  <a:pt x="48" y="123"/>
                  <a:pt x="52" y="123"/>
                  <a:pt x="57" y="124"/>
                </a:cubicBezTo>
                <a:cubicBezTo>
                  <a:pt x="61" y="124"/>
                  <a:pt x="66" y="125"/>
                  <a:pt x="71" y="125"/>
                </a:cubicBezTo>
                <a:cubicBezTo>
                  <a:pt x="87" y="125"/>
                  <a:pt x="87" y="125"/>
                  <a:pt x="87" y="125"/>
                </a:cubicBezTo>
                <a:cubicBezTo>
                  <a:pt x="92" y="125"/>
                  <a:pt x="96" y="124"/>
                  <a:pt x="101" y="124"/>
                </a:cubicBezTo>
                <a:cubicBezTo>
                  <a:pt x="105" y="123"/>
                  <a:pt x="109" y="123"/>
                  <a:pt x="114" y="121"/>
                </a:cubicBezTo>
                <a:cubicBezTo>
                  <a:pt x="119" y="120"/>
                  <a:pt x="122" y="118"/>
                  <a:pt x="125" y="115"/>
                </a:cubicBezTo>
                <a:cubicBezTo>
                  <a:pt x="129" y="113"/>
                  <a:pt x="131" y="110"/>
                  <a:pt x="133" y="106"/>
                </a:cubicBezTo>
                <a:cubicBezTo>
                  <a:pt x="135" y="102"/>
                  <a:pt x="136" y="97"/>
                  <a:pt x="136" y="91"/>
                </a:cubicBezTo>
                <a:close/>
                <a:moveTo>
                  <a:pt x="59" y="83"/>
                </a:moveTo>
                <a:cubicBezTo>
                  <a:pt x="60" y="86"/>
                  <a:pt x="61" y="89"/>
                  <a:pt x="61" y="91"/>
                </a:cubicBezTo>
                <a:cubicBezTo>
                  <a:pt x="61" y="94"/>
                  <a:pt x="60" y="96"/>
                  <a:pt x="59" y="99"/>
                </a:cubicBezTo>
                <a:cubicBezTo>
                  <a:pt x="59" y="102"/>
                  <a:pt x="57" y="104"/>
                  <a:pt x="55" y="106"/>
                </a:cubicBezTo>
                <a:cubicBezTo>
                  <a:pt x="53" y="108"/>
                  <a:pt x="51" y="109"/>
                  <a:pt x="48" y="109"/>
                </a:cubicBezTo>
                <a:cubicBezTo>
                  <a:pt x="46" y="109"/>
                  <a:pt x="44" y="108"/>
                  <a:pt x="42" y="106"/>
                </a:cubicBezTo>
                <a:cubicBezTo>
                  <a:pt x="40" y="104"/>
                  <a:pt x="38" y="102"/>
                  <a:pt x="38" y="99"/>
                </a:cubicBezTo>
                <a:cubicBezTo>
                  <a:pt x="37" y="96"/>
                  <a:pt x="36" y="94"/>
                  <a:pt x="36" y="91"/>
                </a:cubicBezTo>
                <a:cubicBezTo>
                  <a:pt x="36" y="89"/>
                  <a:pt x="37" y="86"/>
                  <a:pt x="38" y="83"/>
                </a:cubicBezTo>
                <a:cubicBezTo>
                  <a:pt x="38" y="81"/>
                  <a:pt x="40" y="78"/>
                  <a:pt x="42" y="76"/>
                </a:cubicBezTo>
                <a:cubicBezTo>
                  <a:pt x="44" y="74"/>
                  <a:pt x="46" y="73"/>
                  <a:pt x="48" y="73"/>
                </a:cubicBezTo>
                <a:cubicBezTo>
                  <a:pt x="51" y="73"/>
                  <a:pt x="53" y="74"/>
                  <a:pt x="55" y="76"/>
                </a:cubicBezTo>
                <a:cubicBezTo>
                  <a:pt x="57" y="78"/>
                  <a:pt x="59" y="81"/>
                  <a:pt x="59" y="83"/>
                </a:cubicBezTo>
                <a:close/>
                <a:moveTo>
                  <a:pt x="120" y="83"/>
                </a:moveTo>
                <a:cubicBezTo>
                  <a:pt x="121" y="86"/>
                  <a:pt x="121" y="89"/>
                  <a:pt x="121" y="91"/>
                </a:cubicBezTo>
                <a:cubicBezTo>
                  <a:pt x="121" y="94"/>
                  <a:pt x="121" y="96"/>
                  <a:pt x="120" y="99"/>
                </a:cubicBezTo>
                <a:cubicBezTo>
                  <a:pt x="119" y="102"/>
                  <a:pt x="118" y="104"/>
                  <a:pt x="116" y="106"/>
                </a:cubicBezTo>
                <a:cubicBezTo>
                  <a:pt x="114" y="108"/>
                  <a:pt x="112" y="109"/>
                  <a:pt x="109" y="109"/>
                </a:cubicBezTo>
                <a:cubicBezTo>
                  <a:pt x="106" y="109"/>
                  <a:pt x="104" y="108"/>
                  <a:pt x="102" y="106"/>
                </a:cubicBezTo>
                <a:cubicBezTo>
                  <a:pt x="100" y="104"/>
                  <a:pt x="99" y="102"/>
                  <a:pt x="98" y="99"/>
                </a:cubicBezTo>
                <a:cubicBezTo>
                  <a:pt x="97" y="96"/>
                  <a:pt x="97" y="94"/>
                  <a:pt x="97" y="91"/>
                </a:cubicBezTo>
                <a:cubicBezTo>
                  <a:pt x="97" y="89"/>
                  <a:pt x="97" y="86"/>
                  <a:pt x="98" y="83"/>
                </a:cubicBezTo>
                <a:cubicBezTo>
                  <a:pt x="99" y="81"/>
                  <a:pt x="100" y="78"/>
                  <a:pt x="102" y="76"/>
                </a:cubicBezTo>
                <a:cubicBezTo>
                  <a:pt x="104" y="74"/>
                  <a:pt x="106" y="73"/>
                  <a:pt x="109" y="73"/>
                </a:cubicBezTo>
                <a:cubicBezTo>
                  <a:pt x="112" y="73"/>
                  <a:pt x="114" y="74"/>
                  <a:pt x="116" y="76"/>
                </a:cubicBezTo>
                <a:cubicBezTo>
                  <a:pt x="118" y="78"/>
                  <a:pt x="119" y="81"/>
                  <a:pt x="120" y="8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53" name="Freeform 251"/>
          <p:cNvSpPr>
            <a:spLocks noEditPoints="1"/>
          </p:cNvSpPr>
          <p:nvPr/>
        </p:nvSpPr>
        <p:spPr bwMode="auto">
          <a:xfrm>
            <a:off x="4039980" y="4647316"/>
            <a:ext cx="239283" cy="200530"/>
          </a:xfrm>
          <a:custGeom>
            <a:avLst/>
            <a:gdLst>
              <a:gd name="T0" fmla="*/ 158 w 158"/>
              <a:gd name="T1" fmla="*/ 46 h 133"/>
              <a:gd name="T2" fmla="*/ 158 w 158"/>
              <a:gd name="T3" fmla="*/ 112 h 133"/>
              <a:gd name="T4" fmla="*/ 151 w 158"/>
              <a:gd name="T5" fmla="*/ 127 h 133"/>
              <a:gd name="T6" fmla="*/ 136 w 158"/>
              <a:gd name="T7" fmla="*/ 133 h 133"/>
              <a:gd name="T8" fmla="*/ 22 w 158"/>
              <a:gd name="T9" fmla="*/ 133 h 133"/>
              <a:gd name="T10" fmla="*/ 7 w 158"/>
              <a:gd name="T11" fmla="*/ 127 h 133"/>
              <a:gd name="T12" fmla="*/ 0 w 158"/>
              <a:gd name="T13" fmla="*/ 112 h 133"/>
              <a:gd name="T14" fmla="*/ 0 w 158"/>
              <a:gd name="T15" fmla="*/ 21 h 133"/>
              <a:gd name="T16" fmla="*/ 7 w 158"/>
              <a:gd name="T17" fmla="*/ 7 h 133"/>
              <a:gd name="T18" fmla="*/ 22 w 158"/>
              <a:gd name="T19" fmla="*/ 0 h 133"/>
              <a:gd name="T20" fmla="*/ 52 w 158"/>
              <a:gd name="T21" fmla="*/ 0 h 133"/>
              <a:gd name="T22" fmla="*/ 67 w 158"/>
              <a:gd name="T23" fmla="*/ 7 h 133"/>
              <a:gd name="T24" fmla="*/ 73 w 158"/>
              <a:gd name="T25" fmla="*/ 21 h 133"/>
              <a:gd name="T26" fmla="*/ 73 w 158"/>
              <a:gd name="T27" fmla="*/ 25 h 133"/>
              <a:gd name="T28" fmla="*/ 136 w 158"/>
              <a:gd name="T29" fmla="*/ 25 h 133"/>
              <a:gd name="T30" fmla="*/ 151 w 158"/>
              <a:gd name="T31" fmla="*/ 31 h 133"/>
              <a:gd name="T32" fmla="*/ 158 w 158"/>
              <a:gd name="T33" fmla="*/ 46 h 133"/>
              <a:gd name="T34" fmla="*/ 146 w 158"/>
              <a:gd name="T35" fmla="*/ 112 h 133"/>
              <a:gd name="T36" fmla="*/ 146 w 158"/>
              <a:gd name="T37" fmla="*/ 46 h 133"/>
              <a:gd name="T38" fmla="*/ 143 w 158"/>
              <a:gd name="T39" fmla="*/ 39 h 133"/>
              <a:gd name="T40" fmla="*/ 136 w 158"/>
              <a:gd name="T41" fmla="*/ 37 h 133"/>
              <a:gd name="T42" fmla="*/ 70 w 158"/>
              <a:gd name="T43" fmla="*/ 37 h 133"/>
              <a:gd name="T44" fmla="*/ 63 w 158"/>
              <a:gd name="T45" fmla="*/ 34 h 133"/>
              <a:gd name="T46" fmla="*/ 61 w 158"/>
              <a:gd name="T47" fmla="*/ 28 h 133"/>
              <a:gd name="T48" fmla="*/ 61 w 158"/>
              <a:gd name="T49" fmla="*/ 21 h 133"/>
              <a:gd name="T50" fmla="*/ 58 w 158"/>
              <a:gd name="T51" fmla="*/ 15 h 133"/>
              <a:gd name="T52" fmla="*/ 52 w 158"/>
              <a:gd name="T53" fmla="*/ 12 h 133"/>
              <a:gd name="T54" fmla="*/ 22 w 158"/>
              <a:gd name="T55" fmla="*/ 12 h 133"/>
              <a:gd name="T56" fmla="*/ 15 w 158"/>
              <a:gd name="T57" fmla="*/ 15 h 133"/>
              <a:gd name="T58" fmla="*/ 12 w 158"/>
              <a:gd name="T59" fmla="*/ 21 h 133"/>
              <a:gd name="T60" fmla="*/ 12 w 158"/>
              <a:gd name="T61" fmla="*/ 112 h 133"/>
              <a:gd name="T62" fmla="*/ 15 w 158"/>
              <a:gd name="T63" fmla="*/ 119 h 133"/>
              <a:gd name="T64" fmla="*/ 22 w 158"/>
              <a:gd name="T65" fmla="*/ 121 h 133"/>
              <a:gd name="T66" fmla="*/ 136 w 158"/>
              <a:gd name="T67" fmla="*/ 121 h 133"/>
              <a:gd name="T68" fmla="*/ 143 w 158"/>
              <a:gd name="T69" fmla="*/ 119 h 133"/>
              <a:gd name="T70" fmla="*/ 146 w 158"/>
              <a:gd name="T71"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8" h="133">
                <a:moveTo>
                  <a:pt x="158" y="46"/>
                </a:moveTo>
                <a:cubicBezTo>
                  <a:pt x="158" y="112"/>
                  <a:pt x="158" y="112"/>
                  <a:pt x="158" y="112"/>
                </a:cubicBezTo>
                <a:cubicBezTo>
                  <a:pt x="158" y="118"/>
                  <a:pt x="156" y="123"/>
                  <a:pt x="151" y="127"/>
                </a:cubicBezTo>
                <a:cubicBezTo>
                  <a:pt x="147" y="131"/>
                  <a:pt x="142" y="133"/>
                  <a:pt x="136" y="133"/>
                </a:cubicBezTo>
                <a:cubicBezTo>
                  <a:pt x="22" y="133"/>
                  <a:pt x="22" y="133"/>
                  <a:pt x="22" y="133"/>
                </a:cubicBezTo>
                <a:cubicBezTo>
                  <a:pt x="16" y="133"/>
                  <a:pt x="11" y="131"/>
                  <a:pt x="7" y="127"/>
                </a:cubicBezTo>
                <a:cubicBezTo>
                  <a:pt x="2" y="123"/>
                  <a:pt x="0" y="118"/>
                  <a:pt x="0" y="112"/>
                </a:cubicBezTo>
                <a:cubicBezTo>
                  <a:pt x="0" y="21"/>
                  <a:pt x="0" y="21"/>
                  <a:pt x="0" y="21"/>
                </a:cubicBezTo>
                <a:cubicBezTo>
                  <a:pt x="0" y="16"/>
                  <a:pt x="2" y="11"/>
                  <a:pt x="7" y="7"/>
                </a:cubicBezTo>
                <a:cubicBezTo>
                  <a:pt x="11" y="2"/>
                  <a:pt x="16" y="0"/>
                  <a:pt x="22" y="0"/>
                </a:cubicBezTo>
                <a:cubicBezTo>
                  <a:pt x="52" y="0"/>
                  <a:pt x="52" y="0"/>
                  <a:pt x="52" y="0"/>
                </a:cubicBezTo>
                <a:cubicBezTo>
                  <a:pt x="58" y="0"/>
                  <a:pt x="63" y="2"/>
                  <a:pt x="67" y="7"/>
                </a:cubicBezTo>
                <a:cubicBezTo>
                  <a:pt x="71" y="11"/>
                  <a:pt x="73" y="16"/>
                  <a:pt x="73" y="21"/>
                </a:cubicBezTo>
                <a:cubicBezTo>
                  <a:pt x="73" y="25"/>
                  <a:pt x="73" y="25"/>
                  <a:pt x="73" y="25"/>
                </a:cubicBezTo>
                <a:cubicBezTo>
                  <a:pt x="136" y="25"/>
                  <a:pt x="136" y="25"/>
                  <a:pt x="136" y="25"/>
                </a:cubicBezTo>
                <a:cubicBezTo>
                  <a:pt x="142" y="25"/>
                  <a:pt x="147" y="27"/>
                  <a:pt x="151" y="31"/>
                </a:cubicBezTo>
                <a:cubicBezTo>
                  <a:pt x="156" y="35"/>
                  <a:pt x="158" y="40"/>
                  <a:pt x="158" y="46"/>
                </a:cubicBezTo>
                <a:close/>
                <a:moveTo>
                  <a:pt x="146" y="112"/>
                </a:moveTo>
                <a:cubicBezTo>
                  <a:pt x="146" y="46"/>
                  <a:pt x="146" y="46"/>
                  <a:pt x="146" y="46"/>
                </a:cubicBezTo>
                <a:cubicBezTo>
                  <a:pt x="146" y="43"/>
                  <a:pt x="145" y="41"/>
                  <a:pt x="143" y="39"/>
                </a:cubicBezTo>
                <a:cubicBezTo>
                  <a:pt x="141" y="38"/>
                  <a:pt x="139" y="37"/>
                  <a:pt x="136" y="37"/>
                </a:cubicBezTo>
                <a:cubicBezTo>
                  <a:pt x="70" y="37"/>
                  <a:pt x="70" y="37"/>
                  <a:pt x="70" y="37"/>
                </a:cubicBezTo>
                <a:cubicBezTo>
                  <a:pt x="67" y="37"/>
                  <a:pt x="65" y="36"/>
                  <a:pt x="63" y="34"/>
                </a:cubicBezTo>
                <a:cubicBezTo>
                  <a:pt x="62" y="32"/>
                  <a:pt x="61" y="30"/>
                  <a:pt x="61" y="28"/>
                </a:cubicBezTo>
                <a:cubicBezTo>
                  <a:pt x="61" y="21"/>
                  <a:pt x="61" y="21"/>
                  <a:pt x="61" y="21"/>
                </a:cubicBezTo>
                <a:cubicBezTo>
                  <a:pt x="61" y="19"/>
                  <a:pt x="60" y="17"/>
                  <a:pt x="58" y="15"/>
                </a:cubicBezTo>
                <a:cubicBezTo>
                  <a:pt x="56" y="13"/>
                  <a:pt x="54" y="12"/>
                  <a:pt x="52" y="12"/>
                </a:cubicBezTo>
                <a:cubicBezTo>
                  <a:pt x="22" y="12"/>
                  <a:pt x="22" y="12"/>
                  <a:pt x="22" y="12"/>
                </a:cubicBezTo>
                <a:cubicBezTo>
                  <a:pt x="19" y="12"/>
                  <a:pt x="17" y="13"/>
                  <a:pt x="15" y="15"/>
                </a:cubicBezTo>
                <a:cubicBezTo>
                  <a:pt x="13" y="17"/>
                  <a:pt x="12" y="19"/>
                  <a:pt x="12" y="21"/>
                </a:cubicBezTo>
                <a:cubicBezTo>
                  <a:pt x="12" y="112"/>
                  <a:pt x="12" y="112"/>
                  <a:pt x="12" y="112"/>
                </a:cubicBezTo>
                <a:cubicBezTo>
                  <a:pt x="12" y="115"/>
                  <a:pt x="13" y="117"/>
                  <a:pt x="15" y="119"/>
                </a:cubicBezTo>
                <a:cubicBezTo>
                  <a:pt x="17" y="120"/>
                  <a:pt x="19" y="121"/>
                  <a:pt x="22" y="121"/>
                </a:cubicBezTo>
                <a:cubicBezTo>
                  <a:pt x="136" y="121"/>
                  <a:pt x="136" y="121"/>
                  <a:pt x="136" y="121"/>
                </a:cubicBezTo>
                <a:cubicBezTo>
                  <a:pt x="139" y="121"/>
                  <a:pt x="141" y="120"/>
                  <a:pt x="143" y="119"/>
                </a:cubicBezTo>
                <a:cubicBezTo>
                  <a:pt x="145" y="117"/>
                  <a:pt x="146" y="115"/>
                  <a:pt x="146" y="11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54" name="Freeform 252"/>
          <p:cNvSpPr>
            <a:spLocks noEditPoints="1"/>
          </p:cNvSpPr>
          <p:nvPr/>
        </p:nvSpPr>
        <p:spPr bwMode="auto">
          <a:xfrm>
            <a:off x="4347627" y="4647316"/>
            <a:ext cx="271187" cy="200530"/>
          </a:xfrm>
          <a:custGeom>
            <a:avLst/>
            <a:gdLst>
              <a:gd name="T0" fmla="*/ 180 w 180"/>
              <a:gd name="T1" fmla="*/ 76 h 133"/>
              <a:gd name="T2" fmla="*/ 176 w 180"/>
              <a:gd name="T3" fmla="*/ 88 h 133"/>
              <a:gd name="T4" fmla="*/ 148 w 180"/>
              <a:gd name="T5" fmla="*/ 122 h 133"/>
              <a:gd name="T6" fmla="*/ 137 w 180"/>
              <a:gd name="T7" fmla="*/ 130 h 133"/>
              <a:gd name="T8" fmla="*/ 124 w 180"/>
              <a:gd name="T9" fmla="*/ 133 h 133"/>
              <a:gd name="T10" fmla="*/ 21 w 180"/>
              <a:gd name="T11" fmla="*/ 133 h 133"/>
              <a:gd name="T12" fmla="*/ 6 w 180"/>
              <a:gd name="T13" fmla="*/ 127 h 133"/>
              <a:gd name="T14" fmla="*/ 0 w 180"/>
              <a:gd name="T15" fmla="*/ 112 h 133"/>
              <a:gd name="T16" fmla="*/ 0 w 180"/>
              <a:gd name="T17" fmla="*/ 21 h 133"/>
              <a:gd name="T18" fmla="*/ 6 w 180"/>
              <a:gd name="T19" fmla="*/ 7 h 133"/>
              <a:gd name="T20" fmla="*/ 21 w 180"/>
              <a:gd name="T21" fmla="*/ 0 h 133"/>
              <a:gd name="T22" fmla="*/ 51 w 180"/>
              <a:gd name="T23" fmla="*/ 0 h 133"/>
              <a:gd name="T24" fmla="*/ 66 w 180"/>
              <a:gd name="T25" fmla="*/ 7 h 133"/>
              <a:gd name="T26" fmla="*/ 72 w 180"/>
              <a:gd name="T27" fmla="*/ 21 h 133"/>
              <a:gd name="T28" fmla="*/ 72 w 180"/>
              <a:gd name="T29" fmla="*/ 25 h 133"/>
              <a:gd name="T30" fmla="*/ 124 w 180"/>
              <a:gd name="T31" fmla="*/ 25 h 133"/>
              <a:gd name="T32" fmla="*/ 139 w 180"/>
              <a:gd name="T33" fmla="*/ 31 h 133"/>
              <a:gd name="T34" fmla="*/ 145 w 180"/>
              <a:gd name="T35" fmla="*/ 46 h 133"/>
              <a:gd name="T36" fmla="*/ 145 w 180"/>
              <a:gd name="T37" fmla="*/ 61 h 133"/>
              <a:gd name="T38" fmla="*/ 163 w 180"/>
              <a:gd name="T39" fmla="*/ 61 h 133"/>
              <a:gd name="T40" fmla="*/ 172 w 180"/>
              <a:gd name="T41" fmla="*/ 63 h 133"/>
              <a:gd name="T42" fmla="*/ 179 w 180"/>
              <a:gd name="T43" fmla="*/ 70 h 133"/>
              <a:gd name="T44" fmla="*/ 180 w 180"/>
              <a:gd name="T45" fmla="*/ 76 h 133"/>
              <a:gd name="T46" fmla="*/ 60 w 180"/>
              <a:gd name="T47" fmla="*/ 61 h 133"/>
              <a:gd name="T48" fmla="*/ 133 w 180"/>
              <a:gd name="T49" fmla="*/ 61 h 133"/>
              <a:gd name="T50" fmla="*/ 133 w 180"/>
              <a:gd name="T51" fmla="*/ 46 h 133"/>
              <a:gd name="T52" fmla="*/ 130 w 180"/>
              <a:gd name="T53" fmla="*/ 39 h 133"/>
              <a:gd name="T54" fmla="*/ 124 w 180"/>
              <a:gd name="T55" fmla="*/ 37 h 133"/>
              <a:gd name="T56" fmla="*/ 69 w 180"/>
              <a:gd name="T57" fmla="*/ 37 h 133"/>
              <a:gd name="T58" fmla="*/ 63 w 180"/>
              <a:gd name="T59" fmla="*/ 34 h 133"/>
              <a:gd name="T60" fmla="*/ 60 w 180"/>
              <a:gd name="T61" fmla="*/ 28 h 133"/>
              <a:gd name="T62" fmla="*/ 60 w 180"/>
              <a:gd name="T63" fmla="*/ 21 h 133"/>
              <a:gd name="T64" fmla="*/ 57 w 180"/>
              <a:gd name="T65" fmla="*/ 15 h 133"/>
              <a:gd name="T66" fmla="*/ 51 w 180"/>
              <a:gd name="T67" fmla="*/ 12 h 133"/>
              <a:gd name="T68" fmla="*/ 21 w 180"/>
              <a:gd name="T69" fmla="*/ 12 h 133"/>
              <a:gd name="T70" fmla="*/ 14 w 180"/>
              <a:gd name="T71" fmla="*/ 15 h 133"/>
              <a:gd name="T72" fmla="*/ 12 w 180"/>
              <a:gd name="T73" fmla="*/ 21 h 133"/>
              <a:gd name="T74" fmla="*/ 12 w 180"/>
              <a:gd name="T75" fmla="*/ 102 h 133"/>
              <a:gd name="T76" fmla="*/ 36 w 180"/>
              <a:gd name="T77" fmla="*/ 72 h 133"/>
              <a:gd name="T78" fmla="*/ 47 w 180"/>
              <a:gd name="T79" fmla="*/ 64 h 133"/>
              <a:gd name="T80" fmla="*/ 60 w 180"/>
              <a:gd name="T81" fmla="*/ 61 h 133"/>
              <a:gd name="T82" fmla="*/ 168 w 180"/>
              <a:gd name="T83" fmla="*/ 76 h 133"/>
              <a:gd name="T84" fmla="*/ 163 w 180"/>
              <a:gd name="T85" fmla="*/ 73 h 133"/>
              <a:gd name="T86" fmla="*/ 60 w 180"/>
              <a:gd name="T87" fmla="*/ 73 h 133"/>
              <a:gd name="T88" fmla="*/ 52 w 180"/>
              <a:gd name="T89" fmla="*/ 75 h 133"/>
              <a:gd name="T90" fmla="*/ 45 w 180"/>
              <a:gd name="T91" fmla="*/ 80 h 133"/>
              <a:gd name="T92" fmla="*/ 17 w 180"/>
              <a:gd name="T93" fmla="*/ 114 h 133"/>
              <a:gd name="T94" fmla="*/ 16 w 180"/>
              <a:gd name="T95" fmla="*/ 118 h 133"/>
              <a:gd name="T96" fmla="*/ 21 w 180"/>
              <a:gd name="T97" fmla="*/ 121 h 133"/>
              <a:gd name="T98" fmla="*/ 124 w 180"/>
              <a:gd name="T99" fmla="*/ 121 h 133"/>
              <a:gd name="T100" fmla="*/ 132 w 180"/>
              <a:gd name="T101" fmla="*/ 119 h 133"/>
              <a:gd name="T102" fmla="*/ 139 w 180"/>
              <a:gd name="T103" fmla="*/ 114 h 133"/>
              <a:gd name="T104" fmla="*/ 166 w 180"/>
              <a:gd name="T105" fmla="*/ 80 h 133"/>
              <a:gd name="T106" fmla="*/ 168 w 180"/>
              <a:gd name="T107" fmla="*/ 7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33">
                <a:moveTo>
                  <a:pt x="180" y="76"/>
                </a:moveTo>
                <a:cubicBezTo>
                  <a:pt x="180" y="80"/>
                  <a:pt x="179" y="84"/>
                  <a:pt x="176" y="88"/>
                </a:cubicBezTo>
                <a:cubicBezTo>
                  <a:pt x="148" y="122"/>
                  <a:pt x="148" y="122"/>
                  <a:pt x="148" y="122"/>
                </a:cubicBezTo>
                <a:cubicBezTo>
                  <a:pt x="145" y="125"/>
                  <a:pt x="142" y="128"/>
                  <a:pt x="137" y="130"/>
                </a:cubicBezTo>
                <a:cubicBezTo>
                  <a:pt x="132" y="132"/>
                  <a:pt x="128" y="133"/>
                  <a:pt x="124" y="133"/>
                </a:cubicBezTo>
                <a:cubicBezTo>
                  <a:pt x="21" y="133"/>
                  <a:pt x="21" y="133"/>
                  <a:pt x="21" y="133"/>
                </a:cubicBezTo>
                <a:cubicBezTo>
                  <a:pt x="15" y="133"/>
                  <a:pt x="10" y="131"/>
                  <a:pt x="6" y="127"/>
                </a:cubicBezTo>
                <a:cubicBezTo>
                  <a:pt x="2" y="123"/>
                  <a:pt x="0" y="118"/>
                  <a:pt x="0" y="112"/>
                </a:cubicBezTo>
                <a:cubicBezTo>
                  <a:pt x="0" y="21"/>
                  <a:pt x="0" y="21"/>
                  <a:pt x="0" y="21"/>
                </a:cubicBezTo>
                <a:cubicBezTo>
                  <a:pt x="0" y="16"/>
                  <a:pt x="2" y="11"/>
                  <a:pt x="6" y="7"/>
                </a:cubicBezTo>
                <a:cubicBezTo>
                  <a:pt x="10" y="2"/>
                  <a:pt x="15" y="0"/>
                  <a:pt x="21" y="0"/>
                </a:cubicBezTo>
                <a:cubicBezTo>
                  <a:pt x="51" y="0"/>
                  <a:pt x="51" y="0"/>
                  <a:pt x="51" y="0"/>
                </a:cubicBezTo>
                <a:cubicBezTo>
                  <a:pt x="57" y="0"/>
                  <a:pt x="62" y="2"/>
                  <a:pt x="66" y="7"/>
                </a:cubicBezTo>
                <a:cubicBezTo>
                  <a:pt x="70" y="11"/>
                  <a:pt x="72" y="16"/>
                  <a:pt x="72" y="21"/>
                </a:cubicBezTo>
                <a:cubicBezTo>
                  <a:pt x="72" y="25"/>
                  <a:pt x="72" y="25"/>
                  <a:pt x="72" y="25"/>
                </a:cubicBezTo>
                <a:cubicBezTo>
                  <a:pt x="124" y="25"/>
                  <a:pt x="124" y="25"/>
                  <a:pt x="124" y="25"/>
                </a:cubicBezTo>
                <a:cubicBezTo>
                  <a:pt x="129" y="25"/>
                  <a:pt x="134" y="27"/>
                  <a:pt x="139" y="31"/>
                </a:cubicBezTo>
                <a:cubicBezTo>
                  <a:pt x="143" y="35"/>
                  <a:pt x="145" y="40"/>
                  <a:pt x="145" y="46"/>
                </a:cubicBezTo>
                <a:cubicBezTo>
                  <a:pt x="145" y="61"/>
                  <a:pt x="145" y="61"/>
                  <a:pt x="145" y="61"/>
                </a:cubicBezTo>
                <a:cubicBezTo>
                  <a:pt x="163" y="61"/>
                  <a:pt x="163" y="61"/>
                  <a:pt x="163" y="61"/>
                </a:cubicBezTo>
                <a:cubicBezTo>
                  <a:pt x="166" y="61"/>
                  <a:pt x="170" y="62"/>
                  <a:pt x="172" y="63"/>
                </a:cubicBezTo>
                <a:cubicBezTo>
                  <a:pt x="175" y="65"/>
                  <a:pt x="177" y="67"/>
                  <a:pt x="179" y="70"/>
                </a:cubicBezTo>
                <a:cubicBezTo>
                  <a:pt x="180" y="72"/>
                  <a:pt x="180" y="74"/>
                  <a:pt x="180" y="76"/>
                </a:cubicBezTo>
                <a:close/>
                <a:moveTo>
                  <a:pt x="60" y="61"/>
                </a:moveTo>
                <a:cubicBezTo>
                  <a:pt x="133" y="61"/>
                  <a:pt x="133" y="61"/>
                  <a:pt x="133" y="61"/>
                </a:cubicBezTo>
                <a:cubicBezTo>
                  <a:pt x="133" y="46"/>
                  <a:pt x="133" y="46"/>
                  <a:pt x="133" y="46"/>
                </a:cubicBezTo>
                <a:cubicBezTo>
                  <a:pt x="133" y="43"/>
                  <a:pt x="132" y="41"/>
                  <a:pt x="130" y="39"/>
                </a:cubicBezTo>
                <a:cubicBezTo>
                  <a:pt x="128" y="38"/>
                  <a:pt x="126" y="37"/>
                  <a:pt x="124" y="37"/>
                </a:cubicBezTo>
                <a:cubicBezTo>
                  <a:pt x="69" y="37"/>
                  <a:pt x="69" y="37"/>
                  <a:pt x="69" y="37"/>
                </a:cubicBezTo>
                <a:cubicBezTo>
                  <a:pt x="67" y="37"/>
                  <a:pt x="65" y="36"/>
                  <a:pt x="63" y="34"/>
                </a:cubicBezTo>
                <a:cubicBezTo>
                  <a:pt x="61" y="32"/>
                  <a:pt x="60" y="30"/>
                  <a:pt x="60" y="28"/>
                </a:cubicBezTo>
                <a:cubicBezTo>
                  <a:pt x="60" y="21"/>
                  <a:pt x="60" y="21"/>
                  <a:pt x="60" y="21"/>
                </a:cubicBezTo>
                <a:cubicBezTo>
                  <a:pt x="60" y="19"/>
                  <a:pt x="59" y="17"/>
                  <a:pt x="57" y="15"/>
                </a:cubicBezTo>
                <a:cubicBezTo>
                  <a:pt x="56" y="13"/>
                  <a:pt x="54" y="12"/>
                  <a:pt x="51" y="12"/>
                </a:cubicBezTo>
                <a:cubicBezTo>
                  <a:pt x="21" y="12"/>
                  <a:pt x="21" y="12"/>
                  <a:pt x="21" y="12"/>
                </a:cubicBezTo>
                <a:cubicBezTo>
                  <a:pt x="18" y="12"/>
                  <a:pt x="16" y="13"/>
                  <a:pt x="14" y="15"/>
                </a:cubicBezTo>
                <a:cubicBezTo>
                  <a:pt x="13" y="17"/>
                  <a:pt x="12" y="19"/>
                  <a:pt x="12" y="21"/>
                </a:cubicBezTo>
                <a:cubicBezTo>
                  <a:pt x="12" y="102"/>
                  <a:pt x="12" y="102"/>
                  <a:pt x="12" y="102"/>
                </a:cubicBezTo>
                <a:cubicBezTo>
                  <a:pt x="36" y="72"/>
                  <a:pt x="36" y="72"/>
                  <a:pt x="36" y="72"/>
                </a:cubicBezTo>
                <a:cubicBezTo>
                  <a:pt x="39" y="69"/>
                  <a:pt x="42" y="66"/>
                  <a:pt x="47" y="64"/>
                </a:cubicBezTo>
                <a:cubicBezTo>
                  <a:pt x="51" y="62"/>
                  <a:pt x="56" y="61"/>
                  <a:pt x="60" y="61"/>
                </a:cubicBezTo>
                <a:close/>
                <a:moveTo>
                  <a:pt x="168" y="76"/>
                </a:moveTo>
                <a:cubicBezTo>
                  <a:pt x="168" y="74"/>
                  <a:pt x="166" y="73"/>
                  <a:pt x="163" y="73"/>
                </a:cubicBezTo>
                <a:cubicBezTo>
                  <a:pt x="60" y="73"/>
                  <a:pt x="60" y="73"/>
                  <a:pt x="60" y="73"/>
                </a:cubicBezTo>
                <a:cubicBezTo>
                  <a:pt x="58" y="73"/>
                  <a:pt x="55" y="74"/>
                  <a:pt x="52" y="75"/>
                </a:cubicBezTo>
                <a:cubicBezTo>
                  <a:pt x="49" y="76"/>
                  <a:pt x="47" y="78"/>
                  <a:pt x="45" y="80"/>
                </a:cubicBezTo>
                <a:cubicBezTo>
                  <a:pt x="17" y="114"/>
                  <a:pt x="17" y="114"/>
                  <a:pt x="17" y="114"/>
                </a:cubicBezTo>
                <a:cubicBezTo>
                  <a:pt x="16" y="116"/>
                  <a:pt x="16" y="117"/>
                  <a:pt x="16" y="118"/>
                </a:cubicBezTo>
                <a:cubicBezTo>
                  <a:pt x="16" y="120"/>
                  <a:pt x="17" y="121"/>
                  <a:pt x="21" y="121"/>
                </a:cubicBezTo>
                <a:cubicBezTo>
                  <a:pt x="124" y="121"/>
                  <a:pt x="124" y="121"/>
                  <a:pt x="124" y="121"/>
                </a:cubicBezTo>
                <a:cubicBezTo>
                  <a:pt x="126" y="121"/>
                  <a:pt x="129" y="121"/>
                  <a:pt x="132" y="119"/>
                </a:cubicBezTo>
                <a:cubicBezTo>
                  <a:pt x="135" y="118"/>
                  <a:pt x="137" y="116"/>
                  <a:pt x="139" y="114"/>
                </a:cubicBezTo>
                <a:cubicBezTo>
                  <a:pt x="166" y="80"/>
                  <a:pt x="166" y="80"/>
                  <a:pt x="166" y="80"/>
                </a:cubicBezTo>
                <a:cubicBezTo>
                  <a:pt x="167" y="79"/>
                  <a:pt x="168" y="77"/>
                  <a:pt x="168" y="7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55" name="Freeform 253"/>
          <p:cNvSpPr>
            <a:spLocks noEditPoints="1"/>
          </p:cNvSpPr>
          <p:nvPr/>
        </p:nvSpPr>
        <p:spPr bwMode="auto">
          <a:xfrm>
            <a:off x="4689457" y="4647316"/>
            <a:ext cx="218771" cy="221039"/>
          </a:xfrm>
          <a:custGeom>
            <a:avLst/>
            <a:gdLst>
              <a:gd name="T0" fmla="*/ 145 w 145"/>
              <a:gd name="T1" fmla="*/ 73 h 146"/>
              <a:gd name="T2" fmla="*/ 109 w 145"/>
              <a:gd name="T3" fmla="*/ 136 h 146"/>
              <a:gd name="T4" fmla="*/ 36 w 145"/>
              <a:gd name="T5" fmla="*/ 136 h 146"/>
              <a:gd name="T6" fmla="*/ 0 w 145"/>
              <a:gd name="T7" fmla="*/ 73 h 146"/>
              <a:gd name="T8" fmla="*/ 36 w 145"/>
              <a:gd name="T9" fmla="*/ 10 h 146"/>
              <a:gd name="T10" fmla="*/ 109 w 145"/>
              <a:gd name="T11" fmla="*/ 10 h 146"/>
              <a:gd name="T12" fmla="*/ 128 w 145"/>
              <a:gd name="T13" fmla="*/ 96 h 146"/>
              <a:gd name="T14" fmla="*/ 128 w 145"/>
              <a:gd name="T15" fmla="*/ 49 h 146"/>
              <a:gd name="T16" fmla="*/ 96 w 145"/>
              <a:gd name="T17" fmla="*/ 17 h 146"/>
              <a:gd name="T18" fmla="*/ 49 w 145"/>
              <a:gd name="T19" fmla="*/ 17 h 146"/>
              <a:gd name="T20" fmla="*/ 17 w 145"/>
              <a:gd name="T21" fmla="*/ 49 h 146"/>
              <a:gd name="T22" fmla="*/ 17 w 145"/>
              <a:gd name="T23" fmla="*/ 96 h 146"/>
              <a:gd name="T24" fmla="*/ 49 w 145"/>
              <a:gd name="T25" fmla="*/ 129 h 146"/>
              <a:gd name="T26" fmla="*/ 96 w 145"/>
              <a:gd name="T27" fmla="*/ 129 h 146"/>
              <a:gd name="T28" fmla="*/ 128 w 145"/>
              <a:gd name="T29" fmla="*/ 96 h 146"/>
              <a:gd name="T30" fmla="*/ 61 w 145"/>
              <a:gd name="T31" fmla="*/ 49 h 146"/>
              <a:gd name="T32" fmla="*/ 49 w 145"/>
              <a:gd name="T33" fmla="*/ 61 h 146"/>
              <a:gd name="T34" fmla="*/ 36 w 145"/>
              <a:gd name="T35" fmla="*/ 49 h 146"/>
              <a:gd name="T36" fmla="*/ 49 w 145"/>
              <a:gd name="T37" fmla="*/ 37 h 146"/>
              <a:gd name="T38" fmla="*/ 107 w 145"/>
              <a:gd name="T39" fmla="*/ 90 h 146"/>
              <a:gd name="T40" fmla="*/ 73 w 145"/>
              <a:gd name="T41" fmla="*/ 115 h 146"/>
              <a:gd name="T42" fmla="*/ 38 w 145"/>
              <a:gd name="T43" fmla="*/ 90 h 146"/>
              <a:gd name="T44" fmla="*/ 42 w 145"/>
              <a:gd name="T45" fmla="*/ 82 h 146"/>
              <a:gd name="T46" fmla="*/ 50 w 145"/>
              <a:gd name="T47" fmla="*/ 86 h 146"/>
              <a:gd name="T48" fmla="*/ 73 w 145"/>
              <a:gd name="T49" fmla="*/ 103 h 146"/>
              <a:gd name="T50" fmla="*/ 96 w 145"/>
              <a:gd name="T51" fmla="*/ 86 h 146"/>
              <a:gd name="T52" fmla="*/ 103 w 145"/>
              <a:gd name="T53" fmla="*/ 82 h 146"/>
              <a:gd name="T54" fmla="*/ 107 w 145"/>
              <a:gd name="T55" fmla="*/ 90 h 146"/>
              <a:gd name="T56" fmla="*/ 109 w 145"/>
              <a:gd name="T57" fmla="*/ 49 h 146"/>
              <a:gd name="T58" fmla="*/ 97 w 145"/>
              <a:gd name="T59" fmla="*/ 61 h 146"/>
              <a:gd name="T60" fmla="*/ 85 w 145"/>
              <a:gd name="T61" fmla="*/ 49 h 146"/>
              <a:gd name="T62" fmla="*/ 97 w 145"/>
              <a:gd name="T63" fmla="*/ 3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146">
                <a:moveTo>
                  <a:pt x="136" y="36"/>
                </a:moveTo>
                <a:cubicBezTo>
                  <a:pt x="142" y="48"/>
                  <a:pt x="145" y="60"/>
                  <a:pt x="145" y="73"/>
                </a:cubicBezTo>
                <a:cubicBezTo>
                  <a:pt x="145" y="86"/>
                  <a:pt x="142" y="98"/>
                  <a:pt x="136" y="109"/>
                </a:cubicBezTo>
                <a:cubicBezTo>
                  <a:pt x="129" y="121"/>
                  <a:pt x="120" y="129"/>
                  <a:pt x="109" y="136"/>
                </a:cubicBezTo>
                <a:cubicBezTo>
                  <a:pt x="98" y="142"/>
                  <a:pt x="86" y="146"/>
                  <a:pt x="73" y="146"/>
                </a:cubicBezTo>
                <a:cubicBezTo>
                  <a:pt x="60" y="146"/>
                  <a:pt x="47" y="142"/>
                  <a:pt x="36" y="136"/>
                </a:cubicBezTo>
                <a:cubicBezTo>
                  <a:pt x="25" y="129"/>
                  <a:pt x="16" y="121"/>
                  <a:pt x="10" y="109"/>
                </a:cubicBezTo>
                <a:cubicBezTo>
                  <a:pt x="3" y="98"/>
                  <a:pt x="0" y="86"/>
                  <a:pt x="0" y="73"/>
                </a:cubicBezTo>
                <a:cubicBezTo>
                  <a:pt x="0" y="60"/>
                  <a:pt x="3" y="48"/>
                  <a:pt x="10" y="36"/>
                </a:cubicBezTo>
                <a:cubicBezTo>
                  <a:pt x="16" y="25"/>
                  <a:pt x="25" y="17"/>
                  <a:pt x="36" y="10"/>
                </a:cubicBezTo>
                <a:cubicBezTo>
                  <a:pt x="47" y="4"/>
                  <a:pt x="60" y="0"/>
                  <a:pt x="73" y="0"/>
                </a:cubicBezTo>
                <a:cubicBezTo>
                  <a:pt x="86" y="0"/>
                  <a:pt x="98" y="4"/>
                  <a:pt x="109" y="10"/>
                </a:cubicBezTo>
                <a:cubicBezTo>
                  <a:pt x="120" y="17"/>
                  <a:pt x="129" y="25"/>
                  <a:pt x="136" y="36"/>
                </a:cubicBezTo>
                <a:close/>
                <a:moveTo>
                  <a:pt x="128" y="96"/>
                </a:moveTo>
                <a:cubicBezTo>
                  <a:pt x="132" y="89"/>
                  <a:pt x="133" y="81"/>
                  <a:pt x="133" y="73"/>
                </a:cubicBezTo>
                <a:cubicBezTo>
                  <a:pt x="133" y="65"/>
                  <a:pt x="132" y="57"/>
                  <a:pt x="128" y="49"/>
                </a:cubicBezTo>
                <a:cubicBezTo>
                  <a:pt x="125" y="42"/>
                  <a:pt x="121" y="36"/>
                  <a:pt x="116" y="30"/>
                </a:cubicBezTo>
                <a:cubicBezTo>
                  <a:pt x="110" y="25"/>
                  <a:pt x="104" y="20"/>
                  <a:pt x="96" y="17"/>
                </a:cubicBezTo>
                <a:cubicBezTo>
                  <a:pt x="89" y="14"/>
                  <a:pt x="81" y="12"/>
                  <a:pt x="73" y="12"/>
                </a:cubicBezTo>
                <a:cubicBezTo>
                  <a:pt x="65" y="12"/>
                  <a:pt x="57" y="14"/>
                  <a:pt x="49" y="17"/>
                </a:cubicBezTo>
                <a:cubicBezTo>
                  <a:pt x="42" y="20"/>
                  <a:pt x="35" y="25"/>
                  <a:pt x="30" y="30"/>
                </a:cubicBezTo>
                <a:cubicBezTo>
                  <a:pt x="25" y="36"/>
                  <a:pt x="20" y="42"/>
                  <a:pt x="17" y="49"/>
                </a:cubicBezTo>
                <a:cubicBezTo>
                  <a:pt x="14" y="57"/>
                  <a:pt x="12" y="65"/>
                  <a:pt x="12" y="73"/>
                </a:cubicBezTo>
                <a:cubicBezTo>
                  <a:pt x="12" y="81"/>
                  <a:pt x="14" y="89"/>
                  <a:pt x="17" y="96"/>
                </a:cubicBezTo>
                <a:cubicBezTo>
                  <a:pt x="20" y="104"/>
                  <a:pt x="25" y="110"/>
                  <a:pt x="30" y="116"/>
                </a:cubicBezTo>
                <a:cubicBezTo>
                  <a:pt x="35" y="121"/>
                  <a:pt x="42" y="125"/>
                  <a:pt x="49" y="129"/>
                </a:cubicBezTo>
                <a:cubicBezTo>
                  <a:pt x="57" y="132"/>
                  <a:pt x="65" y="133"/>
                  <a:pt x="73" y="133"/>
                </a:cubicBezTo>
                <a:cubicBezTo>
                  <a:pt x="81" y="133"/>
                  <a:pt x="89" y="132"/>
                  <a:pt x="96" y="129"/>
                </a:cubicBezTo>
                <a:cubicBezTo>
                  <a:pt x="104" y="125"/>
                  <a:pt x="110" y="121"/>
                  <a:pt x="116" y="116"/>
                </a:cubicBezTo>
                <a:cubicBezTo>
                  <a:pt x="121" y="110"/>
                  <a:pt x="125" y="104"/>
                  <a:pt x="128" y="96"/>
                </a:cubicBezTo>
                <a:close/>
                <a:moveTo>
                  <a:pt x="57" y="40"/>
                </a:moveTo>
                <a:cubicBezTo>
                  <a:pt x="59" y="43"/>
                  <a:pt x="61" y="45"/>
                  <a:pt x="61" y="49"/>
                </a:cubicBezTo>
                <a:cubicBezTo>
                  <a:pt x="61" y="52"/>
                  <a:pt x="59" y="55"/>
                  <a:pt x="57" y="57"/>
                </a:cubicBezTo>
                <a:cubicBezTo>
                  <a:pt x="55" y="60"/>
                  <a:pt x="52" y="61"/>
                  <a:pt x="49" y="61"/>
                </a:cubicBezTo>
                <a:cubicBezTo>
                  <a:pt x="45" y="61"/>
                  <a:pt x="42" y="60"/>
                  <a:pt x="40" y="57"/>
                </a:cubicBezTo>
                <a:cubicBezTo>
                  <a:pt x="38" y="55"/>
                  <a:pt x="36" y="52"/>
                  <a:pt x="36" y="49"/>
                </a:cubicBezTo>
                <a:cubicBezTo>
                  <a:pt x="36" y="45"/>
                  <a:pt x="38" y="43"/>
                  <a:pt x="40" y="40"/>
                </a:cubicBezTo>
                <a:cubicBezTo>
                  <a:pt x="42" y="38"/>
                  <a:pt x="45" y="37"/>
                  <a:pt x="49" y="37"/>
                </a:cubicBezTo>
                <a:cubicBezTo>
                  <a:pt x="52" y="37"/>
                  <a:pt x="55" y="38"/>
                  <a:pt x="57" y="40"/>
                </a:cubicBezTo>
                <a:close/>
                <a:moveTo>
                  <a:pt x="107" y="90"/>
                </a:moveTo>
                <a:cubicBezTo>
                  <a:pt x="105" y="97"/>
                  <a:pt x="101" y="104"/>
                  <a:pt x="94" y="108"/>
                </a:cubicBezTo>
                <a:cubicBezTo>
                  <a:pt x="88" y="113"/>
                  <a:pt x="81" y="115"/>
                  <a:pt x="73" y="115"/>
                </a:cubicBezTo>
                <a:cubicBezTo>
                  <a:pt x="65" y="115"/>
                  <a:pt x="58" y="113"/>
                  <a:pt x="51" y="108"/>
                </a:cubicBezTo>
                <a:cubicBezTo>
                  <a:pt x="45" y="104"/>
                  <a:pt x="40" y="97"/>
                  <a:pt x="38" y="90"/>
                </a:cubicBezTo>
                <a:cubicBezTo>
                  <a:pt x="38" y="88"/>
                  <a:pt x="38" y="87"/>
                  <a:pt x="39" y="85"/>
                </a:cubicBezTo>
                <a:cubicBezTo>
                  <a:pt x="39" y="84"/>
                  <a:pt x="40" y="83"/>
                  <a:pt x="42" y="82"/>
                </a:cubicBezTo>
                <a:cubicBezTo>
                  <a:pt x="44" y="82"/>
                  <a:pt x="45" y="82"/>
                  <a:pt x="47" y="83"/>
                </a:cubicBezTo>
                <a:cubicBezTo>
                  <a:pt x="48" y="83"/>
                  <a:pt x="49" y="85"/>
                  <a:pt x="50" y="86"/>
                </a:cubicBezTo>
                <a:cubicBezTo>
                  <a:pt x="51" y="91"/>
                  <a:pt x="54" y="95"/>
                  <a:pt x="58" y="99"/>
                </a:cubicBezTo>
                <a:cubicBezTo>
                  <a:pt x="63" y="102"/>
                  <a:pt x="67" y="103"/>
                  <a:pt x="73" y="103"/>
                </a:cubicBezTo>
                <a:cubicBezTo>
                  <a:pt x="78" y="103"/>
                  <a:pt x="83" y="102"/>
                  <a:pt x="87" y="99"/>
                </a:cubicBezTo>
                <a:cubicBezTo>
                  <a:pt x="91" y="95"/>
                  <a:pt x="94" y="91"/>
                  <a:pt x="96" y="86"/>
                </a:cubicBezTo>
                <a:cubicBezTo>
                  <a:pt x="96" y="85"/>
                  <a:pt x="97" y="83"/>
                  <a:pt x="99" y="83"/>
                </a:cubicBezTo>
                <a:cubicBezTo>
                  <a:pt x="100" y="82"/>
                  <a:pt x="102" y="82"/>
                  <a:pt x="103" y="82"/>
                </a:cubicBezTo>
                <a:cubicBezTo>
                  <a:pt x="105" y="83"/>
                  <a:pt x="106" y="84"/>
                  <a:pt x="107" y="85"/>
                </a:cubicBezTo>
                <a:cubicBezTo>
                  <a:pt x="108" y="87"/>
                  <a:pt x="108" y="88"/>
                  <a:pt x="107" y="90"/>
                </a:cubicBezTo>
                <a:close/>
                <a:moveTo>
                  <a:pt x="105" y="40"/>
                </a:moveTo>
                <a:cubicBezTo>
                  <a:pt x="108" y="43"/>
                  <a:pt x="109" y="45"/>
                  <a:pt x="109" y="49"/>
                </a:cubicBezTo>
                <a:cubicBezTo>
                  <a:pt x="109" y="52"/>
                  <a:pt x="108" y="55"/>
                  <a:pt x="105" y="57"/>
                </a:cubicBezTo>
                <a:cubicBezTo>
                  <a:pt x="103" y="60"/>
                  <a:pt x="100" y="61"/>
                  <a:pt x="97" y="61"/>
                </a:cubicBezTo>
                <a:cubicBezTo>
                  <a:pt x="94" y="61"/>
                  <a:pt x="91" y="60"/>
                  <a:pt x="88" y="57"/>
                </a:cubicBezTo>
                <a:cubicBezTo>
                  <a:pt x="86" y="55"/>
                  <a:pt x="85" y="52"/>
                  <a:pt x="85" y="49"/>
                </a:cubicBezTo>
                <a:cubicBezTo>
                  <a:pt x="85" y="45"/>
                  <a:pt x="86" y="43"/>
                  <a:pt x="88" y="40"/>
                </a:cubicBezTo>
                <a:cubicBezTo>
                  <a:pt x="91" y="38"/>
                  <a:pt x="94" y="37"/>
                  <a:pt x="97" y="37"/>
                </a:cubicBezTo>
                <a:cubicBezTo>
                  <a:pt x="100" y="37"/>
                  <a:pt x="103" y="38"/>
                  <a:pt x="105" y="4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56" name="Freeform 254"/>
          <p:cNvSpPr>
            <a:spLocks noEditPoints="1"/>
          </p:cNvSpPr>
          <p:nvPr/>
        </p:nvSpPr>
        <p:spPr bwMode="auto">
          <a:xfrm>
            <a:off x="4976595" y="4647316"/>
            <a:ext cx="221051" cy="221039"/>
          </a:xfrm>
          <a:custGeom>
            <a:avLst/>
            <a:gdLst>
              <a:gd name="T0" fmla="*/ 146 w 146"/>
              <a:gd name="T1" fmla="*/ 73 h 146"/>
              <a:gd name="T2" fmla="*/ 109 w 146"/>
              <a:gd name="T3" fmla="*/ 136 h 146"/>
              <a:gd name="T4" fmla="*/ 36 w 146"/>
              <a:gd name="T5" fmla="*/ 136 h 146"/>
              <a:gd name="T6" fmla="*/ 0 w 146"/>
              <a:gd name="T7" fmla="*/ 73 h 146"/>
              <a:gd name="T8" fmla="*/ 36 w 146"/>
              <a:gd name="T9" fmla="*/ 10 h 146"/>
              <a:gd name="T10" fmla="*/ 109 w 146"/>
              <a:gd name="T11" fmla="*/ 10 h 146"/>
              <a:gd name="T12" fmla="*/ 129 w 146"/>
              <a:gd name="T13" fmla="*/ 96 h 146"/>
              <a:gd name="T14" fmla="*/ 129 w 146"/>
              <a:gd name="T15" fmla="*/ 49 h 146"/>
              <a:gd name="T16" fmla="*/ 96 w 146"/>
              <a:gd name="T17" fmla="*/ 17 h 146"/>
              <a:gd name="T18" fmla="*/ 49 w 146"/>
              <a:gd name="T19" fmla="*/ 17 h 146"/>
              <a:gd name="T20" fmla="*/ 17 w 146"/>
              <a:gd name="T21" fmla="*/ 49 h 146"/>
              <a:gd name="T22" fmla="*/ 17 w 146"/>
              <a:gd name="T23" fmla="*/ 96 h 146"/>
              <a:gd name="T24" fmla="*/ 49 w 146"/>
              <a:gd name="T25" fmla="*/ 129 h 146"/>
              <a:gd name="T26" fmla="*/ 96 w 146"/>
              <a:gd name="T27" fmla="*/ 129 h 146"/>
              <a:gd name="T28" fmla="*/ 129 w 146"/>
              <a:gd name="T29" fmla="*/ 96 h 146"/>
              <a:gd name="T30" fmla="*/ 61 w 146"/>
              <a:gd name="T31" fmla="*/ 49 h 146"/>
              <a:gd name="T32" fmla="*/ 49 w 146"/>
              <a:gd name="T33" fmla="*/ 61 h 146"/>
              <a:gd name="T34" fmla="*/ 37 w 146"/>
              <a:gd name="T35" fmla="*/ 49 h 146"/>
              <a:gd name="T36" fmla="*/ 49 w 146"/>
              <a:gd name="T37" fmla="*/ 37 h 146"/>
              <a:gd name="T38" fmla="*/ 108 w 146"/>
              <a:gd name="T39" fmla="*/ 104 h 146"/>
              <a:gd name="T40" fmla="*/ 104 w 146"/>
              <a:gd name="T41" fmla="*/ 112 h 146"/>
              <a:gd name="T42" fmla="*/ 96 w 146"/>
              <a:gd name="T43" fmla="*/ 108 h 146"/>
              <a:gd name="T44" fmla="*/ 73 w 146"/>
              <a:gd name="T45" fmla="*/ 91 h 146"/>
              <a:gd name="T46" fmla="*/ 50 w 146"/>
              <a:gd name="T47" fmla="*/ 108 h 146"/>
              <a:gd name="T48" fmla="*/ 42 w 146"/>
              <a:gd name="T49" fmla="*/ 112 h 146"/>
              <a:gd name="T50" fmla="*/ 38 w 146"/>
              <a:gd name="T51" fmla="*/ 104 h 146"/>
              <a:gd name="T52" fmla="*/ 73 w 146"/>
              <a:gd name="T53" fmla="*/ 79 h 146"/>
              <a:gd name="T54" fmla="*/ 108 w 146"/>
              <a:gd name="T55" fmla="*/ 104 h 146"/>
              <a:gd name="T56" fmla="*/ 109 w 146"/>
              <a:gd name="T57" fmla="*/ 49 h 146"/>
              <a:gd name="T58" fmla="*/ 97 w 146"/>
              <a:gd name="T59" fmla="*/ 61 h 146"/>
              <a:gd name="T60" fmla="*/ 85 w 146"/>
              <a:gd name="T61" fmla="*/ 49 h 146"/>
              <a:gd name="T62" fmla="*/ 97 w 146"/>
              <a:gd name="T63" fmla="*/ 3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6" h="146">
                <a:moveTo>
                  <a:pt x="136" y="36"/>
                </a:moveTo>
                <a:cubicBezTo>
                  <a:pt x="142" y="48"/>
                  <a:pt x="146" y="60"/>
                  <a:pt x="146" y="73"/>
                </a:cubicBezTo>
                <a:cubicBezTo>
                  <a:pt x="146" y="86"/>
                  <a:pt x="142" y="98"/>
                  <a:pt x="136" y="109"/>
                </a:cubicBezTo>
                <a:cubicBezTo>
                  <a:pt x="129" y="121"/>
                  <a:pt x="121" y="129"/>
                  <a:pt x="109" y="136"/>
                </a:cubicBezTo>
                <a:cubicBezTo>
                  <a:pt x="98" y="142"/>
                  <a:pt x="86" y="146"/>
                  <a:pt x="73" y="146"/>
                </a:cubicBezTo>
                <a:cubicBezTo>
                  <a:pt x="60" y="146"/>
                  <a:pt x="48" y="142"/>
                  <a:pt x="36" y="136"/>
                </a:cubicBezTo>
                <a:cubicBezTo>
                  <a:pt x="25" y="129"/>
                  <a:pt x="17" y="121"/>
                  <a:pt x="10" y="109"/>
                </a:cubicBezTo>
                <a:cubicBezTo>
                  <a:pt x="4" y="98"/>
                  <a:pt x="0" y="86"/>
                  <a:pt x="0" y="73"/>
                </a:cubicBezTo>
                <a:cubicBezTo>
                  <a:pt x="0" y="60"/>
                  <a:pt x="4" y="48"/>
                  <a:pt x="10" y="36"/>
                </a:cubicBezTo>
                <a:cubicBezTo>
                  <a:pt x="17" y="25"/>
                  <a:pt x="25" y="17"/>
                  <a:pt x="36" y="10"/>
                </a:cubicBezTo>
                <a:cubicBezTo>
                  <a:pt x="48" y="4"/>
                  <a:pt x="60" y="0"/>
                  <a:pt x="73" y="0"/>
                </a:cubicBezTo>
                <a:cubicBezTo>
                  <a:pt x="86" y="0"/>
                  <a:pt x="98" y="4"/>
                  <a:pt x="109" y="10"/>
                </a:cubicBezTo>
                <a:cubicBezTo>
                  <a:pt x="121" y="17"/>
                  <a:pt x="129" y="25"/>
                  <a:pt x="136" y="36"/>
                </a:cubicBezTo>
                <a:close/>
                <a:moveTo>
                  <a:pt x="129" y="96"/>
                </a:moveTo>
                <a:cubicBezTo>
                  <a:pt x="132" y="89"/>
                  <a:pt x="133" y="81"/>
                  <a:pt x="133" y="73"/>
                </a:cubicBezTo>
                <a:cubicBezTo>
                  <a:pt x="133" y="65"/>
                  <a:pt x="132" y="57"/>
                  <a:pt x="129" y="49"/>
                </a:cubicBezTo>
                <a:cubicBezTo>
                  <a:pt x="125" y="42"/>
                  <a:pt x="121" y="36"/>
                  <a:pt x="116" y="30"/>
                </a:cubicBezTo>
                <a:cubicBezTo>
                  <a:pt x="110" y="25"/>
                  <a:pt x="104" y="20"/>
                  <a:pt x="96" y="17"/>
                </a:cubicBezTo>
                <a:cubicBezTo>
                  <a:pt x="89" y="14"/>
                  <a:pt x="81" y="12"/>
                  <a:pt x="73" y="12"/>
                </a:cubicBezTo>
                <a:cubicBezTo>
                  <a:pt x="65" y="12"/>
                  <a:pt x="57" y="14"/>
                  <a:pt x="49" y="17"/>
                </a:cubicBezTo>
                <a:cubicBezTo>
                  <a:pt x="42" y="20"/>
                  <a:pt x="36" y="25"/>
                  <a:pt x="30" y="30"/>
                </a:cubicBezTo>
                <a:cubicBezTo>
                  <a:pt x="25" y="36"/>
                  <a:pt x="20" y="42"/>
                  <a:pt x="17" y="49"/>
                </a:cubicBezTo>
                <a:cubicBezTo>
                  <a:pt x="14" y="57"/>
                  <a:pt x="12" y="65"/>
                  <a:pt x="12" y="73"/>
                </a:cubicBezTo>
                <a:cubicBezTo>
                  <a:pt x="12" y="81"/>
                  <a:pt x="14" y="89"/>
                  <a:pt x="17" y="96"/>
                </a:cubicBezTo>
                <a:cubicBezTo>
                  <a:pt x="20" y="104"/>
                  <a:pt x="25" y="110"/>
                  <a:pt x="30" y="116"/>
                </a:cubicBezTo>
                <a:cubicBezTo>
                  <a:pt x="36" y="121"/>
                  <a:pt x="42" y="125"/>
                  <a:pt x="49" y="129"/>
                </a:cubicBezTo>
                <a:cubicBezTo>
                  <a:pt x="57" y="132"/>
                  <a:pt x="65" y="133"/>
                  <a:pt x="73" y="133"/>
                </a:cubicBezTo>
                <a:cubicBezTo>
                  <a:pt x="81" y="133"/>
                  <a:pt x="89" y="132"/>
                  <a:pt x="96" y="129"/>
                </a:cubicBezTo>
                <a:cubicBezTo>
                  <a:pt x="104" y="125"/>
                  <a:pt x="110" y="121"/>
                  <a:pt x="116" y="116"/>
                </a:cubicBezTo>
                <a:cubicBezTo>
                  <a:pt x="121" y="110"/>
                  <a:pt x="125" y="104"/>
                  <a:pt x="129" y="96"/>
                </a:cubicBezTo>
                <a:close/>
                <a:moveTo>
                  <a:pt x="57" y="40"/>
                </a:moveTo>
                <a:cubicBezTo>
                  <a:pt x="60" y="43"/>
                  <a:pt x="61" y="45"/>
                  <a:pt x="61" y="49"/>
                </a:cubicBezTo>
                <a:cubicBezTo>
                  <a:pt x="61" y="52"/>
                  <a:pt x="60" y="55"/>
                  <a:pt x="57" y="57"/>
                </a:cubicBezTo>
                <a:cubicBezTo>
                  <a:pt x="55" y="60"/>
                  <a:pt x="52" y="61"/>
                  <a:pt x="49" y="61"/>
                </a:cubicBezTo>
                <a:cubicBezTo>
                  <a:pt x="45" y="61"/>
                  <a:pt x="43" y="60"/>
                  <a:pt x="40" y="57"/>
                </a:cubicBezTo>
                <a:cubicBezTo>
                  <a:pt x="38" y="55"/>
                  <a:pt x="37" y="52"/>
                  <a:pt x="37" y="49"/>
                </a:cubicBezTo>
                <a:cubicBezTo>
                  <a:pt x="37" y="45"/>
                  <a:pt x="38" y="43"/>
                  <a:pt x="40" y="40"/>
                </a:cubicBezTo>
                <a:cubicBezTo>
                  <a:pt x="43" y="38"/>
                  <a:pt x="45" y="37"/>
                  <a:pt x="49" y="37"/>
                </a:cubicBezTo>
                <a:cubicBezTo>
                  <a:pt x="52" y="37"/>
                  <a:pt x="55" y="38"/>
                  <a:pt x="57" y="40"/>
                </a:cubicBezTo>
                <a:close/>
                <a:moveTo>
                  <a:pt x="108" y="104"/>
                </a:moveTo>
                <a:cubicBezTo>
                  <a:pt x="108" y="106"/>
                  <a:pt x="108" y="108"/>
                  <a:pt x="107" y="109"/>
                </a:cubicBezTo>
                <a:cubicBezTo>
                  <a:pt x="106" y="110"/>
                  <a:pt x="105" y="111"/>
                  <a:pt x="104" y="112"/>
                </a:cubicBezTo>
                <a:cubicBezTo>
                  <a:pt x="102" y="112"/>
                  <a:pt x="101" y="112"/>
                  <a:pt x="99" y="112"/>
                </a:cubicBezTo>
                <a:cubicBezTo>
                  <a:pt x="98" y="111"/>
                  <a:pt x="97" y="110"/>
                  <a:pt x="96" y="108"/>
                </a:cubicBezTo>
                <a:cubicBezTo>
                  <a:pt x="94" y="103"/>
                  <a:pt x="92" y="99"/>
                  <a:pt x="87" y="96"/>
                </a:cubicBezTo>
                <a:cubicBezTo>
                  <a:pt x="83" y="93"/>
                  <a:pt x="78" y="91"/>
                  <a:pt x="73" y="91"/>
                </a:cubicBezTo>
                <a:cubicBezTo>
                  <a:pt x="68" y="91"/>
                  <a:pt x="63" y="93"/>
                  <a:pt x="59" y="96"/>
                </a:cubicBezTo>
                <a:cubicBezTo>
                  <a:pt x="54" y="99"/>
                  <a:pt x="51" y="103"/>
                  <a:pt x="50" y="108"/>
                </a:cubicBezTo>
                <a:cubicBezTo>
                  <a:pt x="49" y="110"/>
                  <a:pt x="48" y="111"/>
                  <a:pt x="47" y="112"/>
                </a:cubicBezTo>
                <a:cubicBezTo>
                  <a:pt x="45" y="112"/>
                  <a:pt x="44" y="112"/>
                  <a:pt x="42" y="112"/>
                </a:cubicBezTo>
                <a:cubicBezTo>
                  <a:pt x="41" y="111"/>
                  <a:pt x="39" y="110"/>
                  <a:pt x="39" y="109"/>
                </a:cubicBezTo>
                <a:cubicBezTo>
                  <a:pt x="38" y="108"/>
                  <a:pt x="38" y="106"/>
                  <a:pt x="38" y="104"/>
                </a:cubicBezTo>
                <a:cubicBezTo>
                  <a:pt x="41" y="97"/>
                  <a:pt x="45" y="91"/>
                  <a:pt x="51" y="86"/>
                </a:cubicBezTo>
                <a:cubicBezTo>
                  <a:pt x="58" y="81"/>
                  <a:pt x="65" y="79"/>
                  <a:pt x="73" y="79"/>
                </a:cubicBezTo>
                <a:cubicBezTo>
                  <a:pt x="81" y="79"/>
                  <a:pt x="88" y="81"/>
                  <a:pt x="94" y="86"/>
                </a:cubicBezTo>
                <a:cubicBezTo>
                  <a:pt x="101" y="91"/>
                  <a:pt x="105" y="97"/>
                  <a:pt x="108" y="104"/>
                </a:cubicBezTo>
                <a:close/>
                <a:moveTo>
                  <a:pt x="106" y="40"/>
                </a:moveTo>
                <a:cubicBezTo>
                  <a:pt x="108" y="43"/>
                  <a:pt x="109" y="45"/>
                  <a:pt x="109" y="49"/>
                </a:cubicBezTo>
                <a:cubicBezTo>
                  <a:pt x="109" y="52"/>
                  <a:pt x="108" y="55"/>
                  <a:pt x="106" y="57"/>
                </a:cubicBezTo>
                <a:cubicBezTo>
                  <a:pt x="103" y="60"/>
                  <a:pt x="100" y="61"/>
                  <a:pt x="97" y="61"/>
                </a:cubicBezTo>
                <a:cubicBezTo>
                  <a:pt x="94" y="61"/>
                  <a:pt x="91" y="60"/>
                  <a:pt x="89" y="57"/>
                </a:cubicBezTo>
                <a:cubicBezTo>
                  <a:pt x="86" y="55"/>
                  <a:pt x="85" y="52"/>
                  <a:pt x="85" y="49"/>
                </a:cubicBezTo>
                <a:cubicBezTo>
                  <a:pt x="85" y="45"/>
                  <a:pt x="86" y="43"/>
                  <a:pt x="89" y="40"/>
                </a:cubicBezTo>
                <a:cubicBezTo>
                  <a:pt x="91" y="38"/>
                  <a:pt x="94" y="37"/>
                  <a:pt x="97" y="37"/>
                </a:cubicBezTo>
                <a:cubicBezTo>
                  <a:pt x="100" y="37"/>
                  <a:pt x="103" y="38"/>
                  <a:pt x="106" y="4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57" name="Freeform 255"/>
          <p:cNvSpPr>
            <a:spLocks noEditPoints="1"/>
          </p:cNvSpPr>
          <p:nvPr/>
        </p:nvSpPr>
        <p:spPr bwMode="auto">
          <a:xfrm>
            <a:off x="5263733" y="4647316"/>
            <a:ext cx="221051" cy="221039"/>
          </a:xfrm>
          <a:custGeom>
            <a:avLst/>
            <a:gdLst>
              <a:gd name="T0" fmla="*/ 135 w 145"/>
              <a:gd name="T1" fmla="*/ 36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6 h 146"/>
              <a:gd name="T18" fmla="*/ 36 w 145"/>
              <a:gd name="T19" fmla="*/ 10 h 146"/>
              <a:gd name="T20" fmla="*/ 72 w 145"/>
              <a:gd name="T21" fmla="*/ 0 h 146"/>
              <a:gd name="T22" fmla="*/ 109 w 145"/>
              <a:gd name="T23" fmla="*/ 10 h 146"/>
              <a:gd name="T24" fmla="*/ 135 w 145"/>
              <a:gd name="T25" fmla="*/ 36 h 146"/>
              <a:gd name="T26" fmla="*/ 128 w 145"/>
              <a:gd name="T27" fmla="*/ 96 h 146"/>
              <a:gd name="T28" fmla="*/ 133 w 145"/>
              <a:gd name="T29" fmla="*/ 73 h 146"/>
              <a:gd name="T30" fmla="*/ 128 w 145"/>
              <a:gd name="T31" fmla="*/ 49 h 146"/>
              <a:gd name="T32" fmla="*/ 115 w 145"/>
              <a:gd name="T33" fmla="*/ 30 h 146"/>
              <a:gd name="T34" fmla="*/ 96 w 145"/>
              <a:gd name="T35" fmla="*/ 17 h 146"/>
              <a:gd name="T36" fmla="*/ 72 w 145"/>
              <a:gd name="T37" fmla="*/ 12 h 146"/>
              <a:gd name="T38" fmla="*/ 49 w 145"/>
              <a:gd name="T39" fmla="*/ 17 h 146"/>
              <a:gd name="T40" fmla="*/ 29 w 145"/>
              <a:gd name="T41" fmla="*/ 30 h 146"/>
              <a:gd name="T42" fmla="*/ 16 w 145"/>
              <a:gd name="T43" fmla="*/ 49 h 146"/>
              <a:gd name="T44" fmla="*/ 12 w 145"/>
              <a:gd name="T45" fmla="*/ 73 h 146"/>
              <a:gd name="T46" fmla="*/ 16 w 145"/>
              <a:gd name="T47" fmla="*/ 96 h 146"/>
              <a:gd name="T48" fmla="*/ 29 w 145"/>
              <a:gd name="T49" fmla="*/ 116 h 146"/>
              <a:gd name="T50" fmla="*/ 49 w 145"/>
              <a:gd name="T51" fmla="*/ 129 h 146"/>
              <a:gd name="T52" fmla="*/ 72 w 145"/>
              <a:gd name="T53" fmla="*/ 133 h 146"/>
              <a:gd name="T54" fmla="*/ 96 w 145"/>
              <a:gd name="T55" fmla="*/ 129 h 146"/>
              <a:gd name="T56" fmla="*/ 115 w 145"/>
              <a:gd name="T57" fmla="*/ 116 h 146"/>
              <a:gd name="T58" fmla="*/ 128 w 145"/>
              <a:gd name="T59" fmla="*/ 96 h 146"/>
              <a:gd name="T60" fmla="*/ 56 w 145"/>
              <a:gd name="T61" fmla="*/ 40 h 146"/>
              <a:gd name="T62" fmla="*/ 60 w 145"/>
              <a:gd name="T63" fmla="*/ 49 h 146"/>
              <a:gd name="T64" fmla="*/ 56 w 145"/>
              <a:gd name="T65" fmla="*/ 57 h 146"/>
              <a:gd name="T66" fmla="*/ 48 w 145"/>
              <a:gd name="T67" fmla="*/ 61 h 146"/>
              <a:gd name="T68" fmla="*/ 39 w 145"/>
              <a:gd name="T69" fmla="*/ 57 h 146"/>
              <a:gd name="T70" fmla="*/ 36 w 145"/>
              <a:gd name="T71" fmla="*/ 49 h 146"/>
              <a:gd name="T72" fmla="*/ 39 w 145"/>
              <a:gd name="T73" fmla="*/ 40 h 146"/>
              <a:gd name="T74" fmla="*/ 48 w 145"/>
              <a:gd name="T75" fmla="*/ 37 h 146"/>
              <a:gd name="T76" fmla="*/ 56 w 145"/>
              <a:gd name="T77" fmla="*/ 40 h 146"/>
              <a:gd name="T78" fmla="*/ 107 w 145"/>
              <a:gd name="T79" fmla="*/ 87 h 146"/>
              <a:gd name="T80" fmla="*/ 108 w 145"/>
              <a:gd name="T81" fmla="*/ 91 h 146"/>
              <a:gd name="T82" fmla="*/ 107 w 145"/>
              <a:gd name="T83" fmla="*/ 95 h 146"/>
              <a:gd name="T84" fmla="*/ 102 w 145"/>
              <a:gd name="T85" fmla="*/ 97 h 146"/>
              <a:gd name="T86" fmla="*/ 42 w 145"/>
              <a:gd name="T87" fmla="*/ 97 h 146"/>
              <a:gd name="T88" fmla="*/ 38 w 145"/>
              <a:gd name="T89" fmla="*/ 95 h 146"/>
              <a:gd name="T90" fmla="*/ 36 w 145"/>
              <a:gd name="T91" fmla="*/ 91 h 146"/>
              <a:gd name="T92" fmla="*/ 38 w 145"/>
              <a:gd name="T93" fmla="*/ 87 h 146"/>
              <a:gd name="T94" fmla="*/ 42 w 145"/>
              <a:gd name="T95" fmla="*/ 85 h 146"/>
              <a:gd name="T96" fmla="*/ 102 w 145"/>
              <a:gd name="T97" fmla="*/ 85 h 146"/>
              <a:gd name="T98" fmla="*/ 107 w 145"/>
              <a:gd name="T99" fmla="*/ 87 h 146"/>
              <a:gd name="T100" fmla="*/ 105 w 145"/>
              <a:gd name="T101" fmla="*/ 40 h 146"/>
              <a:gd name="T102" fmla="*/ 108 w 145"/>
              <a:gd name="T103" fmla="*/ 49 h 146"/>
              <a:gd name="T104" fmla="*/ 105 w 145"/>
              <a:gd name="T105" fmla="*/ 57 h 146"/>
              <a:gd name="T106" fmla="*/ 96 w 145"/>
              <a:gd name="T107" fmla="*/ 61 h 146"/>
              <a:gd name="T108" fmla="*/ 88 w 145"/>
              <a:gd name="T109" fmla="*/ 57 h 146"/>
              <a:gd name="T110" fmla="*/ 84 w 145"/>
              <a:gd name="T111" fmla="*/ 49 h 146"/>
              <a:gd name="T112" fmla="*/ 88 w 145"/>
              <a:gd name="T113" fmla="*/ 40 h 146"/>
              <a:gd name="T114" fmla="*/ 96 w 145"/>
              <a:gd name="T115" fmla="*/ 37 h 146"/>
              <a:gd name="T116" fmla="*/ 105 w 145"/>
              <a:gd name="T117" fmla="*/ 4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5" h="146">
                <a:moveTo>
                  <a:pt x="135" y="36"/>
                </a:moveTo>
                <a:cubicBezTo>
                  <a:pt x="141" y="48"/>
                  <a:pt x="145" y="60"/>
                  <a:pt x="145" y="73"/>
                </a:cubicBezTo>
                <a:cubicBezTo>
                  <a:pt x="145" y="86"/>
                  <a:pt x="141" y="98"/>
                  <a:pt x="135" y="109"/>
                </a:cubicBezTo>
                <a:cubicBezTo>
                  <a:pt x="129" y="121"/>
                  <a:pt x="120" y="129"/>
                  <a:pt x="109" y="136"/>
                </a:cubicBezTo>
                <a:cubicBezTo>
                  <a:pt x="97" y="142"/>
                  <a:pt x="85" y="146"/>
                  <a:pt x="72" y="146"/>
                </a:cubicBezTo>
                <a:cubicBezTo>
                  <a:pt x="59" y="146"/>
                  <a:pt x="47" y="142"/>
                  <a:pt x="36" y="136"/>
                </a:cubicBezTo>
                <a:cubicBezTo>
                  <a:pt x="25" y="129"/>
                  <a:pt x="16" y="121"/>
                  <a:pt x="9" y="109"/>
                </a:cubicBezTo>
                <a:cubicBezTo>
                  <a:pt x="3" y="98"/>
                  <a:pt x="0" y="86"/>
                  <a:pt x="0" y="73"/>
                </a:cubicBezTo>
                <a:cubicBezTo>
                  <a:pt x="0" y="60"/>
                  <a:pt x="3" y="48"/>
                  <a:pt x="9" y="36"/>
                </a:cubicBezTo>
                <a:cubicBezTo>
                  <a:pt x="16" y="25"/>
                  <a:pt x="25" y="17"/>
                  <a:pt x="36" y="10"/>
                </a:cubicBezTo>
                <a:cubicBezTo>
                  <a:pt x="47" y="4"/>
                  <a:pt x="59" y="0"/>
                  <a:pt x="72" y="0"/>
                </a:cubicBezTo>
                <a:cubicBezTo>
                  <a:pt x="85" y="0"/>
                  <a:pt x="97" y="4"/>
                  <a:pt x="109" y="10"/>
                </a:cubicBezTo>
                <a:cubicBezTo>
                  <a:pt x="120" y="17"/>
                  <a:pt x="129" y="25"/>
                  <a:pt x="135" y="36"/>
                </a:cubicBezTo>
                <a:close/>
                <a:moveTo>
                  <a:pt x="128" y="96"/>
                </a:moveTo>
                <a:cubicBezTo>
                  <a:pt x="131" y="89"/>
                  <a:pt x="133" y="81"/>
                  <a:pt x="133" y="73"/>
                </a:cubicBezTo>
                <a:cubicBezTo>
                  <a:pt x="133" y="65"/>
                  <a:pt x="131" y="57"/>
                  <a:pt x="128" y="49"/>
                </a:cubicBezTo>
                <a:cubicBezTo>
                  <a:pt x="125" y="42"/>
                  <a:pt x="120" y="36"/>
                  <a:pt x="115" y="30"/>
                </a:cubicBezTo>
                <a:cubicBezTo>
                  <a:pt x="110" y="25"/>
                  <a:pt x="103" y="20"/>
                  <a:pt x="96" y="17"/>
                </a:cubicBezTo>
                <a:cubicBezTo>
                  <a:pt x="88" y="14"/>
                  <a:pt x="80" y="12"/>
                  <a:pt x="72" y="12"/>
                </a:cubicBezTo>
                <a:cubicBezTo>
                  <a:pt x="64" y="12"/>
                  <a:pt x="56" y="14"/>
                  <a:pt x="49" y="17"/>
                </a:cubicBezTo>
                <a:cubicBezTo>
                  <a:pt x="41" y="20"/>
                  <a:pt x="35" y="25"/>
                  <a:pt x="29" y="30"/>
                </a:cubicBezTo>
                <a:cubicBezTo>
                  <a:pt x="24" y="36"/>
                  <a:pt x="20" y="42"/>
                  <a:pt x="16" y="49"/>
                </a:cubicBezTo>
                <a:cubicBezTo>
                  <a:pt x="13" y="57"/>
                  <a:pt x="12" y="65"/>
                  <a:pt x="12" y="73"/>
                </a:cubicBezTo>
                <a:cubicBezTo>
                  <a:pt x="12" y="81"/>
                  <a:pt x="13" y="89"/>
                  <a:pt x="16" y="96"/>
                </a:cubicBezTo>
                <a:cubicBezTo>
                  <a:pt x="20" y="104"/>
                  <a:pt x="24" y="110"/>
                  <a:pt x="29" y="116"/>
                </a:cubicBezTo>
                <a:cubicBezTo>
                  <a:pt x="35" y="121"/>
                  <a:pt x="41" y="125"/>
                  <a:pt x="49" y="129"/>
                </a:cubicBezTo>
                <a:cubicBezTo>
                  <a:pt x="56" y="132"/>
                  <a:pt x="64" y="133"/>
                  <a:pt x="72" y="133"/>
                </a:cubicBezTo>
                <a:cubicBezTo>
                  <a:pt x="80" y="133"/>
                  <a:pt x="88" y="132"/>
                  <a:pt x="96" y="129"/>
                </a:cubicBezTo>
                <a:cubicBezTo>
                  <a:pt x="103" y="125"/>
                  <a:pt x="110" y="121"/>
                  <a:pt x="115" y="116"/>
                </a:cubicBezTo>
                <a:cubicBezTo>
                  <a:pt x="120" y="110"/>
                  <a:pt x="125" y="104"/>
                  <a:pt x="128" y="96"/>
                </a:cubicBezTo>
                <a:close/>
                <a:moveTo>
                  <a:pt x="56" y="40"/>
                </a:moveTo>
                <a:cubicBezTo>
                  <a:pt x="59" y="43"/>
                  <a:pt x="60" y="45"/>
                  <a:pt x="60" y="49"/>
                </a:cubicBezTo>
                <a:cubicBezTo>
                  <a:pt x="60" y="52"/>
                  <a:pt x="59" y="55"/>
                  <a:pt x="56" y="57"/>
                </a:cubicBezTo>
                <a:cubicBezTo>
                  <a:pt x="54" y="60"/>
                  <a:pt x="51" y="61"/>
                  <a:pt x="48" y="61"/>
                </a:cubicBezTo>
                <a:cubicBezTo>
                  <a:pt x="45" y="61"/>
                  <a:pt x="42" y="60"/>
                  <a:pt x="39" y="57"/>
                </a:cubicBezTo>
                <a:cubicBezTo>
                  <a:pt x="37" y="55"/>
                  <a:pt x="36" y="52"/>
                  <a:pt x="36" y="49"/>
                </a:cubicBezTo>
                <a:cubicBezTo>
                  <a:pt x="36" y="45"/>
                  <a:pt x="37" y="43"/>
                  <a:pt x="39" y="40"/>
                </a:cubicBezTo>
                <a:cubicBezTo>
                  <a:pt x="42" y="38"/>
                  <a:pt x="45" y="37"/>
                  <a:pt x="48" y="37"/>
                </a:cubicBezTo>
                <a:cubicBezTo>
                  <a:pt x="51" y="37"/>
                  <a:pt x="54" y="38"/>
                  <a:pt x="56" y="40"/>
                </a:cubicBezTo>
                <a:close/>
                <a:moveTo>
                  <a:pt x="107" y="87"/>
                </a:moveTo>
                <a:cubicBezTo>
                  <a:pt x="108" y="88"/>
                  <a:pt x="108" y="89"/>
                  <a:pt x="108" y="91"/>
                </a:cubicBezTo>
                <a:cubicBezTo>
                  <a:pt x="108" y="93"/>
                  <a:pt x="108" y="94"/>
                  <a:pt x="107" y="95"/>
                </a:cubicBezTo>
                <a:cubicBezTo>
                  <a:pt x="105" y="97"/>
                  <a:pt x="104" y="97"/>
                  <a:pt x="102" y="97"/>
                </a:cubicBezTo>
                <a:cubicBezTo>
                  <a:pt x="42" y="97"/>
                  <a:pt x="42" y="97"/>
                  <a:pt x="42" y="97"/>
                </a:cubicBezTo>
                <a:cubicBezTo>
                  <a:pt x="40" y="97"/>
                  <a:pt x="39" y="97"/>
                  <a:pt x="38" y="95"/>
                </a:cubicBezTo>
                <a:cubicBezTo>
                  <a:pt x="36" y="94"/>
                  <a:pt x="36" y="93"/>
                  <a:pt x="36" y="91"/>
                </a:cubicBezTo>
                <a:cubicBezTo>
                  <a:pt x="36" y="89"/>
                  <a:pt x="36" y="88"/>
                  <a:pt x="38" y="87"/>
                </a:cubicBezTo>
                <a:cubicBezTo>
                  <a:pt x="39" y="86"/>
                  <a:pt x="40" y="85"/>
                  <a:pt x="42" y="85"/>
                </a:cubicBezTo>
                <a:cubicBezTo>
                  <a:pt x="102" y="85"/>
                  <a:pt x="102" y="85"/>
                  <a:pt x="102" y="85"/>
                </a:cubicBezTo>
                <a:cubicBezTo>
                  <a:pt x="104" y="85"/>
                  <a:pt x="105" y="86"/>
                  <a:pt x="107" y="87"/>
                </a:cubicBezTo>
                <a:close/>
                <a:moveTo>
                  <a:pt x="105" y="40"/>
                </a:moveTo>
                <a:cubicBezTo>
                  <a:pt x="107" y="43"/>
                  <a:pt x="108" y="45"/>
                  <a:pt x="108" y="49"/>
                </a:cubicBezTo>
                <a:cubicBezTo>
                  <a:pt x="108" y="52"/>
                  <a:pt x="107" y="55"/>
                  <a:pt x="105" y="57"/>
                </a:cubicBezTo>
                <a:cubicBezTo>
                  <a:pt x="103" y="60"/>
                  <a:pt x="100" y="61"/>
                  <a:pt x="96" y="61"/>
                </a:cubicBezTo>
                <a:cubicBezTo>
                  <a:pt x="93" y="61"/>
                  <a:pt x="90" y="60"/>
                  <a:pt x="88" y="57"/>
                </a:cubicBezTo>
                <a:cubicBezTo>
                  <a:pt x="85" y="55"/>
                  <a:pt x="84" y="52"/>
                  <a:pt x="84" y="49"/>
                </a:cubicBezTo>
                <a:cubicBezTo>
                  <a:pt x="84" y="45"/>
                  <a:pt x="85" y="43"/>
                  <a:pt x="88" y="40"/>
                </a:cubicBezTo>
                <a:cubicBezTo>
                  <a:pt x="90" y="38"/>
                  <a:pt x="93" y="37"/>
                  <a:pt x="96" y="37"/>
                </a:cubicBezTo>
                <a:cubicBezTo>
                  <a:pt x="100" y="37"/>
                  <a:pt x="103" y="38"/>
                  <a:pt x="105" y="4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58" name="Freeform 256"/>
          <p:cNvSpPr>
            <a:spLocks noEditPoints="1"/>
          </p:cNvSpPr>
          <p:nvPr/>
        </p:nvSpPr>
        <p:spPr bwMode="auto">
          <a:xfrm>
            <a:off x="5550871" y="4702005"/>
            <a:ext cx="273465" cy="145841"/>
          </a:xfrm>
          <a:custGeom>
            <a:avLst/>
            <a:gdLst>
              <a:gd name="T0" fmla="*/ 167 w 181"/>
              <a:gd name="T1" fmla="*/ 14 h 96"/>
              <a:gd name="T2" fmla="*/ 181 w 181"/>
              <a:gd name="T3" fmla="*/ 48 h 96"/>
              <a:gd name="T4" fmla="*/ 167 w 181"/>
              <a:gd name="T5" fmla="*/ 82 h 96"/>
              <a:gd name="T6" fmla="*/ 133 w 181"/>
              <a:gd name="T7" fmla="*/ 96 h 96"/>
              <a:gd name="T8" fmla="*/ 101 w 181"/>
              <a:gd name="T9" fmla="*/ 84 h 96"/>
              <a:gd name="T10" fmla="*/ 80 w 181"/>
              <a:gd name="T11" fmla="*/ 84 h 96"/>
              <a:gd name="T12" fmla="*/ 48 w 181"/>
              <a:gd name="T13" fmla="*/ 96 h 96"/>
              <a:gd name="T14" fmla="*/ 14 w 181"/>
              <a:gd name="T15" fmla="*/ 82 h 96"/>
              <a:gd name="T16" fmla="*/ 0 w 181"/>
              <a:gd name="T17" fmla="*/ 48 h 96"/>
              <a:gd name="T18" fmla="*/ 14 w 181"/>
              <a:gd name="T19" fmla="*/ 14 h 96"/>
              <a:gd name="T20" fmla="*/ 48 w 181"/>
              <a:gd name="T21" fmla="*/ 0 h 96"/>
              <a:gd name="T22" fmla="*/ 133 w 181"/>
              <a:gd name="T23" fmla="*/ 0 h 96"/>
              <a:gd name="T24" fmla="*/ 167 w 181"/>
              <a:gd name="T25" fmla="*/ 14 h 96"/>
              <a:gd name="T26" fmla="*/ 78 w 181"/>
              <a:gd name="T27" fmla="*/ 54 h 96"/>
              <a:gd name="T28" fmla="*/ 78 w 181"/>
              <a:gd name="T29" fmla="*/ 42 h 96"/>
              <a:gd name="T30" fmla="*/ 78 w 181"/>
              <a:gd name="T31" fmla="*/ 40 h 96"/>
              <a:gd name="T32" fmla="*/ 75 w 181"/>
              <a:gd name="T33" fmla="*/ 39 h 96"/>
              <a:gd name="T34" fmla="*/ 57 w 181"/>
              <a:gd name="T35" fmla="*/ 39 h 96"/>
              <a:gd name="T36" fmla="*/ 57 w 181"/>
              <a:gd name="T37" fmla="*/ 21 h 96"/>
              <a:gd name="T38" fmla="*/ 56 w 181"/>
              <a:gd name="T39" fmla="*/ 19 h 96"/>
              <a:gd name="T40" fmla="*/ 54 w 181"/>
              <a:gd name="T41" fmla="*/ 18 h 96"/>
              <a:gd name="T42" fmla="*/ 42 w 181"/>
              <a:gd name="T43" fmla="*/ 18 h 96"/>
              <a:gd name="T44" fmla="*/ 40 w 181"/>
              <a:gd name="T45" fmla="*/ 19 h 96"/>
              <a:gd name="T46" fmla="*/ 39 w 181"/>
              <a:gd name="T47" fmla="*/ 21 h 96"/>
              <a:gd name="T48" fmla="*/ 39 w 181"/>
              <a:gd name="T49" fmla="*/ 39 h 96"/>
              <a:gd name="T50" fmla="*/ 21 w 181"/>
              <a:gd name="T51" fmla="*/ 39 h 96"/>
              <a:gd name="T52" fmla="*/ 19 w 181"/>
              <a:gd name="T53" fmla="*/ 40 h 96"/>
              <a:gd name="T54" fmla="*/ 18 w 181"/>
              <a:gd name="T55" fmla="*/ 42 h 96"/>
              <a:gd name="T56" fmla="*/ 18 w 181"/>
              <a:gd name="T57" fmla="*/ 54 h 96"/>
              <a:gd name="T58" fmla="*/ 19 w 181"/>
              <a:gd name="T59" fmla="*/ 56 h 96"/>
              <a:gd name="T60" fmla="*/ 21 w 181"/>
              <a:gd name="T61" fmla="*/ 57 h 96"/>
              <a:gd name="T62" fmla="*/ 39 w 181"/>
              <a:gd name="T63" fmla="*/ 57 h 96"/>
              <a:gd name="T64" fmla="*/ 39 w 181"/>
              <a:gd name="T65" fmla="*/ 75 h 96"/>
              <a:gd name="T66" fmla="*/ 40 w 181"/>
              <a:gd name="T67" fmla="*/ 77 h 96"/>
              <a:gd name="T68" fmla="*/ 42 w 181"/>
              <a:gd name="T69" fmla="*/ 78 h 96"/>
              <a:gd name="T70" fmla="*/ 54 w 181"/>
              <a:gd name="T71" fmla="*/ 78 h 96"/>
              <a:gd name="T72" fmla="*/ 56 w 181"/>
              <a:gd name="T73" fmla="*/ 77 h 96"/>
              <a:gd name="T74" fmla="*/ 57 w 181"/>
              <a:gd name="T75" fmla="*/ 75 h 96"/>
              <a:gd name="T76" fmla="*/ 57 w 181"/>
              <a:gd name="T77" fmla="*/ 57 h 96"/>
              <a:gd name="T78" fmla="*/ 75 w 181"/>
              <a:gd name="T79" fmla="*/ 57 h 96"/>
              <a:gd name="T80" fmla="*/ 78 w 181"/>
              <a:gd name="T81" fmla="*/ 56 h 96"/>
              <a:gd name="T82" fmla="*/ 78 w 181"/>
              <a:gd name="T83" fmla="*/ 54 h 96"/>
              <a:gd name="T84" fmla="*/ 129 w 181"/>
              <a:gd name="T85" fmla="*/ 69 h 96"/>
              <a:gd name="T86" fmla="*/ 133 w 181"/>
              <a:gd name="T87" fmla="*/ 60 h 96"/>
              <a:gd name="T88" fmla="*/ 129 w 181"/>
              <a:gd name="T89" fmla="*/ 52 h 96"/>
              <a:gd name="T90" fmla="*/ 121 w 181"/>
              <a:gd name="T91" fmla="*/ 48 h 96"/>
              <a:gd name="T92" fmla="*/ 112 w 181"/>
              <a:gd name="T93" fmla="*/ 52 h 96"/>
              <a:gd name="T94" fmla="*/ 109 w 181"/>
              <a:gd name="T95" fmla="*/ 60 h 96"/>
              <a:gd name="T96" fmla="*/ 112 w 181"/>
              <a:gd name="T97" fmla="*/ 69 h 96"/>
              <a:gd name="T98" fmla="*/ 121 w 181"/>
              <a:gd name="T99" fmla="*/ 72 h 96"/>
              <a:gd name="T100" fmla="*/ 129 w 181"/>
              <a:gd name="T101" fmla="*/ 69 h 96"/>
              <a:gd name="T102" fmla="*/ 153 w 181"/>
              <a:gd name="T103" fmla="*/ 44 h 96"/>
              <a:gd name="T104" fmla="*/ 157 w 181"/>
              <a:gd name="T105" fmla="*/ 36 h 96"/>
              <a:gd name="T106" fmla="*/ 153 w 181"/>
              <a:gd name="T107" fmla="*/ 27 h 96"/>
              <a:gd name="T108" fmla="*/ 145 w 181"/>
              <a:gd name="T109" fmla="*/ 24 h 96"/>
              <a:gd name="T110" fmla="*/ 136 w 181"/>
              <a:gd name="T111" fmla="*/ 27 h 96"/>
              <a:gd name="T112" fmla="*/ 133 w 181"/>
              <a:gd name="T113" fmla="*/ 36 h 96"/>
              <a:gd name="T114" fmla="*/ 136 w 181"/>
              <a:gd name="T115" fmla="*/ 44 h 96"/>
              <a:gd name="T116" fmla="*/ 145 w 181"/>
              <a:gd name="T117" fmla="*/ 48 h 96"/>
              <a:gd name="T118" fmla="*/ 153 w 181"/>
              <a:gd name="T119"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 h="96">
                <a:moveTo>
                  <a:pt x="167" y="14"/>
                </a:moveTo>
                <a:cubicBezTo>
                  <a:pt x="177" y="23"/>
                  <a:pt x="181" y="35"/>
                  <a:pt x="181" y="48"/>
                </a:cubicBezTo>
                <a:cubicBezTo>
                  <a:pt x="181" y="61"/>
                  <a:pt x="177" y="73"/>
                  <a:pt x="167" y="82"/>
                </a:cubicBezTo>
                <a:cubicBezTo>
                  <a:pt x="158" y="92"/>
                  <a:pt x="146" y="96"/>
                  <a:pt x="133" y="96"/>
                </a:cubicBezTo>
                <a:cubicBezTo>
                  <a:pt x="121" y="96"/>
                  <a:pt x="110" y="92"/>
                  <a:pt x="101" y="84"/>
                </a:cubicBezTo>
                <a:cubicBezTo>
                  <a:pt x="80" y="84"/>
                  <a:pt x="80" y="84"/>
                  <a:pt x="80" y="84"/>
                </a:cubicBezTo>
                <a:cubicBezTo>
                  <a:pt x="71" y="92"/>
                  <a:pt x="60" y="96"/>
                  <a:pt x="48" y="96"/>
                </a:cubicBezTo>
                <a:cubicBezTo>
                  <a:pt x="35" y="96"/>
                  <a:pt x="23" y="92"/>
                  <a:pt x="14" y="82"/>
                </a:cubicBezTo>
                <a:cubicBezTo>
                  <a:pt x="4" y="73"/>
                  <a:pt x="0" y="61"/>
                  <a:pt x="0" y="48"/>
                </a:cubicBezTo>
                <a:cubicBezTo>
                  <a:pt x="0" y="35"/>
                  <a:pt x="4" y="23"/>
                  <a:pt x="14" y="14"/>
                </a:cubicBezTo>
                <a:cubicBezTo>
                  <a:pt x="23" y="4"/>
                  <a:pt x="35" y="0"/>
                  <a:pt x="48" y="0"/>
                </a:cubicBezTo>
                <a:cubicBezTo>
                  <a:pt x="133" y="0"/>
                  <a:pt x="133" y="0"/>
                  <a:pt x="133" y="0"/>
                </a:cubicBezTo>
                <a:cubicBezTo>
                  <a:pt x="146" y="0"/>
                  <a:pt x="158" y="4"/>
                  <a:pt x="167" y="14"/>
                </a:cubicBezTo>
                <a:close/>
                <a:moveTo>
                  <a:pt x="78" y="54"/>
                </a:moveTo>
                <a:cubicBezTo>
                  <a:pt x="78" y="42"/>
                  <a:pt x="78" y="42"/>
                  <a:pt x="78" y="42"/>
                </a:cubicBezTo>
                <a:cubicBezTo>
                  <a:pt x="78" y="41"/>
                  <a:pt x="78" y="40"/>
                  <a:pt x="78" y="40"/>
                </a:cubicBezTo>
                <a:cubicBezTo>
                  <a:pt x="77" y="39"/>
                  <a:pt x="76" y="39"/>
                  <a:pt x="75" y="39"/>
                </a:cubicBezTo>
                <a:cubicBezTo>
                  <a:pt x="57" y="39"/>
                  <a:pt x="57" y="39"/>
                  <a:pt x="57" y="39"/>
                </a:cubicBezTo>
                <a:cubicBezTo>
                  <a:pt x="57" y="21"/>
                  <a:pt x="57" y="21"/>
                  <a:pt x="57" y="21"/>
                </a:cubicBezTo>
                <a:cubicBezTo>
                  <a:pt x="57" y="20"/>
                  <a:pt x="57" y="19"/>
                  <a:pt x="56" y="19"/>
                </a:cubicBezTo>
                <a:cubicBezTo>
                  <a:pt x="56" y="18"/>
                  <a:pt x="55" y="18"/>
                  <a:pt x="54" y="18"/>
                </a:cubicBezTo>
                <a:cubicBezTo>
                  <a:pt x="42" y="18"/>
                  <a:pt x="42" y="18"/>
                  <a:pt x="42" y="18"/>
                </a:cubicBezTo>
                <a:cubicBezTo>
                  <a:pt x="41" y="18"/>
                  <a:pt x="40" y="18"/>
                  <a:pt x="40" y="19"/>
                </a:cubicBezTo>
                <a:cubicBezTo>
                  <a:pt x="39" y="19"/>
                  <a:pt x="39" y="20"/>
                  <a:pt x="39" y="21"/>
                </a:cubicBezTo>
                <a:cubicBezTo>
                  <a:pt x="39" y="39"/>
                  <a:pt x="39" y="39"/>
                  <a:pt x="39" y="39"/>
                </a:cubicBezTo>
                <a:cubicBezTo>
                  <a:pt x="21" y="39"/>
                  <a:pt x="21" y="39"/>
                  <a:pt x="21" y="39"/>
                </a:cubicBezTo>
                <a:cubicBezTo>
                  <a:pt x="20" y="39"/>
                  <a:pt x="19" y="39"/>
                  <a:pt x="19" y="40"/>
                </a:cubicBezTo>
                <a:cubicBezTo>
                  <a:pt x="18" y="40"/>
                  <a:pt x="18" y="41"/>
                  <a:pt x="18" y="42"/>
                </a:cubicBezTo>
                <a:cubicBezTo>
                  <a:pt x="18" y="54"/>
                  <a:pt x="18" y="54"/>
                  <a:pt x="18" y="54"/>
                </a:cubicBezTo>
                <a:cubicBezTo>
                  <a:pt x="18" y="55"/>
                  <a:pt x="18" y="56"/>
                  <a:pt x="19" y="56"/>
                </a:cubicBezTo>
                <a:cubicBezTo>
                  <a:pt x="19" y="57"/>
                  <a:pt x="20" y="57"/>
                  <a:pt x="21" y="57"/>
                </a:cubicBezTo>
                <a:cubicBezTo>
                  <a:pt x="39" y="57"/>
                  <a:pt x="39" y="57"/>
                  <a:pt x="39" y="57"/>
                </a:cubicBezTo>
                <a:cubicBezTo>
                  <a:pt x="39" y="75"/>
                  <a:pt x="39" y="75"/>
                  <a:pt x="39" y="75"/>
                </a:cubicBezTo>
                <a:cubicBezTo>
                  <a:pt x="39" y="76"/>
                  <a:pt x="39" y="77"/>
                  <a:pt x="40" y="77"/>
                </a:cubicBezTo>
                <a:cubicBezTo>
                  <a:pt x="40" y="78"/>
                  <a:pt x="41" y="78"/>
                  <a:pt x="42" y="78"/>
                </a:cubicBezTo>
                <a:cubicBezTo>
                  <a:pt x="54" y="78"/>
                  <a:pt x="54" y="78"/>
                  <a:pt x="54" y="78"/>
                </a:cubicBezTo>
                <a:cubicBezTo>
                  <a:pt x="55" y="78"/>
                  <a:pt x="56" y="78"/>
                  <a:pt x="56" y="77"/>
                </a:cubicBezTo>
                <a:cubicBezTo>
                  <a:pt x="57" y="77"/>
                  <a:pt x="57" y="76"/>
                  <a:pt x="57" y="75"/>
                </a:cubicBezTo>
                <a:cubicBezTo>
                  <a:pt x="57" y="57"/>
                  <a:pt x="57" y="57"/>
                  <a:pt x="57" y="57"/>
                </a:cubicBezTo>
                <a:cubicBezTo>
                  <a:pt x="75" y="57"/>
                  <a:pt x="75" y="57"/>
                  <a:pt x="75" y="57"/>
                </a:cubicBezTo>
                <a:cubicBezTo>
                  <a:pt x="76" y="57"/>
                  <a:pt x="77" y="57"/>
                  <a:pt x="78" y="56"/>
                </a:cubicBezTo>
                <a:cubicBezTo>
                  <a:pt x="78" y="56"/>
                  <a:pt x="78" y="55"/>
                  <a:pt x="78" y="54"/>
                </a:cubicBezTo>
                <a:close/>
                <a:moveTo>
                  <a:pt x="129" y="69"/>
                </a:moveTo>
                <a:cubicBezTo>
                  <a:pt x="132" y="66"/>
                  <a:pt x="133" y="63"/>
                  <a:pt x="133" y="60"/>
                </a:cubicBezTo>
                <a:cubicBezTo>
                  <a:pt x="133" y="57"/>
                  <a:pt x="132" y="54"/>
                  <a:pt x="129" y="52"/>
                </a:cubicBezTo>
                <a:cubicBezTo>
                  <a:pt x="127" y="49"/>
                  <a:pt x="124" y="48"/>
                  <a:pt x="121" y="48"/>
                </a:cubicBezTo>
                <a:cubicBezTo>
                  <a:pt x="117" y="48"/>
                  <a:pt x="115" y="49"/>
                  <a:pt x="112" y="52"/>
                </a:cubicBezTo>
                <a:cubicBezTo>
                  <a:pt x="110" y="54"/>
                  <a:pt x="109" y="57"/>
                  <a:pt x="109" y="60"/>
                </a:cubicBezTo>
                <a:cubicBezTo>
                  <a:pt x="109" y="63"/>
                  <a:pt x="110" y="66"/>
                  <a:pt x="112" y="69"/>
                </a:cubicBezTo>
                <a:cubicBezTo>
                  <a:pt x="115" y="71"/>
                  <a:pt x="117" y="72"/>
                  <a:pt x="121" y="72"/>
                </a:cubicBezTo>
                <a:cubicBezTo>
                  <a:pt x="124" y="72"/>
                  <a:pt x="127" y="71"/>
                  <a:pt x="129" y="69"/>
                </a:cubicBezTo>
                <a:close/>
                <a:moveTo>
                  <a:pt x="153" y="44"/>
                </a:moveTo>
                <a:cubicBezTo>
                  <a:pt x="156" y="42"/>
                  <a:pt x="157" y="39"/>
                  <a:pt x="157" y="36"/>
                </a:cubicBezTo>
                <a:cubicBezTo>
                  <a:pt x="157" y="33"/>
                  <a:pt x="156" y="30"/>
                  <a:pt x="153" y="27"/>
                </a:cubicBezTo>
                <a:cubicBezTo>
                  <a:pt x="151" y="25"/>
                  <a:pt x="148" y="24"/>
                  <a:pt x="145" y="24"/>
                </a:cubicBezTo>
                <a:cubicBezTo>
                  <a:pt x="142" y="24"/>
                  <a:pt x="139" y="25"/>
                  <a:pt x="136" y="27"/>
                </a:cubicBezTo>
                <a:cubicBezTo>
                  <a:pt x="134" y="30"/>
                  <a:pt x="133" y="33"/>
                  <a:pt x="133" y="36"/>
                </a:cubicBezTo>
                <a:cubicBezTo>
                  <a:pt x="133" y="39"/>
                  <a:pt x="134" y="42"/>
                  <a:pt x="136" y="44"/>
                </a:cubicBezTo>
                <a:cubicBezTo>
                  <a:pt x="139" y="47"/>
                  <a:pt x="142" y="48"/>
                  <a:pt x="145" y="48"/>
                </a:cubicBezTo>
                <a:cubicBezTo>
                  <a:pt x="148" y="48"/>
                  <a:pt x="151" y="47"/>
                  <a:pt x="153" y="44"/>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59" name="Freeform 257"/>
          <p:cNvSpPr>
            <a:spLocks noEditPoints="1"/>
          </p:cNvSpPr>
          <p:nvPr/>
        </p:nvSpPr>
        <p:spPr bwMode="auto">
          <a:xfrm>
            <a:off x="5892701" y="4683775"/>
            <a:ext cx="275745" cy="164070"/>
          </a:xfrm>
          <a:custGeom>
            <a:avLst/>
            <a:gdLst>
              <a:gd name="T0" fmla="*/ 178 w 182"/>
              <a:gd name="T1" fmla="*/ 105 h 108"/>
              <a:gd name="T2" fmla="*/ 4 w 182"/>
              <a:gd name="T3" fmla="*/ 105 h 108"/>
              <a:gd name="T4" fmla="*/ 4 w 182"/>
              <a:gd name="T5" fmla="*/ 3 h 108"/>
              <a:gd name="T6" fmla="*/ 178 w 182"/>
              <a:gd name="T7" fmla="*/ 3 h 108"/>
              <a:gd name="T8" fmla="*/ 170 w 182"/>
              <a:gd name="T9" fmla="*/ 12 h 108"/>
              <a:gd name="T10" fmla="*/ 170 w 182"/>
              <a:gd name="T11" fmla="*/ 96 h 108"/>
              <a:gd name="T12" fmla="*/ 35 w 182"/>
              <a:gd name="T13" fmla="*/ 36 h 108"/>
              <a:gd name="T14" fmla="*/ 24 w 182"/>
              <a:gd name="T15" fmla="*/ 25 h 108"/>
              <a:gd name="T16" fmla="*/ 37 w 182"/>
              <a:gd name="T17" fmla="*/ 25 h 108"/>
              <a:gd name="T18" fmla="*/ 47 w 182"/>
              <a:gd name="T19" fmla="*/ 60 h 108"/>
              <a:gd name="T20" fmla="*/ 24 w 182"/>
              <a:gd name="T21" fmla="*/ 49 h 108"/>
              <a:gd name="T22" fmla="*/ 49 w 182"/>
              <a:gd name="T23" fmla="*/ 49 h 108"/>
              <a:gd name="T24" fmla="*/ 35 w 182"/>
              <a:gd name="T25" fmla="*/ 84 h 108"/>
              <a:gd name="T26" fmla="*/ 24 w 182"/>
              <a:gd name="T27" fmla="*/ 74 h 108"/>
              <a:gd name="T28" fmla="*/ 37 w 182"/>
              <a:gd name="T29" fmla="*/ 74 h 108"/>
              <a:gd name="T30" fmla="*/ 59 w 182"/>
              <a:gd name="T31" fmla="*/ 36 h 108"/>
              <a:gd name="T32" fmla="*/ 49 w 182"/>
              <a:gd name="T33" fmla="*/ 25 h 108"/>
              <a:gd name="T34" fmla="*/ 61 w 182"/>
              <a:gd name="T35" fmla="*/ 25 h 108"/>
              <a:gd name="T36" fmla="*/ 132 w 182"/>
              <a:gd name="T37" fmla="*/ 84 h 108"/>
              <a:gd name="T38" fmla="*/ 49 w 182"/>
              <a:gd name="T39" fmla="*/ 74 h 108"/>
              <a:gd name="T40" fmla="*/ 133 w 182"/>
              <a:gd name="T41" fmla="*/ 74 h 108"/>
              <a:gd name="T42" fmla="*/ 71 w 182"/>
              <a:gd name="T43" fmla="*/ 60 h 108"/>
              <a:gd name="T44" fmla="*/ 61 w 182"/>
              <a:gd name="T45" fmla="*/ 49 h 108"/>
              <a:gd name="T46" fmla="*/ 73 w 182"/>
              <a:gd name="T47" fmla="*/ 49 h 108"/>
              <a:gd name="T48" fmla="*/ 83 w 182"/>
              <a:gd name="T49" fmla="*/ 36 h 108"/>
              <a:gd name="T50" fmla="*/ 73 w 182"/>
              <a:gd name="T51" fmla="*/ 25 h 108"/>
              <a:gd name="T52" fmla="*/ 85 w 182"/>
              <a:gd name="T53" fmla="*/ 25 h 108"/>
              <a:gd name="T54" fmla="*/ 96 w 182"/>
              <a:gd name="T55" fmla="*/ 60 h 108"/>
              <a:gd name="T56" fmla="*/ 85 w 182"/>
              <a:gd name="T57" fmla="*/ 49 h 108"/>
              <a:gd name="T58" fmla="*/ 97 w 182"/>
              <a:gd name="T59" fmla="*/ 49 h 108"/>
              <a:gd name="T60" fmla="*/ 108 w 182"/>
              <a:gd name="T61" fmla="*/ 36 h 108"/>
              <a:gd name="T62" fmla="*/ 97 w 182"/>
              <a:gd name="T63" fmla="*/ 25 h 108"/>
              <a:gd name="T64" fmla="*/ 109 w 182"/>
              <a:gd name="T65" fmla="*/ 25 h 108"/>
              <a:gd name="T66" fmla="*/ 120 w 182"/>
              <a:gd name="T67" fmla="*/ 60 h 108"/>
              <a:gd name="T68" fmla="*/ 109 w 182"/>
              <a:gd name="T69" fmla="*/ 49 h 108"/>
              <a:gd name="T70" fmla="*/ 121 w 182"/>
              <a:gd name="T71" fmla="*/ 49 h 108"/>
              <a:gd name="T72" fmla="*/ 132 w 182"/>
              <a:gd name="T73" fmla="*/ 36 h 108"/>
              <a:gd name="T74" fmla="*/ 121 w 182"/>
              <a:gd name="T75" fmla="*/ 25 h 108"/>
              <a:gd name="T76" fmla="*/ 133 w 182"/>
              <a:gd name="T77" fmla="*/ 25 h 108"/>
              <a:gd name="T78" fmla="*/ 156 w 182"/>
              <a:gd name="T79" fmla="*/ 60 h 108"/>
              <a:gd name="T80" fmla="*/ 133 w 182"/>
              <a:gd name="T81" fmla="*/ 49 h 108"/>
              <a:gd name="T82" fmla="*/ 145 w 182"/>
              <a:gd name="T83" fmla="*/ 25 h 108"/>
              <a:gd name="T84" fmla="*/ 158 w 182"/>
              <a:gd name="T85" fmla="*/ 25 h 108"/>
              <a:gd name="T86" fmla="*/ 156 w 182"/>
              <a:gd name="T87" fmla="*/ 84 h 108"/>
              <a:gd name="T88" fmla="*/ 145 w 182"/>
              <a:gd name="T89" fmla="*/ 74 h 108"/>
              <a:gd name="T90" fmla="*/ 158 w 182"/>
              <a:gd name="T91" fmla="*/ 7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08">
                <a:moveTo>
                  <a:pt x="182" y="12"/>
                </a:moveTo>
                <a:cubicBezTo>
                  <a:pt x="182" y="96"/>
                  <a:pt x="182" y="96"/>
                  <a:pt x="182" y="96"/>
                </a:cubicBezTo>
                <a:cubicBezTo>
                  <a:pt x="182" y="100"/>
                  <a:pt x="181" y="103"/>
                  <a:pt x="178" y="105"/>
                </a:cubicBezTo>
                <a:cubicBezTo>
                  <a:pt x="176" y="107"/>
                  <a:pt x="173" y="108"/>
                  <a:pt x="170" y="108"/>
                </a:cubicBezTo>
                <a:cubicBezTo>
                  <a:pt x="12" y="108"/>
                  <a:pt x="12" y="108"/>
                  <a:pt x="12" y="108"/>
                </a:cubicBezTo>
                <a:cubicBezTo>
                  <a:pt x="9" y="108"/>
                  <a:pt x="6" y="107"/>
                  <a:pt x="4" y="105"/>
                </a:cubicBezTo>
                <a:cubicBezTo>
                  <a:pt x="1" y="103"/>
                  <a:pt x="0" y="100"/>
                  <a:pt x="0" y="96"/>
                </a:cubicBezTo>
                <a:cubicBezTo>
                  <a:pt x="0" y="12"/>
                  <a:pt x="0" y="12"/>
                  <a:pt x="0" y="12"/>
                </a:cubicBezTo>
                <a:cubicBezTo>
                  <a:pt x="0" y="8"/>
                  <a:pt x="1" y="5"/>
                  <a:pt x="4" y="3"/>
                </a:cubicBezTo>
                <a:cubicBezTo>
                  <a:pt x="6" y="1"/>
                  <a:pt x="9" y="0"/>
                  <a:pt x="12" y="0"/>
                </a:cubicBezTo>
                <a:cubicBezTo>
                  <a:pt x="170" y="0"/>
                  <a:pt x="170" y="0"/>
                  <a:pt x="170" y="0"/>
                </a:cubicBezTo>
                <a:cubicBezTo>
                  <a:pt x="173" y="0"/>
                  <a:pt x="176" y="1"/>
                  <a:pt x="178" y="3"/>
                </a:cubicBezTo>
                <a:cubicBezTo>
                  <a:pt x="181" y="5"/>
                  <a:pt x="182" y="8"/>
                  <a:pt x="182" y="12"/>
                </a:cubicBezTo>
                <a:close/>
                <a:moveTo>
                  <a:pt x="170" y="96"/>
                </a:moveTo>
                <a:cubicBezTo>
                  <a:pt x="170" y="12"/>
                  <a:pt x="170" y="12"/>
                  <a:pt x="170" y="12"/>
                </a:cubicBezTo>
                <a:cubicBezTo>
                  <a:pt x="12" y="12"/>
                  <a:pt x="12" y="12"/>
                  <a:pt x="12" y="12"/>
                </a:cubicBezTo>
                <a:cubicBezTo>
                  <a:pt x="12" y="96"/>
                  <a:pt x="12" y="96"/>
                  <a:pt x="12" y="96"/>
                </a:cubicBezTo>
                <a:lnTo>
                  <a:pt x="170" y="96"/>
                </a:lnTo>
                <a:close/>
                <a:moveTo>
                  <a:pt x="37" y="25"/>
                </a:moveTo>
                <a:cubicBezTo>
                  <a:pt x="37" y="34"/>
                  <a:pt x="37" y="34"/>
                  <a:pt x="37" y="34"/>
                </a:cubicBezTo>
                <a:cubicBezTo>
                  <a:pt x="37" y="35"/>
                  <a:pt x="36" y="36"/>
                  <a:pt x="35" y="36"/>
                </a:cubicBezTo>
                <a:cubicBezTo>
                  <a:pt x="26" y="36"/>
                  <a:pt x="26" y="36"/>
                  <a:pt x="26" y="36"/>
                </a:cubicBezTo>
                <a:cubicBezTo>
                  <a:pt x="25" y="36"/>
                  <a:pt x="24" y="35"/>
                  <a:pt x="24" y="34"/>
                </a:cubicBezTo>
                <a:cubicBezTo>
                  <a:pt x="24" y="25"/>
                  <a:pt x="24" y="25"/>
                  <a:pt x="24" y="25"/>
                </a:cubicBezTo>
                <a:cubicBezTo>
                  <a:pt x="24" y="24"/>
                  <a:pt x="25" y="24"/>
                  <a:pt x="26" y="24"/>
                </a:cubicBezTo>
                <a:cubicBezTo>
                  <a:pt x="35" y="24"/>
                  <a:pt x="35" y="24"/>
                  <a:pt x="35" y="24"/>
                </a:cubicBezTo>
                <a:cubicBezTo>
                  <a:pt x="36" y="24"/>
                  <a:pt x="37" y="24"/>
                  <a:pt x="37" y="25"/>
                </a:cubicBezTo>
                <a:close/>
                <a:moveTo>
                  <a:pt x="49" y="49"/>
                </a:moveTo>
                <a:cubicBezTo>
                  <a:pt x="49" y="59"/>
                  <a:pt x="49" y="59"/>
                  <a:pt x="49" y="59"/>
                </a:cubicBezTo>
                <a:cubicBezTo>
                  <a:pt x="49" y="60"/>
                  <a:pt x="48" y="60"/>
                  <a:pt x="47" y="60"/>
                </a:cubicBezTo>
                <a:cubicBezTo>
                  <a:pt x="26" y="60"/>
                  <a:pt x="26" y="60"/>
                  <a:pt x="26" y="60"/>
                </a:cubicBezTo>
                <a:cubicBezTo>
                  <a:pt x="25" y="60"/>
                  <a:pt x="24" y="60"/>
                  <a:pt x="24" y="59"/>
                </a:cubicBezTo>
                <a:cubicBezTo>
                  <a:pt x="24" y="49"/>
                  <a:pt x="24" y="49"/>
                  <a:pt x="24" y="49"/>
                </a:cubicBezTo>
                <a:cubicBezTo>
                  <a:pt x="24" y="48"/>
                  <a:pt x="25" y="48"/>
                  <a:pt x="26" y="48"/>
                </a:cubicBezTo>
                <a:cubicBezTo>
                  <a:pt x="47" y="48"/>
                  <a:pt x="47" y="48"/>
                  <a:pt x="47" y="48"/>
                </a:cubicBezTo>
                <a:cubicBezTo>
                  <a:pt x="48" y="48"/>
                  <a:pt x="49" y="48"/>
                  <a:pt x="49" y="49"/>
                </a:cubicBezTo>
                <a:close/>
                <a:moveTo>
                  <a:pt x="37" y="74"/>
                </a:moveTo>
                <a:cubicBezTo>
                  <a:pt x="37" y="83"/>
                  <a:pt x="37" y="83"/>
                  <a:pt x="37" y="83"/>
                </a:cubicBezTo>
                <a:cubicBezTo>
                  <a:pt x="37" y="84"/>
                  <a:pt x="36" y="84"/>
                  <a:pt x="35" y="84"/>
                </a:cubicBezTo>
                <a:cubicBezTo>
                  <a:pt x="26" y="84"/>
                  <a:pt x="26" y="84"/>
                  <a:pt x="26" y="84"/>
                </a:cubicBezTo>
                <a:cubicBezTo>
                  <a:pt x="25" y="84"/>
                  <a:pt x="24" y="84"/>
                  <a:pt x="24" y="83"/>
                </a:cubicBezTo>
                <a:cubicBezTo>
                  <a:pt x="24" y="74"/>
                  <a:pt x="24" y="74"/>
                  <a:pt x="24" y="74"/>
                </a:cubicBezTo>
                <a:cubicBezTo>
                  <a:pt x="24" y="73"/>
                  <a:pt x="25" y="72"/>
                  <a:pt x="26" y="72"/>
                </a:cubicBezTo>
                <a:cubicBezTo>
                  <a:pt x="35" y="72"/>
                  <a:pt x="35" y="72"/>
                  <a:pt x="35" y="72"/>
                </a:cubicBezTo>
                <a:cubicBezTo>
                  <a:pt x="36" y="72"/>
                  <a:pt x="37" y="73"/>
                  <a:pt x="37" y="74"/>
                </a:cubicBezTo>
                <a:close/>
                <a:moveTo>
                  <a:pt x="61" y="25"/>
                </a:moveTo>
                <a:cubicBezTo>
                  <a:pt x="61" y="34"/>
                  <a:pt x="61" y="34"/>
                  <a:pt x="61" y="34"/>
                </a:cubicBezTo>
                <a:cubicBezTo>
                  <a:pt x="61" y="35"/>
                  <a:pt x="60" y="36"/>
                  <a:pt x="59" y="36"/>
                </a:cubicBezTo>
                <a:cubicBezTo>
                  <a:pt x="50" y="36"/>
                  <a:pt x="50" y="36"/>
                  <a:pt x="50" y="36"/>
                </a:cubicBezTo>
                <a:cubicBezTo>
                  <a:pt x="49" y="36"/>
                  <a:pt x="49" y="35"/>
                  <a:pt x="49" y="34"/>
                </a:cubicBezTo>
                <a:cubicBezTo>
                  <a:pt x="49" y="25"/>
                  <a:pt x="49" y="25"/>
                  <a:pt x="49" y="25"/>
                </a:cubicBezTo>
                <a:cubicBezTo>
                  <a:pt x="49" y="24"/>
                  <a:pt x="49" y="24"/>
                  <a:pt x="50" y="24"/>
                </a:cubicBezTo>
                <a:cubicBezTo>
                  <a:pt x="59" y="24"/>
                  <a:pt x="59" y="24"/>
                  <a:pt x="59" y="24"/>
                </a:cubicBezTo>
                <a:cubicBezTo>
                  <a:pt x="60" y="24"/>
                  <a:pt x="61" y="24"/>
                  <a:pt x="61" y="25"/>
                </a:cubicBezTo>
                <a:close/>
                <a:moveTo>
                  <a:pt x="133" y="74"/>
                </a:moveTo>
                <a:cubicBezTo>
                  <a:pt x="133" y="83"/>
                  <a:pt x="133" y="83"/>
                  <a:pt x="133" y="83"/>
                </a:cubicBezTo>
                <a:cubicBezTo>
                  <a:pt x="133" y="84"/>
                  <a:pt x="133" y="84"/>
                  <a:pt x="132" y="84"/>
                </a:cubicBezTo>
                <a:cubicBezTo>
                  <a:pt x="50" y="84"/>
                  <a:pt x="50" y="84"/>
                  <a:pt x="50" y="84"/>
                </a:cubicBezTo>
                <a:cubicBezTo>
                  <a:pt x="49" y="84"/>
                  <a:pt x="49" y="84"/>
                  <a:pt x="49" y="83"/>
                </a:cubicBezTo>
                <a:cubicBezTo>
                  <a:pt x="49" y="74"/>
                  <a:pt x="49" y="74"/>
                  <a:pt x="49" y="74"/>
                </a:cubicBezTo>
                <a:cubicBezTo>
                  <a:pt x="49" y="73"/>
                  <a:pt x="49" y="72"/>
                  <a:pt x="50" y="72"/>
                </a:cubicBezTo>
                <a:cubicBezTo>
                  <a:pt x="132" y="72"/>
                  <a:pt x="132" y="72"/>
                  <a:pt x="132" y="72"/>
                </a:cubicBezTo>
                <a:cubicBezTo>
                  <a:pt x="133" y="72"/>
                  <a:pt x="133" y="73"/>
                  <a:pt x="133" y="74"/>
                </a:cubicBezTo>
                <a:close/>
                <a:moveTo>
                  <a:pt x="73" y="49"/>
                </a:moveTo>
                <a:cubicBezTo>
                  <a:pt x="73" y="59"/>
                  <a:pt x="73" y="59"/>
                  <a:pt x="73" y="59"/>
                </a:cubicBezTo>
                <a:cubicBezTo>
                  <a:pt x="73" y="60"/>
                  <a:pt x="72" y="60"/>
                  <a:pt x="71" y="60"/>
                </a:cubicBezTo>
                <a:cubicBezTo>
                  <a:pt x="62" y="60"/>
                  <a:pt x="62" y="60"/>
                  <a:pt x="62" y="60"/>
                </a:cubicBezTo>
                <a:cubicBezTo>
                  <a:pt x="61" y="60"/>
                  <a:pt x="61" y="60"/>
                  <a:pt x="61" y="59"/>
                </a:cubicBezTo>
                <a:cubicBezTo>
                  <a:pt x="61" y="49"/>
                  <a:pt x="61" y="49"/>
                  <a:pt x="61" y="49"/>
                </a:cubicBezTo>
                <a:cubicBezTo>
                  <a:pt x="61" y="48"/>
                  <a:pt x="61" y="48"/>
                  <a:pt x="62" y="48"/>
                </a:cubicBezTo>
                <a:cubicBezTo>
                  <a:pt x="71" y="48"/>
                  <a:pt x="71" y="48"/>
                  <a:pt x="71" y="48"/>
                </a:cubicBezTo>
                <a:cubicBezTo>
                  <a:pt x="72" y="48"/>
                  <a:pt x="73" y="48"/>
                  <a:pt x="73" y="49"/>
                </a:cubicBezTo>
                <a:close/>
                <a:moveTo>
                  <a:pt x="85" y="25"/>
                </a:moveTo>
                <a:cubicBezTo>
                  <a:pt x="85" y="34"/>
                  <a:pt x="85" y="34"/>
                  <a:pt x="85" y="34"/>
                </a:cubicBezTo>
                <a:cubicBezTo>
                  <a:pt x="85" y="35"/>
                  <a:pt x="84" y="36"/>
                  <a:pt x="83" y="36"/>
                </a:cubicBezTo>
                <a:cubicBezTo>
                  <a:pt x="74" y="36"/>
                  <a:pt x="74" y="36"/>
                  <a:pt x="74" y="36"/>
                </a:cubicBezTo>
                <a:cubicBezTo>
                  <a:pt x="73" y="36"/>
                  <a:pt x="73" y="35"/>
                  <a:pt x="73" y="34"/>
                </a:cubicBezTo>
                <a:cubicBezTo>
                  <a:pt x="73" y="25"/>
                  <a:pt x="73" y="25"/>
                  <a:pt x="73" y="25"/>
                </a:cubicBezTo>
                <a:cubicBezTo>
                  <a:pt x="73" y="24"/>
                  <a:pt x="73" y="24"/>
                  <a:pt x="74" y="24"/>
                </a:cubicBezTo>
                <a:cubicBezTo>
                  <a:pt x="83" y="24"/>
                  <a:pt x="83" y="24"/>
                  <a:pt x="83" y="24"/>
                </a:cubicBezTo>
                <a:cubicBezTo>
                  <a:pt x="84" y="24"/>
                  <a:pt x="85" y="24"/>
                  <a:pt x="85" y="25"/>
                </a:cubicBezTo>
                <a:close/>
                <a:moveTo>
                  <a:pt x="97" y="49"/>
                </a:moveTo>
                <a:cubicBezTo>
                  <a:pt x="97" y="59"/>
                  <a:pt x="97" y="59"/>
                  <a:pt x="97" y="59"/>
                </a:cubicBezTo>
                <a:cubicBezTo>
                  <a:pt x="97" y="60"/>
                  <a:pt x="97" y="60"/>
                  <a:pt x="96" y="60"/>
                </a:cubicBezTo>
                <a:cubicBezTo>
                  <a:pt x="86" y="60"/>
                  <a:pt x="86" y="60"/>
                  <a:pt x="86" y="60"/>
                </a:cubicBezTo>
                <a:cubicBezTo>
                  <a:pt x="85" y="60"/>
                  <a:pt x="85" y="60"/>
                  <a:pt x="85" y="59"/>
                </a:cubicBezTo>
                <a:cubicBezTo>
                  <a:pt x="85" y="49"/>
                  <a:pt x="85" y="49"/>
                  <a:pt x="85" y="49"/>
                </a:cubicBezTo>
                <a:cubicBezTo>
                  <a:pt x="85" y="48"/>
                  <a:pt x="85" y="48"/>
                  <a:pt x="86" y="48"/>
                </a:cubicBezTo>
                <a:cubicBezTo>
                  <a:pt x="96" y="48"/>
                  <a:pt x="96" y="48"/>
                  <a:pt x="96" y="48"/>
                </a:cubicBezTo>
                <a:cubicBezTo>
                  <a:pt x="97" y="48"/>
                  <a:pt x="97" y="48"/>
                  <a:pt x="97" y="49"/>
                </a:cubicBezTo>
                <a:close/>
                <a:moveTo>
                  <a:pt x="109" y="25"/>
                </a:moveTo>
                <a:cubicBezTo>
                  <a:pt x="109" y="34"/>
                  <a:pt x="109" y="34"/>
                  <a:pt x="109" y="34"/>
                </a:cubicBezTo>
                <a:cubicBezTo>
                  <a:pt x="109" y="35"/>
                  <a:pt x="109" y="36"/>
                  <a:pt x="108" y="36"/>
                </a:cubicBezTo>
                <a:cubicBezTo>
                  <a:pt x="99" y="36"/>
                  <a:pt x="99" y="36"/>
                  <a:pt x="99" y="36"/>
                </a:cubicBezTo>
                <a:cubicBezTo>
                  <a:pt x="98" y="36"/>
                  <a:pt x="97" y="35"/>
                  <a:pt x="97" y="34"/>
                </a:cubicBezTo>
                <a:cubicBezTo>
                  <a:pt x="97" y="25"/>
                  <a:pt x="97" y="25"/>
                  <a:pt x="97" y="25"/>
                </a:cubicBezTo>
                <a:cubicBezTo>
                  <a:pt x="97" y="24"/>
                  <a:pt x="98" y="24"/>
                  <a:pt x="99" y="24"/>
                </a:cubicBezTo>
                <a:cubicBezTo>
                  <a:pt x="108" y="24"/>
                  <a:pt x="108" y="24"/>
                  <a:pt x="108" y="24"/>
                </a:cubicBezTo>
                <a:cubicBezTo>
                  <a:pt x="109" y="24"/>
                  <a:pt x="109" y="24"/>
                  <a:pt x="109" y="25"/>
                </a:cubicBezTo>
                <a:close/>
                <a:moveTo>
                  <a:pt x="121" y="49"/>
                </a:moveTo>
                <a:cubicBezTo>
                  <a:pt x="121" y="59"/>
                  <a:pt x="121" y="59"/>
                  <a:pt x="121" y="59"/>
                </a:cubicBezTo>
                <a:cubicBezTo>
                  <a:pt x="121" y="60"/>
                  <a:pt x="121" y="60"/>
                  <a:pt x="120" y="60"/>
                </a:cubicBezTo>
                <a:cubicBezTo>
                  <a:pt x="111" y="60"/>
                  <a:pt x="111" y="60"/>
                  <a:pt x="111" y="60"/>
                </a:cubicBezTo>
                <a:cubicBezTo>
                  <a:pt x="110" y="60"/>
                  <a:pt x="109" y="60"/>
                  <a:pt x="109" y="59"/>
                </a:cubicBezTo>
                <a:cubicBezTo>
                  <a:pt x="109" y="49"/>
                  <a:pt x="109" y="49"/>
                  <a:pt x="109" y="49"/>
                </a:cubicBezTo>
                <a:cubicBezTo>
                  <a:pt x="109" y="48"/>
                  <a:pt x="110" y="48"/>
                  <a:pt x="111" y="48"/>
                </a:cubicBezTo>
                <a:cubicBezTo>
                  <a:pt x="120" y="48"/>
                  <a:pt x="120" y="48"/>
                  <a:pt x="120" y="48"/>
                </a:cubicBezTo>
                <a:cubicBezTo>
                  <a:pt x="121" y="48"/>
                  <a:pt x="121" y="48"/>
                  <a:pt x="121" y="49"/>
                </a:cubicBezTo>
                <a:close/>
                <a:moveTo>
                  <a:pt x="133" y="25"/>
                </a:moveTo>
                <a:cubicBezTo>
                  <a:pt x="133" y="34"/>
                  <a:pt x="133" y="34"/>
                  <a:pt x="133" y="34"/>
                </a:cubicBezTo>
                <a:cubicBezTo>
                  <a:pt x="133" y="35"/>
                  <a:pt x="133" y="36"/>
                  <a:pt x="132" y="36"/>
                </a:cubicBezTo>
                <a:cubicBezTo>
                  <a:pt x="123" y="36"/>
                  <a:pt x="123" y="36"/>
                  <a:pt x="123" y="36"/>
                </a:cubicBezTo>
                <a:cubicBezTo>
                  <a:pt x="122" y="36"/>
                  <a:pt x="121" y="35"/>
                  <a:pt x="121" y="34"/>
                </a:cubicBezTo>
                <a:cubicBezTo>
                  <a:pt x="121" y="25"/>
                  <a:pt x="121" y="25"/>
                  <a:pt x="121" y="25"/>
                </a:cubicBezTo>
                <a:cubicBezTo>
                  <a:pt x="121" y="24"/>
                  <a:pt x="122" y="24"/>
                  <a:pt x="123" y="24"/>
                </a:cubicBezTo>
                <a:cubicBezTo>
                  <a:pt x="132" y="24"/>
                  <a:pt x="132" y="24"/>
                  <a:pt x="132" y="24"/>
                </a:cubicBezTo>
                <a:cubicBezTo>
                  <a:pt x="133" y="24"/>
                  <a:pt x="133" y="24"/>
                  <a:pt x="133" y="25"/>
                </a:cubicBezTo>
                <a:close/>
                <a:moveTo>
                  <a:pt x="158" y="25"/>
                </a:moveTo>
                <a:cubicBezTo>
                  <a:pt x="158" y="59"/>
                  <a:pt x="158" y="59"/>
                  <a:pt x="158" y="59"/>
                </a:cubicBezTo>
                <a:cubicBezTo>
                  <a:pt x="158" y="60"/>
                  <a:pt x="157" y="60"/>
                  <a:pt x="156" y="60"/>
                </a:cubicBezTo>
                <a:cubicBezTo>
                  <a:pt x="135" y="60"/>
                  <a:pt x="135" y="60"/>
                  <a:pt x="135" y="60"/>
                </a:cubicBezTo>
                <a:cubicBezTo>
                  <a:pt x="134" y="60"/>
                  <a:pt x="133" y="60"/>
                  <a:pt x="133" y="59"/>
                </a:cubicBezTo>
                <a:cubicBezTo>
                  <a:pt x="133" y="49"/>
                  <a:pt x="133" y="49"/>
                  <a:pt x="133" y="49"/>
                </a:cubicBezTo>
                <a:cubicBezTo>
                  <a:pt x="133" y="48"/>
                  <a:pt x="134" y="48"/>
                  <a:pt x="135" y="48"/>
                </a:cubicBezTo>
                <a:cubicBezTo>
                  <a:pt x="145" y="48"/>
                  <a:pt x="145" y="48"/>
                  <a:pt x="145" y="48"/>
                </a:cubicBezTo>
                <a:cubicBezTo>
                  <a:pt x="145" y="25"/>
                  <a:pt x="145" y="25"/>
                  <a:pt x="145" y="25"/>
                </a:cubicBezTo>
                <a:cubicBezTo>
                  <a:pt x="145" y="24"/>
                  <a:pt x="146" y="24"/>
                  <a:pt x="147" y="24"/>
                </a:cubicBezTo>
                <a:cubicBezTo>
                  <a:pt x="156" y="24"/>
                  <a:pt x="156" y="24"/>
                  <a:pt x="156" y="24"/>
                </a:cubicBezTo>
                <a:cubicBezTo>
                  <a:pt x="157" y="24"/>
                  <a:pt x="158" y="24"/>
                  <a:pt x="158" y="25"/>
                </a:cubicBezTo>
                <a:close/>
                <a:moveTo>
                  <a:pt x="158" y="74"/>
                </a:moveTo>
                <a:cubicBezTo>
                  <a:pt x="158" y="83"/>
                  <a:pt x="158" y="83"/>
                  <a:pt x="158" y="83"/>
                </a:cubicBezTo>
                <a:cubicBezTo>
                  <a:pt x="158" y="84"/>
                  <a:pt x="157" y="84"/>
                  <a:pt x="156" y="84"/>
                </a:cubicBezTo>
                <a:cubicBezTo>
                  <a:pt x="147" y="84"/>
                  <a:pt x="147" y="84"/>
                  <a:pt x="147" y="84"/>
                </a:cubicBezTo>
                <a:cubicBezTo>
                  <a:pt x="146" y="84"/>
                  <a:pt x="145" y="84"/>
                  <a:pt x="145" y="83"/>
                </a:cubicBezTo>
                <a:cubicBezTo>
                  <a:pt x="145" y="74"/>
                  <a:pt x="145" y="74"/>
                  <a:pt x="145" y="74"/>
                </a:cubicBezTo>
                <a:cubicBezTo>
                  <a:pt x="145" y="73"/>
                  <a:pt x="146" y="72"/>
                  <a:pt x="147" y="72"/>
                </a:cubicBezTo>
                <a:cubicBezTo>
                  <a:pt x="156" y="72"/>
                  <a:pt x="156" y="72"/>
                  <a:pt x="156" y="72"/>
                </a:cubicBezTo>
                <a:cubicBezTo>
                  <a:pt x="157" y="72"/>
                  <a:pt x="158" y="73"/>
                  <a:pt x="158" y="74"/>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60" name="Freeform 258"/>
          <p:cNvSpPr>
            <a:spLocks noEditPoints="1"/>
          </p:cNvSpPr>
          <p:nvPr/>
        </p:nvSpPr>
        <p:spPr bwMode="auto">
          <a:xfrm>
            <a:off x="6245927" y="4647316"/>
            <a:ext cx="246118" cy="221039"/>
          </a:xfrm>
          <a:custGeom>
            <a:avLst/>
            <a:gdLst>
              <a:gd name="T0" fmla="*/ 24 w 163"/>
              <a:gd name="T1" fmla="*/ 12 h 146"/>
              <a:gd name="T2" fmla="*/ 22 w 163"/>
              <a:gd name="T3" fmla="*/ 18 h 146"/>
              <a:gd name="T4" fmla="*/ 18 w 163"/>
              <a:gd name="T5" fmla="*/ 23 h 146"/>
              <a:gd name="T6" fmla="*/ 18 w 163"/>
              <a:gd name="T7" fmla="*/ 143 h 146"/>
              <a:gd name="T8" fmla="*/ 17 w 163"/>
              <a:gd name="T9" fmla="*/ 145 h 146"/>
              <a:gd name="T10" fmla="*/ 15 w 163"/>
              <a:gd name="T11" fmla="*/ 146 h 146"/>
              <a:gd name="T12" fmla="*/ 9 w 163"/>
              <a:gd name="T13" fmla="*/ 146 h 146"/>
              <a:gd name="T14" fmla="*/ 7 w 163"/>
              <a:gd name="T15" fmla="*/ 145 h 146"/>
              <a:gd name="T16" fmla="*/ 6 w 163"/>
              <a:gd name="T17" fmla="*/ 143 h 146"/>
              <a:gd name="T18" fmla="*/ 6 w 163"/>
              <a:gd name="T19" fmla="*/ 23 h 146"/>
              <a:gd name="T20" fmla="*/ 1 w 163"/>
              <a:gd name="T21" fmla="*/ 18 h 146"/>
              <a:gd name="T22" fmla="*/ 0 w 163"/>
              <a:gd name="T23" fmla="*/ 12 h 146"/>
              <a:gd name="T24" fmla="*/ 3 w 163"/>
              <a:gd name="T25" fmla="*/ 4 h 146"/>
              <a:gd name="T26" fmla="*/ 12 w 163"/>
              <a:gd name="T27" fmla="*/ 0 h 146"/>
              <a:gd name="T28" fmla="*/ 20 w 163"/>
              <a:gd name="T29" fmla="*/ 4 h 146"/>
              <a:gd name="T30" fmla="*/ 24 w 163"/>
              <a:gd name="T31" fmla="*/ 12 h 146"/>
              <a:gd name="T32" fmla="*/ 163 w 163"/>
              <a:gd name="T33" fmla="*/ 18 h 146"/>
              <a:gd name="T34" fmla="*/ 163 w 163"/>
              <a:gd name="T35" fmla="*/ 91 h 146"/>
              <a:gd name="T36" fmla="*/ 160 w 163"/>
              <a:gd name="T37" fmla="*/ 96 h 146"/>
              <a:gd name="T38" fmla="*/ 158 w 163"/>
              <a:gd name="T39" fmla="*/ 97 h 146"/>
              <a:gd name="T40" fmla="*/ 123 w 163"/>
              <a:gd name="T41" fmla="*/ 108 h 146"/>
              <a:gd name="T42" fmla="*/ 108 w 163"/>
              <a:gd name="T43" fmla="*/ 105 h 146"/>
              <a:gd name="T44" fmla="*/ 106 w 163"/>
              <a:gd name="T45" fmla="*/ 103 h 146"/>
              <a:gd name="T46" fmla="*/ 96 w 163"/>
              <a:gd name="T47" fmla="*/ 99 h 146"/>
              <a:gd name="T48" fmla="*/ 88 w 163"/>
              <a:gd name="T49" fmla="*/ 96 h 146"/>
              <a:gd name="T50" fmla="*/ 77 w 163"/>
              <a:gd name="T51" fmla="*/ 95 h 146"/>
              <a:gd name="T52" fmla="*/ 55 w 163"/>
              <a:gd name="T53" fmla="*/ 99 h 146"/>
              <a:gd name="T54" fmla="*/ 33 w 163"/>
              <a:gd name="T55" fmla="*/ 108 h 146"/>
              <a:gd name="T56" fmla="*/ 30 w 163"/>
              <a:gd name="T57" fmla="*/ 109 h 146"/>
              <a:gd name="T58" fmla="*/ 27 w 163"/>
              <a:gd name="T59" fmla="*/ 108 h 146"/>
              <a:gd name="T60" fmla="*/ 24 w 163"/>
              <a:gd name="T61" fmla="*/ 103 h 146"/>
              <a:gd name="T62" fmla="*/ 24 w 163"/>
              <a:gd name="T63" fmla="*/ 33 h 146"/>
              <a:gd name="T64" fmla="*/ 27 w 163"/>
              <a:gd name="T65" fmla="*/ 28 h 146"/>
              <a:gd name="T66" fmla="*/ 34 w 163"/>
              <a:gd name="T67" fmla="*/ 24 h 146"/>
              <a:gd name="T68" fmla="*/ 45 w 163"/>
              <a:gd name="T69" fmla="*/ 19 h 146"/>
              <a:gd name="T70" fmla="*/ 60 w 163"/>
              <a:gd name="T71" fmla="*/ 14 h 146"/>
              <a:gd name="T72" fmla="*/ 74 w 163"/>
              <a:gd name="T73" fmla="*/ 12 h 146"/>
              <a:gd name="T74" fmla="*/ 94 w 163"/>
              <a:gd name="T75" fmla="*/ 15 h 146"/>
              <a:gd name="T76" fmla="*/ 114 w 163"/>
              <a:gd name="T77" fmla="*/ 23 h 146"/>
              <a:gd name="T78" fmla="*/ 122 w 163"/>
              <a:gd name="T79" fmla="*/ 25 h 146"/>
              <a:gd name="T80" fmla="*/ 151 w 163"/>
              <a:gd name="T81" fmla="*/ 15 h 146"/>
              <a:gd name="T82" fmla="*/ 154 w 163"/>
              <a:gd name="T83" fmla="*/ 13 h 146"/>
              <a:gd name="T84" fmla="*/ 160 w 163"/>
              <a:gd name="T85" fmla="*/ 13 h 146"/>
              <a:gd name="T86" fmla="*/ 163 w 163"/>
              <a:gd name="T87" fmla="*/ 18 h 146"/>
              <a:gd name="T88" fmla="*/ 151 w 163"/>
              <a:gd name="T89" fmla="*/ 87 h 146"/>
              <a:gd name="T90" fmla="*/ 151 w 163"/>
              <a:gd name="T91" fmla="*/ 29 h 146"/>
              <a:gd name="T92" fmla="*/ 122 w 163"/>
              <a:gd name="T93" fmla="*/ 37 h 146"/>
              <a:gd name="T94" fmla="*/ 108 w 163"/>
              <a:gd name="T95" fmla="*/ 34 h 146"/>
              <a:gd name="T96" fmla="*/ 91 w 163"/>
              <a:gd name="T97" fmla="*/ 27 h 146"/>
              <a:gd name="T98" fmla="*/ 74 w 163"/>
              <a:gd name="T99" fmla="*/ 25 h 146"/>
              <a:gd name="T100" fmla="*/ 36 w 163"/>
              <a:gd name="T101" fmla="*/ 37 h 146"/>
              <a:gd name="T102" fmla="*/ 36 w 163"/>
              <a:gd name="T103" fmla="*/ 93 h 146"/>
              <a:gd name="T104" fmla="*/ 77 w 163"/>
              <a:gd name="T105" fmla="*/ 82 h 146"/>
              <a:gd name="T106" fmla="*/ 87 w 163"/>
              <a:gd name="T107" fmla="*/ 83 h 146"/>
              <a:gd name="T108" fmla="*/ 96 w 163"/>
              <a:gd name="T109" fmla="*/ 86 h 146"/>
              <a:gd name="T110" fmla="*/ 103 w 163"/>
              <a:gd name="T111" fmla="*/ 89 h 146"/>
              <a:gd name="T112" fmla="*/ 111 w 163"/>
              <a:gd name="T113" fmla="*/ 92 h 146"/>
              <a:gd name="T114" fmla="*/ 114 w 163"/>
              <a:gd name="T115" fmla="*/ 94 h 146"/>
              <a:gd name="T116" fmla="*/ 123 w 163"/>
              <a:gd name="T117" fmla="*/ 96 h 146"/>
              <a:gd name="T118" fmla="*/ 151 w 163"/>
              <a:gd name="T119" fmla="*/ 8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 h="146">
                <a:moveTo>
                  <a:pt x="24" y="12"/>
                </a:moveTo>
                <a:cubicBezTo>
                  <a:pt x="24" y="15"/>
                  <a:pt x="23" y="17"/>
                  <a:pt x="22" y="18"/>
                </a:cubicBezTo>
                <a:cubicBezTo>
                  <a:pt x="21" y="20"/>
                  <a:pt x="20" y="22"/>
                  <a:pt x="18" y="23"/>
                </a:cubicBezTo>
                <a:cubicBezTo>
                  <a:pt x="18" y="143"/>
                  <a:pt x="18" y="143"/>
                  <a:pt x="18" y="143"/>
                </a:cubicBezTo>
                <a:cubicBezTo>
                  <a:pt x="18" y="143"/>
                  <a:pt x="18" y="144"/>
                  <a:pt x="17" y="145"/>
                </a:cubicBezTo>
                <a:cubicBezTo>
                  <a:pt x="16" y="145"/>
                  <a:pt x="16" y="146"/>
                  <a:pt x="15" y="146"/>
                </a:cubicBezTo>
                <a:cubicBezTo>
                  <a:pt x="9" y="146"/>
                  <a:pt x="9" y="146"/>
                  <a:pt x="9" y="146"/>
                </a:cubicBezTo>
                <a:cubicBezTo>
                  <a:pt x="8" y="146"/>
                  <a:pt x="7" y="145"/>
                  <a:pt x="7" y="145"/>
                </a:cubicBezTo>
                <a:cubicBezTo>
                  <a:pt x="6" y="144"/>
                  <a:pt x="6" y="143"/>
                  <a:pt x="6" y="143"/>
                </a:cubicBezTo>
                <a:cubicBezTo>
                  <a:pt x="6" y="23"/>
                  <a:pt x="6" y="23"/>
                  <a:pt x="6" y="23"/>
                </a:cubicBezTo>
                <a:cubicBezTo>
                  <a:pt x="4" y="22"/>
                  <a:pt x="3" y="20"/>
                  <a:pt x="1" y="18"/>
                </a:cubicBezTo>
                <a:cubicBezTo>
                  <a:pt x="0" y="17"/>
                  <a:pt x="0" y="15"/>
                  <a:pt x="0" y="12"/>
                </a:cubicBezTo>
                <a:cubicBezTo>
                  <a:pt x="0" y="9"/>
                  <a:pt x="1" y="6"/>
                  <a:pt x="3" y="4"/>
                </a:cubicBezTo>
                <a:cubicBezTo>
                  <a:pt x="6" y="1"/>
                  <a:pt x="9" y="0"/>
                  <a:pt x="12" y="0"/>
                </a:cubicBezTo>
                <a:cubicBezTo>
                  <a:pt x="15" y="0"/>
                  <a:pt x="18" y="1"/>
                  <a:pt x="20" y="4"/>
                </a:cubicBezTo>
                <a:cubicBezTo>
                  <a:pt x="23" y="6"/>
                  <a:pt x="24" y="9"/>
                  <a:pt x="24" y="12"/>
                </a:cubicBezTo>
                <a:close/>
                <a:moveTo>
                  <a:pt x="163" y="18"/>
                </a:moveTo>
                <a:cubicBezTo>
                  <a:pt x="163" y="91"/>
                  <a:pt x="163" y="91"/>
                  <a:pt x="163" y="91"/>
                </a:cubicBezTo>
                <a:cubicBezTo>
                  <a:pt x="163" y="93"/>
                  <a:pt x="162" y="95"/>
                  <a:pt x="160" y="96"/>
                </a:cubicBezTo>
                <a:cubicBezTo>
                  <a:pt x="159" y="96"/>
                  <a:pt x="159" y="97"/>
                  <a:pt x="158" y="97"/>
                </a:cubicBezTo>
                <a:cubicBezTo>
                  <a:pt x="144" y="104"/>
                  <a:pt x="133" y="108"/>
                  <a:pt x="123" y="108"/>
                </a:cubicBezTo>
                <a:cubicBezTo>
                  <a:pt x="118" y="108"/>
                  <a:pt x="113" y="107"/>
                  <a:pt x="108" y="105"/>
                </a:cubicBezTo>
                <a:cubicBezTo>
                  <a:pt x="106" y="103"/>
                  <a:pt x="106" y="103"/>
                  <a:pt x="106" y="103"/>
                </a:cubicBezTo>
                <a:cubicBezTo>
                  <a:pt x="102" y="101"/>
                  <a:pt x="99" y="100"/>
                  <a:pt x="96" y="99"/>
                </a:cubicBezTo>
                <a:cubicBezTo>
                  <a:pt x="94" y="98"/>
                  <a:pt x="91" y="97"/>
                  <a:pt x="88" y="96"/>
                </a:cubicBezTo>
                <a:cubicBezTo>
                  <a:pt x="84" y="95"/>
                  <a:pt x="81" y="95"/>
                  <a:pt x="77" y="95"/>
                </a:cubicBezTo>
                <a:cubicBezTo>
                  <a:pt x="71" y="95"/>
                  <a:pt x="63" y="96"/>
                  <a:pt x="55" y="99"/>
                </a:cubicBezTo>
                <a:cubicBezTo>
                  <a:pt x="46" y="102"/>
                  <a:pt x="39" y="105"/>
                  <a:pt x="33" y="108"/>
                </a:cubicBezTo>
                <a:cubicBezTo>
                  <a:pt x="32" y="109"/>
                  <a:pt x="31" y="109"/>
                  <a:pt x="30" y="109"/>
                </a:cubicBezTo>
                <a:cubicBezTo>
                  <a:pt x="29" y="109"/>
                  <a:pt x="28" y="109"/>
                  <a:pt x="27" y="108"/>
                </a:cubicBezTo>
                <a:cubicBezTo>
                  <a:pt x="25" y="107"/>
                  <a:pt x="24" y="106"/>
                  <a:pt x="24" y="103"/>
                </a:cubicBezTo>
                <a:cubicBezTo>
                  <a:pt x="24" y="33"/>
                  <a:pt x="24" y="33"/>
                  <a:pt x="24" y="33"/>
                </a:cubicBezTo>
                <a:cubicBezTo>
                  <a:pt x="24" y="31"/>
                  <a:pt x="25" y="29"/>
                  <a:pt x="27" y="28"/>
                </a:cubicBezTo>
                <a:cubicBezTo>
                  <a:pt x="29" y="27"/>
                  <a:pt x="32" y="25"/>
                  <a:pt x="34" y="24"/>
                </a:cubicBezTo>
                <a:cubicBezTo>
                  <a:pt x="37" y="22"/>
                  <a:pt x="41" y="21"/>
                  <a:pt x="45" y="19"/>
                </a:cubicBezTo>
                <a:cubicBezTo>
                  <a:pt x="50" y="17"/>
                  <a:pt x="54" y="15"/>
                  <a:pt x="60" y="14"/>
                </a:cubicBezTo>
                <a:cubicBezTo>
                  <a:pt x="65" y="13"/>
                  <a:pt x="70" y="12"/>
                  <a:pt x="74" y="12"/>
                </a:cubicBezTo>
                <a:cubicBezTo>
                  <a:pt x="81" y="12"/>
                  <a:pt x="88" y="13"/>
                  <a:pt x="94" y="15"/>
                </a:cubicBezTo>
                <a:cubicBezTo>
                  <a:pt x="100" y="17"/>
                  <a:pt x="107" y="20"/>
                  <a:pt x="114" y="23"/>
                </a:cubicBezTo>
                <a:cubicBezTo>
                  <a:pt x="116" y="25"/>
                  <a:pt x="119" y="25"/>
                  <a:pt x="122" y="25"/>
                </a:cubicBezTo>
                <a:cubicBezTo>
                  <a:pt x="130" y="25"/>
                  <a:pt x="140" y="22"/>
                  <a:pt x="151" y="15"/>
                </a:cubicBezTo>
                <a:cubicBezTo>
                  <a:pt x="153" y="14"/>
                  <a:pt x="154" y="13"/>
                  <a:pt x="154" y="13"/>
                </a:cubicBezTo>
                <a:cubicBezTo>
                  <a:pt x="156" y="12"/>
                  <a:pt x="158" y="12"/>
                  <a:pt x="160" y="13"/>
                </a:cubicBezTo>
                <a:cubicBezTo>
                  <a:pt x="162" y="15"/>
                  <a:pt x="163" y="16"/>
                  <a:pt x="163" y="18"/>
                </a:cubicBezTo>
                <a:close/>
                <a:moveTo>
                  <a:pt x="151" y="87"/>
                </a:moveTo>
                <a:cubicBezTo>
                  <a:pt x="151" y="29"/>
                  <a:pt x="151" y="29"/>
                  <a:pt x="151" y="29"/>
                </a:cubicBezTo>
                <a:cubicBezTo>
                  <a:pt x="140" y="35"/>
                  <a:pt x="131" y="37"/>
                  <a:pt x="122" y="37"/>
                </a:cubicBezTo>
                <a:cubicBezTo>
                  <a:pt x="117" y="37"/>
                  <a:pt x="112" y="36"/>
                  <a:pt x="108" y="34"/>
                </a:cubicBezTo>
                <a:cubicBezTo>
                  <a:pt x="102" y="31"/>
                  <a:pt x="96" y="29"/>
                  <a:pt x="91" y="27"/>
                </a:cubicBezTo>
                <a:cubicBezTo>
                  <a:pt x="86" y="25"/>
                  <a:pt x="80" y="25"/>
                  <a:pt x="74" y="25"/>
                </a:cubicBezTo>
                <a:cubicBezTo>
                  <a:pt x="63" y="25"/>
                  <a:pt x="51" y="29"/>
                  <a:pt x="36" y="37"/>
                </a:cubicBezTo>
                <a:cubicBezTo>
                  <a:pt x="36" y="93"/>
                  <a:pt x="36" y="93"/>
                  <a:pt x="36" y="93"/>
                </a:cubicBezTo>
                <a:cubicBezTo>
                  <a:pt x="52" y="86"/>
                  <a:pt x="65" y="82"/>
                  <a:pt x="77" y="82"/>
                </a:cubicBezTo>
                <a:cubicBezTo>
                  <a:pt x="80" y="82"/>
                  <a:pt x="84" y="83"/>
                  <a:pt x="87" y="83"/>
                </a:cubicBezTo>
                <a:cubicBezTo>
                  <a:pt x="90" y="84"/>
                  <a:pt x="93" y="84"/>
                  <a:pt x="96" y="86"/>
                </a:cubicBezTo>
                <a:cubicBezTo>
                  <a:pt x="99" y="87"/>
                  <a:pt x="102" y="88"/>
                  <a:pt x="103" y="89"/>
                </a:cubicBezTo>
                <a:cubicBezTo>
                  <a:pt x="105" y="89"/>
                  <a:pt x="108" y="91"/>
                  <a:pt x="111" y="92"/>
                </a:cubicBezTo>
                <a:cubicBezTo>
                  <a:pt x="114" y="94"/>
                  <a:pt x="114" y="94"/>
                  <a:pt x="114" y="94"/>
                </a:cubicBezTo>
                <a:cubicBezTo>
                  <a:pt x="117" y="95"/>
                  <a:pt x="120" y="96"/>
                  <a:pt x="123" y="96"/>
                </a:cubicBezTo>
                <a:cubicBezTo>
                  <a:pt x="131" y="96"/>
                  <a:pt x="140" y="93"/>
                  <a:pt x="151" y="87"/>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61" name="Freeform 259"/>
          <p:cNvSpPr>
            <a:spLocks noEditPoints="1"/>
          </p:cNvSpPr>
          <p:nvPr/>
        </p:nvSpPr>
        <p:spPr bwMode="auto">
          <a:xfrm>
            <a:off x="6569526" y="4647316"/>
            <a:ext cx="246118" cy="221039"/>
          </a:xfrm>
          <a:custGeom>
            <a:avLst/>
            <a:gdLst>
              <a:gd name="T0" fmla="*/ 23 w 164"/>
              <a:gd name="T1" fmla="*/ 18 h 146"/>
              <a:gd name="T2" fmla="*/ 18 w 164"/>
              <a:gd name="T3" fmla="*/ 143 h 146"/>
              <a:gd name="T4" fmla="*/ 15 w 164"/>
              <a:gd name="T5" fmla="*/ 146 h 146"/>
              <a:gd name="T6" fmla="*/ 7 w 164"/>
              <a:gd name="T7" fmla="*/ 145 h 146"/>
              <a:gd name="T8" fmla="*/ 6 w 164"/>
              <a:gd name="T9" fmla="*/ 23 h 146"/>
              <a:gd name="T10" fmla="*/ 0 w 164"/>
              <a:gd name="T11" fmla="*/ 12 h 146"/>
              <a:gd name="T12" fmla="*/ 12 w 164"/>
              <a:gd name="T13" fmla="*/ 0 h 146"/>
              <a:gd name="T14" fmla="*/ 24 w 164"/>
              <a:gd name="T15" fmla="*/ 12 h 146"/>
              <a:gd name="T16" fmla="*/ 164 w 164"/>
              <a:gd name="T17" fmla="*/ 91 h 146"/>
              <a:gd name="T18" fmla="*/ 159 w 164"/>
              <a:gd name="T19" fmla="*/ 97 h 146"/>
              <a:gd name="T20" fmla="*/ 109 w 164"/>
              <a:gd name="T21" fmla="*/ 105 h 146"/>
              <a:gd name="T22" fmla="*/ 97 w 164"/>
              <a:gd name="T23" fmla="*/ 99 h 146"/>
              <a:gd name="T24" fmla="*/ 77 w 164"/>
              <a:gd name="T25" fmla="*/ 95 h 146"/>
              <a:gd name="T26" fmla="*/ 34 w 164"/>
              <a:gd name="T27" fmla="*/ 108 h 146"/>
              <a:gd name="T28" fmla="*/ 27 w 164"/>
              <a:gd name="T29" fmla="*/ 108 h 146"/>
              <a:gd name="T30" fmla="*/ 24 w 164"/>
              <a:gd name="T31" fmla="*/ 33 h 146"/>
              <a:gd name="T32" fmla="*/ 35 w 164"/>
              <a:gd name="T33" fmla="*/ 24 h 146"/>
              <a:gd name="T34" fmla="*/ 60 w 164"/>
              <a:gd name="T35" fmla="*/ 14 h 146"/>
              <a:gd name="T36" fmla="*/ 94 w 164"/>
              <a:gd name="T37" fmla="*/ 15 h 146"/>
              <a:gd name="T38" fmla="*/ 123 w 164"/>
              <a:gd name="T39" fmla="*/ 25 h 146"/>
              <a:gd name="T40" fmla="*/ 155 w 164"/>
              <a:gd name="T41" fmla="*/ 13 h 146"/>
              <a:gd name="T42" fmla="*/ 164 w 164"/>
              <a:gd name="T43" fmla="*/ 18 h 146"/>
              <a:gd name="T44" fmla="*/ 73 w 164"/>
              <a:gd name="T45" fmla="*/ 25 h 146"/>
              <a:gd name="T46" fmla="*/ 36 w 164"/>
              <a:gd name="T47" fmla="*/ 54 h 146"/>
              <a:gd name="T48" fmla="*/ 73 w 164"/>
              <a:gd name="T49" fmla="*/ 83 h 146"/>
              <a:gd name="T50" fmla="*/ 36 w 164"/>
              <a:gd name="T51" fmla="*/ 76 h 146"/>
              <a:gd name="T52" fmla="*/ 73 w 164"/>
              <a:gd name="T53" fmla="*/ 83 h 146"/>
              <a:gd name="T54" fmla="*/ 151 w 164"/>
              <a:gd name="T55" fmla="*/ 70 h 146"/>
              <a:gd name="T56" fmla="*/ 115 w 164"/>
              <a:gd name="T57" fmla="*/ 55 h 146"/>
              <a:gd name="T58" fmla="*/ 108 w 164"/>
              <a:gd name="T59" fmla="*/ 52 h 146"/>
              <a:gd name="T60" fmla="*/ 102 w 164"/>
              <a:gd name="T61" fmla="*/ 49 h 146"/>
              <a:gd name="T62" fmla="*/ 96 w 164"/>
              <a:gd name="T63" fmla="*/ 46 h 146"/>
              <a:gd name="T64" fmla="*/ 89 w 164"/>
              <a:gd name="T65" fmla="*/ 44 h 146"/>
              <a:gd name="T66" fmla="*/ 82 w 164"/>
              <a:gd name="T67" fmla="*/ 43 h 146"/>
              <a:gd name="T68" fmla="*/ 73 w 164"/>
              <a:gd name="T69" fmla="*/ 43 h 146"/>
              <a:gd name="T70" fmla="*/ 75 w 164"/>
              <a:gd name="T71" fmla="*/ 64 h 146"/>
              <a:gd name="T72" fmla="*/ 111 w 164"/>
              <a:gd name="T73" fmla="*/ 75 h 146"/>
              <a:gd name="T74" fmla="*/ 115 w 164"/>
              <a:gd name="T75" fmla="*/ 94 h 146"/>
              <a:gd name="T76" fmla="*/ 151 w 164"/>
              <a:gd name="T77" fmla="*/ 87 h 146"/>
              <a:gd name="T78" fmla="*/ 151 w 164"/>
              <a:gd name="T79" fmla="*/ 29 h 146"/>
              <a:gd name="T80" fmla="*/ 115 w 164"/>
              <a:gd name="T81" fmla="*/ 37 h 146"/>
              <a:gd name="T82" fmla="*/ 151 w 164"/>
              <a:gd name="T83" fmla="*/ 4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4" h="146">
                <a:moveTo>
                  <a:pt x="24" y="12"/>
                </a:moveTo>
                <a:cubicBezTo>
                  <a:pt x="24" y="15"/>
                  <a:pt x="24" y="17"/>
                  <a:pt x="23" y="18"/>
                </a:cubicBezTo>
                <a:cubicBezTo>
                  <a:pt x="22" y="20"/>
                  <a:pt x="20" y="22"/>
                  <a:pt x="18" y="23"/>
                </a:cubicBezTo>
                <a:cubicBezTo>
                  <a:pt x="18" y="143"/>
                  <a:pt x="18" y="143"/>
                  <a:pt x="18" y="143"/>
                </a:cubicBezTo>
                <a:cubicBezTo>
                  <a:pt x="18" y="143"/>
                  <a:pt x="18" y="144"/>
                  <a:pt x="17" y="145"/>
                </a:cubicBezTo>
                <a:cubicBezTo>
                  <a:pt x="17" y="145"/>
                  <a:pt x="16" y="146"/>
                  <a:pt x="15" y="146"/>
                </a:cubicBezTo>
                <a:cubicBezTo>
                  <a:pt x="9" y="146"/>
                  <a:pt x="9" y="146"/>
                  <a:pt x="9" y="146"/>
                </a:cubicBezTo>
                <a:cubicBezTo>
                  <a:pt x="8" y="146"/>
                  <a:pt x="8" y="145"/>
                  <a:pt x="7" y="145"/>
                </a:cubicBezTo>
                <a:cubicBezTo>
                  <a:pt x="6" y="144"/>
                  <a:pt x="6" y="143"/>
                  <a:pt x="6" y="143"/>
                </a:cubicBezTo>
                <a:cubicBezTo>
                  <a:pt x="6" y="23"/>
                  <a:pt x="6" y="23"/>
                  <a:pt x="6" y="23"/>
                </a:cubicBezTo>
                <a:cubicBezTo>
                  <a:pt x="4" y="22"/>
                  <a:pt x="3" y="20"/>
                  <a:pt x="2" y="18"/>
                </a:cubicBezTo>
                <a:cubicBezTo>
                  <a:pt x="1" y="17"/>
                  <a:pt x="0" y="15"/>
                  <a:pt x="0" y="12"/>
                </a:cubicBezTo>
                <a:cubicBezTo>
                  <a:pt x="0" y="9"/>
                  <a:pt x="1" y="6"/>
                  <a:pt x="4" y="4"/>
                </a:cubicBezTo>
                <a:cubicBezTo>
                  <a:pt x="6" y="1"/>
                  <a:pt x="9" y="0"/>
                  <a:pt x="12" y="0"/>
                </a:cubicBezTo>
                <a:cubicBezTo>
                  <a:pt x="16" y="0"/>
                  <a:pt x="18" y="1"/>
                  <a:pt x="21" y="4"/>
                </a:cubicBezTo>
                <a:cubicBezTo>
                  <a:pt x="23" y="6"/>
                  <a:pt x="24" y="9"/>
                  <a:pt x="24" y="12"/>
                </a:cubicBezTo>
                <a:close/>
                <a:moveTo>
                  <a:pt x="164" y="18"/>
                </a:moveTo>
                <a:cubicBezTo>
                  <a:pt x="164" y="91"/>
                  <a:pt x="164" y="91"/>
                  <a:pt x="164" y="91"/>
                </a:cubicBezTo>
                <a:cubicBezTo>
                  <a:pt x="164" y="93"/>
                  <a:pt x="162" y="95"/>
                  <a:pt x="160" y="96"/>
                </a:cubicBezTo>
                <a:cubicBezTo>
                  <a:pt x="160" y="96"/>
                  <a:pt x="159" y="97"/>
                  <a:pt x="159" y="97"/>
                </a:cubicBezTo>
                <a:cubicBezTo>
                  <a:pt x="145" y="104"/>
                  <a:pt x="133" y="108"/>
                  <a:pt x="124" y="108"/>
                </a:cubicBezTo>
                <a:cubicBezTo>
                  <a:pt x="118" y="108"/>
                  <a:pt x="113" y="107"/>
                  <a:pt x="109" y="105"/>
                </a:cubicBezTo>
                <a:cubicBezTo>
                  <a:pt x="106" y="103"/>
                  <a:pt x="106" y="103"/>
                  <a:pt x="106" y="103"/>
                </a:cubicBezTo>
                <a:cubicBezTo>
                  <a:pt x="102" y="101"/>
                  <a:pt x="99" y="100"/>
                  <a:pt x="97" y="99"/>
                </a:cubicBezTo>
                <a:cubicBezTo>
                  <a:pt x="95" y="98"/>
                  <a:pt x="92" y="97"/>
                  <a:pt x="88" y="96"/>
                </a:cubicBezTo>
                <a:cubicBezTo>
                  <a:pt x="85" y="95"/>
                  <a:pt x="81" y="95"/>
                  <a:pt x="77" y="95"/>
                </a:cubicBezTo>
                <a:cubicBezTo>
                  <a:pt x="71" y="95"/>
                  <a:pt x="64" y="96"/>
                  <a:pt x="55" y="99"/>
                </a:cubicBezTo>
                <a:cubicBezTo>
                  <a:pt x="47" y="102"/>
                  <a:pt x="40" y="105"/>
                  <a:pt x="34" y="108"/>
                </a:cubicBezTo>
                <a:cubicBezTo>
                  <a:pt x="33" y="109"/>
                  <a:pt x="32" y="109"/>
                  <a:pt x="30" y="109"/>
                </a:cubicBezTo>
                <a:cubicBezTo>
                  <a:pt x="29" y="109"/>
                  <a:pt x="28" y="109"/>
                  <a:pt x="27" y="108"/>
                </a:cubicBezTo>
                <a:cubicBezTo>
                  <a:pt x="25" y="107"/>
                  <a:pt x="24" y="106"/>
                  <a:pt x="24" y="103"/>
                </a:cubicBezTo>
                <a:cubicBezTo>
                  <a:pt x="24" y="33"/>
                  <a:pt x="24" y="33"/>
                  <a:pt x="24" y="33"/>
                </a:cubicBezTo>
                <a:cubicBezTo>
                  <a:pt x="24" y="31"/>
                  <a:pt x="25" y="29"/>
                  <a:pt x="27" y="28"/>
                </a:cubicBezTo>
                <a:cubicBezTo>
                  <a:pt x="29" y="27"/>
                  <a:pt x="32" y="25"/>
                  <a:pt x="35" y="24"/>
                </a:cubicBezTo>
                <a:cubicBezTo>
                  <a:pt x="37" y="22"/>
                  <a:pt x="41" y="21"/>
                  <a:pt x="45" y="19"/>
                </a:cubicBezTo>
                <a:cubicBezTo>
                  <a:pt x="50" y="17"/>
                  <a:pt x="55" y="15"/>
                  <a:pt x="60" y="14"/>
                </a:cubicBezTo>
                <a:cubicBezTo>
                  <a:pt x="65" y="13"/>
                  <a:pt x="70" y="12"/>
                  <a:pt x="75" y="12"/>
                </a:cubicBezTo>
                <a:cubicBezTo>
                  <a:pt x="82" y="12"/>
                  <a:pt x="88" y="13"/>
                  <a:pt x="94" y="15"/>
                </a:cubicBezTo>
                <a:cubicBezTo>
                  <a:pt x="100" y="17"/>
                  <a:pt x="107" y="20"/>
                  <a:pt x="114" y="23"/>
                </a:cubicBezTo>
                <a:cubicBezTo>
                  <a:pt x="116" y="25"/>
                  <a:pt x="119" y="25"/>
                  <a:pt x="123" y="25"/>
                </a:cubicBezTo>
                <a:cubicBezTo>
                  <a:pt x="130" y="25"/>
                  <a:pt x="140" y="22"/>
                  <a:pt x="152" y="15"/>
                </a:cubicBezTo>
                <a:cubicBezTo>
                  <a:pt x="153" y="14"/>
                  <a:pt x="154" y="13"/>
                  <a:pt x="155" y="13"/>
                </a:cubicBezTo>
                <a:cubicBezTo>
                  <a:pt x="157" y="12"/>
                  <a:pt x="159" y="12"/>
                  <a:pt x="161" y="13"/>
                </a:cubicBezTo>
                <a:cubicBezTo>
                  <a:pt x="163" y="15"/>
                  <a:pt x="164" y="16"/>
                  <a:pt x="164" y="18"/>
                </a:cubicBezTo>
                <a:close/>
                <a:moveTo>
                  <a:pt x="73" y="43"/>
                </a:moveTo>
                <a:cubicBezTo>
                  <a:pt x="73" y="25"/>
                  <a:pt x="73" y="25"/>
                  <a:pt x="73" y="25"/>
                </a:cubicBezTo>
                <a:cubicBezTo>
                  <a:pt x="62" y="25"/>
                  <a:pt x="50" y="29"/>
                  <a:pt x="36" y="37"/>
                </a:cubicBezTo>
                <a:cubicBezTo>
                  <a:pt x="36" y="54"/>
                  <a:pt x="36" y="54"/>
                  <a:pt x="36" y="54"/>
                </a:cubicBezTo>
                <a:cubicBezTo>
                  <a:pt x="50" y="47"/>
                  <a:pt x="62" y="44"/>
                  <a:pt x="73" y="43"/>
                </a:cubicBezTo>
                <a:close/>
                <a:moveTo>
                  <a:pt x="73" y="83"/>
                </a:moveTo>
                <a:cubicBezTo>
                  <a:pt x="73" y="65"/>
                  <a:pt x="73" y="65"/>
                  <a:pt x="73" y="65"/>
                </a:cubicBezTo>
                <a:cubicBezTo>
                  <a:pt x="61" y="66"/>
                  <a:pt x="49" y="69"/>
                  <a:pt x="36" y="76"/>
                </a:cubicBezTo>
                <a:cubicBezTo>
                  <a:pt x="36" y="93"/>
                  <a:pt x="36" y="93"/>
                  <a:pt x="36" y="93"/>
                </a:cubicBezTo>
                <a:cubicBezTo>
                  <a:pt x="49" y="87"/>
                  <a:pt x="61" y="84"/>
                  <a:pt x="73" y="83"/>
                </a:cubicBezTo>
                <a:close/>
                <a:moveTo>
                  <a:pt x="151" y="87"/>
                </a:moveTo>
                <a:cubicBezTo>
                  <a:pt x="151" y="70"/>
                  <a:pt x="151" y="70"/>
                  <a:pt x="151" y="70"/>
                </a:cubicBezTo>
                <a:cubicBezTo>
                  <a:pt x="137" y="77"/>
                  <a:pt x="125" y="79"/>
                  <a:pt x="115" y="76"/>
                </a:cubicBezTo>
                <a:cubicBezTo>
                  <a:pt x="115" y="55"/>
                  <a:pt x="115" y="55"/>
                  <a:pt x="115" y="55"/>
                </a:cubicBezTo>
                <a:cubicBezTo>
                  <a:pt x="114" y="55"/>
                  <a:pt x="113" y="54"/>
                  <a:pt x="111" y="54"/>
                </a:cubicBezTo>
                <a:cubicBezTo>
                  <a:pt x="111" y="54"/>
                  <a:pt x="110" y="53"/>
                  <a:pt x="108" y="52"/>
                </a:cubicBezTo>
                <a:cubicBezTo>
                  <a:pt x="107" y="51"/>
                  <a:pt x="105" y="51"/>
                  <a:pt x="105" y="51"/>
                </a:cubicBezTo>
                <a:cubicBezTo>
                  <a:pt x="105" y="50"/>
                  <a:pt x="104" y="50"/>
                  <a:pt x="102" y="49"/>
                </a:cubicBezTo>
                <a:cubicBezTo>
                  <a:pt x="101" y="48"/>
                  <a:pt x="99" y="48"/>
                  <a:pt x="99" y="48"/>
                </a:cubicBezTo>
                <a:cubicBezTo>
                  <a:pt x="98" y="47"/>
                  <a:pt x="97" y="47"/>
                  <a:pt x="96" y="46"/>
                </a:cubicBezTo>
                <a:cubicBezTo>
                  <a:pt x="94" y="46"/>
                  <a:pt x="93" y="45"/>
                  <a:pt x="92" y="45"/>
                </a:cubicBezTo>
                <a:cubicBezTo>
                  <a:pt x="92" y="45"/>
                  <a:pt x="90" y="45"/>
                  <a:pt x="89" y="44"/>
                </a:cubicBezTo>
                <a:cubicBezTo>
                  <a:pt x="88" y="44"/>
                  <a:pt x="86" y="44"/>
                  <a:pt x="85" y="44"/>
                </a:cubicBezTo>
                <a:cubicBezTo>
                  <a:pt x="84" y="44"/>
                  <a:pt x="83" y="43"/>
                  <a:pt x="82" y="43"/>
                </a:cubicBezTo>
                <a:cubicBezTo>
                  <a:pt x="80" y="43"/>
                  <a:pt x="79" y="43"/>
                  <a:pt x="77" y="43"/>
                </a:cubicBezTo>
                <a:cubicBezTo>
                  <a:pt x="76" y="43"/>
                  <a:pt x="74" y="43"/>
                  <a:pt x="73" y="43"/>
                </a:cubicBezTo>
                <a:cubicBezTo>
                  <a:pt x="73" y="64"/>
                  <a:pt x="73" y="64"/>
                  <a:pt x="73" y="64"/>
                </a:cubicBezTo>
                <a:cubicBezTo>
                  <a:pt x="75" y="64"/>
                  <a:pt x="75" y="64"/>
                  <a:pt x="75" y="64"/>
                </a:cubicBezTo>
                <a:cubicBezTo>
                  <a:pt x="81" y="64"/>
                  <a:pt x="87" y="65"/>
                  <a:pt x="93" y="67"/>
                </a:cubicBezTo>
                <a:cubicBezTo>
                  <a:pt x="98" y="69"/>
                  <a:pt x="105" y="72"/>
                  <a:pt x="111" y="75"/>
                </a:cubicBezTo>
                <a:cubicBezTo>
                  <a:pt x="113" y="75"/>
                  <a:pt x="114" y="76"/>
                  <a:pt x="115" y="76"/>
                </a:cubicBezTo>
                <a:cubicBezTo>
                  <a:pt x="115" y="94"/>
                  <a:pt x="115" y="94"/>
                  <a:pt x="115" y="94"/>
                </a:cubicBezTo>
                <a:cubicBezTo>
                  <a:pt x="118" y="95"/>
                  <a:pt x="121" y="96"/>
                  <a:pt x="124" y="96"/>
                </a:cubicBezTo>
                <a:cubicBezTo>
                  <a:pt x="131" y="96"/>
                  <a:pt x="141" y="93"/>
                  <a:pt x="151" y="87"/>
                </a:cubicBezTo>
                <a:close/>
                <a:moveTo>
                  <a:pt x="151" y="47"/>
                </a:moveTo>
                <a:cubicBezTo>
                  <a:pt x="151" y="29"/>
                  <a:pt x="151" y="29"/>
                  <a:pt x="151" y="29"/>
                </a:cubicBezTo>
                <a:cubicBezTo>
                  <a:pt x="141" y="35"/>
                  <a:pt x="131" y="37"/>
                  <a:pt x="123" y="37"/>
                </a:cubicBezTo>
                <a:cubicBezTo>
                  <a:pt x="120" y="37"/>
                  <a:pt x="117" y="37"/>
                  <a:pt x="115" y="37"/>
                </a:cubicBezTo>
                <a:cubicBezTo>
                  <a:pt x="115" y="55"/>
                  <a:pt x="115" y="55"/>
                  <a:pt x="115" y="55"/>
                </a:cubicBezTo>
                <a:cubicBezTo>
                  <a:pt x="124" y="58"/>
                  <a:pt x="137" y="55"/>
                  <a:pt x="151" y="47"/>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62" name="Freeform 260"/>
          <p:cNvSpPr>
            <a:spLocks noEditPoints="1"/>
          </p:cNvSpPr>
          <p:nvPr/>
        </p:nvSpPr>
        <p:spPr bwMode="auto">
          <a:xfrm>
            <a:off x="6886288" y="4695170"/>
            <a:ext cx="234725" cy="152677"/>
          </a:xfrm>
          <a:custGeom>
            <a:avLst/>
            <a:gdLst>
              <a:gd name="T0" fmla="*/ 54 w 156"/>
              <a:gd name="T1" fmla="*/ 49 h 101"/>
              <a:gd name="T2" fmla="*/ 10 w 156"/>
              <a:gd name="T3" fmla="*/ 93 h 101"/>
              <a:gd name="T4" fmla="*/ 8 w 156"/>
              <a:gd name="T5" fmla="*/ 94 h 101"/>
              <a:gd name="T6" fmla="*/ 5 w 156"/>
              <a:gd name="T7" fmla="*/ 93 h 101"/>
              <a:gd name="T8" fmla="*/ 1 w 156"/>
              <a:gd name="T9" fmla="*/ 88 h 101"/>
              <a:gd name="T10" fmla="*/ 0 w 156"/>
              <a:gd name="T11" fmla="*/ 86 h 101"/>
              <a:gd name="T12" fmla="*/ 1 w 156"/>
              <a:gd name="T13" fmla="*/ 84 h 101"/>
              <a:gd name="T14" fmla="*/ 38 w 156"/>
              <a:gd name="T15" fmla="*/ 47 h 101"/>
              <a:gd name="T16" fmla="*/ 1 w 156"/>
              <a:gd name="T17" fmla="*/ 10 h 101"/>
              <a:gd name="T18" fmla="*/ 0 w 156"/>
              <a:gd name="T19" fmla="*/ 8 h 101"/>
              <a:gd name="T20" fmla="*/ 1 w 156"/>
              <a:gd name="T21" fmla="*/ 5 h 101"/>
              <a:gd name="T22" fmla="*/ 5 w 156"/>
              <a:gd name="T23" fmla="*/ 1 h 101"/>
              <a:gd name="T24" fmla="*/ 8 w 156"/>
              <a:gd name="T25" fmla="*/ 0 h 101"/>
              <a:gd name="T26" fmla="*/ 10 w 156"/>
              <a:gd name="T27" fmla="*/ 1 h 101"/>
              <a:gd name="T28" fmla="*/ 54 w 156"/>
              <a:gd name="T29" fmla="*/ 45 h 101"/>
              <a:gd name="T30" fmla="*/ 55 w 156"/>
              <a:gd name="T31" fmla="*/ 47 h 101"/>
              <a:gd name="T32" fmla="*/ 54 w 156"/>
              <a:gd name="T33" fmla="*/ 49 h 101"/>
              <a:gd name="T34" fmla="*/ 156 w 156"/>
              <a:gd name="T35" fmla="*/ 92 h 101"/>
              <a:gd name="T36" fmla="*/ 156 w 156"/>
              <a:gd name="T37" fmla="*/ 98 h 101"/>
              <a:gd name="T38" fmla="*/ 155 w 156"/>
              <a:gd name="T39" fmla="*/ 101 h 101"/>
              <a:gd name="T40" fmla="*/ 153 w 156"/>
              <a:gd name="T41" fmla="*/ 101 h 101"/>
              <a:gd name="T42" fmla="*/ 62 w 156"/>
              <a:gd name="T43" fmla="*/ 101 h 101"/>
              <a:gd name="T44" fmla="*/ 60 w 156"/>
              <a:gd name="T45" fmla="*/ 101 h 101"/>
              <a:gd name="T46" fmla="*/ 59 w 156"/>
              <a:gd name="T47" fmla="*/ 98 h 101"/>
              <a:gd name="T48" fmla="*/ 59 w 156"/>
              <a:gd name="T49" fmla="*/ 92 h 101"/>
              <a:gd name="T50" fmla="*/ 60 w 156"/>
              <a:gd name="T51" fmla="*/ 90 h 101"/>
              <a:gd name="T52" fmla="*/ 62 w 156"/>
              <a:gd name="T53" fmla="*/ 89 h 101"/>
              <a:gd name="T54" fmla="*/ 153 w 156"/>
              <a:gd name="T55" fmla="*/ 89 h 101"/>
              <a:gd name="T56" fmla="*/ 155 w 156"/>
              <a:gd name="T57" fmla="*/ 90 h 101"/>
              <a:gd name="T58" fmla="*/ 156 w 156"/>
              <a:gd name="T59" fmla="*/ 9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6" h="101">
                <a:moveTo>
                  <a:pt x="54" y="49"/>
                </a:moveTo>
                <a:cubicBezTo>
                  <a:pt x="10" y="93"/>
                  <a:pt x="10" y="93"/>
                  <a:pt x="10" y="93"/>
                </a:cubicBezTo>
                <a:cubicBezTo>
                  <a:pt x="9" y="94"/>
                  <a:pt x="8" y="94"/>
                  <a:pt x="8" y="94"/>
                </a:cubicBezTo>
                <a:cubicBezTo>
                  <a:pt x="7" y="94"/>
                  <a:pt x="6" y="94"/>
                  <a:pt x="5" y="93"/>
                </a:cubicBezTo>
                <a:cubicBezTo>
                  <a:pt x="1" y="88"/>
                  <a:pt x="1" y="88"/>
                  <a:pt x="1" y="88"/>
                </a:cubicBezTo>
                <a:cubicBezTo>
                  <a:pt x="0" y="88"/>
                  <a:pt x="0" y="87"/>
                  <a:pt x="0" y="86"/>
                </a:cubicBezTo>
                <a:cubicBezTo>
                  <a:pt x="0" y="85"/>
                  <a:pt x="0" y="85"/>
                  <a:pt x="1" y="84"/>
                </a:cubicBezTo>
                <a:cubicBezTo>
                  <a:pt x="38" y="47"/>
                  <a:pt x="38" y="47"/>
                  <a:pt x="38" y="47"/>
                </a:cubicBezTo>
                <a:cubicBezTo>
                  <a:pt x="1" y="10"/>
                  <a:pt x="1" y="10"/>
                  <a:pt x="1" y="10"/>
                </a:cubicBezTo>
                <a:cubicBezTo>
                  <a:pt x="0" y="9"/>
                  <a:pt x="0" y="8"/>
                  <a:pt x="0" y="8"/>
                </a:cubicBezTo>
                <a:cubicBezTo>
                  <a:pt x="0" y="7"/>
                  <a:pt x="0" y="6"/>
                  <a:pt x="1" y="5"/>
                </a:cubicBezTo>
                <a:cubicBezTo>
                  <a:pt x="5" y="1"/>
                  <a:pt x="5" y="1"/>
                  <a:pt x="5" y="1"/>
                </a:cubicBezTo>
                <a:cubicBezTo>
                  <a:pt x="6" y="0"/>
                  <a:pt x="7" y="0"/>
                  <a:pt x="8" y="0"/>
                </a:cubicBezTo>
                <a:cubicBezTo>
                  <a:pt x="8" y="0"/>
                  <a:pt x="9" y="0"/>
                  <a:pt x="10" y="1"/>
                </a:cubicBezTo>
                <a:cubicBezTo>
                  <a:pt x="54" y="45"/>
                  <a:pt x="54" y="45"/>
                  <a:pt x="54" y="45"/>
                </a:cubicBezTo>
                <a:cubicBezTo>
                  <a:pt x="54" y="45"/>
                  <a:pt x="55" y="46"/>
                  <a:pt x="55" y="47"/>
                </a:cubicBezTo>
                <a:cubicBezTo>
                  <a:pt x="55" y="48"/>
                  <a:pt x="54" y="49"/>
                  <a:pt x="54" y="49"/>
                </a:cubicBezTo>
                <a:close/>
                <a:moveTo>
                  <a:pt x="156" y="92"/>
                </a:moveTo>
                <a:cubicBezTo>
                  <a:pt x="156" y="98"/>
                  <a:pt x="156" y="98"/>
                  <a:pt x="156" y="98"/>
                </a:cubicBezTo>
                <a:cubicBezTo>
                  <a:pt x="156" y="99"/>
                  <a:pt x="156" y="100"/>
                  <a:pt x="155" y="101"/>
                </a:cubicBezTo>
                <a:cubicBezTo>
                  <a:pt x="154" y="101"/>
                  <a:pt x="154" y="101"/>
                  <a:pt x="153" y="101"/>
                </a:cubicBezTo>
                <a:cubicBezTo>
                  <a:pt x="62" y="101"/>
                  <a:pt x="62" y="101"/>
                  <a:pt x="62" y="101"/>
                </a:cubicBezTo>
                <a:cubicBezTo>
                  <a:pt x="61" y="101"/>
                  <a:pt x="60" y="101"/>
                  <a:pt x="60" y="101"/>
                </a:cubicBezTo>
                <a:cubicBezTo>
                  <a:pt x="59" y="100"/>
                  <a:pt x="59" y="99"/>
                  <a:pt x="59" y="98"/>
                </a:cubicBezTo>
                <a:cubicBezTo>
                  <a:pt x="59" y="92"/>
                  <a:pt x="59" y="92"/>
                  <a:pt x="59" y="92"/>
                </a:cubicBezTo>
                <a:cubicBezTo>
                  <a:pt x="59" y="91"/>
                  <a:pt x="59" y="91"/>
                  <a:pt x="60" y="90"/>
                </a:cubicBezTo>
                <a:cubicBezTo>
                  <a:pt x="60" y="90"/>
                  <a:pt x="61" y="89"/>
                  <a:pt x="62" y="89"/>
                </a:cubicBezTo>
                <a:cubicBezTo>
                  <a:pt x="153" y="89"/>
                  <a:pt x="153" y="89"/>
                  <a:pt x="153" y="89"/>
                </a:cubicBezTo>
                <a:cubicBezTo>
                  <a:pt x="154" y="89"/>
                  <a:pt x="154" y="90"/>
                  <a:pt x="155" y="90"/>
                </a:cubicBezTo>
                <a:cubicBezTo>
                  <a:pt x="156" y="91"/>
                  <a:pt x="156" y="91"/>
                  <a:pt x="156" y="9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63" name="Freeform 261"/>
          <p:cNvSpPr>
            <a:spLocks noEditPoints="1"/>
          </p:cNvSpPr>
          <p:nvPr/>
        </p:nvSpPr>
        <p:spPr bwMode="auto">
          <a:xfrm>
            <a:off x="7196215" y="4667825"/>
            <a:ext cx="262072" cy="195971"/>
          </a:xfrm>
          <a:custGeom>
            <a:avLst/>
            <a:gdLst>
              <a:gd name="T0" fmla="*/ 54 w 173"/>
              <a:gd name="T1" fmla="*/ 106 h 130"/>
              <a:gd name="T2" fmla="*/ 49 w 173"/>
              <a:gd name="T3" fmla="*/ 111 h 130"/>
              <a:gd name="T4" fmla="*/ 47 w 173"/>
              <a:gd name="T5" fmla="*/ 112 h 130"/>
              <a:gd name="T6" fmla="*/ 45 w 173"/>
              <a:gd name="T7" fmla="*/ 111 h 130"/>
              <a:gd name="T8" fmla="*/ 1 w 173"/>
              <a:gd name="T9" fmla="*/ 67 h 130"/>
              <a:gd name="T10" fmla="*/ 0 w 173"/>
              <a:gd name="T11" fmla="*/ 65 h 130"/>
              <a:gd name="T12" fmla="*/ 1 w 173"/>
              <a:gd name="T13" fmla="*/ 63 h 130"/>
              <a:gd name="T14" fmla="*/ 45 w 173"/>
              <a:gd name="T15" fmla="*/ 19 h 130"/>
              <a:gd name="T16" fmla="*/ 47 w 173"/>
              <a:gd name="T17" fmla="*/ 18 h 130"/>
              <a:gd name="T18" fmla="*/ 49 w 173"/>
              <a:gd name="T19" fmla="*/ 19 h 130"/>
              <a:gd name="T20" fmla="*/ 54 w 173"/>
              <a:gd name="T21" fmla="*/ 23 h 130"/>
              <a:gd name="T22" fmla="*/ 55 w 173"/>
              <a:gd name="T23" fmla="*/ 26 h 130"/>
              <a:gd name="T24" fmla="*/ 54 w 173"/>
              <a:gd name="T25" fmla="*/ 28 h 130"/>
              <a:gd name="T26" fmla="*/ 17 w 173"/>
              <a:gd name="T27" fmla="*/ 65 h 130"/>
              <a:gd name="T28" fmla="*/ 54 w 173"/>
              <a:gd name="T29" fmla="*/ 102 h 130"/>
              <a:gd name="T30" fmla="*/ 55 w 173"/>
              <a:gd name="T31" fmla="*/ 104 h 130"/>
              <a:gd name="T32" fmla="*/ 54 w 173"/>
              <a:gd name="T33" fmla="*/ 106 h 130"/>
              <a:gd name="T34" fmla="*/ 110 w 173"/>
              <a:gd name="T35" fmla="*/ 6 h 130"/>
              <a:gd name="T36" fmla="*/ 75 w 173"/>
              <a:gd name="T37" fmla="*/ 128 h 130"/>
              <a:gd name="T38" fmla="*/ 73 w 173"/>
              <a:gd name="T39" fmla="*/ 130 h 130"/>
              <a:gd name="T40" fmla="*/ 71 w 173"/>
              <a:gd name="T41" fmla="*/ 130 h 130"/>
              <a:gd name="T42" fmla="*/ 65 w 173"/>
              <a:gd name="T43" fmla="*/ 128 h 130"/>
              <a:gd name="T44" fmla="*/ 63 w 173"/>
              <a:gd name="T45" fmla="*/ 127 h 130"/>
              <a:gd name="T46" fmla="*/ 63 w 173"/>
              <a:gd name="T47" fmla="*/ 124 h 130"/>
              <a:gd name="T48" fmla="*/ 98 w 173"/>
              <a:gd name="T49" fmla="*/ 2 h 130"/>
              <a:gd name="T50" fmla="*/ 100 w 173"/>
              <a:gd name="T51" fmla="*/ 0 h 130"/>
              <a:gd name="T52" fmla="*/ 102 w 173"/>
              <a:gd name="T53" fmla="*/ 0 h 130"/>
              <a:gd name="T54" fmla="*/ 108 w 173"/>
              <a:gd name="T55" fmla="*/ 2 h 130"/>
              <a:gd name="T56" fmla="*/ 110 w 173"/>
              <a:gd name="T57" fmla="*/ 3 h 130"/>
              <a:gd name="T58" fmla="*/ 110 w 173"/>
              <a:gd name="T59" fmla="*/ 6 h 130"/>
              <a:gd name="T60" fmla="*/ 172 w 173"/>
              <a:gd name="T61" fmla="*/ 67 h 130"/>
              <a:gd name="T62" fmla="*/ 128 w 173"/>
              <a:gd name="T63" fmla="*/ 111 h 130"/>
              <a:gd name="T64" fmla="*/ 126 w 173"/>
              <a:gd name="T65" fmla="*/ 112 h 130"/>
              <a:gd name="T66" fmla="*/ 124 w 173"/>
              <a:gd name="T67" fmla="*/ 111 h 130"/>
              <a:gd name="T68" fmla="*/ 119 w 173"/>
              <a:gd name="T69" fmla="*/ 106 h 130"/>
              <a:gd name="T70" fmla="*/ 118 w 173"/>
              <a:gd name="T71" fmla="*/ 104 h 130"/>
              <a:gd name="T72" fmla="*/ 119 w 173"/>
              <a:gd name="T73" fmla="*/ 102 h 130"/>
              <a:gd name="T74" fmla="*/ 156 w 173"/>
              <a:gd name="T75" fmla="*/ 65 h 130"/>
              <a:gd name="T76" fmla="*/ 119 w 173"/>
              <a:gd name="T77" fmla="*/ 28 h 130"/>
              <a:gd name="T78" fmla="*/ 118 w 173"/>
              <a:gd name="T79" fmla="*/ 26 h 130"/>
              <a:gd name="T80" fmla="*/ 119 w 173"/>
              <a:gd name="T81" fmla="*/ 23 h 130"/>
              <a:gd name="T82" fmla="*/ 124 w 173"/>
              <a:gd name="T83" fmla="*/ 19 h 130"/>
              <a:gd name="T84" fmla="*/ 126 w 173"/>
              <a:gd name="T85" fmla="*/ 18 h 130"/>
              <a:gd name="T86" fmla="*/ 128 w 173"/>
              <a:gd name="T87" fmla="*/ 19 h 130"/>
              <a:gd name="T88" fmla="*/ 172 w 173"/>
              <a:gd name="T89" fmla="*/ 63 h 130"/>
              <a:gd name="T90" fmla="*/ 173 w 173"/>
              <a:gd name="T91" fmla="*/ 65 h 130"/>
              <a:gd name="T92" fmla="*/ 172 w 173"/>
              <a:gd name="T93" fmla="*/ 6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3" h="130">
                <a:moveTo>
                  <a:pt x="54" y="106"/>
                </a:moveTo>
                <a:cubicBezTo>
                  <a:pt x="49" y="111"/>
                  <a:pt x="49" y="111"/>
                  <a:pt x="49" y="111"/>
                </a:cubicBezTo>
                <a:cubicBezTo>
                  <a:pt x="49" y="112"/>
                  <a:pt x="48" y="112"/>
                  <a:pt x="47" y="112"/>
                </a:cubicBezTo>
                <a:cubicBezTo>
                  <a:pt x="46" y="112"/>
                  <a:pt x="46" y="112"/>
                  <a:pt x="45" y="111"/>
                </a:cubicBezTo>
                <a:cubicBezTo>
                  <a:pt x="1" y="67"/>
                  <a:pt x="1" y="67"/>
                  <a:pt x="1" y="67"/>
                </a:cubicBezTo>
                <a:cubicBezTo>
                  <a:pt x="0" y="67"/>
                  <a:pt x="0" y="66"/>
                  <a:pt x="0" y="65"/>
                </a:cubicBezTo>
                <a:cubicBezTo>
                  <a:pt x="0" y="64"/>
                  <a:pt x="0" y="63"/>
                  <a:pt x="1" y="63"/>
                </a:cubicBezTo>
                <a:cubicBezTo>
                  <a:pt x="45" y="19"/>
                  <a:pt x="45" y="19"/>
                  <a:pt x="45" y="19"/>
                </a:cubicBezTo>
                <a:cubicBezTo>
                  <a:pt x="46" y="18"/>
                  <a:pt x="46" y="18"/>
                  <a:pt x="47" y="18"/>
                </a:cubicBezTo>
                <a:cubicBezTo>
                  <a:pt x="48" y="18"/>
                  <a:pt x="49" y="18"/>
                  <a:pt x="49" y="19"/>
                </a:cubicBezTo>
                <a:cubicBezTo>
                  <a:pt x="54" y="23"/>
                  <a:pt x="54" y="23"/>
                  <a:pt x="54" y="23"/>
                </a:cubicBezTo>
                <a:cubicBezTo>
                  <a:pt x="55" y="24"/>
                  <a:pt x="55" y="25"/>
                  <a:pt x="55" y="26"/>
                </a:cubicBezTo>
                <a:cubicBezTo>
                  <a:pt x="55" y="26"/>
                  <a:pt x="55" y="27"/>
                  <a:pt x="54" y="28"/>
                </a:cubicBezTo>
                <a:cubicBezTo>
                  <a:pt x="17" y="65"/>
                  <a:pt x="17" y="65"/>
                  <a:pt x="17" y="65"/>
                </a:cubicBezTo>
                <a:cubicBezTo>
                  <a:pt x="54" y="102"/>
                  <a:pt x="54" y="102"/>
                  <a:pt x="54" y="102"/>
                </a:cubicBezTo>
                <a:cubicBezTo>
                  <a:pt x="55" y="103"/>
                  <a:pt x="55" y="103"/>
                  <a:pt x="55" y="104"/>
                </a:cubicBezTo>
                <a:cubicBezTo>
                  <a:pt x="55" y="105"/>
                  <a:pt x="55" y="106"/>
                  <a:pt x="54" y="106"/>
                </a:cubicBezTo>
                <a:close/>
                <a:moveTo>
                  <a:pt x="110" y="6"/>
                </a:moveTo>
                <a:cubicBezTo>
                  <a:pt x="75" y="128"/>
                  <a:pt x="75" y="128"/>
                  <a:pt x="75" y="128"/>
                </a:cubicBezTo>
                <a:cubicBezTo>
                  <a:pt x="74" y="128"/>
                  <a:pt x="74" y="129"/>
                  <a:pt x="73" y="130"/>
                </a:cubicBezTo>
                <a:cubicBezTo>
                  <a:pt x="73" y="130"/>
                  <a:pt x="72" y="130"/>
                  <a:pt x="71" y="130"/>
                </a:cubicBezTo>
                <a:cubicBezTo>
                  <a:pt x="65" y="128"/>
                  <a:pt x="65" y="128"/>
                  <a:pt x="65" y="128"/>
                </a:cubicBezTo>
                <a:cubicBezTo>
                  <a:pt x="64" y="128"/>
                  <a:pt x="64" y="127"/>
                  <a:pt x="63" y="127"/>
                </a:cubicBezTo>
                <a:cubicBezTo>
                  <a:pt x="63" y="126"/>
                  <a:pt x="63" y="125"/>
                  <a:pt x="63" y="124"/>
                </a:cubicBezTo>
                <a:cubicBezTo>
                  <a:pt x="98" y="2"/>
                  <a:pt x="98" y="2"/>
                  <a:pt x="98" y="2"/>
                </a:cubicBezTo>
                <a:cubicBezTo>
                  <a:pt x="99" y="1"/>
                  <a:pt x="99" y="1"/>
                  <a:pt x="100" y="0"/>
                </a:cubicBezTo>
                <a:cubicBezTo>
                  <a:pt x="101" y="0"/>
                  <a:pt x="101" y="0"/>
                  <a:pt x="102" y="0"/>
                </a:cubicBezTo>
                <a:cubicBezTo>
                  <a:pt x="108" y="2"/>
                  <a:pt x="108" y="2"/>
                  <a:pt x="108" y="2"/>
                </a:cubicBezTo>
                <a:cubicBezTo>
                  <a:pt x="109" y="2"/>
                  <a:pt x="109" y="3"/>
                  <a:pt x="110" y="3"/>
                </a:cubicBezTo>
                <a:cubicBezTo>
                  <a:pt x="110" y="4"/>
                  <a:pt x="110" y="5"/>
                  <a:pt x="110" y="6"/>
                </a:cubicBezTo>
                <a:close/>
                <a:moveTo>
                  <a:pt x="172" y="67"/>
                </a:moveTo>
                <a:cubicBezTo>
                  <a:pt x="128" y="111"/>
                  <a:pt x="128" y="111"/>
                  <a:pt x="128" y="111"/>
                </a:cubicBezTo>
                <a:cubicBezTo>
                  <a:pt x="127" y="112"/>
                  <a:pt x="127" y="112"/>
                  <a:pt x="126" y="112"/>
                </a:cubicBezTo>
                <a:cubicBezTo>
                  <a:pt x="125" y="112"/>
                  <a:pt x="124" y="112"/>
                  <a:pt x="124" y="111"/>
                </a:cubicBezTo>
                <a:cubicBezTo>
                  <a:pt x="119" y="106"/>
                  <a:pt x="119" y="106"/>
                  <a:pt x="119" y="106"/>
                </a:cubicBezTo>
                <a:cubicBezTo>
                  <a:pt x="118" y="106"/>
                  <a:pt x="118" y="105"/>
                  <a:pt x="118" y="104"/>
                </a:cubicBezTo>
                <a:cubicBezTo>
                  <a:pt x="118" y="103"/>
                  <a:pt x="118" y="103"/>
                  <a:pt x="119" y="102"/>
                </a:cubicBezTo>
                <a:cubicBezTo>
                  <a:pt x="156" y="65"/>
                  <a:pt x="156" y="65"/>
                  <a:pt x="156" y="65"/>
                </a:cubicBezTo>
                <a:cubicBezTo>
                  <a:pt x="119" y="28"/>
                  <a:pt x="119" y="28"/>
                  <a:pt x="119" y="28"/>
                </a:cubicBezTo>
                <a:cubicBezTo>
                  <a:pt x="118" y="27"/>
                  <a:pt x="118" y="26"/>
                  <a:pt x="118" y="26"/>
                </a:cubicBezTo>
                <a:cubicBezTo>
                  <a:pt x="118" y="25"/>
                  <a:pt x="118" y="24"/>
                  <a:pt x="119" y="23"/>
                </a:cubicBezTo>
                <a:cubicBezTo>
                  <a:pt x="124" y="19"/>
                  <a:pt x="124" y="19"/>
                  <a:pt x="124" y="19"/>
                </a:cubicBezTo>
                <a:cubicBezTo>
                  <a:pt x="124" y="18"/>
                  <a:pt x="125" y="18"/>
                  <a:pt x="126" y="18"/>
                </a:cubicBezTo>
                <a:cubicBezTo>
                  <a:pt x="127" y="18"/>
                  <a:pt x="127" y="18"/>
                  <a:pt x="128" y="19"/>
                </a:cubicBezTo>
                <a:cubicBezTo>
                  <a:pt x="172" y="63"/>
                  <a:pt x="172" y="63"/>
                  <a:pt x="172" y="63"/>
                </a:cubicBezTo>
                <a:cubicBezTo>
                  <a:pt x="173" y="63"/>
                  <a:pt x="173" y="64"/>
                  <a:pt x="173" y="65"/>
                </a:cubicBezTo>
                <a:cubicBezTo>
                  <a:pt x="173" y="66"/>
                  <a:pt x="173" y="67"/>
                  <a:pt x="172" y="67"/>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64" name="Freeform 262"/>
          <p:cNvSpPr>
            <a:spLocks noEditPoints="1"/>
          </p:cNvSpPr>
          <p:nvPr/>
        </p:nvSpPr>
        <p:spPr bwMode="auto">
          <a:xfrm>
            <a:off x="7531209" y="4638199"/>
            <a:ext cx="257514" cy="230154"/>
          </a:xfrm>
          <a:custGeom>
            <a:avLst/>
            <a:gdLst>
              <a:gd name="T0" fmla="*/ 61 w 170"/>
              <a:gd name="T1" fmla="*/ 97 h 152"/>
              <a:gd name="T2" fmla="*/ 61 w 170"/>
              <a:gd name="T3" fmla="*/ 103 h 152"/>
              <a:gd name="T4" fmla="*/ 57 w 170"/>
              <a:gd name="T5" fmla="*/ 109 h 152"/>
              <a:gd name="T6" fmla="*/ 55 w 170"/>
              <a:gd name="T7" fmla="*/ 109 h 152"/>
              <a:gd name="T8" fmla="*/ 50 w 170"/>
              <a:gd name="T9" fmla="*/ 107 h 152"/>
              <a:gd name="T10" fmla="*/ 2 w 170"/>
              <a:gd name="T11" fmla="*/ 59 h 152"/>
              <a:gd name="T12" fmla="*/ 0 w 170"/>
              <a:gd name="T13" fmla="*/ 55 h 152"/>
              <a:gd name="T14" fmla="*/ 2 w 170"/>
              <a:gd name="T15" fmla="*/ 50 h 152"/>
              <a:gd name="T16" fmla="*/ 50 w 170"/>
              <a:gd name="T17" fmla="*/ 2 h 152"/>
              <a:gd name="T18" fmla="*/ 57 w 170"/>
              <a:gd name="T19" fmla="*/ 1 h 152"/>
              <a:gd name="T20" fmla="*/ 61 w 170"/>
              <a:gd name="T21" fmla="*/ 6 h 152"/>
              <a:gd name="T22" fmla="*/ 61 w 170"/>
              <a:gd name="T23" fmla="*/ 13 h 152"/>
              <a:gd name="T24" fmla="*/ 23 w 170"/>
              <a:gd name="T25" fmla="*/ 50 h 152"/>
              <a:gd name="T26" fmla="*/ 21 w 170"/>
              <a:gd name="T27" fmla="*/ 55 h 152"/>
              <a:gd name="T28" fmla="*/ 23 w 170"/>
              <a:gd name="T29" fmla="*/ 59 h 152"/>
              <a:gd name="T30" fmla="*/ 61 w 170"/>
              <a:gd name="T31" fmla="*/ 97 h 152"/>
              <a:gd name="T32" fmla="*/ 170 w 170"/>
              <a:gd name="T33" fmla="*/ 100 h 152"/>
              <a:gd name="T34" fmla="*/ 168 w 170"/>
              <a:gd name="T35" fmla="*/ 113 h 152"/>
              <a:gd name="T36" fmla="*/ 164 w 170"/>
              <a:gd name="T37" fmla="*/ 126 h 152"/>
              <a:gd name="T38" fmla="*/ 160 w 170"/>
              <a:gd name="T39" fmla="*/ 138 h 152"/>
              <a:gd name="T40" fmla="*/ 156 w 170"/>
              <a:gd name="T41" fmla="*/ 146 h 152"/>
              <a:gd name="T42" fmla="*/ 154 w 170"/>
              <a:gd name="T43" fmla="*/ 150 h 152"/>
              <a:gd name="T44" fmla="*/ 152 w 170"/>
              <a:gd name="T45" fmla="*/ 152 h 152"/>
              <a:gd name="T46" fmla="*/ 151 w 170"/>
              <a:gd name="T47" fmla="*/ 151 h 152"/>
              <a:gd name="T48" fmla="*/ 149 w 170"/>
              <a:gd name="T49" fmla="*/ 148 h 152"/>
              <a:gd name="T50" fmla="*/ 139 w 170"/>
              <a:gd name="T51" fmla="*/ 95 h 152"/>
              <a:gd name="T52" fmla="*/ 122 w 170"/>
              <a:gd name="T53" fmla="*/ 84 h 152"/>
              <a:gd name="T54" fmla="*/ 97 w 170"/>
              <a:gd name="T55" fmla="*/ 79 h 152"/>
              <a:gd name="T56" fmla="*/ 97 w 170"/>
              <a:gd name="T57" fmla="*/ 103 h 152"/>
              <a:gd name="T58" fmla="*/ 93 w 170"/>
              <a:gd name="T59" fmla="*/ 109 h 152"/>
              <a:gd name="T60" fmla="*/ 91 w 170"/>
              <a:gd name="T61" fmla="*/ 109 h 152"/>
              <a:gd name="T62" fmla="*/ 87 w 170"/>
              <a:gd name="T63" fmla="*/ 107 h 152"/>
              <a:gd name="T64" fmla="*/ 38 w 170"/>
              <a:gd name="T65" fmla="*/ 59 h 152"/>
              <a:gd name="T66" fmla="*/ 37 w 170"/>
              <a:gd name="T67" fmla="*/ 55 h 152"/>
              <a:gd name="T68" fmla="*/ 38 w 170"/>
              <a:gd name="T69" fmla="*/ 50 h 152"/>
              <a:gd name="T70" fmla="*/ 87 w 170"/>
              <a:gd name="T71" fmla="*/ 2 h 152"/>
              <a:gd name="T72" fmla="*/ 93 w 170"/>
              <a:gd name="T73" fmla="*/ 1 h 152"/>
              <a:gd name="T74" fmla="*/ 97 w 170"/>
              <a:gd name="T75" fmla="*/ 6 h 152"/>
              <a:gd name="T76" fmla="*/ 97 w 170"/>
              <a:gd name="T77" fmla="*/ 31 h 152"/>
              <a:gd name="T78" fmla="*/ 154 w 170"/>
              <a:gd name="T79" fmla="*/ 52 h 152"/>
              <a:gd name="T80" fmla="*/ 170 w 170"/>
              <a:gd name="T81" fmla="*/ 10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0" h="152">
                <a:moveTo>
                  <a:pt x="61" y="97"/>
                </a:moveTo>
                <a:cubicBezTo>
                  <a:pt x="61" y="103"/>
                  <a:pt x="61" y="103"/>
                  <a:pt x="61" y="103"/>
                </a:cubicBezTo>
                <a:cubicBezTo>
                  <a:pt x="61" y="106"/>
                  <a:pt x="60" y="108"/>
                  <a:pt x="57" y="109"/>
                </a:cubicBezTo>
                <a:cubicBezTo>
                  <a:pt x="56" y="109"/>
                  <a:pt x="56" y="109"/>
                  <a:pt x="55" y="109"/>
                </a:cubicBezTo>
                <a:cubicBezTo>
                  <a:pt x="53" y="109"/>
                  <a:pt x="52" y="109"/>
                  <a:pt x="50" y="107"/>
                </a:cubicBezTo>
                <a:cubicBezTo>
                  <a:pt x="2" y="59"/>
                  <a:pt x="2" y="59"/>
                  <a:pt x="2" y="59"/>
                </a:cubicBezTo>
                <a:cubicBezTo>
                  <a:pt x="1" y="58"/>
                  <a:pt x="0" y="56"/>
                  <a:pt x="0" y="55"/>
                </a:cubicBezTo>
                <a:cubicBezTo>
                  <a:pt x="0" y="53"/>
                  <a:pt x="1" y="52"/>
                  <a:pt x="2" y="50"/>
                </a:cubicBezTo>
                <a:cubicBezTo>
                  <a:pt x="50" y="2"/>
                  <a:pt x="50" y="2"/>
                  <a:pt x="50" y="2"/>
                </a:cubicBezTo>
                <a:cubicBezTo>
                  <a:pt x="52" y="0"/>
                  <a:pt x="55" y="0"/>
                  <a:pt x="57" y="1"/>
                </a:cubicBezTo>
                <a:cubicBezTo>
                  <a:pt x="60" y="2"/>
                  <a:pt x="61" y="4"/>
                  <a:pt x="61" y="6"/>
                </a:cubicBezTo>
                <a:cubicBezTo>
                  <a:pt x="61" y="13"/>
                  <a:pt x="61" y="13"/>
                  <a:pt x="61" y="13"/>
                </a:cubicBezTo>
                <a:cubicBezTo>
                  <a:pt x="23" y="50"/>
                  <a:pt x="23" y="50"/>
                  <a:pt x="23" y="50"/>
                </a:cubicBezTo>
                <a:cubicBezTo>
                  <a:pt x="22" y="52"/>
                  <a:pt x="21" y="53"/>
                  <a:pt x="21" y="55"/>
                </a:cubicBezTo>
                <a:cubicBezTo>
                  <a:pt x="21" y="56"/>
                  <a:pt x="22" y="58"/>
                  <a:pt x="23" y="59"/>
                </a:cubicBezTo>
                <a:lnTo>
                  <a:pt x="61" y="97"/>
                </a:lnTo>
                <a:close/>
                <a:moveTo>
                  <a:pt x="170" y="100"/>
                </a:moveTo>
                <a:cubicBezTo>
                  <a:pt x="170" y="104"/>
                  <a:pt x="169" y="108"/>
                  <a:pt x="168" y="113"/>
                </a:cubicBezTo>
                <a:cubicBezTo>
                  <a:pt x="167" y="117"/>
                  <a:pt x="166" y="122"/>
                  <a:pt x="164" y="126"/>
                </a:cubicBezTo>
                <a:cubicBezTo>
                  <a:pt x="163" y="130"/>
                  <a:pt x="162" y="134"/>
                  <a:pt x="160" y="138"/>
                </a:cubicBezTo>
                <a:cubicBezTo>
                  <a:pt x="158" y="142"/>
                  <a:pt x="157" y="144"/>
                  <a:pt x="156" y="146"/>
                </a:cubicBezTo>
                <a:cubicBezTo>
                  <a:pt x="155" y="148"/>
                  <a:pt x="155" y="149"/>
                  <a:pt x="154" y="150"/>
                </a:cubicBezTo>
                <a:cubicBezTo>
                  <a:pt x="154" y="151"/>
                  <a:pt x="153" y="152"/>
                  <a:pt x="152" y="152"/>
                </a:cubicBezTo>
                <a:cubicBezTo>
                  <a:pt x="151" y="152"/>
                  <a:pt x="151" y="152"/>
                  <a:pt x="151" y="151"/>
                </a:cubicBezTo>
                <a:cubicBezTo>
                  <a:pt x="149" y="151"/>
                  <a:pt x="148" y="150"/>
                  <a:pt x="149" y="148"/>
                </a:cubicBezTo>
                <a:cubicBezTo>
                  <a:pt x="151" y="123"/>
                  <a:pt x="148" y="105"/>
                  <a:pt x="139" y="95"/>
                </a:cubicBezTo>
                <a:cubicBezTo>
                  <a:pt x="134" y="90"/>
                  <a:pt x="129" y="87"/>
                  <a:pt x="122" y="84"/>
                </a:cubicBezTo>
                <a:cubicBezTo>
                  <a:pt x="116" y="82"/>
                  <a:pt x="107" y="80"/>
                  <a:pt x="97" y="79"/>
                </a:cubicBezTo>
                <a:cubicBezTo>
                  <a:pt x="97" y="103"/>
                  <a:pt x="97" y="103"/>
                  <a:pt x="97" y="103"/>
                </a:cubicBezTo>
                <a:cubicBezTo>
                  <a:pt x="97" y="106"/>
                  <a:pt x="96" y="108"/>
                  <a:pt x="93" y="109"/>
                </a:cubicBezTo>
                <a:cubicBezTo>
                  <a:pt x="93" y="109"/>
                  <a:pt x="92" y="109"/>
                  <a:pt x="91" y="109"/>
                </a:cubicBezTo>
                <a:cubicBezTo>
                  <a:pt x="89" y="109"/>
                  <a:pt x="88" y="109"/>
                  <a:pt x="87" y="107"/>
                </a:cubicBezTo>
                <a:cubicBezTo>
                  <a:pt x="38" y="59"/>
                  <a:pt x="38" y="59"/>
                  <a:pt x="38" y="59"/>
                </a:cubicBezTo>
                <a:cubicBezTo>
                  <a:pt x="37" y="58"/>
                  <a:pt x="37" y="56"/>
                  <a:pt x="37" y="55"/>
                </a:cubicBezTo>
                <a:cubicBezTo>
                  <a:pt x="37" y="53"/>
                  <a:pt x="37" y="52"/>
                  <a:pt x="38" y="50"/>
                </a:cubicBezTo>
                <a:cubicBezTo>
                  <a:pt x="87" y="2"/>
                  <a:pt x="87" y="2"/>
                  <a:pt x="87" y="2"/>
                </a:cubicBezTo>
                <a:cubicBezTo>
                  <a:pt x="89" y="0"/>
                  <a:pt x="91" y="0"/>
                  <a:pt x="93" y="1"/>
                </a:cubicBezTo>
                <a:cubicBezTo>
                  <a:pt x="96" y="2"/>
                  <a:pt x="97" y="4"/>
                  <a:pt x="97" y="6"/>
                </a:cubicBezTo>
                <a:cubicBezTo>
                  <a:pt x="97" y="31"/>
                  <a:pt x="97" y="31"/>
                  <a:pt x="97" y="31"/>
                </a:cubicBezTo>
                <a:cubicBezTo>
                  <a:pt x="123" y="33"/>
                  <a:pt x="142" y="40"/>
                  <a:pt x="154" y="52"/>
                </a:cubicBezTo>
                <a:cubicBezTo>
                  <a:pt x="164" y="63"/>
                  <a:pt x="170" y="79"/>
                  <a:pt x="170" y="10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65" name="Freeform 263"/>
          <p:cNvSpPr>
            <a:spLocks noEditPoints="1"/>
          </p:cNvSpPr>
          <p:nvPr/>
        </p:nvSpPr>
        <p:spPr bwMode="auto">
          <a:xfrm>
            <a:off x="7857088" y="4638199"/>
            <a:ext cx="255233" cy="230154"/>
          </a:xfrm>
          <a:custGeom>
            <a:avLst/>
            <a:gdLst>
              <a:gd name="T0" fmla="*/ 60 w 169"/>
              <a:gd name="T1" fmla="*/ 97 h 152"/>
              <a:gd name="T2" fmla="*/ 60 w 169"/>
              <a:gd name="T3" fmla="*/ 103 h 152"/>
              <a:gd name="T4" fmla="*/ 57 w 169"/>
              <a:gd name="T5" fmla="*/ 109 h 152"/>
              <a:gd name="T6" fmla="*/ 54 w 169"/>
              <a:gd name="T7" fmla="*/ 109 h 152"/>
              <a:gd name="T8" fmla="*/ 50 w 169"/>
              <a:gd name="T9" fmla="*/ 107 h 152"/>
              <a:gd name="T10" fmla="*/ 1 w 169"/>
              <a:gd name="T11" fmla="*/ 59 h 152"/>
              <a:gd name="T12" fmla="*/ 0 w 169"/>
              <a:gd name="T13" fmla="*/ 55 h 152"/>
              <a:gd name="T14" fmla="*/ 1 w 169"/>
              <a:gd name="T15" fmla="*/ 50 h 152"/>
              <a:gd name="T16" fmla="*/ 50 w 169"/>
              <a:gd name="T17" fmla="*/ 2 h 152"/>
              <a:gd name="T18" fmla="*/ 57 w 169"/>
              <a:gd name="T19" fmla="*/ 1 h 152"/>
              <a:gd name="T20" fmla="*/ 60 w 169"/>
              <a:gd name="T21" fmla="*/ 6 h 152"/>
              <a:gd name="T22" fmla="*/ 60 w 169"/>
              <a:gd name="T23" fmla="*/ 13 h 152"/>
              <a:gd name="T24" fmla="*/ 23 w 169"/>
              <a:gd name="T25" fmla="*/ 50 h 152"/>
              <a:gd name="T26" fmla="*/ 21 w 169"/>
              <a:gd name="T27" fmla="*/ 55 h 152"/>
              <a:gd name="T28" fmla="*/ 23 w 169"/>
              <a:gd name="T29" fmla="*/ 59 h 152"/>
              <a:gd name="T30" fmla="*/ 60 w 169"/>
              <a:gd name="T31" fmla="*/ 97 h 152"/>
              <a:gd name="T32" fmla="*/ 169 w 169"/>
              <a:gd name="T33" fmla="*/ 100 h 152"/>
              <a:gd name="T34" fmla="*/ 168 w 169"/>
              <a:gd name="T35" fmla="*/ 113 h 152"/>
              <a:gd name="T36" fmla="*/ 164 w 169"/>
              <a:gd name="T37" fmla="*/ 126 h 152"/>
              <a:gd name="T38" fmla="*/ 159 w 169"/>
              <a:gd name="T39" fmla="*/ 138 h 152"/>
              <a:gd name="T40" fmla="*/ 156 w 169"/>
              <a:gd name="T41" fmla="*/ 146 h 152"/>
              <a:gd name="T42" fmla="*/ 154 w 169"/>
              <a:gd name="T43" fmla="*/ 150 h 152"/>
              <a:gd name="T44" fmla="*/ 151 w 169"/>
              <a:gd name="T45" fmla="*/ 152 h 152"/>
              <a:gd name="T46" fmla="*/ 150 w 169"/>
              <a:gd name="T47" fmla="*/ 151 h 152"/>
              <a:gd name="T48" fmla="*/ 148 w 169"/>
              <a:gd name="T49" fmla="*/ 148 h 152"/>
              <a:gd name="T50" fmla="*/ 138 w 169"/>
              <a:gd name="T51" fmla="*/ 95 h 152"/>
              <a:gd name="T52" fmla="*/ 122 w 169"/>
              <a:gd name="T53" fmla="*/ 84 h 152"/>
              <a:gd name="T54" fmla="*/ 97 w 169"/>
              <a:gd name="T55" fmla="*/ 79 h 152"/>
              <a:gd name="T56" fmla="*/ 97 w 169"/>
              <a:gd name="T57" fmla="*/ 103 h 152"/>
              <a:gd name="T58" fmla="*/ 93 w 169"/>
              <a:gd name="T59" fmla="*/ 109 h 152"/>
              <a:gd name="T60" fmla="*/ 90 w 169"/>
              <a:gd name="T61" fmla="*/ 109 h 152"/>
              <a:gd name="T62" fmla="*/ 86 w 169"/>
              <a:gd name="T63" fmla="*/ 107 h 152"/>
              <a:gd name="T64" fmla="*/ 38 w 169"/>
              <a:gd name="T65" fmla="*/ 59 h 152"/>
              <a:gd name="T66" fmla="*/ 36 w 169"/>
              <a:gd name="T67" fmla="*/ 55 h 152"/>
              <a:gd name="T68" fmla="*/ 38 w 169"/>
              <a:gd name="T69" fmla="*/ 50 h 152"/>
              <a:gd name="T70" fmla="*/ 86 w 169"/>
              <a:gd name="T71" fmla="*/ 2 h 152"/>
              <a:gd name="T72" fmla="*/ 93 w 169"/>
              <a:gd name="T73" fmla="*/ 1 h 152"/>
              <a:gd name="T74" fmla="*/ 97 w 169"/>
              <a:gd name="T75" fmla="*/ 6 h 152"/>
              <a:gd name="T76" fmla="*/ 97 w 169"/>
              <a:gd name="T77" fmla="*/ 31 h 152"/>
              <a:gd name="T78" fmla="*/ 153 w 169"/>
              <a:gd name="T79" fmla="*/ 52 h 152"/>
              <a:gd name="T80" fmla="*/ 169 w 169"/>
              <a:gd name="T81" fmla="*/ 10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9" h="152">
                <a:moveTo>
                  <a:pt x="60" y="97"/>
                </a:moveTo>
                <a:cubicBezTo>
                  <a:pt x="60" y="103"/>
                  <a:pt x="60" y="103"/>
                  <a:pt x="60" y="103"/>
                </a:cubicBezTo>
                <a:cubicBezTo>
                  <a:pt x="60" y="106"/>
                  <a:pt x="59" y="108"/>
                  <a:pt x="57" y="109"/>
                </a:cubicBezTo>
                <a:cubicBezTo>
                  <a:pt x="56" y="109"/>
                  <a:pt x="55" y="109"/>
                  <a:pt x="54" y="109"/>
                </a:cubicBezTo>
                <a:cubicBezTo>
                  <a:pt x="52" y="109"/>
                  <a:pt x="51" y="109"/>
                  <a:pt x="50" y="107"/>
                </a:cubicBezTo>
                <a:cubicBezTo>
                  <a:pt x="1" y="59"/>
                  <a:pt x="1" y="59"/>
                  <a:pt x="1" y="59"/>
                </a:cubicBezTo>
                <a:cubicBezTo>
                  <a:pt x="0" y="58"/>
                  <a:pt x="0" y="56"/>
                  <a:pt x="0" y="55"/>
                </a:cubicBezTo>
                <a:cubicBezTo>
                  <a:pt x="0" y="53"/>
                  <a:pt x="0" y="52"/>
                  <a:pt x="1" y="50"/>
                </a:cubicBezTo>
                <a:cubicBezTo>
                  <a:pt x="50" y="2"/>
                  <a:pt x="50" y="2"/>
                  <a:pt x="50" y="2"/>
                </a:cubicBezTo>
                <a:cubicBezTo>
                  <a:pt x="52" y="0"/>
                  <a:pt x="54" y="0"/>
                  <a:pt x="57" y="1"/>
                </a:cubicBezTo>
                <a:cubicBezTo>
                  <a:pt x="59" y="2"/>
                  <a:pt x="60" y="4"/>
                  <a:pt x="60" y="6"/>
                </a:cubicBezTo>
                <a:cubicBezTo>
                  <a:pt x="60" y="13"/>
                  <a:pt x="60" y="13"/>
                  <a:pt x="60" y="13"/>
                </a:cubicBezTo>
                <a:cubicBezTo>
                  <a:pt x="23" y="50"/>
                  <a:pt x="23" y="50"/>
                  <a:pt x="23" y="50"/>
                </a:cubicBezTo>
                <a:cubicBezTo>
                  <a:pt x="21" y="52"/>
                  <a:pt x="21" y="53"/>
                  <a:pt x="21" y="55"/>
                </a:cubicBezTo>
                <a:cubicBezTo>
                  <a:pt x="21" y="56"/>
                  <a:pt x="21" y="58"/>
                  <a:pt x="23" y="59"/>
                </a:cubicBezTo>
                <a:lnTo>
                  <a:pt x="60" y="97"/>
                </a:lnTo>
                <a:close/>
                <a:moveTo>
                  <a:pt x="169" y="100"/>
                </a:moveTo>
                <a:cubicBezTo>
                  <a:pt x="169" y="104"/>
                  <a:pt x="169" y="108"/>
                  <a:pt x="168" y="113"/>
                </a:cubicBezTo>
                <a:cubicBezTo>
                  <a:pt x="166" y="117"/>
                  <a:pt x="165" y="122"/>
                  <a:pt x="164" y="126"/>
                </a:cubicBezTo>
                <a:cubicBezTo>
                  <a:pt x="163" y="130"/>
                  <a:pt x="161" y="134"/>
                  <a:pt x="159" y="138"/>
                </a:cubicBezTo>
                <a:cubicBezTo>
                  <a:pt x="158" y="142"/>
                  <a:pt x="156" y="144"/>
                  <a:pt x="156" y="146"/>
                </a:cubicBezTo>
                <a:cubicBezTo>
                  <a:pt x="155" y="148"/>
                  <a:pt x="154" y="149"/>
                  <a:pt x="154" y="150"/>
                </a:cubicBezTo>
                <a:cubicBezTo>
                  <a:pt x="153" y="151"/>
                  <a:pt x="152" y="152"/>
                  <a:pt x="151" y="152"/>
                </a:cubicBezTo>
                <a:cubicBezTo>
                  <a:pt x="151" y="152"/>
                  <a:pt x="150" y="152"/>
                  <a:pt x="150" y="151"/>
                </a:cubicBezTo>
                <a:cubicBezTo>
                  <a:pt x="149" y="151"/>
                  <a:pt x="148" y="150"/>
                  <a:pt x="148" y="148"/>
                </a:cubicBezTo>
                <a:cubicBezTo>
                  <a:pt x="151" y="123"/>
                  <a:pt x="147" y="105"/>
                  <a:pt x="138" y="95"/>
                </a:cubicBezTo>
                <a:cubicBezTo>
                  <a:pt x="134" y="90"/>
                  <a:pt x="129" y="87"/>
                  <a:pt x="122" y="84"/>
                </a:cubicBezTo>
                <a:cubicBezTo>
                  <a:pt x="115" y="82"/>
                  <a:pt x="107" y="80"/>
                  <a:pt x="97" y="79"/>
                </a:cubicBezTo>
                <a:cubicBezTo>
                  <a:pt x="97" y="103"/>
                  <a:pt x="97" y="103"/>
                  <a:pt x="97" y="103"/>
                </a:cubicBezTo>
                <a:cubicBezTo>
                  <a:pt x="97" y="106"/>
                  <a:pt x="95" y="108"/>
                  <a:pt x="93" y="109"/>
                </a:cubicBezTo>
                <a:cubicBezTo>
                  <a:pt x="92" y="109"/>
                  <a:pt x="91" y="109"/>
                  <a:pt x="90" y="109"/>
                </a:cubicBezTo>
                <a:cubicBezTo>
                  <a:pt x="89" y="109"/>
                  <a:pt x="87" y="109"/>
                  <a:pt x="86" y="107"/>
                </a:cubicBezTo>
                <a:cubicBezTo>
                  <a:pt x="38" y="59"/>
                  <a:pt x="38" y="59"/>
                  <a:pt x="38" y="59"/>
                </a:cubicBezTo>
                <a:cubicBezTo>
                  <a:pt x="37" y="58"/>
                  <a:pt x="36" y="56"/>
                  <a:pt x="36" y="55"/>
                </a:cubicBezTo>
                <a:cubicBezTo>
                  <a:pt x="36" y="53"/>
                  <a:pt x="37" y="52"/>
                  <a:pt x="38" y="50"/>
                </a:cubicBezTo>
                <a:cubicBezTo>
                  <a:pt x="86" y="2"/>
                  <a:pt x="86" y="2"/>
                  <a:pt x="86" y="2"/>
                </a:cubicBezTo>
                <a:cubicBezTo>
                  <a:pt x="88" y="0"/>
                  <a:pt x="90" y="0"/>
                  <a:pt x="93" y="1"/>
                </a:cubicBezTo>
                <a:cubicBezTo>
                  <a:pt x="95" y="2"/>
                  <a:pt x="97" y="4"/>
                  <a:pt x="97" y="6"/>
                </a:cubicBezTo>
                <a:cubicBezTo>
                  <a:pt x="97" y="31"/>
                  <a:pt x="97" y="31"/>
                  <a:pt x="97" y="31"/>
                </a:cubicBezTo>
                <a:cubicBezTo>
                  <a:pt x="122" y="33"/>
                  <a:pt x="141" y="40"/>
                  <a:pt x="153" y="52"/>
                </a:cubicBezTo>
                <a:cubicBezTo>
                  <a:pt x="164" y="63"/>
                  <a:pt x="169" y="79"/>
                  <a:pt x="169" y="10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66" name="Freeform 264"/>
          <p:cNvSpPr>
            <a:spLocks noEditPoints="1"/>
          </p:cNvSpPr>
          <p:nvPr/>
        </p:nvSpPr>
        <p:spPr bwMode="auto">
          <a:xfrm>
            <a:off x="8180687" y="4633642"/>
            <a:ext cx="237003" cy="225597"/>
          </a:xfrm>
          <a:custGeom>
            <a:avLst/>
            <a:gdLst>
              <a:gd name="T0" fmla="*/ 155 w 158"/>
              <a:gd name="T1" fmla="*/ 63 h 150"/>
              <a:gd name="T2" fmla="*/ 121 w 158"/>
              <a:gd name="T3" fmla="*/ 96 h 150"/>
              <a:gd name="T4" fmla="*/ 129 w 158"/>
              <a:gd name="T5" fmla="*/ 144 h 150"/>
              <a:gd name="T6" fmla="*/ 128 w 158"/>
              <a:gd name="T7" fmla="*/ 149 h 150"/>
              <a:gd name="T8" fmla="*/ 125 w 158"/>
              <a:gd name="T9" fmla="*/ 150 h 150"/>
              <a:gd name="T10" fmla="*/ 121 w 158"/>
              <a:gd name="T11" fmla="*/ 149 h 150"/>
              <a:gd name="T12" fmla="*/ 79 w 158"/>
              <a:gd name="T13" fmla="*/ 127 h 150"/>
              <a:gd name="T14" fmla="*/ 36 w 158"/>
              <a:gd name="T15" fmla="*/ 149 h 150"/>
              <a:gd name="T16" fmla="*/ 33 w 158"/>
              <a:gd name="T17" fmla="*/ 150 h 150"/>
              <a:gd name="T18" fmla="*/ 29 w 158"/>
              <a:gd name="T19" fmla="*/ 149 h 150"/>
              <a:gd name="T20" fmla="*/ 29 w 158"/>
              <a:gd name="T21" fmla="*/ 144 h 150"/>
              <a:gd name="T22" fmla="*/ 37 w 158"/>
              <a:gd name="T23" fmla="*/ 96 h 150"/>
              <a:gd name="T24" fmla="*/ 2 w 158"/>
              <a:gd name="T25" fmla="*/ 63 h 150"/>
              <a:gd name="T26" fmla="*/ 0 w 158"/>
              <a:gd name="T27" fmla="*/ 57 h 150"/>
              <a:gd name="T28" fmla="*/ 5 w 158"/>
              <a:gd name="T29" fmla="*/ 54 h 150"/>
              <a:gd name="T30" fmla="*/ 53 w 158"/>
              <a:gd name="T31" fmla="*/ 47 h 150"/>
              <a:gd name="T32" fmla="*/ 74 w 158"/>
              <a:gd name="T33" fmla="*/ 4 h 150"/>
              <a:gd name="T34" fmla="*/ 79 w 158"/>
              <a:gd name="T35" fmla="*/ 0 h 150"/>
              <a:gd name="T36" fmla="*/ 83 w 158"/>
              <a:gd name="T37" fmla="*/ 4 h 150"/>
              <a:gd name="T38" fmla="*/ 105 w 158"/>
              <a:gd name="T39" fmla="*/ 47 h 150"/>
              <a:gd name="T40" fmla="*/ 152 w 158"/>
              <a:gd name="T41" fmla="*/ 54 h 150"/>
              <a:gd name="T42" fmla="*/ 157 w 158"/>
              <a:gd name="T43" fmla="*/ 57 h 150"/>
              <a:gd name="T44" fmla="*/ 155 w 158"/>
              <a:gd name="T45" fmla="*/ 63 h 150"/>
              <a:gd name="T46" fmla="*/ 112 w 158"/>
              <a:gd name="T47" fmla="*/ 88 h 150"/>
              <a:gd name="T48" fmla="*/ 137 w 158"/>
              <a:gd name="T49" fmla="*/ 64 h 150"/>
              <a:gd name="T50" fmla="*/ 103 w 158"/>
              <a:gd name="T51" fmla="*/ 59 h 150"/>
              <a:gd name="T52" fmla="*/ 97 w 158"/>
              <a:gd name="T53" fmla="*/ 58 h 150"/>
              <a:gd name="T54" fmla="*/ 94 w 158"/>
              <a:gd name="T55" fmla="*/ 53 h 150"/>
              <a:gd name="T56" fmla="*/ 79 w 158"/>
              <a:gd name="T57" fmla="*/ 22 h 150"/>
              <a:gd name="T58" fmla="*/ 79 w 158"/>
              <a:gd name="T59" fmla="*/ 113 h 150"/>
              <a:gd name="T60" fmla="*/ 84 w 158"/>
              <a:gd name="T61" fmla="*/ 116 h 150"/>
              <a:gd name="T62" fmla="*/ 114 w 158"/>
              <a:gd name="T63" fmla="*/ 132 h 150"/>
              <a:gd name="T64" fmla="*/ 109 w 158"/>
              <a:gd name="T65" fmla="*/ 98 h 150"/>
              <a:gd name="T66" fmla="*/ 108 w 158"/>
              <a:gd name="T67" fmla="*/ 92 h 150"/>
              <a:gd name="T68" fmla="*/ 112 w 158"/>
              <a:gd name="T69" fmla="*/ 8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8" h="150">
                <a:moveTo>
                  <a:pt x="155" y="63"/>
                </a:moveTo>
                <a:cubicBezTo>
                  <a:pt x="121" y="96"/>
                  <a:pt x="121" y="96"/>
                  <a:pt x="121" y="96"/>
                </a:cubicBezTo>
                <a:cubicBezTo>
                  <a:pt x="129" y="144"/>
                  <a:pt x="129" y="144"/>
                  <a:pt x="129" y="144"/>
                </a:cubicBezTo>
                <a:cubicBezTo>
                  <a:pt x="129" y="146"/>
                  <a:pt x="129" y="147"/>
                  <a:pt x="128" y="149"/>
                </a:cubicBezTo>
                <a:cubicBezTo>
                  <a:pt x="128" y="150"/>
                  <a:pt x="126" y="150"/>
                  <a:pt x="125" y="150"/>
                </a:cubicBezTo>
                <a:cubicBezTo>
                  <a:pt x="124" y="150"/>
                  <a:pt x="123" y="150"/>
                  <a:pt x="121" y="149"/>
                </a:cubicBezTo>
                <a:cubicBezTo>
                  <a:pt x="79" y="127"/>
                  <a:pt x="79" y="127"/>
                  <a:pt x="79" y="127"/>
                </a:cubicBezTo>
                <a:cubicBezTo>
                  <a:pt x="36" y="149"/>
                  <a:pt x="36" y="149"/>
                  <a:pt x="36" y="149"/>
                </a:cubicBezTo>
                <a:cubicBezTo>
                  <a:pt x="35" y="150"/>
                  <a:pt x="34" y="150"/>
                  <a:pt x="33" y="150"/>
                </a:cubicBezTo>
                <a:cubicBezTo>
                  <a:pt x="31" y="150"/>
                  <a:pt x="30" y="150"/>
                  <a:pt x="29" y="149"/>
                </a:cubicBezTo>
                <a:cubicBezTo>
                  <a:pt x="29" y="147"/>
                  <a:pt x="28" y="146"/>
                  <a:pt x="29" y="144"/>
                </a:cubicBezTo>
                <a:cubicBezTo>
                  <a:pt x="37" y="96"/>
                  <a:pt x="37" y="96"/>
                  <a:pt x="37" y="96"/>
                </a:cubicBezTo>
                <a:cubicBezTo>
                  <a:pt x="2" y="63"/>
                  <a:pt x="2" y="63"/>
                  <a:pt x="2" y="63"/>
                </a:cubicBezTo>
                <a:cubicBezTo>
                  <a:pt x="0" y="61"/>
                  <a:pt x="0" y="59"/>
                  <a:pt x="0" y="57"/>
                </a:cubicBezTo>
                <a:cubicBezTo>
                  <a:pt x="1" y="56"/>
                  <a:pt x="3" y="54"/>
                  <a:pt x="5" y="54"/>
                </a:cubicBezTo>
                <a:cubicBezTo>
                  <a:pt x="53" y="47"/>
                  <a:pt x="53" y="47"/>
                  <a:pt x="53" y="47"/>
                </a:cubicBezTo>
                <a:cubicBezTo>
                  <a:pt x="74" y="4"/>
                  <a:pt x="74" y="4"/>
                  <a:pt x="74" y="4"/>
                </a:cubicBezTo>
                <a:cubicBezTo>
                  <a:pt x="75" y="2"/>
                  <a:pt x="77" y="0"/>
                  <a:pt x="79" y="0"/>
                </a:cubicBezTo>
                <a:cubicBezTo>
                  <a:pt x="81" y="0"/>
                  <a:pt x="82" y="2"/>
                  <a:pt x="83" y="4"/>
                </a:cubicBezTo>
                <a:cubicBezTo>
                  <a:pt x="105" y="47"/>
                  <a:pt x="105" y="47"/>
                  <a:pt x="105" y="47"/>
                </a:cubicBezTo>
                <a:cubicBezTo>
                  <a:pt x="152" y="54"/>
                  <a:pt x="152" y="54"/>
                  <a:pt x="152" y="54"/>
                </a:cubicBezTo>
                <a:cubicBezTo>
                  <a:pt x="155" y="54"/>
                  <a:pt x="157" y="56"/>
                  <a:pt x="157" y="57"/>
                </a:cubicBezTo>
                <a:cubicBezTo>
                  <a:pt x="158" y="59"/>
                  <a:pt x="157" y="61"/>
                  <a:pt x="155" y="63"/>
                </a:cubicBezTo>
                <a:close/>
                <a:moveTo>
                  <a:pt x="112" y="88"/>
                </a:moveTo>
                <a:cubicBezTo>
                  <a:pt x="137" y="64"/>
                  <a:pt x="137" y="64"/>
                  <a:pt x="137" y="64"/>
                </a:cubicBezTo>
                <a:cubicBezTo>
                  <a:pt x="103" y="59"/>
                  <a:pt x="103" y="59"/>
                  <a:pt x="103" y="59"/>
                </a:cubicBezTo>
                <a:cubicBezTo>
                  <a:pt x="97" y="58"/>
                  <a:pt x="97" y="58"/>
                  <a:pt x="97" y="58"/>
                </a:cubicBezTo>
                <a:cubicBezTo>
                  <a:pt x="94" y="53"/>
                  <a:pt x="94" y="53"/>
                  <a:pt x="94" y="53"/>
                </a:cubicBezTo>
                <a:cubicBezTo>
                  <a:pt x="79" y="22"/>
                  <a:pt x="79" y="22"/>
                  <a:pt x="79" y="22"/>
                </a:cubicBezTo>
                <a:cubicBezTo>
                  <a:pt x="79" y="113"/>
                  <a:pt x="79" y="113"/>
                  <a:pt x="79" y="113"/>
                </a:cubicBezTo>
                <a:cubicBezTo>
                  <a:pt x="84" y="116"/>
                  <a:pt x="84" y="116"/>
                  <a:pt x="84" y="116"/>
                </a:cubicBezTo>
                <a:cubicBezTo>
                  <a:pt x="114" y="132"/>
                  <a:pt x="114" y="132"/>
                  <a:pt x="114" y="132"/>
                </a:cubicBezTo>
                <a:cubicBezTo>
                  <a:pt x="109" y="98"/>
                  <a:pt x="109" y="98"/>
                  <a:pt x="109" y="98"/>
                </a:cubicBezTo>
                <a:cubicBezTo>
                  <a:pt x="108" y="92"/>
                  <a:pt x="108" y="92"/>
                  <a:pt x="108" y="92"/>
                </a:cubicBezTo>
                <a:lnTo>
                  <a:pt x="112" y="88"/>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67" name="Freeform 265"/>
          <p:cNvSpPr/>
          <p:nvPr/>
        </p:nvSpPr>
        <p:spPr bwMode="auto">
          <a:xfrm>
            <a:off x="8486055" y="4665544"/>
            <a:ext cx="200541" cy="202809"/>
          </a:xfrm>
          <a:custGeom>
            <a:avLst/>
            <a:gdLst>
              <a:gd name="T0" fmla="*/ 133 w 134"/>
              <a:gd name="T1" fmla="*/ 9 h 134"/>
              <a:gd name="T2" fmla="*/ 72 w 134"/>
              <a:gd name="T3" fmla="*/ 130 h 134"/>
              <a:gd name="T4" fmla="*/ 67 w 134"/>
              <a:gd name="T5" fmla="*/ 134 h 134"/>
              <a:gd name="T6" fmla="*/ 66 w 134"/>
              <a:gd name="T7" fmla="*/ 133 h 134"/>
              <a:gd name="T8" fmla="*/ 62 w 134"/>
              <a:gd name="T9" fmla="*/ 131 h 134"/>
              <a:gd name="T10" fmla="*/ 61 w 134"/>
              <a:gd name="T11" fmla="*/ 127 h 134"/>
              <a:gd name="T12" fmla="*/ 61 w 134"/>
              <a:gd name="T13" fmla="*/ 73 h 134"/>
              <a:gd name="T14" fmla="*/ 6 w 134"/>
              <a:gd name="T15" fmla="*/ 73 h 134"/>
              <a:gd name="T16" fmla="*/ 3 w 134"/>
              <a:gd name="T17" fmla="*/ 72 h 134"/>
              <a:gd name="T18" fmla="*/ 1 w 134"/>
              <a:gd name="T19" fmla="*/ 68 h 134"/>
              <a:gd name="T20" fmla="*/ 1 w 134"/>
              <a:gd name="T21" fmla="*/ 64 h 134"/>
              <a:gd name="T22" fmla="*/ 4 w 134"/>
              <a:gd name="T23" fmla="*/ 62 h 134"/>
              <a:gd name="T24" fmla="*/ 125 w 134"/>
              <a:gd name="T25" fmla="*/ 1 h 134"/>
              <a:gd name="T26" fmla="*/ 127 w 134"/>
              <a:gd name="T27" fmla="*/ 0 h 134"/>
              <a:gd name="T28" fmla="*/ 132 w 134"/>
              <a:gd name="T29" fmla="*/ 2 h 134"/>
              <a:gd name="T30" fmla="*/ 133 w 134"/>
              <a:gd name="T31" fmla="*/ 5 h 134"/>
              <a:gd name="T32" fmla="*/ 133 w 134"/>
              <a:gd name="T33" fmla="*/ 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34">
                <a:moveTo>
                  <a:pt x="133" y="9"/>
                </a:moveTo>
                <a:cubicBezTo>
                  <a:pt x="72" y="130"/>
                  <a:pt x="72" y="130"/>
                  <a:pt x="72" y="130"/>
                </a:cubicBezTo>
                <a:cubicBezTo>
                  <a:pt x="71" y="132"/>
                  <a:pt x="69" y="134"/>
                  <a:pt x="67" y="134"/>
                </a:cubicBezTo>
                <a:cubicBezTo>
                  <a:pt x="67" y="134"/>
                  <a:pt x="66" y="133"/>
                  <a:pt x="66" y="133"/>
                </a:cubicBezTo>
                <a:cubicBezTo>
                  <a:pt x="64" y="133"/>
                  <a:pt x="63" y="132"/>
                  <a:pt x="62" y="131"/>
                </a:cubicBezTo>
                <a:cubicBezTo>
                  <a:pt x="61" y="130"/>
                  <a:pt x="61" y="129"/>
                  <a:pt x="61" y="127"/>
                </a:cubicBezTo>
                <a:cubicBezTo>
                  <a:pt x="61" y="73"/>
                  <a:pt x="61" y="73"/>
                  <a:pt x="61" y="73"/>
                </a:cubicBezTo>
                <a:cubicBezTo>
                  <a:pt x="6" y="73"/>
                  <a:pt x="6" y="73"/>
                  <a:pt x="6" y="73"/>
                </a:cubicBezTo>
                <a:cubicBezTo>
                  <a:pt x="5" y="73"/>
                  <a:pt x="4" y="73"/>
                  <a:pt x="3" y="72"/>
                </a:cubicBezTo>
                <a:cubicBezTo>
                  <a:pt x="2" y="71"/>
                  <a:pt x="1" y="70"/>
                  <a:pt x="1" y="68"/>
                </a:cubicBezTo>
                <a:cubicBezTo>
                  <a:pt x="0" y="67"/>
                  <a:pt x="0" y="66"/>
                  <a:pt x="1" y="64"/>
                </a:cubicBezTo>
                <a:cubicBezTo>
                  <a:pt x="2" y="63"/>
                  <a:pt x="2" y="62"/>
                  <a:pt x="4" y="62"/>
                </a:cubicBezTo>
                <a:cubicBezTo>
                  <a:pt x="125" y="1"/>
                  <a:pt x="125" y="1"/>
                  <a:pt x="125" y="1"/>
                </a:cubicBezTo>
                <a:cubicBezTo>
                  <a:pt x="126" y="1"/>
                  <a:pt x="126" y="0"/>
                  <a:pt x="127" y="0"/>
                </a:cubicBezTo>
                <a:cubicBezTo>
                  <a:pt x="129" y="0"/>
                  <a:pt x="131" y="1"/>
                  <a:pt x="132" y="2"/>
                </a:cubicBezTo>
                <a:cubicBezTo>
                  <a:pt x="133" y="3"/>
                  <a:pt x="133" y="4"/>
                  <a:pt x="133" y="5"/>
                </a:cubicBezTo>
                <a:cubicBezTo>
                  <a:pt x="134" y="7"/>
                  <a:pt x="133" y="8"/>
                  <a:pt x="133" y="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68" name="Freeform 266"/>
          <p:cNvSpPr>
            <a:spLocks noEditPoints="1"/>
          </p:cNvSpPr>
          <p:nvPr/>
        </p:nvSpPr>
        <p:spPr bwMode="auto">
          <a:xfrm>
            <a:off x="8754962" y="4647315"/>
            <a:ext cx="237003" cy="236990"/>
          </a:xfrm>
          <a:custGeom>
            <a:avLst/>
            <a:gdLst>
              <a:gd name="T0" fmla="*/ 158 w 158"/>
              <a:gd name="T1" fmla="*/ 112 h 158"/>
              <a:gd name="T2" fmla="*/ 158 w 158"/>
              <a:gd name="T3" fmla="*/ 130 h 158"/>
              <a:gd name="T4" fmla="*/ 157 w 158"/>
              <a:gd name="T5" fmla="*/ 133 h 158"/>
              <a:gd name="T6" fmla="*/ 155 w 158"/>
              <a:gd name="T7" fmla="*/ 133 h 158"/>
              <a:gd name="T8" fmla="*/ 134 w 158"/>
              <a:gd name="T9" fmla="*/ 133 h 158"/>
              <a:gd name="T10" fmla="*/ 134 w 158"/>
              <a:gd name="T11" fmla="*/ 155 h 158"/>
              <a:gd name="T12" fmla="*/ 133 w 158"/>
              <a:gd name="T13" fmla="*/ 157 h 158"/>
              <a:gd name="T14" fmla="*/ 131 w 158"/>
              <a:gd name="T15" fmla="*/ 158 h 158"/>
              <a:gd name="T16" fmla="*/ 112 w 158"/>
              <a:gd name="T17" fmla="*/ 158 h 158"/>
              <a:gd name="T18" fmla="*/ 110 w 158"/>
              <a:gd name="T19" fmla="*/ 157 h 158"/>
              <a:gd name="T20" fmla="*/ 109 w 158"/>
              <a:gd name="T21" fmla="*/ 155 h 158"/>
              <a:gd name="T22" fmla="*/ 109 w 158"/>
              <a:gd name="T23" fmla="*/ 133 h 158"/>
              <a:gd name="T24" fmla="*/ 28 w 158"/>
              <a:gd name="T25" fmla="*/ 133 h 158"/>
              <a:gd name="T26" fmla="*/ 26 w 158"/>
              <a:gd name="T27" fmla="*/ 133 h 158"/>
              <a:gd name="T28" fmla="*/ 25 w 158"/>
              <a:gd name="T29" fmla="*/ 130 h 158"/>
              <a:gd name="T30" fmla="*/ 25 w 158"/>
              <a:gd name="T31" fmla="*/ 49 h 158"/>
              <a:gd name="T32" fmla="*/ 4 w 158"/>
              <a:gd name="T33" fmla="*/ 49 h 158"/>
              <a:gd name="T34" fmla="*/ 1 w 158"/>
              <a:gd name="T35" fmla="*/ 48 h 158"/>
              <a:gd name="T36" fmla="*/ 0 w 158"/>
              <a:gd name="T37" fmla="*/ 46 h 158"/>
              <a:gd name="T38" fmla="*/ 0 w 158"/>
              <a:gd name="T39" fmla="*/ 28 h 158"/>
              <a:gd name="T40" fmla="*/ 1 w 158"/>
              <a:gd name="T41" fmla="*/ 25 h 158"/>
              <a:gd name="T42" fmla="*/ 4 w 158"/>
              <a:gd name="T43" fmla="*/ 25 h 158"/>
              <a:gd name="T44" fmla="*/ 25 w 158"/>
              <a:gd name="T45" fmla="*/ 25 h 158"/>
              <a:gd name="T46" fmla="*/ 25 w 158"/>
              <a:gd name="T47" fmla="*/ 3 h 158"/>
              <a:gd name="T48" fmla="*/ 26 w 158"/>
              <a:gd name="T49" fmla="*/ 1 h 158"/>
              <a:gd name="T50" fmla="*/ 28 w 158"/>
              <a:gd name="T51" fmla="*/ 0 h 158"/>
              <a:gd name="T52" fmla="*/ 46 w 158"/>
              <a:gd name="T53" fmla="*/ 0 h 158"/>
              <a:gd name="T54" fmla="*/ 48 w 158"/>
              <a:gd name="T55" fmla="*/ 1 h 158"/>
              <a:gd name="T56" fmla="*/ 49 w 158"/>
              <a:gd name="T57" fmla="*/ 3 h 158"/>
              <a:gd name="T58" fmla="*/ 49 w 158"/>
              <a:gd name="T59" fmla="*/ 25 h 158"/>
              <a:gd name="T60" fmla="*/ 129 w 158"/>
              <a:gd name="T61" fmla="*/ 25 h 158"/>
              <a:gd name="T62" fmla="*/ 153 w 158"/>
              <a:gd name="T63" fmla="*/ 1 h 158"/>
              <a:gd name="T64" fmla="*/ 155 w 158"/>
              <a:gd name="T65" fmla="*/ 0 h 158"/>
              <a:gd name="T66" fmla="*/ 157 w 158"/>
              <a:gd name="T67" fmla="*/ 1 h 158"/>
              <a:gd name="T68" fmla="*/ 158 w 158"/>
              <a:gd name="T69" fmla="*/ 3 h 158"/>
              <a:gd name="T70" fmla="*/ 157 w 158"/>
              <a:gd name="T71" fmla="*/ 6 h 158"/>
              <a:gd name="T72" fmla="*/ 134 w 158"/>
              <a:gd name="T73" fmla="*/ 29 h 158"/>
              <a:gd name="T74" fmla="*/ 134 w 158"/>
              <a:gd name="T75" fmla="*/ 109 h 158"/>
              <a:gd name="T76" fmla="*/ 155 w 158"/>
              <a:gd name="T77" fmla="*/ 109 h 158"/>
              <a:gd name="T78" fmla="*/ 157 w 158"/>
              <a:gd name="T79" fmla="*/ 110 h 158"/>
              <a:gd name="T80" fmla="*/ 158 w 158"/>
              <a:gd name="T81" fmla="*/ 112 h 158"/>
              <a:gd name="T82" fmla="*/ 49 w 158"/>
              <a:gd name="T83" fmla="*/ 105 h 158"/>
              <a:gd name="T84" fmla="*/ 105 w 158"/>
              <a:gd name="T85" fmla="*/ 49 h 158"/>
              <a:gd name="T86" fmla="*/ 49 w 158"/>
              <a:gd name="T87" fmla="*/ 49 h 158"/>
              <a:gd name="T88" fmla="*/ 49 w 158"/>
              <a:gd name="T89" fmla="*/ 105 h 158"/>
              <a:gd name="T90" fmla="*/ 53 w 158"/>
              <a:gd name="T91" fmla="*/ 109 h 158"/>
              <a:gd name="T92" fmla="*/ 109 w 158"/>
              <a:gd name="T93" fmla="*/ 109 h 158"/>
              <a:gd name="T94" fmla="*/ 109 w 158"/>
              <a:gd name="T95" fmla="*/ 53 h 158"/>
              <a:gd name="T96" fmla="*/ 53 w 158"/>
              <a:gd name="T97" fmla="*/ 10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8" h="158">
                <a:moveTo>
                  <a:pt x="158" y="112"/>
                </a:moveTo>
                <a:cubicBezTo>
                  <a:pt x="158" y="130"/>
                  <a:pt x="158" y="130"/>
                  <a:pt x="158" y="130"/>
                </a:cubicBezTo>
                <a:cubicBezTo>
                  <a:pt x="158" y="131"/>
                  <a:pt x="158" y="132"/>
                  <a:pt x="157" y="133"/>
                </a:cubicBezTo>
                <a:cubicBezTo>
                  <a:pt x="156" y="133"/>
                  <a:pt x="156" y="133"/>
                  <a:pt x="155" y="133"/>
                </a:cubicBezTo>
                <a:cubicBezTo>
                  <a:pt x="134" y="133"/>
                  <a:pt x="134" y="133"/>
                  <a:pt x="134" y="133"/>
                </a:cubicBezTo>
                <a:cubicBezTo>
                  <a:pt x="134" y="155"/>
                  <a:pt x="134" y="155"/>
                  <a:pt x="134" y="155"/>
                </a:cubicBezTo>
                <a:cubicBezTo>
                  <a:pt x="134" y="155"/>
                  <a:pt x="133" y="156"/>
                  <a:pt x="133" y="157"/>
                </a:cubicBezTo>
                <a:cubicBezTo>
                  <a:pt x="132" y="157"/>
                  <a:pt x="131" y="158"/>
                  <a:pt x="131" y="158"/>
                </a:cubicBezTo>
                <a:cubicBezTo>
                  <a:pt x="112" y="158"/>
                  <a:pt x="112" y="158"/>
                  <a:pt x="112" y="158"/>
                </a:cubicBezTo>
                <a:cubicBezTo>
                  <a:pt x="112" y="158"/>
                  <a:pt x="111" y="157"/>
                  <a:pt x="110" y="157"/>
                </a:cubicBezTo>
                <a:cubicBezTo>
                  <a:pt x="110" y="156"/>
                  <a:pt x="109" y="155"/>
                  <a:pt x="109" y="155"/>
                </a:cubicBezTo>
                <a:cubicBezTo>
                  <a:pt x="109" y="133"/>
                  <a:pt x="109" y="133"/>
                  <a:pt x="109" y="133"/>
                </a:cubicBezTo>
                <a:cubicBezTo>
                  <a:pt x="28" y="133"/>
                  <a:pt x="28" y="133"/>
                  <a:pt x="28" y="133"/>
                </a:cubicBezTo>
                <a:cubicBezTo>
                  <a:pt x="27" y="133"/>
                  <a:pt x="26" y="133"/>
                  <a:pt x="26" y="133"/>
                </a:cubicBezTo>
                <a:cubicBezTo>
                  <a:pt x="25" y="132"/>
                  <a:pt x="25" y="131"/>
                  <a:pt x="25" y="130"/>
                </a:cubicBezTo>
                <a:cubicBezTo>
                  <a:pt x="25" y="49"/>
                  <a:pt x="25" y="49"/>
                  <a:pt x="25" y="49"/>
                </a:cubicBezTo>
                <a:cubicBezTo>
                  <a:pt x="4" y="49"/>
                  <a:pt x="4" y="49"/>
                  <a:pt x="4" y="49"/>
                </a:cubicBezTo>
                <a:cubicBezTo>
                  <a:pt x="3" y="49"/>
                  <a:pt x="2" y="48"/>
                  <a:pt x="1" y="48"/>
                </a:cubicBezTo>
                <a:cubicBezTo>
                  <a:pt x="1" y="47"/>
                  <a:pt x="0" y="47"/>
                  <a:pt x="0" y="46"/>
                </a:cubicBezTo>
                <a:cubicBezTo>
                  <a:pt x="0" y="28"/>
                  <a:pt x="0" y="28"/>
                  <a:pt x="0" y="28"/>
                </a:cubicBezTo>
                <a:cubicBezTo>
                  <a:pt x="0" y="27"/>
                  <a:pt x="1" y="26"/>
                  <a:pt x="1" y="25"/>
                </a:cubicBezTo>
                <a:cubicBezTo>
                  <a:pt x="2" y="25"/>
                  <a:pt x="3" y="25"/>
                  <a:pt x="4" y="25"/>
                </a:cubicBezTo>
                <a:cubicBezTo>
                  <a:pt x="25" y="25"/>
                  <a:pt x="25" y="25"/>
                  <a:pt x="25" y="25"/>
                </a:cubicBezTo>
                <a:cubicBezTo>
                  <a:pt x="25" y="3"/>
                  <a:pt x="25" y="3"/>
                  <a:pt x="25" y="3"/>
                </a:cubicBezTo>
                <a:cubicBezTo>
                  <a:pt x="25" y="2"/>
                  <a:pt x="25" y="2"/>
                  <a:pt x="26" y="1"/>
                </a:cubicBezTo>
                <a:cubicBezTo>
                  <a:pt x="26" y="1"/>
                  <a:pt x="27" y="0"/>
                  <a:pt x="28" y="0"/>
                </a:cubicBezTo>
                <a:cubicBezTo>
                  <a:pt x="46" y="0"/>
                  <a:pt x="46" y="0"/>
                  <a:pt x="46" y="0"/>
                </a:cubicBezTo>
                <a:cubicBezTo>
                  <a:pt x="47" y="0"/>
                  <a:pt x="47" y="1"/>
                  <a:pt x="48" y="1"/>
                </a:cubicBezTo>
                <a:cubicBezTo>
                  <a:pt x="49" y="2"/>
                  <a:pt x="49" y="2"/>
                  <a:pt x="49" y="3"/>
                </a:cubicBezTo>
                <a:cubicBezTo>
                  <a:pt x="49" y="25"/>
                  <a:pt x="49" y="25"/>
                  <a:pt x="49" y="25"/>
                </a:cubicBezTo>
                <a:cubicBezTo>
                  <a:pt x="129" y="25"/>
                  <a:pt x="129" y="25"/>
                  <a:pt x="129" y="25"/>
                </a:cubicBezTo>
                <a:cubicBezTo>
                  <a:pt x="153" y="1"/>
                  <a:pt x="153" y="1"/>
                  <a:pt x="153" y="1"/>
                </a:cubicBezTo>
                <a:cubicBezTo>
                  <a:pt x="153" y="1"/>
                  <a:pt x="154" y="0"/>
                  <a:pt x="155" y="0"/>
                </a:cubicBezTo>
                <a:cubicBezTo>
                  <a:pt x="156" y="0"/>
                  <a:pt x="156" y="1"/>
                  <a:pt x="157" y="1"/>
                </a:cubicBezTo>
                <a:cubicBezTo>
                  <a:pt x="158" y="2"/>
                  <a:pt x="158" y="3"/>
                  <a:pt x="158" y="3"/>
                </a:cubicBezTo>
                <a:cubicBezTo>
                  <a:pt x="158" y="4"/>
                  <a:pt x="158" y="5"/>
                  <a:pt x="157" y="6"/>
                </a:cubicBezTo>
                <a:cubicBezTo>
                  <a:pt x="134" y="29"/>
                  <a:pt x="134" y="29"/>
                  <a:pt x="134" y="29"/>
                </a:cubicBezTo>
                <a:cubicBezTo>
                  <a:pt x="134" y="109"/>
                  <a:pt x="134" y="109"/>
                  <a:pt x="134" y="109"/>
                </a:cubicBezTo>
                <a:cubicBezTo>
                  <a:pt x="155" y="109"/>
                  <a:pt x="155" y="109"/>
                  <a:pt x="155" y="109"/>
                </a:cubicBezTo>
                <a:cubicBezTo>
                  <a:pt x="156" y="109"/>
                  <a:pt x="156" y="110"/>
                  <a:pt x="157" y="110"/>
                </a:cubicBezTo>
                <a:cubicBezTo>
                  <a:pt x="158" y="111"/>
                  <a:pt x="158" y="111"/>
                  <a:pt x="158" y="112"/>
                </a:cubicBezTo>
                <a:close/>
                <a:moveTo>
                  <a:pt x="49" y="105"/>
                </a:moveTo>
                <a:cubicBezTo>
                  <a:pt x="105" y="49"/>
                  <a:pt x="105" y="49"/>
                  <a:pt x="105" y="49"/>
                </a:cubicBezTo>
                <a:cubicBezTo>
                  <a:pt x="49" y="49"/>
                  <a:pt x="49" y="49"/>
                  <a:pt x="49" y="49"/>
                </a:cubicBezTo>
                <a:lnTo>
                  <a:pt x="49" y="105"/>
                </a:lnTo>
                <a:close/>
                <a:moveTo>
                  <a:pt x="53" y="109"/>
                </a:moveTo>
                <a:cubicBezTo>
                  <a:pt x="109" y="109"/>
                  <a:pt x="109" y="109"/>
                  <a:pt x="109" y="109"/>
                </a:cubicBezTo>
                <a:cubicBezTo>
                  <a:pt x="109" y="53"/>
                  <a:pt x="109" y="53"/>
                  <a:pt x="109" y="53"/>
                </a:cubicBezTo>
                <a:lnTo>
                  <a:pt x="53" y="109"/>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69" name="Freeform 267"/>
          <p:cNvSpPr>
            <a:spLocks noEditPoints="1"/>
          </p:cNvSpPr>
          <p:nvPr/>
        </p:nvSpPr>
        <p:spPr bwMode="auto">
          <a:xfrm>
            <a:off x="9060330" y="4647316"/>
            <a:ext cx="148127" cy="221039"/>
          </a:xfrm>
          <a:custGeom>
            <a:avLst/>
            <a:gdLst>
              <a:gd name="T0" fmla="*/ 94 w 97"/>
              <a:gd name="T1" fmla="*/ 40 h 146"/>
              <a:gd name="T2" fmla="*/ 66 w 97"/>
              <a:gd name="T3" fmla="*/ 85 h 146"/>
              <a:gd name="T4" fmla="*/ 31 w 97"/>
              <a:gd name="T5" fmla="*/ 100 h 146"/>
              <a:gd name="T6" fmla="*/ 27 w 97"/>
              <a:gd name="T7" fmla="*/ 112 h 146"/>
              <a:gd name="T8" fmla="*/ 36 w 97"/>
              <a:gd name="T9" fmla="*/ 127 h 146"/>
              <a:gd name="T10" fmla="*/ 18 w 97"/>
              <a:gd name="T11" fmla="*/ 146 h 146"/>
              <a:gd name="T12" fmla="*/ 0 w 97"/>
              <a:gd name="T13" fmla="*/ 127 h 146"/>
              <a:gd name="T14" fmla="*/ 9 w 97"/>
              <a:gd name="T15" fmla="*/ 112 h 146"/>
              <a:gd name="T16" fmla="*/ 2 w 97"/>
              <a:gd name="T17" fmla="*/ 28 h 146"/>
              <a:gd name="T18" fmla="*/ 5 w 97"/>
              <a:gd name="T19" fmla="*/ 6 h 146"/>
              <a:gd name="T20" fmla="*/ 31 w 97"/>
              <a:gd name="T21" fmla="*/ 6 h 146"/>
              <a:gd name="T22" fmla="*/ 34 w 97"/>
              <a:gd name="T23" fmla="*/ 28 h 146"/>
              <a:gd name="T24" fmla="*/ 27 w 97"/>
              <a:gd name="T25" fmla="*/ 81 h 146"/>
              <a:gd name="T26" fmla="*/ 50 w 97"/>
              <a:gd name="T27" fmla="*/ 73 h 146"/>
              <a:gd name="T28" fmla="*/ 62 w 97"/>
              <a:gd name="T29" fmla="*/ 66 h 146"/>
              <a:gd name="T30" fmla="*/ 69 w 97"/>
              <a:gd name="T31" fmla="*/ 55 h 146"/>
              <a:gd name="T32" fmla="*/ 63 w 97"/>
              <a:gd name="T33" fmla="*/ 40 h 146"/>
              <a:gd name="T34" fmla="*/ 66 w 97"/>
              <a:gd name="T35" fmla="*/ 18 h 146"/>
              <a:gd name="T36" fmla="*/ 91 w 97"/>
              <a:gd name="T37" fmla="*/ 18 h 146"/>
              <a:gd name="T38" fmla="*/ 24 w 97"/>
              <a:gd name="T39" fmla="*/ 25 h 146"/>
              <a:gd name="T40" fmla="*/ 24 w 97"/>
              <a:gd name="T41" fmla="*/ 12 h 146"/>
              <a:gd name="T42" fmla="*/ 12 w 97"/>
              <a:gd name="T43" fmla="*/ 12 h 146"/>
              <a:gd name="T44" fmla="*/ 12 w 97"/>
              <a:gd name="T45" fmla="*/ 25 h 146"/>
              <a:gd name="T46" fmla="*/ 24 w 97"/>
              <a:gd name="T47" fmla="*/ 25 h 146"/>
              <a:gd name="T48" fmla="*/ 27 w 97"/>
              <a:gd name="T49" fmla="*/ 127 h 146"/>
              <a:gd name="T50" fmla="*/ 18 w 97"/>
              <a:gd name="T51" fmla="*/ 118 h 146"/>
              <a:gd name="T52" fmla="*/ 9 w 97"/>
              <a:gd name="T53" fmla="*/ 127 h 146"/>
              <a:gd name="T54" fmla="*/ 18 w 97"/>
              <a:gd name="T55" fmla="*/ 136 h 146"/>
              <a:gd name="T56" fmla="*/ 85 w 97"/>
              <a:gd name="T57" fmla="*/ 37 h 146"/>
              <a:gd name="T58" fmla="*/ 85 w 97"/>
              <a:gd name="T59" fmla="*/ 24 h 146"/>
              <a:gd name="T60" fmla="*/ 72 w 97"/>
              <a:gd name="T61" fmla="*/ 24 h 146"/>
              <a:gd name="T62" fmla="*/ 72 w 97"/>
              <a:gd name="T63" fmla="*/ 37 h 146"/>
              <a:gd name="T64" fmla="*/ 85 w 97"/>
              <a:gd name="T65" fmla="*/ 3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 h="146">
                <a:moveTo>
                  <a:pt x="97" y="31"/>
                </a:moveTo>
                <a:cubicBezTo>
                  <a:pt x="97" y="34"/>
                  <a:pt x="96" y="37"/>
                  <a:pt x="94" y="40"/>
                </a:cubicBezTo>
                <a:cubicBezTo>
                  <a:pt x="92" y="42"/>
                  <a:pt x="90" y="45"/>
                  <a:pt x="88" y="46"/>
                </a:cubicBezTo>
                <a:cubicBezTo>
                  <a:pt x="87" y="64"/>
                  <a:pt x="80" y="77"/>
                  <a:pt x="66" y="85"/>
                </a:cubicBezTo>
                <a:cubicBezTo>
                  <a:pt x="62" y="88"/>
                  <a:pt x="55" y="90"/>
                  <a:pt x="47" y="93"/>
                </a:cubicBezTo>
                <a:cubicBezTo>
                  <a:pt x="39" y="96"/>
                  <a:pt x="34" y="98"/>
                  <a:pt x="31" y="100"/>
                </a:cubicBezTo>
                <a:cubicBezTo>
                  <a:pt x="28" y="102"/>
                  <a:pt x="27" y="105"/>
                  <a:pt x="27" y="109"/>
                </a:cubicBezTo>
                <a:cubicBezTo>
                  <a:pt x="27" y="112"/>
                  <a:pt x="27" y="112"/>
                  <a:pt x="27" y="112"/>
                </a:cubicBezTo>
                <a:cubicBezTo>
                  <a:pt x="30" y="113"/>
                  <a:pt x="32" y="115"/>
                  <a:pt x="34" y="118"/>
                </a:cubicBezTo>
                <a:cubicBezTo>
                  <a:pt x="35" y="121"/>
                  <a:pt x="36" y="124"/>
                  <a:pt x="36" y="127"/>
                </a:cubicBezTo>
                <a:cubicBezTo>
                  <a:pt x="36" y="132"/>
                  <a:pt x="34" y="137"/>
                  <a:pt x="31" y="140"/>
                </a:cubicBezTo>
                <a:cubicBezTo>
                  <a:pt x="27" y="144"/>
                  <a:pt x="23" y="146"/>
                  <a:pt x="18" y="146"/>
                </a:cubicBezTo>
                <a:cubicBezTo>
                  <a:pt x="13" y="146"/>
                  <a:pt x="9" y="144"/>
                  <a:pt x="5" y="140"/>
                </a:cubicBezTo>
                <a:cubicBezTo>
                  <a:pt x="2" y="137"/>
                  <a:pt x="0" y="132"/>
                  <a:pt x="0" y="127"/>
                </a:cubicBezTo>
                <a:cubicBezTo>
                  <a:pt x="0" y="124"/>
                  <a:pt x="1" y="121"/>
                  <a:pt x="2" y="118"/>
                </a:cubicBezTo>
                <a:cubicBezTo>
                  <a:pt x="4" y="115"/>
                  <a:pt x="6" y="113"/>
                  <a:pt x="9" y="112"/>
                </a:cubicBezTo>
                <a:cubicBezTo>
                  <a:pt x="9" y="34"/>
                  <a:pt x="9" y="34"/>
                  <a:pt x="9" y="34"/>
                </a:cubicBezTo>
                <a:cubicBezTo>
                  <a:pt x="6" y="33"/>
                  <a:pt x="4" y="30"/>
                  <a:pt x="2" y="28"/>
                </a:cubicBezTo>
                <a:cubicBezTo>
                  <a:pt x="1" y="25"/>
                  <a:pt x="0" y="22"/>
                  <a:pt x="0" y="18"/>
                </a:cubicBezTo>
                <a:cubicBezTo>
                  <a:pt x="0" y="13"/>
                  <a:pt x="2" y="9"/>
                  <a:pt x="5" y="6"/>
                </a:cubicBezTo>
                <a:cubicBezTo>
                  <a:pt x="9" y="2"/>
                  <a:pt x="13" y="0"/>
                  <a:pt x="18" y="0"/>
                </a:cubicBezTo>
                <a:cubicBezTo>
                  <a:pt x="23" y="0"/>
                  <a:pt x="27" y="2"/>
                  <a:pt x="31" y="6"/>
                </a:cubicBezTo>
                <a:cubicBezTo>
                  <a:pt x="34" y="9"/>
                  <a:pt x="36" y="13"/>
                  <a:pt x="36" y="18"/>
                </a:cubicBezTo>
                <a:cubicBezTo>
                  <a:pt x="36" y="22"/>
                  <a:pt x="35" y="25"/>
                  <a:pt x="34" y="28"/>
                </a:cubicBezTo>
                <a:cubicBezTo>
                  <a:pt x="32" y="30"/>
                  <a:pt x="30" y="33"/>
                  <a:pt x="27" y="34"/>
                </a:cubicBezTo>
                <a:cubicBezTo>
                  <a:pt x="27" y="81"/>
                  <a:pt x="27" y="81"/>
                  <a:pt x="27" y="81"/>
                </a:cubicBezTo>
                <a:cubicBezTo>
                  <a:pt x="30" y="80"/>
                  <a:pt x="35" y="78"/>
                  <a:pt x="42" y="76"/>
                </a:cubicBezTo>
                <a:cubicBezTo>
                  <a:pt x="45" y="75"/>
                  <a:pt x="48" y="74"/>
                  <a:pt x="50" y="73"/>
                </a:cubicBezTo>
                <a:cubicBezTo>
                  <a:pt x="52" y="72"/>
                  <a:pt x="54" y="71"/>
                  <a:pt x="57" y="70"/>
                </a:cubicBezTo>
                <a:cubicBezTo>
                  <a:pt x="59" y="69"/>
                  <a:pt x="61" y="68"/>
                  <a:pt x="62" y="66"/>
                </a:cubicBezTo>
                <a:cubicBezTo>
                  <a:pt x="63" y="65"/>
                  <a:pt x="65" y="63"/>
                  <a:pt x="66" y="61"/>
                </a:cubicBezTo>
                <a:cubicBezTo>
                  <a:pt x="67" y="60"/>
                  <a:pt x="68" y="57"/>
                  <a:pt x="69" y="55"/>
                </a:cubicBezTo>
                <a:cubicBezTo>
                  <a:pt x="69" y="52"/>
                  <a:pt x="69" y="50"/>
                  <a:pt x="69" y="46"/>
                </a:cubicBezTo>
                <a:cubicBezTo>
                  <a:pt x="67" y="45"/>
                  <a:pt x="64" y="42"/>
                  <a:pt x="63" y="40"/>
                </a:cubicBezTo>
                <a:cubicBezTo>
                  <a:pt x="61" y="37"/>
                  <a:pt x="60" y="34"/>
                  <a:pt x="60" y="31"/>
                </a:cubicBezTo>
                <a:cubicBezTo>
                  <a:pt x="60" y="26"/>
                  <a:pt x="62" y="21"/>
                  <a:pt x="66" y="18"/>
                </a:cubicBezTo>
                <a:cubicBezTo>
                  <a:pt x="69" y="14"/>
                  <a:pt x="73" y="12"/>
                  <a:pt x="78" y="12"/>
                </a:cubicBezTo>
                <a:cubicBezTo>
                  <a:pt x="83" y="12"/>
                  <a:pt x="88" y="14"/>
                  <a:pt x="91" y="18"/>
                </a:cubicBezTo>
                <a:cubicBezTo>
                  <a:pt x="95" y="21"/>
                  <a:pt x="97" y="26"/>
                  <a:pt x="97" y="31"/>
                </a:cubicBezTo>
                <a:close/>
                <a:moveTo>
                  <a:pt x="24" y="25"/>
                </a:moveTo>
                <a:cubicBezTo>
                  <a:pt x="26" y="23"/>
                  <a:pt x="27" y="21"/>
                  <a:pt x="27" y="18"/>
                </a:cubicBezTo>
                <a:cubicBezTo>
                  <a:pt x="27" y="16"/>
                  <a:pt x="26" y="14"/>
                  <a:pt x="24" y="12"/>
                </a:cubicBezTo>
                <a:cubicBezTo>
                  <a:pt x="23" y="10"/>
                  <a:pt x="20" y="9"/>
                  <a:pt x="18" y="9"/>
                </a:cubicBezTo>
                <a:cubicBezTo>
                  <a:pt x="15" y="9"/>
                  <a:pt x="13" y="10"/>
                  <a:pt x="12" y="12"/>
                </a:cubicBezTo>
                <a:cubicBezTo>
                  <a:pt x="10" y="14"/>
                  <a:pt x="9" y="16"/>
                  <a:pt x="9" y="18"/>
                </a:cubicBezTo>
                <a:cubicBezTo>
                  <a:pt x="9" y="21"/>
                  <a:pt x="10" y="23"/>
                  <a:pt x="12" y="25"/>
                </a:cubicBezTo>
                <a:cubicBezTo>
                  <a:pt x="13" y="27"/>
                  <a:pt x="15" y="28"/>
                  <a:pt x="18" y="28"/>
                </a:cubicBezTo>
                <a:cubicBezTo>
                  <a:pt x="20" y="28"/>
                  <a:pt x="23" y="27"/>
                  <a:pt x="24" y="25"/>
                </a:cubicBezTo>
                <a:close/>
                <a:moveTo>
                  <a:pt x="24" y="134"/>
                </a:moveTo>
                <a:cubicBezTo>
                  <a:pt x="26" y="132"/>
                  <a:pt x="27" y="130"/>
                  <a:pt x="27" y="127"/>
                </a:cubicBezTo>
                <a:cubicBezTo>
                  <a:pt x="27" y="125"/>
                  <a:pt x="26" y="123"/>
                  <a:pt x="24" y="121"/>
                </a:cubicBezTo>
                <a:cubicBezTo>
                  <a:pt x="23" y="119"/>
                  <a:pt x="20" y="118"/>
                  <a:pt x="18" y="118"/>
                </a:cubicBezTo>
                <a:cubicBezTo>
                  <a:pt x="15" y="118"/>
                  <a:pt x="13" y="119"/>
                  <a:pt x="12" y="121"/>
                </a:cubicBezTo>
                <a:cubicBezTo>
                  <a:pt x="10" y="123"/>
                  <a:pt x="9" y="125"/>
                  <a:pt x="9" y="127"/>
                </a:cubicBezTo>
                <a:cubicBezTo>
                  <a:pt x="9" y="130"/>
                  <a:pt x="10" y="132"/>
                  <a:pt x="12" y="134"/>
                </a:cubicBezTo>
                <a:cubicBezTo>
                  <a:pt x="13" y="136"/>
                  <a:pt x="15" y="136"/>
                  <a:pt x="18" y="136"/>
                </a:cubicBezTo>
                <a:cubicBezTo>
                  <a:pt x="20" y="136"/>
                  <a:pt x="23" y="136"/>
                  <a:pt x="24" y="134"/>
                </a:cubicBezTo>
                <a:close/>
                <a:moveTo>
                  <a:pt x="85" y="37"/>
                </a:moveTo>
                <a:cubicBezTo>
                  <a:pt x="87" y="35"/>
                  <a:pt x="88" y="33"/>
                  <a:pt x="88" y="31"/>
                </a:cubicBezTo>
                <a:cubicBezTo>
                  <a:pt x="88" y="28"/>
                  <a:pt x="87" y="26"/>
                  <a:pt x="85" y="24"/>
                </a:cubicBezTo>
                <a:cubicBezTo>
                  <a:pt x="83" y="22"/>
                  <a:pt x="81" y="21"/>
                  <a:pt x="78" y="21"/>
                </a:cubicBezTo>
                <a:cubicBezTo>
                  <a:pt x="76" y="21"/>
                  <a:pt x="74" y="22"/>
                  <a:pt x="72" y="24"/>
                </a:cubicBezTo>
                <a:cubicBezTo>
                  <a:pt x="70" y="26"/>
                  <a:pt x="69" y="28"/>
                  <a:pt x="69" y="31"/>
                </a:cubicBezTo>
                <a:cubicBezTo>
                  <a:pt x="69" y="33"/>
                  <a:pt x="70" y="35"/>
                  <a:pt x="72" y="37"/>
                </a:cubicBezTo>
                <a:cubicBezTo>
                  <a:pt x="74" y="39"/>
                  <a:pt x="76" y="40"/>
                  <a:pt x="78" y="40"/>
                </a:cubicBezTo>
                <a:cubicBezTo>
                  <a:pt x="81" y="40"/>
                  <a:pt x="83" y="39"/>
                  <a:pt x="85" y="37"/>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70" name="Freeform 268"/>
          <p:cNvSpPr>
            <a:spLocks noEditPoints="1"/>
          </p:cNvSpPr>
          <p:nvPr/>
        </p:nvSpPr>
        <p:spPr bwMode="auto">
          <a:xfrm>
            <a:off x="9274543" y="4629084"/>
            <a:ext cx="239283" cy="239270"/>
          </a:xfrm>
          <a:custGeom>
            <a:avLst/>
            <a:gdLst>
              <a:gd name="T0" fmla="*/ 36 w 157"/>
              <a:gd name="T1" fmla="*/ 103 h 158"/>
              <a:gd name="T2" fmla="*/ 33 w 157"/>
              <a:gd name="T3" fmla="*/ 106 h 158"/>
              <a:gd name="T4" fmla="*/ 0 w 157"/>
              <a:gd name="T5" fmla="*/ 105 h 158"/>
              <a:gd name="T6" fmla="*/ 0 w 157"/>
              <a:gd name="T7" fmla="*/ 101 h 158"/>
              <a:gd name="T8" fmla="*/ 33 w 157"/>
              <a:gd name="T9" fmla="*/ 100 h 158"/>
              <a:gd name="T10" fmla="*/ 97 w 157"/>
              <a:gd name="T11" fmla="*/ 47 h 158"/>
              <a:gd name="T12" fmla="*/ 49 w 157"/>
              <a:gd name="T13" fmla="*/ 23 h 158"/>
              <a:gd name="T14" fmla="*/ 36 w 157"/>
              <a:gd name="T15" fmla="*/ 22 h 158"/>
              <a:gd name="T16" fmla="*/ 19 w 157"/>
              <a:gd name="T17" fmla="*/ 43 h 158"/>
              <a:gd name="T18" fmla="*/ 48 w 157"/>
              <a:gd name="T19" fmla="*/ 75 h 158"/>
              <a:gd name="T20" fmla="*/ 41 w 157"/>
              <a:gd name="T21" fmla="*/ 94 h 158"/>
              <a:gd name="T22" fmla="*/ 1 w 157"/>
              <a:gd name="T23" fmla="*/ 43 h 158"/>
              <a:gd name="T24" fmla="*/ 23 w 157"/>
              <a:gd name="T25" fmla="*/ 10 h 158"/>
              <a:gd name="T26" fmla="*/ 61 w 157"/>
              <a:gd name="T27" fmla="*/ 10 h 158"/>
              <a:gd name="T28" fmla="*/ 97 w 157"/>
              <a:gd name="T29" fmla="*/ 47 h 158"/>
              <a:gd name="T30" fmla="*/ 17 w 157"/>
              <a:gd name="T31" fmla="*/ 145 h 158"/>
              <a:gd name="T32" fmla="*/ 13 w 157"/>
              <a:gd name="T33" fmla="*/ 145 h 158"/>
              <a:gd name="T34" fmla="*/ 13 w 157"/>
              <a:gd name="T35" fmla="*/ 140 h 158"/>
              <a:gd name="T36" fmla="*/ 39 w 157"/>
              <a:gd name="T37" fmla="*/ 115 h 158"/>
              <a:gd name="T38" fmla="*/ 42 w 157"/>
              <a:gd name="T39" fmla="*/ 118 h 158"/>
              <a:gd name="T40" fmla="*/ 57 w 157"/>
              <a:gd name="T41" fmla="*/ 124 h 158"/>
              <a:gd name="T42" fmla="*/ 56 w 157"/>
              <a:gd name="T43" fmla="*/ 157 h 158"/>
              <a:gd name="T44" fmla="*/ 52 w 157"/>
              <a:gd name="T45" fmla="*/ 157 h 158"/>
              <a:gd name="T46" fmla="*/ 51 w 157"/>
              <a:gd name="T47" fmla="*/ 124 h 158"/>
              <a:gd name="T48" fmla="*/ 54 w 157"/>
              <a:gd name="T49" fmla="*/ 121 h 158"/>
              <a:gd name="T50" fmla="*/ 57 w 157"/>
              <a:gd name="T51" fmla="*/ 124 h 158"/>
              <a:gd name="T52" fmla="*/ 147 w 157"/>
              <a:gd name="T53" fmla="*/ 134 h 158"/>
              <a:gd name="T54" fmla="*/ 114 w 157"/>
              <a:gd name="T55" fmla="*/ 156 h 158"/>
              <a:gd name="T56" fmla="*/ 63 w 157"/>
              <a:gd name="T57" fmla="*/ 116 h 158"/>
              <a:gd name="T58" fmla="*/ 82 w 157"/>
              <a:gd name="T59" fmla="*/ 109 h 158"/>
              <a:gd name="T60" fmla="*/ 114 w 157"/>
              <a:gd name="T61" fmla="*/ 138 h 158"/>
              <a:gd name="T62" fmla="*/ 135 w 157"/>
              <a:gd name="T63" fmla="*/ 122 h 158"/>
              <a:gd name="T64" fmla="*/ 135 w 157"/>
              <a:gd name="T65" fmla="*/ 109 h 158"/>
              <a:gd name="T66" fmla="*/ 110 w 157"/>
              <a:gd name="T67" fmla="*/ 60 h 158"/>
              <a:gd name="T68" fmla="*/ 147 w 157"/>
              <a:gd name="T69" fmla="*/ 96 h 158"/>
              <a:gd name="T70" fmla="*/ 105 w 157"/>
              <a:gd name="T71" fmla="*/ 3 h 158"/>
              <a:gd name="T72" fmla="*/ 105 w 157"/>
              <a:gd name="T73" fmla="*/ 36 h 158"/>
              <a:gd name="T74" fmla="*/ 100 w 157"/>
              <a:gd name="T75" fmla="*/ 36 h 158"/>
              <a:gd name="T76" fmla="*/ 99 w 157"/>
              <a:gd name="T77" fmla="*/ 3 h 158"/>
              <a:gd name="T78" fmla="*/ 102 w 157"/>
              <a:gd name="T79" fmla="*/ 0 h 158"/>
              <a:gd name="T80" fmla="*/ 105 w 157"/>
              <a:gd name="T81" fmla="*/ 3 h 158"/>
              <a:gd name="T82" fmla="*/ 120 w 157"/>
              <a:gd name="T83" fmla="*/ 42 h 158"/>
              <a:gd name="T84" fmla="*/ 115 w 157"/>
              <a:gd name="T85" fmla="*/ 42 h 158"/>
              <a:gd name="T86" fmla="*/ 115 w 157"/>
              <a:gd name="T87" fmla="*/ 37 h 158"/>
              <a:gd name="T88" fmla="*/ 142 w 157"/>
              <a:gd name="T89" fmla="*/ 12 h 158"/>
              <a:gd name="T90" fmla="*/ 145 w 157"/>
              <a:gd name="T91" fmla="*/ 15 h 158"/>
              <a:gd name="T92" fmla="*/ 156 w 157"/>
              <a:gd name="T93" fmla="*/ 52 h 158"/>
              <a:gd name="T94" fmla="*/ 156 w 157"/>
              <a:gd name="T95" fmla="*/ 57 h 158"/>
              <a:gd name="T96" fmla="*/ 124 w 157"/>
              <a:gd name="T97" fmla="*/ 58 h 158"/>
              <a:gd name="T98" fmla="*/ 121 w 157"/>
              <a:gd name="T99" fmla="*/ 55 h 158"/>
              <a:gd name="T100" fmla="*/ 124 w 157"/>
              <a:gd name="T101" fmla="*/ 52 h 158"/>
              <a:gd name="T102" fmla="*/ 156 w 157"/>
              <a:gd name="T103" fmla="*/ 5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58">
                <a:moveTo>
                  <a:pt x="35" y="101"/>
                </a:moveTo>
                <a:cubicBezTo>
                  <a:pt x="36" y="101"/>
                  <a:pt x="36" y="102"/>
                  <a:pt x="36" y="103"/>
                </a:cubicBezTo>
                <a:cubicBezTo>
                  <a:pt x="36" y="104"/>
                  <a:pt x="36" y="105"/>
                  <a:pt x="35" y="105"/>
                </a:cubicBezTo>
                <a:cubicBezTo>
                  <a:pt x="34" y="106"/>
                  <a:pt x="34" y="106"/>
                  <a:pt x="33" y="106"/>
                </a:cubicBezTo>
                <a:cubicBezTo>
                  <a:pt x="3" y="106"/>
                  <a:pt x="3" y="106"/>
                  <a:pt x="3" y="106"/>
                </a:cubicBezTo>
                <a:cubicBezTo>
                  <a:pt x="2" y="106"/>
                  <a:pt x="1" y="106"/>
                  <a:pt x="0" y="105"/>
                </a:cubicBezTo>
                <a:cubicBezTo>
                  <a:pt x="0" y="105"/>
                  <a:pt x="0" y="104"/>
                  <a:pt x="0" y="103"/>
                </a:cubicBezTo>
                <a:cubicBezTo>
                  <a:pt x="0" y="102"/>
                  <a:pt x="0" y="101"/>
                  <a:pt x="0" y="101"/>
                </a:cubicBezTo>
                <a:cubicBezTo>
                  <a:pt x="1" y="100"/>
                  <a:pt x="2" y="100"/>
                  <a:pt x="3" y="100"/>
                </a:cubicBezTo>
                <a:cubicBezTo>
                  <a:pt x="33" y="100"/>
                  <a:pt x="33" y="100"/>
                  <a:pt x="33" y="100"/>
                </a:cubicBezTo>
                <a:cubicBezTo>
                  <a:pt x="34" y="100"/>
                  <a:pt x="34" y="100"/>
                  <a:pt x="35" y="101"/>
                </a:cubicBezTo>
                <a:close/>
                <a:moveTo>
                  <a:pt x="97" y="47"/>
                </a:moveTo>
                <a:cubicBezTo>
                  <a:pt x="74" y="48"/>
                  <a:pt x="74" y="48"/>
                  <a:pt x="74" y="48"/>
                </a:cubicBezTo>
                <a:cubicBezTo>
                  <a:pt x="49" y="23"/>
                  <a:pt x="49" y="23"/>
                  <a:pt x="49" y="23"/>
                </a:cubicBezTo>
                <a:cubicBezTo>
                  <a:pt x="47" y="21"/>
                  <a:pt x="45" y="20"/>
                  <a:pt x="42" y="20"/>
                </a:cubicBezTo>
                <a:cubicBezTo>
                  <a:pt x="40" y="20"/>
                  <a:pt x="38" y="21"/>
                  <a:pt x="36" y="22"/>
                </a:cubicBezTo>
                <a:cubicBezTo>
                  <a:pt x="22" y="36"/>
                  <a:pt x="22" y="36"/>
                  <a:pt x="22" y="36"/>
                </a:cubicBezTo>
                <a:cubicBezTo>
                  <a:pt x="20" y="38"/>
                  <a:pt x="19" y="40"/>
                  <a:pt x="19" y="43"/>
                </a:cubicBezTo>
                <a:cubicBezTo>
                  <a:pt x="19" y="45"/>
                  <a:pt x="20" y="47"/>
                  <a:pt x="22" y="49"/>
                </a:cubicBezTo>
                <a:cubicBezTo>
                  <a:pt x="48" y="75"/>
                  <a:pt x="48" y="75"/>
                  <a:pt x="48" y="75"/>
                </a:cubicBezTo>
                <a:cubicBezTo>
                  <a:pt x="46" y="98"/>
                  <a:pt x="46" y="98"/>
                  <a:pt x="46" y="98"/>
                </a:cubicBezTo>
                <a:cubicBezTo>
                  <a:pt x="44" y="96"/>
                  <a:pt x="42" y="95"/>
                  <a:pt x="41" y="94"/>
                </a:cubicBezTo>
                <a:cubicBezTo>
                  <a:pt x="9" y="62"/>
                  <a:pt x="9" y="62"/>
                  <a:pt x="9" y="62"/>
                </a:cubicBezTo>
                <a:cubicBezTo>
                  <a:pt x="4" y="56"/>
                  <a:pt x="1" y="50"/>
                  <a:pt x="1" y="43"/>
                </a:cubicBezTo>
                <a:cubicBezTo>
                  <a:pt x="1" y="35"/>
                  <a:pt x="4" y="29"/>
                  <a:pt x="9" y="23"/>
                </a:cubicBezTo>
                <a:cubicBezTo>
                  <a:pt x="23" y="10"/>
                  <a:pt x="23" y="10"/>
                  <a:pt x="23" y="10"/>
                </a:cubicBezTo>
                <a:cubicBezTo>
                  <a:pt x="28" y="4"/>
                  <a:pt x="35" y="2"/>
                  <a:pt x="42" y="2"/>
                </a:cubicBezTo>
                <a:cubicBezTo>
                  <a:pt x="50" y="2"/>
                  <a:pt x="56" y="4"/>
                  <a:pt x="61" y="10"/>
                </a:cubicBezTo>
                <a:cubicBezTo>
                  <a:pt x="93" y="41"/>
                  <a:pt x="93" y="41"/>
                  <a:pt x="93" y="41"/>
                </a:cubicBezTo>
                <a:cubicBezTo>
                  <a:pt x="94" y="43"/>
                  <a:pt x="96" y="45"/>
                  <a:pt x="97" y="47"/>
                </a:cubicBezTo>
                <a:close/>
                <a:moveTo>
                  <a:pt x="41" y="120"/>
                </a:moveTo>
                <a:cubicBezTo>
                  <a:pt x="17" y="145"/>
                  <a:pt x="17" y="145"/>
                  <a:pt x="17" y="145"/>
                </a:cubicBezTo>
                <a:cubicBezTo>
                  <a:pt x="16" y="145"/>
                  <a:pt x="16" y="145"/>
                  <a:pt x="15" y="145"/>
                </a:cubicBezTo>
                <a:cubicBezTo>
                  <a:pt x="14" y="145"/>
                  <a:pt x="13" y="145"/>
                  <a:pt x="13" y="145"/>
                </a:cubicBezTo>
                <a:cubicBezTo>
                  <a:pt x="12" y="144"/>
                  <a:pt x="12" y="143"/>
                  <a:pt x="12" y="142"/>
                </a:cubicBezTo>
                <a:cubicBezTo>
                  <a:pt x="12" y="142"/>
                  <a:pt x="12" y="141"/>
                  <a:pt x="13" y="140"/>
                </a:cubicBezTo>
                <a:cubicBezTo>
                  <a:pt x="37" y="116"/>
                  <a:pt x="37" y="116"/>
                  <a:pt x="37" y="116"/>
                </a:cubicBezTo>
                <a:cubicBezTo>
                  <a:pt x="37" y="115"/>
                  <a:pt x="38" y="115"/>
                  <a:pt x="39" y="115"/>
                </a:cubicBezTo>
                <a:cubicBezTo>
                  <a:pt x="40" y="115"/>
                  <a:pt x="40" y="115"/>
                  <a:pt x="41" y="116"/>
                </a:cubicBezTo>
                <a:cubicBezTo>
                  <a:pt x="42" y="117"/>
                  <a:pt x="42" y="117"/>
                  <a:pt x="42" y="118"/>
                </a:cubicBezTo>
                <a:cubicBezTo>
                  <a:pt x="42" y="119"/>
                  <a:pt x="42" y="120"/>
                  <a:pt x="41" y="120"/>
                </a:cubicBezTo>
                <a:close/>
                <a:moveTo>
                  <a:pt x="57" y="124"/>
                </a:moveTo>
                <a:cubicBezTo>
                  <a:pt x="57" y="155"/>
                  <a:pt x="57" y="155"/>
                  <a:pt x="57" y="155"/>
                </a:cubicBezTo>
                <a:cubicBezTo>
                  <a:pt x="57" y="155"/>
                  <a:pt x="57" y="156"/>
                  <a:pt x="56" y="157"/>
                </a:cubicBezTo>
                <a:cubicBezTo>
                  <a:pt x="56" y="157"/>
                  <a:pt x="55" y="158"/>
                  <a:pt x="54" y="158"/>
                </a:cubicBezTo>
                <a:cubicBezTo>
                  <a:pt x="53" y="158"/>
                  <a:pt x="52" y="157"/>
                  <a:pt x="52" y="157"/>
                </a:cubicBezTo>
                <a:cubicBezTo>
                  <a:pt x="51" y="156"/>
                  <a:pt x="51" y="155"/>
                  <a:pt x="51" y="155"/>
                </a:cubicBezTo>
                <a:cubicBezTo>
                  <a:pt x="51" y="124"/>
                  <a:pt x="51" y="124"/>
                  <a:pt x="51" y="124"/>
                </a:cubicBezTo>
                <a:cubicBezTo>
                  <a:pt x="51" y="123"/>
                  <a:pt x="51" y="123"/>
                  <a:pt x="52" y="122"/>
                </a:cubicBezTo>
                <a:cubicBezTo>
                  <a:pt x="52" y="122"/>
                  <a:pt x="53" y="121"/>
                  <a:pt x="54" y="121"/>
                </a:cubicBezTo>
                <a:cubicBezTo>
                  <a:pt x="55" y="121"/>
                  <a:pt x="56" y="122"/>
                  <a:pt x="56" y="122"/>
                </a:cubicBezTo>
                <a:cubicBezTo>
                  <a:pt x="57" y="123"/>
                  <a:pt x="57" y="123"/>
                  <a:pt x="57" y="124"/>
                </a:cubicBezTo>
                <a:close/>
                <a:moveTo>
                  <a:pt x="155" y="115"/>
                </a:moveTo>
                <a:cubicBezTo>
                  <a:pt x="155" y="123"/>
                  <a:pt x="153" y="129"/>
                  <a:pt x="147" y="134"/>
                </a:cubicBezTo>
                <a:cubicBezTo>
                  <a:pt x="133" y="148"/>
                  <a:pt x="133" y="148"/>
                  <a:pt x="133" y="148"/>
                </a:cubicBezTo>
                <a:cubicBezTo>
                  <a:pt x="128" y="153"/>
                  <a:pt x="122" y="156"/>
                  <a:pt x="114" y="156"/>
                </a:cubicBezTo>
                <a:cubicBezTo>
                  <a:pt x="107" y="156"/>
                  <a:pt x="100" y="153"/>
                  <a:pt x="95" y="148"/>
                </a:cubicBezTo>
                <a:cubicBezTo>
                  <a:pt x="63" y="116"/>
                  <a:pt x="63" y="116"/>
                  <a:pt x="63" y="116"/>
                </a:cubicBezTo>
                <a:cubicBezTo>
                  <a:pt x="62" y="115"/>
                  <a:pt x="61" y="113"/>
                  <a:pt x="59" y="111"/>
                </a:cubicBezTo>
                <a:cubicBezTo>
                  <a:pt x="82" y="109"/>
                  <a:pt x="82" y="109"/>
                  <a:pt x="82" y="109"/>
                </a:cubicBezTo>
                <a:cubicBezTo>
                  <a:pt x="108" y="135"/>
                  <a:pt x="108" y="135"/>
                  <a:pt x="108" y="135"/>
                </a:cubicBezTo>
                <a:cubicBezTo>
                  <a:pt x="110" y="137"/>
                  <a:pt x="112" y="138"/>
                  <a:pt x="114" y="138"/>
                </a:cubicBezTo>
                <a:cubicBezTo>
                  <a:pt x="117" y="138"/>
                  <a:pt x="119" y="137"/>
                  <a:pt x="121" y="135"/>
                </a:cubicBezTo>
                <a:cubicBezTo>
                  <a:pt x="135" y="122"/>
                  <a:pt x="135" y="122"/>
                  <a:pt x="135" y="122"/>
                </a:cubicBezTo>
                <a:cubicBezTo>
                  <a:pt x="136" y="120"/>
                  <a:pt x="137" y="118"/>
                  <a:pt x="137" y="115"/>
                </a:cubicBezTo>
                <a:cubicBezTo>
                  <a:pt x="137" y="113"/>
                  <a:pt x="136" y="111"/>
                  <a:pt x="135" y="109"/>
                </a:cubicBezTo>
                <a:cubicBezTo>
                  <a:pt x="109" y="83"/>
                  <a:pt x="109" y="83"/>
                  <a:pt x="109" y="83"/>
                </a:cubicBezTo>
                <a:cubicBezTo>
                  <a:pt x="110" y="60"/>
                  <a:pt x="110" y="60"/>
                  <a:pt x="110" y="60"/>
                </a:cubicBezTo>
                <a:cubicBezTo>
                  <a:pt x="113" y="61"/>
                  <a:pt x="114" y="63"/>
                  <a:pt x="116" y="64"/>
                </a:cubicBezTo>
                <a:cubicBezTo>
                  <a:pt x="147" y="96"/>
                  <a:pt x="147" y="96"/>
                  <a:pt x="147" y="96"/>
                </a:cubicBezTo>
                <a:cubicBezTo>
                  <a:pt x="153" y="101"/>
                  <a:pt x="155" y="108"/>
                  <a:pt x="155" y="115"/>
                </a:cubicBezTo>
                <a:close/>
                <a:moveTo>
                  <a:pt x="105" y="3"/>
                </a:moveTo>
                <a:cubicBezTo>
                  <a:pt x="105" y="33"/>
                  <a:pt x="105" y="33"/>
                  <a:pt x="105" y="33"/>
                </a:cubicBezTo>
                <a:cubicBezTo>
                  <a:pt x="105" y="34"/>
                  <a:pt x="105" y="35"/>
                  <a:pt x="105" y="36"/>
                </a:cubicBezTo>
                <a:cubicBezTo>
                  <a:pt x="104" y="36"/>
                  <a:pt x="103" y="37"/>
                  <a:pt x="102" y="37"/>
                </a:cubicBezTo>
                <a:cubicBezTo>
                  <a:pt x="102" y="37"/>
                  <a:pt x="101" y="36"/>
                  <a:pt x="100" y="36"/>
                </a:cubicBezTo>
                <a:cubicBezTo>
                  <a:pt x="100" y="35"/>
                  <a:pt x="99" y="34"/>
                  <a:pt x="99" y="33"/>
                </a:cubicBezTo>
                <a:cubicBezTo>
                  <a:pt x="99" y="3"/>
                  <a:pt x="99" y="3"/>
                  <a:pt x="99" y="3"/>
                </a:cubicBezTo>
                <a:cubicBezTo>
                  <a:pt x="99" y="2"/>
                  <a:pt x="100" y="2"/>
                  <a:pt x="100" y="1"/>
                </a:cubicBezTo>
                <a:cubicBezTo>
                  <a:pt x="101" y="0"/>
                  <a:pt x="102" y="0"/>
                  <a:pt x="102" y="0"/>
                </a:cubicBezTo>
                <a:cubicBezTo>
                  <a:pt x="103" y="0"/>
                  <a:pt x="104" y="0"/>
                  <a:pt x="105" y="1"/>
                </a:cubicBezTo>
                <a:cubicBezTo>
                  <a:pt x="105" y="2"/>
                  <a:pt x="105" y="2"/>
                  <a:pt x="105" y="3"/>
                </a:cubicBezTo>
                <a:close/>
                <a:moveTo>
                  <a:pt x="144" y="18"/>
                </a:moveTo>
                <a:cubicBezTo>
                  <a:pt x="120" y="42"/>
                  <a:pt x="120" y="42"/>
                  <a:pt x="120" y="42"/>
                </a:cubicBezTo>
                <a:cubicBezTo>
                  <a:pt x="119" y="42"/>
                  <a:pt x="118" y="43"/>
                  <a:pt x="118" y="43"/>
                </a:cubicBezTo>
                <a:cubicBezTo>
                  <a:pt x="117" y="43"/>
                  <a:pt x="116" y="42"/>
                  <a:pt x="115" y="42"/>
                </a:cubicBezTo>
                <a:cubicBezTo>
                  <a:pt x="115" y="41"/>
                  <a:pt x="115" y="40"/>
                  <a:pt x="115" y="40"/>
                </a:cubicBezTo>
                <a:cubicBezTo>
                  <a:pt x="115" y="39"/>
                  <a:pt x="115" y="38"/>
                  <a:pt x="115" y="37"/>
                </a:cubicBezTo>
                <a:cubicBezTo>
                  <a:pt x="140" y="13"/>
                  <a:pt x="140" y="13"/>
                  <a:pt x="140" y="13"/>
                </a:cubicBezTo>
                <a:cubicBezTo>
                  <a:pt x="140" y="13"/>
                  <a:pt x="141" y="12"/>
                  <a:pt x="142" y="12"/>
                </a:cubicBezTo>
                <a:cubicBezTo>
                  <a:pt x="143" y="12"/>
                  <a:pt x="143" y="13"/>
                  <a:pt x="144" y="13"/>
                </a:cubicBezTo>
                <a:cubicBezTo>
                  <a:pt x="145" y="14"/>
                  <a:pt x="145" y="15"/>
                  <a:pt x="145" y="15"/>
                </a:cubicBezTo>
                <a:cubicBezTo>
                  <a:pt x="145" y="16"/>
                  <a:pt x="145" y="17"/>
                  <a:pt x="144" y="18"/>
                </a:cubicBezTo>
                <a:close/>
                <a:moveTo>
                  <a:pt x="156" y="52"/>
                </a:moveTo>
                <a:cubicBezTo>
                  <a:pt x="157" y="53"/>
                  <a:pt x="157" y="54"/>
                  <a:pt x="157" y="55"/>
                </a:cubicBezTo>
                <a:cubicBezTo>
                  <a:pt x="157" y="56"/>
                  <a:pt x="157" y="56"/>
                  <a:pt x="156" y="57"/>
                </a:cubicBezTo>
                <a:cubicBezTo>
                  <a:pt x="155" y="57"/>
                  <a:pt x="155" y="58"/>
                  <a:pt x="154" y="58"/>
                </a:cubicBezTo>
                <a:cubicBezTo>
                  <a:pt x="124" y="58"/>
                  <a:pt x="124" y="58"/>
                  <a:pt x="124" y="58"/>
                </a:cubicBezTo>
                <a:cubicBezTo>
                  <a:pt x="123" y="58"/>
                  <a:pt x="122" y="57"/>
                  <a:pt x="121" y="57"/>
                </a:cubicBezTo>
                <a:cubicBezTo>
                  <a:pt x="121" y="56"/>
                  <a:pt x="121" y="56"/>
                  <a:pt x="121" y="55"/>
                </a:cubicBezTo>
                <a:cubicBezTo>
                  <a:pt x="121" y="54"/>
                  <a:pt x="121" y="53"/>
                  <a:pt x="121" y="52"/>
                </a:cubicBezTo>
                <a:cubicBezTo>
                  <a:pt x="122" y="52"/>
                  <a:pt x="123" y="52"/>
                  <a:pt x="124" y="52"/>
                </a:cubicBezTo>
                <a:cubicBezTo>
                  <a:pt x="154" y="52"/>
                  <a:pt x="154" y="52"/>
                  <a:pt x="154" y="52"/>
                </a:cubicBezTo>
                <a:cubicBezTo>
                  <a:pt x="155" y="52"/>
                  <a:pt x="155" y="52"/>
                  <a:pt x="156" y="5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71" name="Freeform 269"/>
          <p:cNvSpPr>
            <a:spLocks noEditPoints="1"/>
          </p:cNvSpPr>
          <p:nvPr/>
        </p:nvSpPr>
        <p:spPr bwMode="auto">
          <a:xfrm>
            <a:off x="9593587" y="4665543"/>
            <a:ext cx="132174" cy="182299"/>
          </a:xfrm>
          <a:custGeom>
            <a:avLst/>
            <a:gdLst>
              <a:gd name="T0" fmla="*/ 87 w 87"/>
              <a:gd name="T1" fmla="*/ 38 h 121"/>
              <a:gd name="T2" fmla="*/ 86 w 87"/>
              <a:gd name="T3" fmla="*/ 48 h 121"/>
              <a:gd name="T4" fmla="*/ 83 w 87"/>
              <a:gd name="T5" fmla="*/ 55 h 121"/>
              <a:gd name="T6" fmla="*/ 77 w 87"/>
              <a:gd name="T7" fmla="*/ 61 h 121"/>
              <a:gd name="T8" fmla="*/ 72 w 87"/>
              <a:gd name="T9" fmla="*/ 65 h 121"/>
              <a:gd name="T10" fmla="*/ 66 w 87"/>
              <a:gd name="T11" fmla="*/ 68 h 121"/>
              <a:gd name="T12" fmla="*/ 60 w 87"/>
              <a:gd name="T13" fmla="*/ 74 h 121"/>
              <a:gd name="T14" fmla="*/ 57 w 87"/>
              <a:gd name="T15" fmla="*/ 81 h 121"/>
              <a:gd name="T16" fmla="*/ 56 w 87"/>
              <a:gd name="T17" fmla="*/ 84 h 121"/>
              <a:gd name="T18" fmla="*/ 53 w 87"/>
              <a:gd name="T19" fmla="*/ 85 h 121"/>
              <a:gd name="T20" fmla="*/ 31 w 87"/>
              <a:gd name="T21" fmla="*/ 85 h 121"/>
              <a:gd name="T22" fmla="*/ 28 w 87"/>
              <a:gd name="T23" fmla="*/ 83 h 121"/>
              <a:gd name="T24" fmla="*/ 27 w 87"/>
              <a:gd name="T25" fmla="*/ 80 h 121"/>
              <a:gd name="T26" fmla="*/ 27 w 87"/>
              <a:gd name="T27" fmla="*/ 76 h 121"/>
              <a:gd name="T28" fmla="*/ 33 w 87"/>
              <a:gd name="T29" fmla="*/ 61 h 121"/>
              <a:gd name="T30" fmla="*/ 47 w 87"/>
              <a:gd name="T31" fmla="*/ 51 h 121"/>
              <a:gd name="T32" fmla="*/ 55 w 87"/>
              <a:gd name="T33" fmla="*/ 45 h 121"/>
              <a:gd name="T34" fmla="*/ 57 w 87"/>
              <a:gd name="T35" fmla="*/ 38 h 121"/>
              <a:gd name="T36" fmla="*/ 53 w 87"/>
              <a:gd name="T37" fmla="*/ 31 h 121"/>
              <a:gd name="T38" fmla="*/ 43 w 87"/>
              <a:gd name="T39" fmla="*/ 28 h 121"/>
              <a:gd name="T40" fmla="*/ 32 w 87"/>
              <a:gd name="T41" fmla="*/ 31 h 121"/>
              <a:gd name="T42" fmla="*/ 22 w 87"/>
              <a:gd name="T43" fmla="*/ 42 h 121"/>
              <a:gd name="T44" fmla="*/ 19 w 87"/>
              <a:gd name="T45" fmla="*/ 43 h 121"/>
              <a:gd name="T46" fmla="*/ 17 w 87"/>
              <a:gd name="T47" fmla="*/ 42 h 121"/>
              <a:gd name="T48" fmla="*/ 1 w 87"/>
              <a:gd name="T49" fmla="*/ 31 h 121"/>
              <a:gd name="T50" fmla="*/ 0 w 87"/>
              <a:gd name="T51" fmla="*/ 28 h 121"/>
              <a:gd name="T52" fmla="*/ 1 w 87"/>
              <a:gd name="T53" fmla="*/ 26 h 121"/>
              <a:gd name="T54" fmla="*/ 44 w 87"/>
              <a:gd name="T55" fmla="*/ 0 h 121"/>
              <a:gd name="T56" fmla="*/ 60 w 87"/>
              <a:gd name="T57" fmla="*/ 3 h 121"/>
              <a:gd name="T58" fmla="*/ 73 w 87"/>
              <a:gd name="T59" fmla="*/ 11 h 121"/>
              <a:gd name="T60" fmla="*/ 83 w 87"/>
              <a:gd name="T61" fmla="*/ 23 h 121"/>
              <a:gd name="T62" fmla="*/ 87 w 87"/>
              <a:gd name="T63" fmla="*/ 38 h 121"/>
              <a:gd name="T64" fmla="*/ 57 w 87"/>
              <a:gd name="T65" fmla="*/ 95 h 121"/>
              <a:gd name="T66" fmla="*/ 57 w 87"/>
              <a:gd name="T67" fmla="*/ 118 h 121"/>
              <a:gd name="T68" fmla="*/ 56 w 87"/>
              <a:gd name="T69" fmla="*/ 120 h 121"/>
              <a:gd name="T70" fmla="*/ 54 w 87"/>
              <a:gd name="T71" fmla="*/ 121 h 121"/>
              <a:gd name="T72" fmla="*/ 31 w 87"/>
              <a:gd name="T73" fmla="*/ 121 h 121"/>
              <a:gd name="T74" fmla="*/ 28 w 87"/>
              <a:gd name="T75" fmla="*/ 120 h 121"/>
              <a:gd name="T76" fmla="*/ 27 w 87"/>
              <a:gd name="T77" fmla="*/ 118 h 121"/>
              <a:gd name="T78" fmla="*/ 27 w 87"/>
              <a:gd name="T79" fmla="*/ 95 h 121"/>
              <a:gd name="T80" fmla="*/ 28 w 87"/>
              <a:gd name="T81" fmla="*/ 92 h 121"/>
              <a:gd name="T82" fmla="*/ 31 w 87"/>
              <a:gd name="T83" fmla="*/ 91 h 121"/>
              <a:gd name="T84" fmla="*/ 54 w 87"/>
              <a:gd name="T85" fmla="*/ 91 h 121"/>
              <a:gd name="T86" fmla="*/ 56 w 87"/>
              <a:gd name="T87" fmla="*/ 92 h 121"/>
              <a:gd name="T88" fmla="*/ 57 w 87"/>
              <a:gd name="T89" fmla="*/ 9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 h="121">
                <a:moveTo>
                  <a:pt x="87" y="38"/>
                </a:moveTo>
                <a:cubicBezTo>
                  <a:pt x="87" y="42"/>
                  <a:pt x="87" y="45"/>
                  <a:pt x="86" y="48"/>
                </a:cubicBezTo>
                <a:cubicBezTo>
                  <a:pt x="85" y="51"/>
                  <a:pt x="84" y="53"/>
                  <a:pt x="83" y="55"/>
                </a:cubicBezTo>
                <a:cubicBezTo>
                  <a:pt x="81" y="57"/>
                  <a:pt x="80" y="59"/>
                  <a:pt x="77" y="61"/>
                </a:cubicBezTo>
                <a:cubicBezTo>
                  <a:pt x="75" y="63"/>
                  <a:pt x="73" y="64"/>
                  <a:pt x="72" y="65"/>
                </a:cubicBezTo>
                <a:cubicBezTo>
                  <a:pt x="71" y="66"/>
                  <a:pt x="69" y="67"/>
                  <a:pt x="66" y="68"/>
                </a:cubicBezTo>
                <a:cubicBezTo>
                  <a:pt x="64" y="70"/>
                  <a:pt x="61" y="72"/>
                  <a:pt x="60" y="74"/>
                </a:cubicBezTo>
                <a:cubicBezTo>
                  <a:pt x="58" y="77"/>
                  <a:pt x="57" y="79"/>
                  <a:pt x="57" y="81"/>
                </a:cubicBezTo>
                <a:cubicBezTo>
                  <a:pt x="57" y="82"/>
                  <a:pt x="57" y="83"/>
                  <a:pt x="56" y="84"/>
                </a:cubicBezTo>
                <a:cubicBezTo>
                  <a:pt x="55" y="85"/>
                  <a:pt x="54" y="85"/>
                  <a:pt x="53" y="85"/>
                </a:cubicBezTo>
                <a:cubicBezTo>
                  <a:pt x="31" y="85"/>
                  <a:pt x="31" y="85"/>
                  <a:pt x="31" y="85"/>
                </a:cubicBezTo>
                <a:cubicBezTo>
                  <a:pt x="30" y="85"/>
                  <a:pt x="29" y="85"/>
                  <a:pt x="28" y="83"/>
                </a:cubicBezTo>
                <a:cubicBezTo>
                  <a:pt x="27" y="82"/>
                  <a:pt x="27" y="81"/>
                  <a:pt x="27" y="80"/>
                </a:cubicBezTo>
                <a:cubicBezTo>
                  <a:pt x="27" y="76"/>
                  <a:pt x="27" y="76"/>
                  <a:pt x="27" y="76"/>
                </a:cubicBezTo>
                <a:cubicBezTo>
                  <a:pt x="27" y="70"/>
                  <a:pt x="29" y="65"/>
                  <a:pt x="33" y="61"/>
                </a:cubicBezTo>
                <a:cubicBezTo>
                  <a:pt x="37" y="56"/>
                  <a:pt x="42" y="53"/>
                  <a:pt x="47" y="51"/>
                </a:cubicBezTo>
                <a:cubicBezTo>
                  <a:pt x="51" y="49"/>
                  <a:pt x="53" y="47"/>
                  <a:pt x="55" y="45"/>
                </a:cubicBezTo>
                <a:cubicBezTo>
                  <a:pt x="56" y="43"/>
                  <a:pt x="57" y="41"/>
                  <a:pt x="57" y="38"/>
                </a:cubicBezTo>
                <a:cubicBezTo>
                  <a:pt x="57" y="35"/>
                  <a:pt x="56" y="33"/>
                  <a:pt x="53" y="31"/>
                </a:cubicBezTo>
                <a:cubicBezTo>
                  <a:pt x="50" y="29"/>
                  <a:pt x="46" y="28"/>
                  <a:pt x="43" y="28"/>
                </a:cubicBezTo>
                <a:cubicBezTo>
                  <a:pt x="38" y="28"/>
                  <a:pt x="35" y="29"/>
                  <a:pt x="32" y="31"/>
                </a:cubicBezTo>
                <a:cubicBezTo>
                  <a:pt x="30" y="32"/>
                  <a:pt x="27" y="36"/>
                  <a:pt x="22" y="42"/>
                </a:cubicBezTo>
                <a:cubicBezTo>
                  <a:pt x="21" y="43"/>
                  <a:pt x="20" y="43"/>
                  <a:pt x="19" y="43"/>
                </a:cubicBezTo>
                <a:cubicBezTo>
                  <a:pt x="19" y="43"/>
                  <a:pt x="18" y="43"/>
                  <a:pt x="17" y="42"/>
                </a:cubicBezTo>
                <a:cubicBezTo>
                  <a:pt x="1" y="31"/>
                  <a:pt x="1" y="31"/>
                  <a:pt x="1" y="31"/>
                </a:cubicBezTo>
                <a:cubicBezTo>
                  <a:pt x="1" y="30"/>
                  <a:pt x="0" y="29"/>
                  <a:pt x="0" y="28"/>
                </a:cubicBezTo>
                <a:cubicBezTo>
                  <a:pt x="0" y="27"/>
                  <a:pt x="0" y="26"/>
                  <a:pt x="1" y="26"/>
                </a:cubicBezTo>
                <a:cubicBezTo>
                  <a:pt x="11" y="9"/>
                  <a:pt x="25" y="0"/>
                  <a:pt x="44" y="0"/>
                </a:cubicBezTo>
                <a:cubicBezTo>
                  <a:pt x="49" y="0"/>
                  <a:pt x="54" y="1"/>
                  <a:pt x="60" y="3"/>
                </a:cubicBezTo>
                <a:cubicBezTo>
                  <a:pt x="65" y="5"/>
                  <a:pt x="69" y="8"/>
                  <a:pt x="73" y="11"/>
                </a:cubicBezTo>
                <a:cubicBezTo>
                  <a:pt x="77" y="14"/>
                  <a:pt x="81" y="18"/>
                  <a:pt x="83" y="23"/>
                </a:cubicBezTo>
                <a:cubicBezTo>
                  <a:pt x="86" y="28"/>
                  <a:pt x="87" y="33"/>
                  <a:pt x="87" y="38"/>
                </a:cubicBezTo>
                <a:close/>
                <a:moveTo>
                  <a:pt x="57" y="95"/>
                </a:moveTo>
                <a:cubicBezTo>
                  <a:pt x="57" y="118"/>
                  <a:pt x="57" y="118"/>
                  <a:pt x="57" y="118"/>
                </a:cubicBezTo>
                <a:cubicBezTo>
                  <a:pt x="57" y="119"/>
                  <a:pt x="57" y="120"/>
                  <a:pt x="56" y="120"/>
                </a:cubicBezTo>
                <a:cubicBezTo>
                  <a:pt x="56" y="121"/>
                  <a:pt x="55" y="121"/>
                  <a:pt x="54" y="121"/>
                </a:cubicBezTo>
                <a:cubicBezTo>
                  <a:pt x="31" y="121"/>
                  <a:pt x="31" y="121"/>
                  <a:pt x="31" y="121"/>
                </a:cubicBezTo>
                <a:cubicBezTo>
                  <a:pt x="30" y="121"/>
                  <a:pt x="29" y="121"/>
                  <a:pt x="28" y="120"/>
                </a:cubicBezTo>
                <a:cubicBezTo>
                  <a:pt x="28" y="120"/>
                  <a:pt x="27" y="119"/>
                  <a:pt x="27" y="118"/>
                </a:cubicBezTo>
                <a:cubicBezTo>
                  <a:pt x="27" y="95"/>
                  <a:pt x="27" y="95"/>
                  <a:pt x="27" y="95"/>
                </a:cubicBezTo>
                <a:cubicBezTo>
                  <a:pt x="27" y="94"/>
                  <a:pt x="28" y="93"/>
                  <a:pt x="28" y="92"/>
                </a:cubicBezTo>
                <a:cubicBezTo>
                  <a:pt x="29" y="92"/>
                  <a:pt x="30" y="91"/>
                  <a:pt x="31" y="91"/>
                </a:cubicBezTo>
                <a:cubicBezTo>
                  <a:pt x="54" y="91"/>
                  <a:pt x="54" y="91"/>
                  <a:pt x="54" y="91"/>
                </a:cubicBezTo>
                <a:cubicBezTo>
                  <a:pt x="55" y="91"/>
                  <a:pt x="56" y="92"/>
                  <a:pt x="56" y="92"/>
                </a:cubicBezTo>
                <a:cubicBezTo>
                  <a:pt x="57" y="93"/>
                  <a:pt x="57" y="94"/>
                  <a:pt x="57" y="95"/>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72" name="Freeform 270"/>
          <p:cNvSpPr>
            <a:spLocks noEditPoints="1"/>
          </p:cNvSpPr>
          <p:nvPr/>
        </p:nvSpPr>
        <p:spPr bwMode="auto">
          <a:xfrm>
            <a:off x="9796406" y="4647316"/>
            <a:ext cx="88876" cy="200530"/>
          </a:xfrm>
          <a:custGeom>
            <a:avLst/>
            <a:gdLst>
              <a:gd name="T0" fmla="*/ 60 w 60"/>
              <a:gd name="T1" fmla="*/ 115 h 133"/>
              <a:gd name="T2" fmla="*/ 60 w 60"/>
              <a:gd name="T3" fmla="*/ 127 h 133"/>
              <a:gd name="T4" fmla="*/ 58 w 60"/>
              <a:gd name="T5" fmla="*/ 132 h 133"/>
              <a:gd name="T6" fmla="*/ 54 w 60"/>
              <a:gd name="T7" fmla="*/ 133 h 133"/>
              <a:gd name="T8" fmla="*/ 6 w 60"/>
              <a:gd name="T9" fmla="*/ 133 h 133"/>
              <a:gd name="T10" fmla="*/ 1 w 60"/>
              <a:gd name="T11" fmla="*/ 132 h 133"/>
              <a:gd name="T12" fmla="*/ 0 w 60"/>
              <a:gd name="T13" fmla="*/ 127 h 133"/>
              <a:gd name="T14" fmla="*/ 0 w 60"/>
              <a:gd name="T15" fmla="*/ 115 h 133"/>
              <a:gd name="T16" fmla="*/ 1 w 60"/>
              <a:gd name="T17" fmla="*/ 111 h 133"/>
              <a:gd name="T18" fmla="*/ 6 w 60"/>
              <a:gd name="T19" fmla="*/ 109 h 133"/>
              <a:gd name="T20" fmla="*/ 12 w 60"/>
              <a:gd name="T21" fmla="*/ 109 h 133"/>
              <a:gd name="T22" fmla="*/ 12 w 60"/>
              <a:gd name="T23" fmla="*/ 73 h 133"/>
              <a:gd name="T24" fmla="*/ 6 w 60"/>
              <a:gd name="T25" fmla="*/ 73 h 133"/>
              <a:gd name="T26" fmla="*/ 1 w 60"/>
              <a:gd name="T27" fmla="*/ 71 h 133"/>
              <a:gd name="T28" fmla="*/ 0 w 60"/>
              <a:gd name="T29" fmla="*/ 67 h 133"/>
              <a:gd name="T30" fmla="*/ 0 w 60"/>
              <a:gd name="T31" fmla="*/ 55 h 133"/>
              <a:gd name="T32" fmla="*/ 1 w 60"/>
              <a:gd name="T33" fmla="*/ 51 h 133"/>
              <a:gd name="T34" fmla="*/ 6 w 60"/>
              <a:gd name="T35" fmla="*/ 49 h 133"/>
              <a:gd name="T36" fmla="*/ 42 w 60"/>
              <a:gd name="T37" fmla="*/ 49 h 133"/>
              <a:gd name="T38" fmla="*/ 46 w 60"/>
              <a:gd name="T39" fmla="*/ 51 h 133"/>
              <a:gd name="T40" fmla="*/ 48 w 60"/>
              <a:gd name="T41" fmla="*/ 55 h 133"/>
              <a:gd name="T42" fmla="*/ 48 w 60"/>
              <a:gd name="T43" fmla="*/ 109 h 133"/>
              <a:gd name="T44" fmla="*/ 54 w 60"/>
              <a:gd name="T45" fmla="*/ 109 h 133"/>
              <a:gd name="T46" fmla="*/ 58 w 60"/>
              <a:gd name="T47" fmla="*/ 111 h 133"/>
              <a:gd name="T48" fmla="*/ 60 w 60"/>
              <a:gd name="T49" fmla="*/ 115 h 133"/>
              <a:gd name="T50" fmla="*/ 48 w 60"/>
              <a:gd name="T51" fmla="*/ 6 h 133"/>
              <a:gd name="T52" fmla="*/ 48 w 60"/>
              <a:gd name="T53" fmla="*/ 25 h 133"/>
              <a:gd name="T54" fmla="*/ 46 w 60"/>
              <a:gd name="T55" fmla="*/ 29 h 133"/>
              <a:gd name="T56" fmla="*/ 42 w 60"/>
              <a:gd name="T57" fmla="*/ 31 h 133"/>
              <a:gd name="T58" fmla="*/ 18 w 60"/>
              <a:gd name="T59" fmla="*/ 31 h 133"/>
              <a:gd name="T60" fmla="*/ 14 w 60"/>
              <a:gd name="T61" fmla="*/ 29 h 133"/>
              <a:gd name="T62" fmla="*/ 12 w 60"/>
              <a:gd name="T63" fmla="*/ 25 h 133"/>
              <a:gd name="T64" fmla="*/ 12 w 60"/>
              <a:gd name="T65" fmla="*/ 6 h 133"/>
              <a:gd name="T66" fmla="*/ 14 w 60"/>
              <a:gd name="T67" fmla="*/ 2 h 133"/>
              <a:gd name="T68" fmla="*/ 18 w 60"/>
              <a:gd name="T69" fmla="*/ 0 h 133"/>
              <a:gd name="T70" fmla="*/ 42 w 60"/>
              <a:gd name="T71" fmla="*/ 0 h 133"/>
              <a:gd name="T72" fmla="*/ 46 w 60"/>
              <a:gd name="T73" fmla="*/ 2 h 133"/>
              <a:gd name="T74" fmla="*/ 48 w 60"/>
              <a:gd name="T75" fmla="*/ 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133">
                <a:moveTo>
                  <a:pt x="60" y="115"/>
                </a:moveTo>
                <a:cubicBezTo>
                  <a:pt x="60" y="127"/>
                  <a:pt x="60" y="127"/>
                  <a:pt x="60" y="127"/>
                </a:cubicBezTo>
                <a:cubicBezTo>
                  <a:pt x="60" y="129"/>
                  <a:pt x="60" y="130"/>
                  <a:pt x="58" y="132"/>
                </a:cubicBezTo>
                <a:cubicBezTo>
                  <a:pt x="57" y="133"/>
                  <a:pt x="56" y="133"/>
                  <a:pt x="54" y="133"/>
                </a:cubicBezTo>
                <a:cubicBezTo>
                  <a:pt x="6" y="133"/>
                  <a:pt x="6" y="133"/>
                  <a:pt x="6" y="133"/>
                </a:cubicBezTo>
                <a:cubicBezTo>
                  <a:pt x="4" y="133"/>
                  <a:pt x="3" y="133"/>
                  <a:pt x="1" y="132"/>
                </a:cubicBezTo>
                <a:cubicBezTo>
                  <a:pt x="0" y="130"/>
                  <a:pt x="0" y="129"/>
                  <a:pt x="0" y="127"/>
                </a:cubicBezTo>
                <a:cubicBezTo>
                  <a:pt x="0" y="115"/>
                  <a:pt x="0" y="115"/>
                  <a:pt x="0" y="115"/>
                </a:cubicBezTo>
                <a:cubicBezTo>
                  <a:pt x="0" y="114"/>
                  <a:pt x="0" y="112"/>
                  <a:pt x="1" y="111"/>
                </a:cubicBezTo>
                <a:cubicBezTo>
                  <a:pt x="3" y="110"/>
                  <a:pt x="4" y="109"/>
                  <a:pt x="6" y="109"/>
                </a:cubicBezTo>
                <a:cubicBezTo>
                  <a:pt x="12" y="109"/>
                  <a:pt x="12" y="109"/>
                  <a:pt x="12" y="109"/>
                </a:cubicBezTo>
                <a:cubicBezTo>
                  <a:pt x="12" y="73"/>
                  <a:pt x="12" y="73"/>
                  <a:pt x="12" y="73"/>
                </a:cubicBezTo>
                <a:cubicBezTo>
                  <a:pt x="6" y="73"/>
                  <a:pt x="6" y="73"/>
                  <a:pt x="6" y="73"/>
                </a:cubicBezTo>
                <a:cubicBezTo>
                  <a:pt x="4" y="73"/>
                  <a:pt x="3" y="72"/>
                  <a:pt x="1" y="71"/>
                </a:cubicBezTo>
                <a:cubicBezTo>
                  <a:pt x="0" y="70"/>
                  <a:pt x="0" y="69"/>
                  <a:pt x="0" y="67"/>
                </a:cubicBezTo>
                <a:cubicBezTo>
                  <a:pt x="0" y="55"/>
                  <a:pt x="0" y="55"/>
                  <a:pt x="0" y="55"/>
                </a:cubicBezTo>
                <a:cubicBezTo>
                  <a:pt x="0" y="53"/>
                  <a:pt x="0" y="52"/>
                  <a:pt x="1" y="51"/>
                </a:cubicBezTo>
                <a:cubicBezTo>
                  <a:pt x="3" y="49"/>
                  <a:pt x="4" y="49"/>
                  <a:pt x="6" y="49"/>
                </a:cubicBezTo>
                <a:cubicBezTo>
                  <a:pt x="42" y="49"/>
                  <a:pt x="42" y="49"/>
                  <a:pt x="42" y="49"/>
                </a:cubicBezTo>
                <a:cubicBezTo>
                  <a:pt x="44" y="49"/>
                  <a:pt x="45" y="49"/>
                  <a:pt x="46" y="51"/>
                </a:cubicBezTo>
                <a:cubicBezTo>
                  <a:pt x="47" y="52"/>
                  <a:pt x="48" y="53"/>
                  <a:pt x="48" y="55"/>
                </a:cubicBezTo>
                <a:cubicBezTo>
                  <a:pt x="48" y="109"/>
                  <a:pt x="48" y="109"/>
                  <a:pt x="48" y="109"/>
                </a:cubicBezTo>
                <a:cubicBezTo>
                  <a:pt x="54" y="109"/>
                  <a:pt x="54" y="109"/>
                  <a:pt x="54" y="109"/>
                </a:cubicBezTo>
                <a:cubicBezTo>
                  <a:pt x="56" y="109"/>
                  <a:pt x="57" y="110"/>
                  <a:pt x="58" y="111"/>
                </a:cubicBezTo>
                <a:cubicBezTo>
                  <a:pt x="60" y="112"/>
                  <a:pt x="60" y="114"/>
                  <a:pt x="60" y="115"/>
                </a:cubicBezTo>
                <a:close/>
                <a:moveTo>
                  <a:pt x="48" y="6"/>
                </a:moveTo>
                <a:cubicBezTo>
                  <a:pt x="48" y="25"/>
                  <a:pt x="48" y="25"/>
                  <a:pt x="48" y="25"/>
                </a:cubicBezTo>
                <a:cubicBezTo>
                  <a:pt x="48" y="26"/>
                  <a:pt x="47" y="28"/>
                  <a:pt x="46" y="29"/>
                </a:cubicBezTo>
                <a:cubicBezTo>
                  <a:pt x="45" y="30"/>
                  <a:pt x="44" y="31"/>
                  <a:pt x="42" y="31"/>
                </a:cubicBezTo>
                <a:cubicBezTo>
                  <a:pt x="18" y="31"/>
                  <a:pt x="18" y="31"/>
                  <a:pt x="18" y="31"/>
                </a:cubicBezTo>
                <a:cubicBezTo>
                  <a:pt x="16" y="31"/>
                  <a:pt x="15" y="30"/>
                  <a:pt x="14" y="29"/>
                </a:cubicBezTo>
                <a:cubicBezTo>
                  <a:pt x="12" y="28"/>
                  <a:pt x="12" y="26"/>
                  <a:pt x="12" y="25"/>
                </a:cubicBezTo>
                <a:cubicBezTo>
                  <a:pt x="12" y="6"/>
                  <a:pt x="12" y="6"/>
                  <a:pt x="12" y="6"/>
                </a:cubicBezTo>
                <a:cubicBezTo>
                  <a:pt x="12" y="5"/>
                  <a:pt x="12" y="3"/>
                  <a:pt x="14" y="2"/>
                </a:cubicBezTo>
                <a:cubicBezTo>
                  <a:pt x="15" y="1"/>
                  <a:pt x="16" y="0"/>
                  <a:pt x="18" y="0"/>
                </a:cubicBezTo>
                <a:cubicBezTo>
                  <a:pt x="42" y="0"/>
                  <a:pt x="42" y="0"/>
                  <a:pt x="42" y="0"/>
                </a:cubicBezTo>
                <a:cubicBezTo>
                  <a:pt x="44" y="0"/>
                  <a:pt x="45" y="1"/>
                  <a:pt x="46" y="2"/>
                </a:cubicBezTo>
                <a:cubicBezTo>
                  <a:pt x="47" y="3"/>
                  <a:pt x="48" y="5"/>
                  <a:pt x="48" y="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73" name="Freeform 271"/>
          <p:cNvSpPr>
            <a:spLocks noEditPoints="1"/>
          </p:cNvSpPr>
          <p:nvPr/>
        </p:nvSpPr>
        <p:spPr bwMode="auto">
          <a:xfrm>
            <a:off x="9967320" y="4647316"/>
            <a:ext cx="63809" cy="200530"/>
          </a:xfrm>
          <a:custGeom>
            <a:avLst/>
            <a:gdLst>
              <a:gd name="T0" fmla="*/ 42 w 42"/>
              <a:gd name="T1" fmla="*/ 6 h 133"/>
              <a:gd name="T2" fmla="*/ 40 w 42"/>
              <a:gd name="T3" fmla="*/ 79 h 133"/>
              <a:gd name="T4" fmla="*/ 38 w 42"/>
              <a:gd name="T5" fmla="*/ 83 h 133"/>
              <a:gd name="T6" fmla="*/ 33 w 42"/>
              <a:gd name="T7" fmla="*/ 85 h 133"/>
              <a:gd name="T8" fmla="*/ 9 w 42"/>
              <a:gd name="T9" fmla="*/ 85 h 133"/>
              <a:gd name="T10" fmla="*/ 5 w 42"/>
              <a:gd name="T11" fmla="*/ 83 h 133"/>
              <a:gd name="T12" fmla="*/ 3 w 42"/>
              <a:gd name="T13" fmla="*/ 79 h 133"/>
              <a:gd name="T14" fmla="*/ 0 w 42"/>
              <a:gd name="T15" fmla="*/ 6 h 133"/>
              <a:gd name="T16" fmla="*/ 2 w 42"/>
              <a:gd name="T17" fmla="*/ 2 h 133"/>
              <a:gd name="T18" fmla="*/ 6 w 42"/>
              <a:gd name="T19" fmla="*/ 0 h 133"/>
              <a:gd name="T20" fmla="*/ 36 w 42"/>
              <a:gd name="T21" fmla="*/ 0 h 133"/>
              <a:gd name="T22" fmla="*/ 41 w 42"/>
              <a:gd name="T23" fmla="*/ 2 h 133"/>
              <a:gd name="T24" fmla="*/ 42 w 42"/>
              <a:gd name="T25" fmla="*/ 6 h 133"/>
              <a:gd name="T26" fmla="*/ 40 w 42"/>
              <a:gd name="T27" fmla="*/ 106 h 133"/>
              <a:gd name="T28" fmla="*/ 40 w 42"/>
              <a:gd name="T29" fmla="*/ 127 h 133"/>
              <a:gd name="T30" fmla="*/ 38 w 42"/>
              <a:gd name="T31" fmla="*/ 132 h 133"/>
              <a:gd name="T32" fmla="*/ 33 w 42"/>
              <a:gd name="T33" fmla="*/ 133 h 133"/>
              <a:gd name="T34" fmla="*/ 9 w 42"/>
              <a:gd name="T35" fmla="*/ 133 h 133"/>
              <a:gd name="T36" fmla="*/ 5 w 42"/>
              <a:gd name="T37" fmla="*/ 132 h 133"/>
              <a:gd name="T38" fmla="*/ 3 w 42"/>
              <a:gd name="T39" fmla="*/ 127 h 133"/>
              <a:gd name="T40" fmla="*/ 3 w 42"/>
              <a:gd name="T41" fmla="*/ 106 h 133"/>
              <a:gd name="T42" fmla="*/ 5 w 42"/>
              <a:gd name="T43" fmla="*/ 102 h 133"/>
              <a:gd name="T44" fmla="*/ 9 w 42"/>
              <a:gd name="T45" fmla="*/ 100 h 133"/>
              <a:gd name="T46" fmla="*/ 33 w 42"/>
              <a:gd name="T47" fmla="*/ 100 h 133"/>
              <a:gd name="T48" fmla="*/ 38 w 42"/>
              <a:gd name="T49" fmla="*/ 102 h 133"/>
              <a:gd name="T50" fmla="*/ 40 w 42"/>
              <a:gd name="T51" fmla="*/ 10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133">
                <a:moveTo>
                  <a:pt x="42" y="6"/>
                </a:moveTo>
                <a:cubicBezTo>
                  <a:pt x="40" y="79"/>
                  <a:pt x="40" y="79"/>
                  <a:pt x="40" y="79"/>
                </a:cubicBezTo>
                <a:cubicBezTo>
                  <a:pt x="40" y="81"/>
                  <a:pt x="39" y="82"/>
                  <a:pt x="38" y="83"/>
                </a:cubicBezTo>
                <a:cubicBezTo>
                  <a:pt x="37" y="84"/>
                  <a:pt x="35" y="85"/>
                  <a:pt x="33" y="85"/>
                </a:cubicBezTo>
                <a:cubicBezTo>
                  <a:pt x="9" y="85"/>
                  <a:pt x="9" y="85"/>
                  <a:pt x="9" y="85"/>
                </a:cubicBezTo>
                <a:cubicBezTo>
                  <a:pt x="8" y="85"/>
                  <a:pt x="6" y="84"/>
                  <a:pt x="5" y="83"/>
                </a:cubicBezTo>
                <a:cubicBezTo>
                  <a:pt x="4" y="82"/>
                  <a:pt x="3" y="81"/>
                  <a:pt x="3" y="79"/>
                </a:cubicBezTo>
                <a:cubicBezTo>
                  <a:pt x="0" y="6"/>
                  <a:pt x="0" y="6"/>
                  <a:pt x="0" y="6"/>
                </a:cubicBezTo>
                <a:cubicBezTo>
                  <a:pt x="0" y="5"/>
                  <a:pt x="1" y="3"/>
                  <a:pt x="2" y="2"/>
                </a:cubicBezTo>
                <a:cubicBezTo>
                  <a:pt x="3" y="1"/>
                  <a:pt x="5" y="0"/>
                  <a:pt x="6" y="0"/>
                </a:cubicBezTo>
                <a:cubicBezTo>
                  <a:pt x="36" y="0"/>
                  <a:pt x="36" y="0"/>
                  <a:pt x="36" y="0"/>
                </a:cubicBezTo>
                <a:cubicBezTo>
                  <a:pt x="38" y="0"/>
                  <a:pt x="40" y="1"/>
                  <a:pt x="41" y="2"/>
                </a:cubicBezTo>
                <a:cubicBezTo>
                  <a:pt x="42" y="3"/>
                  <a:pt x="42" y="5"/>
                  <a:pt x="42" y="6"/>
                </a:cubicBezTo>
                <a:close/>
                <a:moveTo>
                  <a:pt x="40" y="106"/>
                </a:moveTo>
                <a:cubicBezTo>
                  <a:pt x="40" y="127"/>
                  <a:pt x="40" y="127"/>
                  <a:pt x="40" y="127"/>
                </a:cubicBezTo>
                <a:cubicBezTo>
                  <a:pt x="40" y="129"/>
                  <a:pt x="39" y="130"/>
                  <a:pt x="38" y="132"/>
                </a:cubicBezTo>
                <a:cubicBezTo>
                  <a:pt x="37" y="133"/>
                  <a:pt x="35" y="133"/>
                  <a:pt x="33" y="133"/>
                </a:cubicBezTo>
                <a:cubicBezTo>
                  <a:pt x="9" y="133"/>
                  <a:pt x="9" y="133"/>
                  <a:pt x="9" y="133"/>
                </a:cubicBezTo>
                <a:cubicBezTo>
                  <a:pt x="8" y="133"/>
                  <a:pt x="6" y="133"/>
                  <a:pt x="5" y="132"/>
                </a:cubicBezTo>
                <a:cubicBezTo>
                  <a:pt x="4" y="130"/>
                  <a:pt x="3" y="129"/>
                  <a:pt x="3" y="127"/>
                </a:cubicBezTo>
                <a:cubicBezTo>
                  <a:pt x="3" y="106"/>
                  <a:pt x="3" y="106"/>
                  <a:pt x="3" y="106"/>
                </a:cubicBezTo>
                <a:cubicBezTo>
                  <a:pt x="3" y="105"/>
                  <a:pt x="4" y="103"/>
                  <a:pt x="5" y="102"/>
                </a:cubicBezTo>
                <a:cubicBezTo>
                  <a:pt x="6" y="101"/>
                  <a:pt x="8" y="100"/>
                  <a:pt x="9" y="100"/>
                </a:cubicBezTo>
                <a:cubicBezTo>
                  <a:pt x="33" y="100"/>
                  <a:pt x="33" y="100"/>
                  <a:pt x="33" y="100"/>
                </a:cubicBezTo>
                <a:cubicBezTo>
                  <a:pt x="35" y="100"/>
                  <a:pt x="37" y="101"/>
                  <a:pt x="38" y="102"/>
                </a:cubicBezTo>
                <a:cubicBezTo>
                  <a:pt x="39" y="103"/>
                  <a:pt x="40" y="105"/>
                  <a:pt x="40" y="10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74" name="Freeform 272"/>
          <p:cNvSpPr>
            <a:spLocks noEditPoints="1"/>
          </p:cNvSpPr>
          <p:nvPr/>
        </p:nvSpPr>
        <p:spPr bwMode="auto">
          <a:xfrm>
            <a:off x="10113169" y="4649593"/>
            <a:ext cx="221051" cy="198252"/>
          </a:xfrm>
          <a:custGeom>
            <a:avLst/>
            <a:gdLst>
              <a:gd name="T0" fmla="*/ 84 w 145"/>
              <a:gd name="T1" fmla="*/ 116 h 131"/>
              <a:gd name="T2" fmla="*/ 84 w 145"/>
              <a:gd name="T3" fmla="*/ 131 h 131"/>
              <a:gd name="T4" fmla="*/ 61 w 145"/>
              <a:gd name="T5" fmla="*/ 131 h 131"/>
              <a:gd name="T6" fmla="*/ 46 w 145"/>
              <a:gd name="T7" fmla="*/ 108 h 131"/>
              <a:gd name="T8" fmla="*/ 44 w 145"/>
              <a:gd name="T9" fmla="*/ 104 h 131"/>
              <a:gd name="T10" fmla="*/ 43 w 145"/>
              <a:gd name="T11" fmla="*/ 102 h 131"/>
              <a:gd name="T12" fmla="*/ 42 w 145"/>
              <a:gd name="T13" fmla="*/ 102 h 131"/>
              <a:gd name="T14" fmla="*/ 41 w 145"/>
              <a:gd name="T15" fmla="*/ 104 h 131"/>
              <a:gd name="T16" fmla="*/ 39 w 145"/>
              <a:gd name="T17" fmla="*/ 108 h 131"/>
              <a:gd name="T18" fmla="*/ 24 w 145"/>
              <a:gd name="T19" fmla="*/ 131 h 131"/>
              <a:gd name="T20" fmla="*/ 0 w 145"/>
              <a:gd name="T21" fmla="*/ 131 h 131"/>
              <a:gd name="T22" fmla="*/ 0 w 145"/>
              <a:gd name="T23" fmla="*/ 116 h 131"/>
              <a:gd name="T24" fmla="*/ 12 w 145"/>
              <a:gd name="T25" fmla="*/ 116 h 131"/>
              <a:gd name="T26" fmla="*/ 31 w 145"/>
              <a:gd name="T27" fmla="*/ 88 h 131"/>
              <a:gd name="T28" fmla="*/ 13 w 145"/>
              <a:gd name="T29" fmla="*/ 62 h 131"/>
              <a:gd name="T30" fmla="*/ 0 w 145"/>
              <a:gd name="T31" fmla="*/ 62 h 131"/>
              <a:gd name="T32" fmla="*/ 0 w 145"/>
              <a:gd name="T33" fmla="*/ 47 h 131"/>
              <a:gd name="T34" fmla="*/ 26 w 145"/>
              <a:gd name="T35" fmla="*/ 47 h 131"/>
              <a:gd name="T36" fmla="*/ 40 w 145"/>
              <a:gd name="T37" fmla="*/ 68 h 131"/>
              <a:gd name="T38" fmla="*/ 42 w 145"/>
              <a:gd name="T39" fmla="*/ 72 h 131"/>
              <a:gd name="T40" fmla="*/ 43 w 145"/>
              <a:gd name="T41" fmla="*/ 74 h 131"/>
              <a:gd name="T42" fmla="*/ 43 w 145"/>
              <a:gd name="T43" fmla="*/ 74 h 131"/>
              <a:gd name="T44" fmla="*/ 44 w 145"/>
              <a:gd name="T45" fmla="*/ 72 h 131"/>
              <a:gd name="T46" fmla="*/ 46 w 145"/>
              <a:gd name="T47" fmla="*/ 68 h 131"/>
              <a:gd name="T48" fmla="*/ 60 w 145"/>
              <a:gd name="T49" fmla="*/ 47 h 131"/>
              <a:gd name="T50" fmla="*/ 84 w 145"/>
              <a:gd name="T51" fmla="*/ 47 h 131"/>
              <a:gd name="T52" fmla="*/ 84 w 145"/>
              <a:gd name="T53" fmla="*/ 62 h 131"/>
              <a:gd name="T54" fmla="*/ 72 w 145"/>
              <a:gd name="T55" fmla="*/ 62 h 131"/>
              <a:gd name="T56" fmla="*/ 55 w 145"/>
              <a:gd name="T57" fmla="*/ 88 h 131"/>
              <a:gd name="T58" fmla="*/ 74 w 145"/>
              <a:gd name="T59" fmla="*/ 116 h 131"/>
              <a:gd name="T60" fmla="*/ 84 w 145"/>
              <a:gd name="T61" fmla="*/ 116 h 131"/>
              <a:gd name="T62" fmla="*/ 145 w 145"/>
              <a:gd name="T63" fmla="*/ 51 h 131"/>
              <a:gd name="T64" fmla="*/ 145 w 145"/>
              <a:gd name="T65" fmla="*/ 71 h 131"/>
              <a:gd name="T66" fmla="*/ 96 w 145"/>
              <a:gd name="T67" fmla="*/ 71 h 131"/>
              <a:gd name="T68" fmla="*/ 96 w 145"/>
              <a:gd name="T69" fmla="*/ 68 h 131"/>
              <a:gd name="T70" fmla="*/ 95 w 145"/>
              <a:gd name="T71" fmla="*/ 64 h 131"/>
              <a:gd name="T72" fmla="*/ 98 w 145"/>
              <a:gd name="T73" fmla="*/ 53 h 131"/>
              <a:gd name="T74" fmla="*/ 104 w 145"/>
              <a:gd name="T75" fmla="*/ 45 h 131"/>
              <a:gd name="T76" fmla="*/ 112 w 145"/>
              <a:gd name="T77" fmla="*/ 39 h 131"/>
              <a:gd name="T78" fmla="*/ 120 w 145"/>
              <a:gd name="T79" fmla="*/ 33 h 131"/>
              <a:gd name="T80" fmla="*/ 126 w 145"/>
              <a:gd name="T81" fmla="*/ 28 h 131"/>
              <a:gd name="T82" fmla="*/ 128 w 145"/>
              <a:gd name="T83" fmla="*/ 22 h 131"/>
              <a:gd name="T84" fmla="*/ 126 w 145"/>
              <a:gd name="T85" fmla="*/ 16 h 131"/>
              <a:gd name="T86" fmla="*/ 119 w 145"/>
              <a:gd name="T87" fmla="*/ 14 h 131"/>
              <a:gd name="T88" fmla="*/ 110 w 145"/>
              <a:gd name="T89" fmla="*/ 18 h 131"/>
              <a:gd name="T90" fmla="*/ 106 w 145"/>
              <a:gd name="T91" fmla="*/ 21 h 131"/>
              <a:gd name="T92" fmla="*/ 97 w 145"/>
              <a:gd name="T93" fmla="*/ 13 h 131"/>
              <a:gd name="T94" fmla="*/ 102 w 145"/>
              <a:gd name="T95" fmla="*/ 6 h 131"/>
              <a:gd name="T96" fmla="*/ 120 w 145"/>
              <a:gd name="T97" fmla="*/ 0 h 131"/>
              <a:gd name="T98" fmla="*/ 137 w 145"/>
              <a:gd name="T99" fmla="*/ 6 h 131"/>
              <a:gd name="T100" fmla="*/ 143 w 145"/>
              <a:gd name="T101" fmla="*/ 21 h 131"/>
              <a:gd name="T102" fmla="*/ 141 w 145"/>
              <a:gd name="T103" fmla="*/ 31 h 131"/>
              <a:gd name="T104" fmla="*/ 135 w 145"/>
              <a:gd name="T105" fmla="*/ 38 h 131"/>
              <a:gd name="T106" fmla="*/ 128 w 145"/>
              <a:gd name="T107" fmla="*/ 43 h 131"/>
              <a:gd name="T108" fmla="*/ 120 w 145"/>
              <a:gd name="T109" fmla="*/ 48 h 131"/>
              <a:gd name="T110" fmla="*/ 114 w 145"/>
              <a:gd name="T111" fmla="*/ 53 h 131"/>
              <a:gd name="T112" fmla="*/ 111 w 145"/>
              <a:gd name="T113" fmla="*/ 59 h 131"/>
              <a:gd name="T114" fmla="*/ 133 w 145"/>
              <a:gd name="T115" fmla="*/ 59 h 131"/>
              <a:gd name="T116" fmla="*/ 133 w 145"/>
              <a:gd name="T117" fmla="*/ 51 h 131"/>
              <a:gd name="T118" fmla="*/ 145 w 145"/>
              <a:gd name="T119" fmla="*/ 5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5" h="131">
                <a:moveTo>
                  <a:pt x="84" y="116"/>
                </a:moveTo>
                <a:cubicBezTo>
                  <a:pt x="84" y="131"/>
                  <a:pt x="84" y="131"/>
                  <a:pt x="84" y="131"/>
                </a:cubicBezTo>
                <a:cubicBezTo>
                  <a:pt x="61" y="131"/>
                  <a:pt x="61" y="131"/>
                  <a:pt x="61" y="131"/>
                </a:cubicBezTo>
                <a:cubicBezTo>
                  <a:pt x="46" y="108"/>
                  <a:pt x="46" y="108"/>
                  <a:pt x="46" y="108"/>
                </a:cubicBezTo>
                <a:cubicBezTo>
                  <a:pt x="44" y="104"/>
                  <a:pt x="44" y="104"/>
                  <a:pt x="44" y="104"/>
                </a:cubicBezTo>
                <a:cubicBezTo>
                  <a:pt x="43" y="103"/>
                  <a:pt x="43" y="102"/>
                  <a:pt x="43" y="102"/>
                </a:cubicBezTo>
                <a:cubicBezTo>
                  <a:pt x="42" y="102"/>
                  <a:pt x="42" y="102"/>
                  <a:pt x="42" y="102"/>
                </a:cubicBezTo>
                <a:cubicBezTo>
                  <a:pt x="41" y="104"/>
                  <a:pt x="41" y="104"/>
                  <a:pt x="41" y="104"/>
                </a:cubicBezTo>
                <a:cubicBezTo>
                  <a:pt x="41" y="105"/>
                  <a:pt x="40" y="106"/>
                  <a:pt x="39" y="108"/>
                </a:cubicBezTo>
                <a:cubicBezTo>
                  <a:pt x="24" y="131"/>
                  <a:pt x="24" y="131"/>
                  <a:pt x="24" y="131"/>
                </a:cubicBezTo>
                <a:cubicBezTo>
                  <a:pt x="0" y="131"/>
                  <a:pt x="0" y="131"/>
                  <a:pt x="0" y="131"/>
                </a:cubicBezTo>
                <a:cubicBezTo>
                  <a:pt x="0" y="116"/>
                  <a:pt x="0" y="116"/>
                  <a:pt x="0" y="116"/>
                </a:cubicBezTo>
                <a:cubicBezTo>
                  <a:pt x="12" y="116"/>
                  <a:pt x="12" y="116"/>
                  <a:pt x="12" y="116"/>
                </a:cubicBezTo>
                <a:cubicBezTo>
                  <a:pt x="31" y="88"/>
                  <a:pt x="31" y="88"/>
                  <a:pt x="31" y="88"/>
                </a:cubicBezTo>
                <a:cubicBezTo>
                  <a:pt x="13" y="62"/>
                  <a:pt x="13" y="62"/>
                  <a:pt x="13" y="62"/>
                </a:cubicBezTo>
                <a:cubicBezTo>
                  <a:pt x="0" y="62"/>
                  <a:pt x="0" y="62"/>
                  <a:pt x="0" y="62"/>
                </a:cubicBezTo>
                <a:cubicBezTo>
                  <a:pt x="0" y="47"/>
                  <a:pt x="0" y="47"/>
                  <a:pt x="0" y="47"/>
                </a:cubicBezTo>
                <a:cubicBezTo>
                  <a:pt x="26" y="47"/>
                  <a:pt x="26" y="47"/>
                  <a:pt x="26" y="47"/>
                </a:cubicBezTo>
                <a:cubicBezTo>
                  <a:pt x="40" y="68"/>
                  <a:pt x="40" y="68"/>
                  <a:pt x="40" y="68"/>
                </a:cubicBezTo>
                <a:cubicBezTo>
                  <a:pt x="40" y="68"/>
                  <a:pt x="40" y="70"/>
                  <a:pt x="42" y="72"/>
                </a:cubicBezTo>
                <a:cubicBezTo>
                  <a:pt x="42" y="73"/>
                  <a:pt x="43" y="73"/>
                  <a:pt x="43" y="74"/>
                </a:cubicBezTo>
                <a:cubicBezTo>
                  <a:pt x="43" y="74"/>
                  <a:pt x="43" y="74"/>
                  <a:pt x="43" y="74"/>
                </a:cubicBezTo>
                <a:cubicBezTo>
                  <a:pt x="43" y="73"/>
                  <a:pt x="44" y="73"/>
                  <a:pt x="44" y="72"/>
                </a:cubicBezTo>
                <a:cubicBezTo>
                  <a:pt x="46" y="68"/>
                  <a:pt x="46" y="68"/>
                  <a:pt x="46" y="68"/>
                </a:cubicBezTo>
                <a:cubicBezTo>
                  <a:pt x="60" y="47"/>
                  <a:pt x="60" y="47"/>
                  <a:pt x="60" y="47"/>
                </a:cubicBezTo>
                <a:cubicBezTo>
                  <a:pt x="84" y="47"/>
                  <a:pt x="84" y="47"/>
                  <a:pt x="84" y="47"/>
                </a:cubicBezTo>
                <a:cubicBezTo>
                  <a:pt x="84" y="62"/>
                  <a:pt x="84" y="62"/>
                  <a:pt x="84" y="62"/>
                </a:cubicBezTo>
                <a:cubicBezTo>
                  <a:pt x="72" y="62"/>
                  <a:pt x="72" y="62"/>
                  <a:pt x="72" y="62"/>
                </a:cubicBezTo>
                <a:cubicBezTo>
                  <a:pt x="55" y="88"/>
                  <a:pt x="55" y="88"/>
                  <a:pt x="55" y="88"/>
                </a:cubicBezTo>
                <a:cubicBezTo>
                  <a:pt x="74" y="116"/>
                  <a:pt x="74" y="116"/>
                  <a:pt x="74" y="116"/>
                </a:cubicBezTo>
                <a:lnTo>
                  <a:pt x="84" y="116"/>
                </a:lnTo>
                <a:close/>
                <a:moveTo>
                  <a:pt x="145" y="51"/>
                </a:moveTo>
                <a:cubicBezTo>
                  <a:pt x="145" y="71"/>
                  <a:pt x="145" y="71"/>
                  <a:pt x="145" y="71"/>
                </a:cubicBezTo>
                <a:cubicBezTo>
                  <a:pt x="96" y="71"/>
                  <a:pt x="96" y="71"/>
                  <a:pt x="96" y="71"/>
                </a:cubicBezTo>
                <a:cubicBezTo>
                  <a:pt x="96" y="68"/>
                  <a:pt x="96" y="68"/>
                  <a:pt x="96" y="68"/>
                </a:cubicBezTo>
                <a:cubicBezTo>
                  <a:pt x="95" y="67"/>
                  <a:pt x="95" y="65"/>
                  <a:pt x="95" y="64"/>
                </a:cubicBezTo>
                <a:cubicBezTo>
                  <a:pt x="95" y="60"/>
                  <a:pt x="96" y="56"/>
                  <a:pt x="98" y="53"/>
                </a:cubicBezTo>
                <a:cubicBezTo>
                  <a:pt x="99" y="50"/>
                  <a:pt x="102" y="47"/>
                  <a:pt x="104" y="45"/>
                </a:cubicBezTo>
                <a:cubicBezTo>
                  <a:pt x="106" y="43"/>
                  <a:pt x="109" y="41"/>
                  <a:pt x="112" y="39"/>
                </a:cubicBezTo>
                <a:cubicBezTo>
                  <a:pt x="115" y="37"/>
                  <a:pt x="117" y="35"/>
                  <a:pt x="120" y="33"/>
                </a:cubicBezTo>
                <a:cubicBezTo>
                  <a:pt x="122" y="32"/>
                  <a:pt x="124" y="30"/>
                  <a:pt x="126" y="28"/>
                </a:cubicBezTo>
                <a:cubicBezTo>
                  <a:pt x="128" y="26"/>
                  <a:pt x="128" y="24"/>
                  <a:pt x="128" y="22"/>
                </a:cubicBezTo>
                <a:cubicBezTo>
                  <a:pt x="128" y="20"/>
                  <a:pt x="128" y="18"/>
                  <a:pt x="126" y="16"/>
                </a:cubicBezTo>
                <a:cubicBezTo>
                  <a:pt x="124" y="15"/>
                  <a:pt x="122" y="14"/>
                  <a:pt x="119" y="14"/>
                </a:cubicBezTo>
                <a:cubicBezTo>
                  <a:pt x="116" y="14"/>
                  <a:pt x="113" y="15"/>
                  <a:pt x="110" y="18"/>
                </a:cubicBezTo>
                <a:cubicBezTo>
                  <a:pt x="109" y="18"/>
                  <a:pt x="108" y="20"/>
                  <a:pt x="106" y="21"/>
                </a:cubicBezTo>
                <a:cubicBezTo>
                  <a:pt x="97" y="13"/>
                  <a:pt x="97" y="13"/>
                  <a:pt x="97" y="13"/>
                </a:cubicBezTo>
                <a:cubicBezTo>
                  <a:pt x="98" y="10"/>
                  <a:pt x="100" y="8"/>
                  <a:pt x="102" y="6"/>
                </a:cubicBezTo>
                <a:cubicBezTo>
                  <a:pt x="108" y="2"/>
                  <a:pt x="114" y="0"/>
                  <a:pt x="120" y="0"/>
                </a:cubicBezTo>
                <a:cubicBezTo>
                  <a:pt x="127" y="0"/>
                  <a:pt x="133" y="2"/>
                  <a:pt x="137" y="6"/>
                </a:cubicBezTo>
                <a:cubicBezTo>
                  <a:pt x="141" y="10"/>
                  <a:pt x="143" y="15"/>
                  <a:pt x="143" y="21"/>
                </a:cubicBezTo>
                <a:cubicBezTo>
                  <a:pt x="143" y="24"/>
                  <a:pt x="143" y="28"/>
                  <a:pt x="141" y="31"/>
                </a:cubicBezTo>
                <a:cubicBezTo>
                  <a:pt x="140" y="34"/>
                  <a:pt x="138" y="36"/>
                  <a:pt x="135" y="38"/>
                </a:cubicBezTo>
                <a:cubicBezTo>
                  <a:pt x="133" y="40"/>
                  <a:pt x="130" y="42"/>
                  <a:pt x="128" y="43"/>
                </a:cubicBezTo>
                <a:cubicBezTo>
                  <a:pt x="125" y="45"/>
                  <a:pt x="122" y="47"/>
                  <a:pt x="120" y="48"/>
                </a:cubicBezTo>
                <a:cubicBezTo>
                  <a:pt x="117" y="50"/>
                  <a:pt x="115" y="51"/>
                  <a:pt x="114" y="53"/>
                </a:cubicBezTo>
                <a:cubicBezTo>
                  <a:pt x="112" y="55"/>
                  <a:pt x="111" y="57"/>
                  <a:pt x="111" y="59"/>
                </a:cubicBezTo>
                <a:cubicBezTo>
                  <a:pt x="133" y="59"/>
                  <a:pt x="133" y="59"/>
                  <a:pt x="133" y="59"/>
                </a:cubicBezTo>
                <a:cubicBezTo>
                  <a:pt x="133" y="51"/>
                  <a:pt x="133" y="51"/>
                  <a:pt x="133" y="51"/>
                </a:cubicBezTo>
                <a:lnTo>
                  <a:pt x="145" y="51"/>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75" name="Freeform 273"/>
          <p:cNvSpPr>
            <a:spLocks noEditPoints="1"/>
          </p:cNvSpPr>
          <p:nvPr/>
        </p:nvSpPr>
        <p:spPr bwMode="auto">
          <a:xfrm>
            <a:off x="10400308" y="4720234"/>
            <a:ext cx="221051" cy="164070"/>
          </a:xfrm>
          <a:custGeom>
            <a:avLst/>
            <a:gdLst>
              <a:gd name="T0" fmla="*/ 85 w 145"/>
              <a:gd name="T1" fmla="*/ 69 h 109"/>
              <a:gd name="T2" fmla="*/ 85 w 145"/>
              <a:gd name="T3" fmla="*/ 84 h 109"/>
              <a:gd name="T4" fmla="*/ 61 w 145"/>
              <a:gd name="T5" fmla="*/ 84 h 109"/>
              <a:gd name="T6" fmla="*/ 46 w 145"/>
              <a:gd name="T7" fmla="*/ 61 h 109"/>
              <a:gd name="T8" fmla="*/ 44 w 145"/>
              <a:gd name="T9" fmla="*/ 57 h 109"/>
              <a:gd name="T10" fmla="*/ 43 w 145"/>
              <a:gd name="T11" fmla="*/ 55 h 109"/>
              <a:gd name="T12" fmla="*/ 43 w 145"/>
              <a:gd name="T13" fmla="*/ 55 h 109"/>
              <a:gd name="T14" fmla="*/ 42 w 145"/>
              <a:gd name="T15" fmla="*/ 57 h 109"/>
              <a:gd name="T16" fmla="*/ 39 w 145"/>
              <a:gd name="T17" fmla="*/ 61 h 109"/>
              <a:gd name="T18" fmla="*/ 25 w 145"/>
              <a:gd name="T19" fmla="*/ 84 h 109"/>
              <a:gd name="T20" fmla="*/ 0 w 145"/>
              <a:gd name="T21" fmla="*/ 84 h 109"/>
              <a:gd name="T22" fmla="*/ 0 w 145"/>
              <a:gd name="T23" fmla="*/ 69 h 109"/>
              <a:gd name="T24" fmla="*/ 12 w 145"/>
              <a:gd name="T25" fmla="*/ 69 h 109"/>
              <a:gd name="T26" fmla="*/ 31 w 145"/>
              <a:gd name="T27" fmla="*/ 41 h 109"/>
              <a:gd name="T28" fmla="*/ 13 w 145"/>
              <a:gd name="T29" fmla="*/ 15 h 109"/>
              <a:gd name="T30" fmla="*/ 1 w 145"/>
              <a:gd name="T31" fmla="*/ 15 h 109"/>
              <a:gd name="T32" fmla="*/ 1 w 145"/>
              <a:gd name="T33" fmla="*/ 0 h 109"/>
              <a:gd name="T34" fmla="*/ 27 w 145"/>
              <a:gd name="T35" fmla="*/ 0 h 109"/>
              <a:gd name="T36" fmla="*/ 40 w 145"/>
              <a:gd name="T37" fmla="*/ 21 h 109"/>
              <a:gd name="T38" fmla="*/ 42 w 145"/>
              <a:gd name="T39" fmla="*/ 25 h 109"/>
              <a:gd name="T40" fmla="*/ 43 w 145"/>
              <a:gd name="T41" fmla="*/ 27 h 109"/>
              <a:gd name="T42" fmla="*/ 43 w 145"/>
              <a:gd name="T43" fmla="*/ 27 h 109"/>
              <a:gd name="T44" fmla="*/ 44 w 145"/>
              <a:gd name="T45" fmla="*/ 25 h 109"/>
              <a:gd name="T46" fmla="*/ 47 w 145"/>
              <a:gd name="T47" fmla="*/ 21 h 109"/>
              <a:gd name="T48" fmla="*/ 60 w 145"/>
              <a:gd name="T49" fmla="*/ 0 h 109"/>
              <a:gd name="T50" fmla="*/ 84 w 145"/>
              <a:gd name="T51" fmla="*/ 0 h 109"/>
              <a:gd name="T52" fmla="*/ 84 w 145"/>
              <a:gd name="T53" fmla="*/ 15 h 109"/>
              <a:gd name="T54" fmla="*/ 72 w 145"/>
              <a:gd name="T55" fmla="*/ 15 h 109"/>
              <a:gd name="T56" fmla="*/ 55 w 145"/>
              <a:gd name="T57" fmla="*/ 41 h 109"/>
              <a:gd name="T58" fmla="*/ 74 w 145"/>
              <a:gd name="T59" fmla="*/ 69 h 109"/>
              <a:gd name="T60" fmla="*/ 85 w 145"/>
              <a:gd name="T61" fmla="*/ 69 h 109"/>
              <a:gd name="T62" fmla="*/ 145 w 145"/>
              <a:gd name="T63" fmla="*/ 89 h 109"/>
              <a:gd name="T64" fmla="*/ 145 w 145"/>
              <a:gd name="T65" fmla="*/ 109 h 109"/>
              <a:gd name="T66" fmla="*/ 96 w 145"/>
              <a:gd name="T67" fmla="*/ 109 h 109"/>
              <a:gd name="T68" fmla="*/ 96 w 145"/>
              <a:gd name="T69" fmla="*/ 106 h 109"/>
              <a:gd name="T70" fmla="*/ 96 w 145"/>
              <a:gd name="T71" fmla="*/ 102 h 109"/>
              <a:gd name="T72" fmla="*/ 98 w 145"/>
              <a:gd name="T73" fmla="*/ 91 h 109"/>
              <a:gd name="T74" fmla="*/ 104 w 145"/>
              <a:gd name="T75" fmla="*/ 83 h 109"/>
              <a:gd name="T76" fmla="*/ 112 w 145"/>
              <a:gd name="T77" fmla="*/ 76 h 109"/>
              <a:gd name="T78" fmla="*/ 120 w 145"/>
              <a:gd name="T79" fmla="*/ 71 h 109"/>
              <a:gd name="T80" fmla="*/ 126 w 145"/>
              <a:gd name="T81" fmla="*/ 66 h 109"/>
              <a:gd name="T82" fmla="*/ 129 w 145"/>
              <a:gd name="T83" fmla="*/ 60 h 109"/>
              <a:gd name="T84" fmla="*/ 126 w 145"/>
              <a:gd name="T85" fmla="*/ 54 h 109"/>
              <a:gd name="T86" fmla="*/ 119 w 145"/>
              <a:gd name="T87" fmla="*/ 52 h 109"/>
              <a:gd name="T88" fmla="*/ 110 w 145"/>
              <a:gd name="T89" fmla="*/ 56 h 109"/>
              <a:gd name="T90" fmla="*/ 107 w 145"/>
              <a:gd name="T91" fmla="*/ 59 h 109"/>
              <a:gd name="T92" fmla="*/ 97 w 145"/>
              <a:gd name="T93" fmla="*/ 50 h 109"/>
              <a:gd name="T94" fmla="*/ 103 w 145"/>
              <a:gd name="T95" fmla="*/ 44 h 109"/>
              <a:gd name="T96" fmla="*/ 121 w 145"/>
              <a:gd name="T97" fmla="*/ 38 h 109"/>
              <a:gd name="T98" fmla="*/ 137 w 145"/>
              <a:gd name="T99" fmla="*/ 44 h 109"/>
              <a:gd name="T100" fmla="*/ 144 w 145"/>
              <a:gd name="T101" fmla="*/ 59 h 109"/>
              <a:gd name="T102" fmla="*/ 141 w 145"/>
              <a:gd name="T103" fmla="*/ 70 h 109"/>
              <a:gd name="T104" fmla="*/ 133 w 145"/>
              <a:gd name="T105" fmla="*/ 78 h 109"/>
              <a:gd name="T106" fmla="*/ 123 w 145"/>
              <a:gd name="T107" fmla="*/ 84 h 109"/>
              <a:gd name="T108" fmla="*/ 115 w 145"/>
              <a:gd name="T109" fmla="*/ 90 h 109"/>
              <a:gd name="T110" fmla="*/ 111 w 145"/>
              <a:gd name="T111" fmla="*/ 97 h 109"/>
              <a:gd name="T112" fmla="*/ 133 w 145"/>
              <a:gd name="T113" fmla="*/ 97 h 109"/>
              <a:gd name="T114" fmla="*/ 133 w 145"/>
              <a:gd name="T115" fmla="*/ 89 h 109"/>
              <a:gd name="T116" fmla="*/ 145 w 145"/>
              <a:gd name="T117" fmla="*/ 8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5" h="109">
                <a:moveTo>
                  <a:pt x="85" y="69"/>
                </a:moveTo>
                <a:cubicBezTo>
                  <a:pt x="85" y="84"/>
                  <a:pt x="85" y="84"/>
                  <a:pt x="85" y="84"/>
                </a:cubicBezTo>
                <a:cubicBezTo>
                  <a:pt x="61" y="84"/>
                  <a:pt x="61" y="84"/>
                  <a:pt x="61" y="84"/>
                </a:cubicBezTo>
                <a:cubicBezTo>
                  <a:pt x="46" y="61"/>
                  <a:pt x="46" y="61"/>
                  <a:pt x="46" y="61"/>
                </a:cubicBezTo>
                <a:cubicBezTo>
                  <a:pt x="44" y="57"/>
                  <a:pt x="44" y="57"/>
                  <a:pt x="44" y="57"/>
                </a:cubicBezTo>
                <a:cubicBezTo>
                  <a:pt x="43" y="56"/>
                  <a:pt x="43" y="55"/>
                  <a:pt x="43" y="55"/>
                </a:cubicBezTo>
                <a:cubicBezTo>
                  <a:pt x="43" y="55"/>
                  <a:pt x="43" y="55"/>
                  <a:pt x="43" y="55"/>
                </a:cubicBezTo>
                <a:cubicBezTo>
                  <a:pt x="42" y="57"/>
                  <a:pt x="42" y="57"/>
                  <a:pt x="42" y="57"/>
                </a:cubicBezTo>
                <a:cubicBezTo>
                  <a:pt x="41" y="58"/>
                  <a:pt x="40" y="59"/>
                  <a:pt x="39" y="61"/>
                </a:cubicBezTo>
                <a:cubicBezTo>
                  <a:pt x="25" y="84"/>
                  <a:pt x="25" y="84"/>
                  <a:pt x="25" y="84"/>
                </a:cubicBezTo>
                <a:cubicBezTo>
                  <a:pt x="0" y="84"/>
                  <a:pt x="0" y="84"/>
                  <a:pt x="0" y="84"/>
                </a:cubicBezTo>
                <a:cubicBezTo>
                  <a:pt x="0" y="69"/>
                  <a:pt x="0" y="69"/>
                  <a:pt x="0" y="69"/>
                </a:cubicBezTo>
                <a:cubicBezTo>
                  <a:pt x="12" y="69"/>
                  <a:pt x="12" y="69"/>
                  <a:pt x="12" y="69"/>
                </a:cubicBezTo>
                <a:cubicBezTo>
                  <a:pt x="31" y="41"/>
                  <a:pt x="31" y="41"/>
                  <a:pt x="31" y="41"/>
                </a:cubicBezTo>
                <a:cubicBezTo>
                  <a:pt x="13" y="15"/>
                  <a:pt x="13" y="15"/>
                  <a:pt x="13" y="15"/>
                </a:cubicBezTo>
                <a:cubicBezTo>
                  <a:pt x="1" y="15"/>
                  <a:pt x="1" y="15"/>
                  <a:pt x="1" y="15"/>
                </a:cubicBezTo>
                <a:cubicBezTo>
                  <a:pt x="1" y="0"/>
                  <a:pt x="1" y="0"/>
                  <a:pt x="1" y="0"/>
                </a:cubicBezTo>
                <a:cubicBezTo>
                  <a:pt x="27" y="0"/>
                  <a:pt x="27" y="0"/>
                  <a:pt x="27" y="0"/>
                </a:cubicBezTo>
                <a:cubicBezTo>
                  <a:pt x="40" y="21"/>
                  <a:pt x="40" y="21"/>
                  <a:pt x="40" y="21"/>
                </a:cubicBezTo>
                <a:cubicBezTo>
                  <a:pt x="40" y="21"/>
                  <a:pt x="41" y="23"/>
                  <a:pt x="42" y="25"/>
                </a:cubicBezTo>
                <a:cubicBezTo>
                  <a:pt x="42" y="26"/>
                  <a:pt x="43" y="26"/>
                  <a:pt x="43" y="27"/>
                </a:cubicBezTo>
                <a:cubicBezTo>
                  <a:pt x="43" y="27"/>
                  <a:pt x="43" y="27"/>
                  <a:pt x="43" y="27"/>
                </a:cubicBezTo>
                <a:cubicBezTo>
                  <a:pt x="43" y="26"/>
                  <a:pt x="44" y="26"/>
                  <a:pt x="44" y="25"/>
                </a:cubicBezTo>
                <a:cubicBezTo>
                  <a:pt x="47" y="21"/>
                  <a:pt x="47" y="21"/>
                  <a:pt x="47" y="21"/>
                </a:cubicBezTo>
                <a:cubicBezTo>
                  <a:pt x="60" y="0"/>
                  <a:pt x="60" y="0"/>
                  <a:pt x="60" y="0"/>
                </a:cubicBezTo>
                <a:cubicBezTo>
                  <a:pt x="84" y="0"/>
                  <a:pt x="84" y="0"/>
                  <a:pt x="84" y="0"/>
                </a:cubicBezTo>
                <a:cubicBezTo>
                  <a:pt x="84" y="15"/>
                  <a:pt x="84" y="15"/>
                  <a:pt x="84" y="15"/>
                </a:cubicBezTo>
                <a:cubicBezTo>
                  <a:pt x="72" y="15"/>
                  <a:pt x="72" y="15"/>
                  <a:pt x="72" y="15"/>
                </a:cubicBezTo>
                <a:cubicBezTo>
                  <a:pt x="55" y="41"/>
                  <a:pt x="55" y="41"/>
                  <a:pt x="55" y="41"/>
                </a:cubicBezTo>
                <a:cubicBezTo>
                  <a:pt x="74" y="69"/>
                  <a:pt x="74" y="69"/>
                  <a:pt x="74" y="69"/>
                </a:cubicBezTo>
                <a:lnTo>
                  <a:pt x="85" y="69"/>
                </a:lnTo>
                <a:close/>
                <a:moveTo>
                  <a:pt x="145" y="89"/>
                </a:moveTo>
                <a:cubicBezTo>
                  <a:pt x="145" y="109"/>
                  <a:pt x="145" y="109"/>
                  <a:pt x="145" y="109"/>
                </a:cubicBezTo>
                <a:cubicBezTo>
                  <a:pt x="96" y="109"/>
                  <a:pt x="96" y="109"/>
                  <a:pt x="96" y="109"/>
                </a:cubicBezTo>
                <a:cubicBezTo>
                  <a:pt x="96" y="106"/>
                  <a:pt x="96" y="106"/>
                  <a:pt x="96" y="106"/>
                </a:cubicBezTo>
                <a:cubicBezTo>
                  <a:pt x="96" y="103"/>
                  <a:pt x="96" y="102"/>
                  <a:pt x="96" y="102"/>
                </a:cubicBezTo>
                <a:cubicBezTo>
                  <a:pt x="96" y="98"/>
                  <a:pt x="97" y="94"/>
                  <a:pt x="98" y="91"/>
                </a:cubicBezTo>
                <a:cubicBezTo>
                  <a:pt x="100" y="87"/>
                  <a:pt x="102" y="85"/>
                  <a:pt x="104" y="83"/>
                </a:cubicBezTo>
                <a:cubicBezTo>
                  <a:pt x="107" y="80"/>
                  <a:pt x="109" y="78"/>
                  <a:pt x="112" y="76"/>
                </a:cubicBezTo>
                <a:cubicBezTo>
                  <a:pt x="115" y="74"/>
                  <a:pt x="118" y="73"/>
                  <a:pt x="120" y="71"/>
                </a:cubicBezTo>
                <a:cubicBezTo>
                  <a:pt x="123" y="70"/>
                  <a:pt x="125" y="68"/>
                  <a:pt x="126" y="66"/>
                </a:cubicBezTo>
                <a:cubicBezTo>
                  <a:pt x="128" y="64"/>
                  <a:pt x="129" y="62"/>
                  <a:pt x="129" y="60"/>
                </a:cubicBezTo>
                <a:cubicBezTo>
                  <a:pt x="129" y="58"/>
                  <a:pt x="128" y="56"/>
                  <a:pt x="126" y="54"/>
                </a:cubicBezTo>
                <a:cubicBezTo>
                  <a:pt x="124" y="53"/>
                  <a:pt x="122" y="52"/>
                  <a:pt x="119" y="52"/>
                </a:cubicBezTo>
                <a:cubicBezTo>
                  <a:pt x="116" y="52"/>
                  <a:pt x="113" y="53"/>
                  <a:pt x="110" y="56"/>
                </a:cubicBezTo>
                <a:cubicBezTo>
                  <a:pt x="109" y="56"/>
                  <a:pt x="108" y="57"/>
                  <a:pt x="107" y="59"/>
                </a:cubicBezTo>
                <a:cubicBezTo>
                  <a:pt x="97" y="50"/>
                  <a:pt x="97" y="50"/>
                  <a:pt x="97" y="50"/>
                </a:cubicBezTo>
                <a:cubicBezTo>
                  <a:pt x="99" y="48"/>
                  <a:pt x="101" y="46"/>
                  <a:pt x="103" y="44"/>
                </a:cubicBezTo>
                <a:cubicBezTo>
                  <a:pt x="108" y="40"/>
                  <a:pt x="114" y="38"/>
                  <a:pt x="121" y="38"/>
                </a:cubicBezTo>
                <a:cubicBezTo>
                  <a:pt x="128" y="38"/>
                  <a:pt x="133" y="40"/>
                  <a:pt x="137" y="44"/>
                </a:cubicBezTo>
                <a:cubicBezTo>
                  <a:pt x="142" y="47"/>
                  <a:pt x="144" y="52"/>
                  <a:pt x="144" y="59"/>
                </a:cubicBezTo>
                <a:cubicBezTo>
                  <a:pt x="144" y="63"/>
                  <a:pt x="143" y="67"/>
                  <a:pt x="141" y="70"/>
                </a:cubicBezTo>
                <a:cubicBezTo>
                  <a:pt x="138" y="73"/>
                  <a:pt x="136" y="76"/>
                  <a:pt x="133" y="78"/>
                </a:cubicBezTo>
                <a:cubicBezTo>
                  <a:pt x="130" y="80"/>
                  <a:pt x="126" y="82"/>
                  <a:pt x="123" y="84"/>
                </a:cubicBezTo>
                <a:cubicBezTo>
                  <a:pt x="120" y="86"/>
                  <a:pt x="117" y="88"/>
                  <a:pt x="115" y="90"/>
                </a:cubicBezTo>
                <a:cubicBezTo>
                  <a:pt x="113" y="92"/>
                  <a:pt x="111" y="94"/>
                  <a:pt x="111" y="97"/>
                </a:cubicBezTo>
                <a:cubicBezTo>
                  <a:pt x="133" y="97"/>
                  <a:pt x="133" y="97"/>
                  <a:pt x="133" y="97"/>
                </a:cubicBezTo>
                <a:cubicBezTo>
                  <a:pt x="133" y="89"/>
                  <a:pt x="133" y="89"/>
                  <a:pt x="133" y="89"/>
                </a:cubicBezTo>
                <a:lnTo>
                  <a:pt x="145" y="89"/>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76" name="Freeform 274"/>
          <p:cNvSpPr>
            <a:spLocks noEditPoints="1"/>
          </p:cNvSpPr>
          <p:nvPr/>
        </p:nvSpPr>
        <p:spPr bwMode="auto">
          <a:xfrm>
            <a:off x="10687443" y="4665543"/>
            <a:ext cx="275745" cy="182299"/>
          </a:xfrm>
          <a:custGeom>
            <a:avLst/>
            <a:gdLst>
              <a:gd name="T0" fmla="*/ 180 w 182"/>
              <a:gd name="T1" fmla="*/ 8 h 121"/>
              <a:gd name="T2" fmla="*/ 181 w 182"/>
              <a:gd name="T3" fmla="*/ 14 h 121"/>
              <a:gd name="T4" fmla="*/ 178 w 182"/>
              <a:gd name="T5" fmla="*/ 20 h 121"/>
              <a:gd name="T6" fmla="*/ 94 w 182"/>
              <a:gd name="T7" fmla="*/ 117 h 121"/>
              <a:gd name="T8" fmla="*/ 85 w 182"/>
              <a:gd name="T9" fmla="*/ 121 h 121"/>
              <a:gd name="T10" fmla="*/ 12 w 182"/>
              <a:gd name="T11" fmla="*/ 121 h 121"/>
              <a:gd name="T12" fmla="*/ 6 w 182"/>
              <a:gd name="T13" fmla="*/ 120 h 121"/>
              <a:gd name="T14" fmla="*/ 1 w 182"/>
              <a:gd name="T15" fmla="*/ 114 h 121"/>
              <a:gd name="T16" fmla="*/ 0 w 182"/>
              <a:gd name="T17" fmla="*/ 108 h 121"/>
              <a:gd name="T18" fmla="*/ 3 w 182"/>
              <a:gd name="T19" fmla="*/ 101 h 121"/>
              <a:gd name="T20" fmla="*/ 88 w 182"/>
              <a:gd name="T21" fmla="*/ 5 h 121"/>
              <a:gd name="T22" fmla="*/ 97 w 182"/>
              <a:gd name="T23" fmla="*/ 0 h 121"/>
              <a:gd name="T24" fmla="*/ 169 w 182"/>
              <a:gd name="T25" fmla="*/ 0 h 121"/>
              <a:gd name="T26" fmla="*/ 176 w 182"/>
              <a:gd name="T27" fmla="*/ 2 h 121"/>
              <a:gd name="T28" fmla="*/ 180 w 182"/>
              <a:gd name="T29" fmla="*/ 8 h 121"/>
              <a:gd name="T30" fmla="*/ 85 w 182"/>
              <a:gd name="T31" fmla="*/ 109 h 121"/>
              <a:gd name="T32" fmla="*/ 116 w 182"/>
              <a:gd name="T33" fmla="*/ 73 h 121"/>
              <a:gd name="T34" fmla="*/ 44 w 182"/>
              <a:gd name="T35" fmla="*/ 73 h 121"/>
              <a:gd name="T36" fmla="*/ 12 w 182"/>
              <a:gd name="T37" fmla="*/ 109 h 121"/>
              <a:gd name="T38" fmla="*/ 85 w 182"/>
              <a:gd name="T39" fmla="*/ 10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2" h="121">
                <a:moveTo>
                  <a:pt x="180" y="8"/>
                </a:moveTo>
                <a:cubicBezTo>
                  <a:pt x="181" y="10"/>
                  <a:pt x="182" y="12"/>
                  <a:pt x="181" y="14"/>
                </a:cubicBezTo>
                <a:cubicBezTo>
                  <a:pt x="181" y="17"/>
                  <a:pt x="180" y="19"/>
                  <a:pt x="178" y="20"/>
                </a:cubicBezTo>
                <a:cubicBezTo>
                  <a:pt x="94" y="117"/>
                  <a:pt x="94" y="117"/>
                  <a:pt x="94" y="117"/>
                </a:cubicBezTo>
                <a:cubicBezTo>
                  <a:pt x="91" y="120"/>
                  <a:pt x="88" y="121"/>
                  <a:pt x="85" y="121"/>
                </a:cubicBezTo>
                <a:cubicBezTo>
                  <a:pt x="12" y="121"/>
                  <a:pt x="12" y="121"/>
                  <a:pt x="12" y="121"/>
                </a:cubicBezTo>
                <a:cubicBezTo>
                  <a:pt x="10" y="121"/>
                  <a:pt x="7" y="121"/>
                  <a:pt x="6" y="120"/>
                </a:cubicBezTo>
                <a:cubicBezTo>
                  <a:pt x="4" y="118"/>
                  <a:pt x="2" y="116"/>
                  <a:pt x="1" y="114"/>
                </a:cubicBezTo>
                <a:cubicBezTo>
                  <a:pt x="0" y="112"/>
                  <a:pt x="0" y="110"/>
                  <a:pt x="0" y="108"/>
                </a:cubicBezTo>
                <a:cubicBezTo>
                  <a:pt x="0" y="105"/>
                  <a:pt x="1" y="103"/>
                  <a:pt x="3" y="101"/>
                </a:cubicBezTo>
                <a:cubicBezTo>
                  <a:pt x="88" y="5"/>
                  <a:pt x="88" y="5"/>
                  <a:pt x="88" y="5"/>
                </a:cubicBezTo>
                <a:cubicBezTo>
                  <a:pt x="90" y="2"/>
                  <a:pt x="93" y="0"/>
                  <a:pt x="97" y="0"/>
                </a:cubicBezTo>
                <a:cubicBezTo>
                  <a:pt x="169" y="0"/>
                  <a:pt x="169" y="0"/>
                  <a:pt x="169" y="0"/>
                </a:cubicBezTo>
                <a:cubicBezTo>
                  <a:pt x="172" y="0"/>
                  <a:pt x="174" y="1"/>
                  <a:pt x="176" y="2"/>
                </a:cubicBezTo>
                <a:cubicBezTo>
                  <a:pt x="178" y="4"/>
                  <a:pt x="179" y="5"/>
                  <a:pt x="180" y="8"/>
                </a:cubicBezTo>
                <a:close/>
                <a:moveTo>
                  <a:pt x="85" y="109"/>
                </a:moveTo>
                <a:cubicBezTo>
                  <a:pt x="116" y="73"/>
                  <a:pt x="116" y="73"/>
                  <a:pt x="116" y="73"/>
                </a:cubicBezTo>
                <a:cubicBezTo>
                  <a:pt x="44" y="73"/>
                  <a:pt x="44" y="73"/>
                  <a:pt x="44" y="73"/>
                </a:cubicBezTo>
                <a:cubicBezTo>
                  <a:pt x="12" y="109"/>
                  <a:pt x="12" y="109"/>
                  <a:pt x="12" y="109"/>
                </a:cubicBezTo>
                <a:lnTo>
                  <a:pt x="85" y="109"/>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77" name="Freeform 275"/>
          <p:cNvSpPr/>
          <p:nvPr/>
        </p:nvSpPr>
        <p:spPr bwMode="auto">
          <a:xfrm>
            <a:off x="11029274" y="4629084"/>
            <a:ext cx="239283" cy="225597"/>
          </a:xfrm>
          <a:custGeom>
            <a:avLst/>
            <a:gdLst>
              <a:gd name="T0" fmla="*/ 154 w 158"/>
              <a:gd name="T1" fmla="*/ 117 h 149"/>
              <a:gd name="T2" fmla="*/ 135 w 158"/>
              <a:gd name="T3" fmla="*/ 120 h 149"/>
              <a:gd name="T4" fmla="*/ 124 w 158"/>
              <a:gd name="T5" fmla="*/ 113 h 149"/>
              <a:gd name="T6" fmla="*/ 107 w 158"/>
              <a:gd name="T7" fmla="*/ 123 h 149"/>
              <a:gd name="T8" fmla="*/ 109 w 158"/>
              <a:gd name="T9" fmla="*/ 145 h 149"/>
              <a:gd name="T10" fmla="*/ 106 w 158"/>
              <a:gd name="T11" fmla="*/ 145 h 149"/>
              <a:gd name="T12" fmla="*/ 86 w 158"/>
              <a:gd name="T13" fmla="*/ 148 h 149"/>
              <a:gd name="T14" fmla="*/ 67 w 158"/>
              <a:gd name="T15" fmla="*/ 146 h 149"/>
              <a:gd name="T16" fmla="*/ 65 w 158"/>
              <a:gd name="T17" fmla="*/ 131 h 149"/>
              <a:gd name="T18" fmla="*/ 72 w 158"/>
              <a:gd name="T19" fmla="*/ 120 h 149"/>
              <a:gd name="T20" fmla="*/ 69 w 158"/>
              <a:gd name="T21" fmla="*/ 101 h 149"/>
              <a:gd name="T22" fmla="*/ 42 w 158"/>
              <a:gd name="T23" fmla="*/ 101 h 149"/>
              <a:gd name="T24" fmla="*/ 38 w 158"/>
              <a:gd name="T25" fmla="*/ 121 h 149"/>
              <a:gd name="T26" fmla="*/ 45 w 158"/>
              <a:gd name="T27" fmla="*/ 132 h 149"/>
              <a:gd name="T28" fmla="*/ 42 w 158"/>
              <a:gd name="T29" fmla="*/ 146 h 149"/>
              <a:gd name="T30" fmla="*/ 7 w 158"/>
              <a:gd name="T31" fmla="*/ 147 h 149"/>
              <a:gd name="T32" fmla="*/ 2 w 158"/>
              <a:gd name="T33" fmla="*/ 146 h 149"/>
              <a:gd name="T34" fmla="*/ 1 w 158"/>
              <a:gd name="T35" fmla="*/ 146 h 149"/>
              <a:gd name="T36" fmla="*/ 0 w 158"/>
              <a:gd name="T37" fmla="*/ 49 h 149"/>
              <a:gd name="T38" fmla="*/ 5 w 158"/>
              <a:gd name="T39" fmla="*/ 49 h 149"/>
              <a:gd name="T40" fmla="*/ 31 w 158"/>
              <a:gd name="T41" fmla="*/ 52 h 149"/>
              <a:gd name="T42" fmla="*/ 46 w 158"/>
              <a:gd name="T43" fmla="*/ 40 h 149"/>
              <a:gd name="T44" fmla="*/ 41 w 158"/>
              <a:gd name="T45" fmla="*/ 31 h 149"/>
              <a:gd name="T46" fmla="*/ 37 w 158"/>
              <a:gd name="T47" fmla="*/ 17 h 149"/>
              <a:gd name="T48" fmla="*/ 56 w 158"/>
              <a:gd name="T49" fmla="*/ 0 h 149"/>
              <a:gd name="T50" fmla="*/ 74 w 158"/>
              <a:gd name="T51" fmla="*/ 16 h 149"/>
              <a:gd name="T52" fmla="*/ 68 w 158"/>
              <a:gd name="T53" fmla="*/ 29 h 149"/>
              <a:gd name="T54" fmla="*/ 63 w 158"/>
              <a:gd name="T55" fmla="*/ 41 h 149"/>
              <a:gd name="T56" fmla="*/ 77 w 158"/>
              <a:gd name="T57" fmla="*/ 51 h 149"/>
              <a:gd name="T58" fmla="*/ 109 w 158"/>
              <a:gd name="T59" fmla="*/ 48 h 149"/>
              <a:gd name="T60" fmla="*/ 109 w 158"/>
              <a:gd name="T61" fmla="*/ 50 h 149"/>
              <a:gd name="T62" fmla="*/ 108 w 158"/>
              <a:gd name="T63" fmla="*/ 56 h 149"/>
              <a:gd name="T64" fmla="*/ 109 w 158"/>
              <a:gd name="T65" fmla="*/ 90 h 149"/>
              <a:gd name="T66" fmla="*/ 122 w 158"/>
              <a:gd name="T67" fmla="*/ 93 h 149"/>
              <a:gd name="T68" fmla="*/ 134 w 158"/>
              <a:gd name="T69" fmla="*/ 86 h 149"/>
              <a:gd name="T70" fmla="*/ 154 w 158"/>
              <a:gd name="T71" fmla="*/ 9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8" h="149">
                <a:moveTo>
                  <a:pt x="158" y="104"/>
                </a:moveTo>
                <a:cubicBezTo>
                  <a:pt x="158" y="109"/>
                  <a:pt x="156" y="113"/>
                  <a:pt x="154" y="117"/>
                </a:cubicBezTo>
                <a:cubicBezTo>
                  <a:pt x="151" y="120"/>
                  <a:pt x="147" y="122"/>
                  <a:pt x="142" y="122"/>
                </a:cubicBezTo>
                <a:cubicBezTo>
                  <a:pt x="139" y="122"/>
                  <a:pt x="137" y="121"/>
                  <a:pt x="135" y="120"/>
                </a:cubicBezTo>
                <a:cubicBezTo>
                  <a:pt x="132" y="119"/>
                  <a:pt x="130" y="118"/>
                  <a:pt x="129" y="117"/>
                </a:cubicBezTo>
                <a:cubicBezTo>
                  <a:pt x="128" y="115"/>
                  <a:pt x="126" y="114"/>
                  <a:pt x="124" y="113"/>
                </a:cubicBezTo>
                <a:cubicBezTo>
                  <a:pt x="122" y="112"/>
                  <a:pt x="119" y="111"/>
                  <a:pt x="117" y="111"/>
                </a:cubicBezTo>
                <a:cubicBezTo>
                  <a:pt x="110" y="111"/>
                  <a:pt x="107" y="115"/>
                  <a:pt x="107" y="123"/>
                </a:cubicBezTo>
                <a:cubicBezTo>
                  <a:pt x="107" y="126"/>
                  <a:pt x="107" y="129"/>
                  <a:pt x="108" y="134"/>
                </a:cubicBezTo>
                <a:cubicBezTo>
                  <a:pt x="109" y="139"/>
                  <a:pt x="110" y="142"/>
                  <a:pt x="109" y="145"/>
                </a:cubicBezTo>
                <a:cubicBezTo>
                  <a:pt x="109" y="145"/>
                  <a:pt x="109" y="145"/>
                  <a:pt x="109" y="145"/>
                </a:cubicBezTo>
                <a:cubicBezTo>
                  <a:pt x="108" y="145"/>
                  <a:pt x="107" y="145"/>
                  <a:pt x="106" y="145"/>
                </a:cubicBezTo>
                <a:cubicBezTo>
                  <a:pt x="104" y="146"/>
                  <a:pt x="101" y="146"/>
                  <a:pt x="97" y="147"/>
                </a:cubicBezTo>
                <a:cubicBezTo>
                  <a:pt x="93" y="147"/>
                  <a:pt x="90" y="147"/>
                  <a:pt x="86" y="148"/>
                </a:cubicBezTo>
                <a:cubicBezTo>
                  <a:pt x="83" y="148"/>
                  <a:pt x="80" y="148"/>
                  <a:pt x="77" y="148"/>
                </a:cubicBezTo>
                <a:cubicBezTo>
                  <a:pt x="73" y="148"/>
                  <a:pt x="70" y="147"/>
                  <a:pt x="67" y="146"/>
                </a:cubicBezTo>
                <a:cubicBezTo>
                  <a:pt x="65" y="144"/>
                  <a:pt x="63" y="141"/>
                  <a:pt x="63" y="138"/>
                </a:cubicBezTo>
                <a:cubicBezTo>
                  <a:pt x="63" y="136"/>
                  <a:pt x="64" y="133"/>
                  <a:pt x="65" y="131"/>
                </a:cubicBezTo>
                <a:cubicBezTo>
                  <a:pt x="66" y="129"/>
                  <a:pt x="67" y="127"/>
                  <a:pt x="68" y="126"/>
                </a:cubicBezTo>
                <a:cubicBezTo>
                  <a:pt x="70" y="124"/>
                  <a:pt x="71" y="123"/>
                  <a:pt x="72" y="120"/>
                </a:cubicBezTo>
                <a:cubicBezTo>
                  <a:pt x="73" y="118"/>
                  <a:pt x="74" y="116"/>
                  <a:pt x="74" y="113"/>
                </a:cubicBezTo>
                <a:cubicBezTo>
                  <a:pt x="74" y="108"/>
                  <a:pt x="72" y="104"/>
                  <a:pt x="69" y="101"/>
                </a:cubicBezTo>
                <a:cubicBezTo>
                  <a:pt x="65" y="98"/>
                  <a:pt x="61" y="97"/>
                  <a:pt x="56" y="97"/>
                </a:cubicBezTo>
                <a:cubicBezTo>
                  <a:pt x="51" y="97"/>
                  <a:pt x="46" y="98"/>
                  <a:pt x="42" y="101"/>
                </a:cubicBezTo>
                <a:cubicBezTo>
                  <a:pt x="39" y="104"/>
                  <a:pt x="37" y="108"/>
                  <a:pt x="37" y="113"/>
                </a:cubicBezTo>
                <a:cubicBezTo>
                  <a:pt x="37" y="116"/>
                  <a:pt x="37" y="119"/>
                  <a:pt x="38" y="121"/>
                </a:cubicBezTo>
                <a:cubicBezTo>
                  <a:pt x="39" y="124"/>
                  <a:pt x="40" y="126"/>
                  <a:pt x="41" y="127"/>
                </a:cubicBezTo>
                <a:cubicBezTo>
                  <a:pt x="43" y="129"/>
                  <a:pt x="44" y="131"/>
                  <a:pt x="45" y="132"/>
                </a:cubicBezTo>
                <a:cubicBezTo>
                  <a:pt x="45" y="134"/>
                  <a:pt x="46" y="136"/>
                  <a:pt x="46" y="137"/>
                </a:cubicBezTo>
                <a:cubicBezTo>
                  <a:pt x="46" y="140"/>
                  <a:pt x="45" y="143"/>
                  <a:pt x="42" y="146"/>
                </a:cubicBezTo>
                <a:cubicBezTo>
                  <a:pt x="39" y="148"/>
                  <a:pt x="36" y="149"/>
                  <a:pt x="31" y="149"/>
                </a:cubicBezTo>
                <a:cubicBezTo>
                  <a:pt x="25" y="149"/>
                  <a:pt x="17" y="148"/>
                  <a:pt x="7" y="147"/>
                </a:cubicBezTo>
                <a:cubicBezTo>
                  <a:pt x="7" y="146"/>
                  <a:pt x="6" y="146"/>
                  <a:pt x="5" y="146"/>
                </a:cubicBezTo>
                <a:cubicBezTo>
                  <a:pt x="4" y="146"/>
                  <a:pt x="3" y="146"/>
                  <a:pt x="2" y="146"/>
                </a:cubicBezTo>
                <a:cubicBezTo>
                  <a:pt x="1" y="146"/>
                  <a:pt x="1" y="146"/>
                  <a:pt x="1" y="146"/>
                </a:cubicBezTo>
                <a:cubicBezTo>
                  <a:pt x="1" y="146"/>
                  <a:pt x="1" y="146"/>
                  <a:pt x="1" y="146"/>
                </a:cubicBezTo>
                <a:cubicBezTo>
                  <a:pt x="1" y="146"/>
                  <a:pt x="0" y="146"/>
                  <a:pt x="0" y="145"/>
                </a:cubicBezTo>
                <a:cubicBezTo>
                  <a:pt x="0" y="49"/>
                  <a:pt x="0" y="49"/>
                  <a:pt x="0" y="49"/>
                </a:cubicBezTo>
                <a:cubicBezTo>
                  <a:pt x="1" y="49"/>
                  <a:pt x="1" y="49"/>
                  <a:pt x="2" y="49"/>
                </a:cubicBezTo>
                <a:cubicBezTo>
                  <a:pt x="3" y="49"/>
                  <a:pt x="4" y="49"/>
                  <a:pt x="5" y="49"/>
                </a:cubicBezTo>
                <a:cubicBezTo>
                  <a:pt x="7" y="50"/>
                  <a:pt x="7" y="50"/>
                  <a:pt x="7" y="50"/>
                </a:cubicBezTo>
                <a:cubicBezTo>
                  <a:pt x="17" y="51"/>
                  <a:pt x="25" y="52"/>
                  <a:pt x="31" y="52"/>
                </a:cubicBezTo>
                <a:cubicBezTo>
                  <a:pt x="36" y="52"/>
                  <a:pt x="39" y="51"/>
                  <a:pt x="42" y="49"/>
                </a:cubicBezTo>
                <a:cubicBezTo>
                  <a:pt x="45" y="46"/>
                  <a:pt x="46" y="43"/>
                  <a:pt x="46" y="40"/>
                </a:cubicBezTo>
                <a:cubicBezTo>
                  <a:pt x="46" y="39"/>
                  <a:pt x="45" y="37"/>
                  <a:pt x="45" y="36"/>
                </a:cubicBezTo>
                <a:cubicBezTo>
                  <a:pt x="44" y="34"/>
                  <a:pt x="43" y="32"/>
                  <a:pt x="41" y="31"/>
                </a:cubicBezTo>
                <a:cubicBezTo>
                  <a:pt x="40" y="29"/>
                  <a:pt x="39" y="27"/>
                  <a:pt x="38" y="24"/>
                </a:cubicBezTo>
                <a:cubicBezTo>
                  <a:pt x="37" y="22"/>
                  <a:pt x="37" y="19"/>
                  <a:pt x="37" y="17"/>
                </a:cubicBezTo>
                <a:cubicBezTo>
                  <a:pt x="37" y="11"/>
                  <a:pt x="39" y="7"/>
                  <a:pt x="42" y="5"/>
                </a:cubicBezTo>
                <a:cubicBezTo>
                  <a:pt x="46" y="2"/>
                  <a:pt x="51" y="0"/>
                  <a:pt x="56" y="0"/>
                </a:cubicBezTo>
                <a:cubicBezTo>
                  <a:pt x="61" y="0"/>
                  <a:pt x="65" y="2"/>
                  <a:pt x="69" y="4"/>
                </a:cubicBezTo>
                <a:cubicBezTo>
                  <a:pt x="72" y="7"/>
                  <a:pt x="74" y="11"/>
                  <a:pt x="74" y="16"/>
                </a:cubicBezTo>
                <a:cubicBezTo>
                  <a:pt x="74" y="19"/>
                  <a:pt x="73" y="21"/>
                  <a:pt x="72" y="23"/>
                </a:cubicBezTo>
                <a:cubicBezTo>
                  <a:pt x="71" y="26"/>
                  <a:pt x="70" y="28"/>
                  <a:pt x="68" y="29"/>
                </a:cubicBezTo>
                <a:cubicBezTo>
                  <a:pt x="67" y="30"/>
                  <a:pt x="66" y="32"/>
                  <a:pt x="65" y="34"/>
                </a:cubicBezTo>
                <a:cubicBezTo>
                  <a:pt x="64" y="36"/>
                  <a:pt x="63" y="39"/>
                  <a:pt x="63" y="41"/>
                </a:cubicBezTo>
                <a:cubicBezTo>
                  <a:pt x="63" y="45"/>
                  <a:pt x="65" y="47"/>
                  <a:pt x="67" y="49"/>
                </a:cubicBezTo>
                <a:cubicBezTo>
                  <a:pt x="70" y="51"/>
                  <a:pt x="73" y="51"/>
                  <a:pt x="77" y="51"/>
                </a:cubicBezTo>
                <a:cubicBezTo>
                  <a:pt x="81" y="51"/>
                  <a:pt x="87" y="51"/>
                  <a:pt x="94" y="50"/>
                </a:cubicBezTo>
                <a:cubicBezTo>
                  <a:pt x="101" y="49"/>
                  <a:pt x="106" y="49"/>
                  <a:pt x="109" y="48"/>
                </a:cubicBezTo>
                <a:cubicBezTo>
                  <a:pt x="109" y="49"/>
                  <a:pt x="109" y="49"/>
                  <a:pt x="109" y="49"/>
                </a:cubicBezTo>
                <a:cubicBezTo>
                  <a:pt x="109" y="49"/>
                  <a:pt x="109" y="49"/>
                  <a:pt x="109" y="50"/>
                </a:cubicBezTo>
                <a:cubicBezTo>
                  <a:pt x="109" y="51"/>
                  <a:pt x="109" y="52"/>
                  <a:pt x="109" y="53"/>
                </a:cubicBezTo>
                <a:cubicBezTo>
                  <a:pt x="108" y="55"/>
                  <a:pt x="108" y="55"/>
                  <a:pt x="108" y="56"/>
                </a:cubicBezTo>
                <a:cubicBezTo>
                  <a:pt x="107" y="65"/>
                  <a:pt x="106" y="73"/>
                  <a:pt x="106" y="79"/>
                </a:cubicBezTo>
                <a:cubicBezTo>
                  <a:pt x="106" y="84"/>
                  <a:pt x="107" y="87"/>
                  <a:pt x="109" y="90"/>
                </a:cubicBezTo>
                <a:cubicBezTo>
                  <a:pt x="112" y="93"/>
                  <a:pt x="115" y="94"/>
                  <a:pt x="118" y="94"/>
                </a:cubicBezTo>
                <a:cubicBezTo>
                  <a:pt x="119" y="94"/>
                  <a:pt x="121" y="94"/>
                  <a:pt x="122" y="93"/>
                </a:cubicBezTo>
                <a:cubicBezTo>
                  <a:pt x="124" y="92"/>
                  <a:pt x="126" y="91"/>
                  <a:pt x="128" y="90"/>
                </a:cubicBezTo>
                <a:cubicBezTo>
                  <a:pt x="129" y="88"/>
                  <a:pt x="131" y="87"/>
                  <a:pt x="134" y="86"/>
                </a:cubicBezTo>
                <a:cubicBezTo>
                  <a:pt x="136" y="85"/>
                  <a:pt x="139" y="85"/>
                  <a:pt x="141" y="85"/>
                </a:cubicBezTo>
                <a:cubicBezTo>
                  <a:pt x="147" y="85"/>
                  <a:pt x="151" y="87"/>
                  <a:pt x="154" y="91"/>
                </a:cubicBezTo>
                <a:cubicBezTo>
                  <a:pt x="156" y="94"/>
                  <a:pt x="158" y="99"/>
                  <a:pt x="158" y="104"/>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78" name="Freeform 276"/>
          <p:cNvSpPr>
            <a:spLocks noEditPoints="1"/>
          </p:cNvSpPr>
          <p:nvPr/>
        </p:nvSpPr>
        <p:spPr bwMode="auto">
          <a:xfrm>
            <a:off x="11336923" y="4629084"/>
            <a:ext cx="164079" cy="239270"/>
          </a:xfrm>
          <a:custGeom>
            <a:avLst/>
            <a:gdLst>
              <a:gd name="T0" fmla="*/ 109 w 109"/>
              <a:gd name="T1" fmla="*/ 67 h 158"/>
              <a:gd name="T2" fmla="*/ 109 w 109"/>
              <a:gd name="T3" fmla="*/ 79 h 158"/>
              <a:gd name="T4" fmla="*/ 95 w 109"/>
              <a:gd name="T5" fmla="*/ 115 h 158"/>
              <a:gd name="T6" fmla="*/ 60 w 109"/>
              <a:gd name="T7" fmla="*/ 133 h 158"/>
              <a:gd name="T8" fmla="*/ 60 w 109"/>
              <a:gd name="T9" fmla="*/ 145 h 158"/>
              <a:gd name="T10" fmla="*/ 84 w 109"/>
              <a:gd name="T11" fmla="*/ 145 h 158"/>
              <a:gd name="T12" fmla="*/ 89 w 109"/>
              <a:gd name="T13" fmla="*/ 147 h 158"/>
              <a:gd name="T14" fmla="*/ 91 w 109"/>
              <a:gd name="T15" fmla="*/ 151 h 158"/>
              <a:gd name="T16" fmla="*/ 89 w 109"/>
              <a:gd name="T17" fmla="*/ 156 h 158"/>
              <a:gd name="T18" fmla="*/ 84 w 109"/>
              <a:gd name="T19" fmla="*/ 158 h 158"/>
              <a:gd name="T20" fmla="*/ 24 w 109"/>
              <a:gd name="T21" fmla="*/ 158 h 158"/>
              <a:gd name="T22" fmla="*/ 20 w 109"/>
              <a:gd name="T23" fmla="*/ 156 h 158"/>
              <a:gd name="T24" fmla="*/ 18 w 109"/>
              <a:gd name="T25" fmla="*/ 151 h 158"/>
              <a:gd name="T26" fmla="*/ 20 w 109"/>
              <a:gd name="T27" fmla="*/ 147 h 158"/>
              <a:gd name="T28" fmla="*/ 24 w 109"/>
              <a:gd name="T29" fmla="*/ 145 h 158"/>
              <a:gd name="T30" fmla="*/ 48 w 109"/>
              <a:gd name="T31" fmla="*/ 145 h 158"/>
              <a:gd name="T32" fmla="*/ 48 w 109"/>
              <a:gd name="T33" fmla="*/ 133 h 158"/>
              <a:gd name="T34" fmla="*/ 14 w 109"/>
              <a:gd name="T35" fmla="*/ 115 h 158"/>
              <a:gd name="T36" fmla="*/ 0 w 109"/>
              <a:gd name="T37" fmla="*/ 79 h 158"/>
              <a:gd name="T38" fmla="*/ 0 w 109"/>
              <a:gd name="T39" fmla="*/ 67 h 158"/>
              <a:gd name="T40" fmla="*/ 2 w 109"/>
              <a:gd name="T41" fmla="*/ 63 h 158"/>
              <a:gd name="T42" fmla="*/ 6 w 109"/>
              <a:gd name="T43" fmla="*/ 61 h 158"/>
              <a:gd name="T44" fmla="*/ 10 w 109"/>
              <a:gd name="T45" fmla="*/ 63 h 158"/>
              <a:gd name="T46" fmla="*/ 12 w 109"/>
              <a:gd name="T47" fmla="*/ 67 h 158"/>
              <a:gd name="T48" fmla="*/ 12 w 109"/>
              <a:gd name="T49" fmla="*/ 79 h 158"/>
              <a:gd name="T50" fmla="*/ 24 w 109"/>
              <a:gd name="T51" fmla="*/ 109 h 158"/>
              <a:gd name="T52" fmla="*/ 54 w 109"/>
              <a:gd name="T53" fmla="*/ 121 h 158"/>
              <a:gd name="T54" fmla="*/ 84 w 109"/>
              <a:gd name="T55" fmla="*/ 109 h 158"/>
              <a:gd name="T56" fmla="*/ 97 w 109"/>
              <a:gd name="T57" fmla="*/ 79 h 158"/>
              <a:gd name="T58" fmla="*/ 97 w 109"/>
              <a:gd name="T59" fmla="*/ 67 h 158"/>
              <a:gd name="T60" fmla="*/ 98 w 109"/>
              <a:gd name="T61" fmla="*/ 63 h 158"/>
              <a:gd name="T62" fmla="*/ 103 w 109"/>
              <a:gd name="T63" fmla="*/ 61 h 158"/>
              <a:gd name="T64" fmla="*/ 107 w 109"/>
              <a:gd name="T65" fmla="*/ 63 h 158"/>
              <a:gd name="T66" fmla="*/ 109 w 109"/>
              <a:gd name="T67" fmla="*/ 67 h 158"/>
              <a:gd name="T68" fmla="*/ 84 w 109"/>
              <a:gd name="T69" fmla="*/ 30 h 158"/>
              <a:gd name="T70" fmla="*/ 84 w 109"/>
              <a:gd name="T71" fmla="*/ 79 h 158"/>
              <a:gd name="T72" fmla="*/ 76 w 109"/>
              <a:gd name="T73" fmla="*/ 100 h 158"/>
              <a:gd name="T74" fmla="*/ 54 w 109"/>
              <a:gd name="T75" fmla="*/ 109 h 158"/>
              <a:gd name="T76" fmla="*/ 33 w 109"/>
              <a:gd name="T77" fmla="*/ 100 h 158"/>
              <a:gd name="T78" fmla="*/ 24 w 109"/>
              <a:gd name="T79" fmla="*/ 79 h 158"/>
              <a:gd name="T80" fmla="*/ 24 w 109"/>
              <a:gd name="T81" fmla="*/ 30 h 158"/>
              <a:gd name="T82" fmla="*/ 33 w 109"/>
              <a:gd name="T83" fmla="*/ 9 h 158"/>
              <a:gd name="T84" fmla="*/ 54 w 109"/>
              <a:gd name="T85" fmla="*/ 0 h 158"/>
              <a:gd name="T86" fmla="*/ 76 w 109"/>
              <a:gd name="T87" fmla="*/ 9 h 158"/>
              <a:gd name="T88" fmla="*/ 84 w 109"/>
              <a:gd name="T89" fmla="*/ 3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9" h="158">
                <a:moveTo>
                  <a:pt x="109" y="67"/>
                </a:moveTo>
                <a:cubicBezTo>
                  <a:pt x="109" y="79"/>
                  <a:pt x="109" y="79"/>
                  <a:pt x="109" y="79"/>
                </a:cubicBezTo>
                <a:cubicBezTo>
                  <a:pt x="109" y="93"/>
                  <a:pt x="104" y="105"/>
                  <a:pt x="95" y="115"/>
                </a:cubicBezTo>
                <a:cubicBezTo>
                  <a:pt x="85" y="126"/>
                  <a:pt x="74" y="131"/>
                  <a:pt x="60" y="133"/>
                </a:cubicBezTo>
                <a:cubicBezTo>
                  <a:pt x="60" y="145"/>
                  <a:pt x="60" y="145"/>
                  <a:pt x="60" y="145"/>
                </a:cubicBezTo>
                <a:cubicBezTo>
                  <a:pt x="84" y="145"/>
                  <a:pt x="84" y="145"/>
                  <a:pt x="84" y="145"/>
                </a:cubicBezTo>
                <a:cubicBezTo>
                  <a:pt x="86" y="145"/>
                  <a:pt x="88" y="146"/>
                  <a:pt x="89" y="147"/>
                </a:cubicBezTo>
                <a:cubicBezTo>
                  <a:pt x="90" y="148"/>
                  <a:pt x="91" y="150"/>
                  <a:pt x="91" y="151"/>
                </a:cubicBezTo>
                <a:cubicBezTo>
                  <a:pt x="91" y="153"/>
                  <a:pt x="90" y="155"/>
                  <a:pt x="89" y="156"/>
                </a:cubicBezTo>
                <a:cubicBezTo>
                  <a:pt x="88" y="157"/>
                  <a:pt x="86" y="158"/>
                  <a:pt x="84" y="158"/>
                </a:cubicBezTo>
                <a:cubicBezTo>
                  <a:pt x="24" y="158"/>
                  <a:pt x="24" y="158"/>
                  <a:pt x="24" y="158"/>
                </a:cubicBezTo>
                <a:cubicBezTo>
                  <a:pt x="22" y="158"/>
                  <a:pt x="21" y="157"/>
                  <a:pt x="20" y="156"/>
                </a:cubicBezTo>
                <a:cubicBezTo>
                  <a:pt x="19" y="155"/>
                  <a:pt x="18" y="153"/>
                  <a:pt x="18" y="151"/>
                </a:cubicBezTo>
                <a:cubicBezTo>
                  <a:pt x="18" y="150"/>
                  <a:pt x="19" y="148"/>
                  <a:pt x="20" y="147"/>
                </a:cubicBezTo>
                <a:cubicBezTo>
                  <a:pt x="21" y="146"/>
                  <a:pt x="22" y="145"/>
                  <a:pt x="24" y="145"/>
                </a:cubicBezTo>
                <a:cubicBezTo>
                  <a:pt x="48" y="145"/>
                  <a:pt x="48" y="145"/>
                  <a:pt x="48" y="145"/>
                </a:cubicBezTo>
                <a:cubicBezTo>
                  <a:pt x="48" y="133"/>
                  <a:pt x="48" y="133"/>
                  <a:pt x="48" y="133"/>
                </a:cubicBezTo>
                <a:cubicBezTo>
                  <a:pt x="35" y="131"/>
                  <a:pt x="23" y="126"/>
                  <a:pt x="14" y="115"/>
                </a:cubicBezTo>
                <a:cubicBezTo>
                  <a:pt x="4" y="105"/>
                  <a:pt x="0" y="93"/>
                  <a:pt x="0" y="79"/>
                </a:cubicBezTo>
                <a:cubicBezTo>
                  <a:pt x="0" y="67"/>
                  <a:pt x="0" y="67"/>
                  <a:pt x="0" y="67"/>
                </a:cubicBezTo>
                <a:cubicBezTo>
                  <a:pt x="0" y="65"/>
                  <a:pt x="0" y="64"/>
                  <a:pt x="2" y="63"/>
                </a:cubicBezTo>
                <a:cubicBezTo>
                  <a:pt x="3" y="61"/>
                  <a:pt x="4" y="61"/>
                  <a:pt x="6" y="61"/>
                </a:cubicBezTo>
                <a:cubicBezTo>
                  <a:pt x="7" y="61"/>
                  <a:pt x="9" y="61"/>
                  <a:pt x="10" y="63"/>
                </a:cubicBezTo>
                <a:cubicBezTo>
                  <a:pt x="11" y="64"/>
                  <a:pt x="12" y="65"/>
                  <a:pt x="12" y="67"/>
                </a:cubicBezTo>
                <a:cubicBezTo>
                  <a:pt x="12" y="79"/>
                  <a:pt x="12" y="79"/>
                  <a:pt x="12" y="79"/>
                </a:cubicBezTo>
                <a:cubicBezTo>
                  <a:pt x="12" y="91"/>
                  <a:pt x="16" y="101"/>
                  <a:pt x="24" y="109"/>
                </a:cubicBezTo>
                <a:cubicBezTo>
                  <a:pt x="33" y="117"/>
                  <a:pt x="43" y="121"/>
                  <a:pt x="54" y="121"/>
                </a:cubicBezTo>
                <a:cubicBezTo>
                  <a:pt x="66" y="121"/>
                  <a:pt x="76" y="117"/>
                  <a:pt x="84" y="109"/>
                </a:cubicBezTo>
                <a:cubicBezTo>
                  <a:pt x="92" y="101"/>
                  <a:pt x="97" y="91"/>
                  <a:pt x="97" y="79"/>
                </a:cubicBezTo>
                <a:cubicBezTo>
                  <a:pt x="97" y="67"/>
                  <a:pt x="97" y="67"/>
                  <a:pt x="97" y="67"/>
                </a:cubicBezTo>
                <a:cubicBezTo>
                  <a:pt x="97" y="65"/>
                  <a:pt x="97" y="64"/>
                  <a:pt x="98" y="63"/>
                </a:cubicBezTo>
                <a:cubicBezTo>
                  <a:pt x="100" y="61"/>
                  <a:pt x="101" y="61"/>
                  <a:pt x="103" y="61"/>
                </a:cubicBezTo>
                <a:cubicBezTo>
                  <a:pt x="104" y="61"/>
                  <a:pt x="106" y="61"/>
                  <a:pt x="107" y="63"/>
                </a:cubicBezTo>
                <a:cubicBezTo>
                  <a:pt x="108" y="64"/>
                  <a:pt x="109" y="65"/>
                  <a:pt x="109" y="67"/>
                </a:cubicBezTo>
                <a:close/>
                <a:moveTo>
                  <a:pt x="84" y="30"/>
                </a:moveTo>
                <a:cubicBezTo>
                  <a:pt x="84" y="79"/>
                  <a:pt x="84" y="79"/>
                  <a:pt x="84" y="79"/>
                </a:cubicBezTo>
                <a:cubicBezTo>
                  <a:pt x="84" y="87"/>
                  <a:pt x="82" y="94"/>
                  <a:pt x="76" y="100"/>
                </a:cubicBezTo>
                <a:cubicBezTo>
                  <a:pt x="70" y="106"/>
                  <a:pt x="63" y="109"/>
                  <a:pt x="54" y="109"/>
                </a:cubicBezTo>
                <a:cubicBezTo>
                  <a:pt x="46" y="109"/>
                  <a:pt x="39" y="106"/>
                  <a:pt x="33" y="100"/>
                </a:cubicBezTo>
                <a:cubicBezTo>
                  <a:pt x="27" y="94"/>
                  <a:pt x="24" y="87"/>
                  <a:pt x="24" y="79"/>
                </a:cubicBezTo>
                <a:cubicBezTo>
                  <a:pt x="24" y="30"/>
                  <a:pt x="24" y="30"/>
                  <a:pt x="24" y="30"/>
                </a:cubicBezTo>
                <a:cubicBezTo>
                  <a:pt x="24" y="22"/>
                  <a:pt x="27" y="15"/>
                  <a:pt x="33" y="9"/>
                </a:cubicBezTo>
                <a:cubicBezTo>
                  <a:pt x="39" y="3"/>
                  <a:pt x="46" y="0"/>
                  <a:pt x="54" y="0"/>
                </a:cubicBezTo>
                <a:cubicBezTo>
                  <a:pt x="63" y="0"/>
                  <a:pt x="70" y="3"/>
                  <a:pt x="76" y="9"/>
                </a:cubicBezTo>
                <a:cubicBezTo>
                  <a:pt x="82" y="15"/>
                  <a:pt x="84" y="22"/>
                  <a:pt x="84" y="3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79" name="Freeform 277"/>
          <p:cNvSpPr>
            <a:spLocks noEditPoints="1"/>
          </p:cNvSpPr>
          <p:nvPr/>
        </p:nvSpPr>
        <p:spPr bwMode="auto">
          <a:xfrm>
            <a:off x="11571646" y="4629084"/>
            <a:ext cx="198263" cy="239270"/>
          </a:xfrm>
          <a:custGeom>
            <a:avLst/>
            <a:gdLst>
              <a:gd name="T0" fmla="*/ 130 w 131"/>
              <a:gd name="T1" fmla="*/ 33 h 158"/>
              <a:gd name="T2" fmla="*/ 95 w 131"/>
              <a:gd name="T3" fmla="*/ 67 h 158"/>
              <a:gd name="T4" fmla="*/ 95 w 131"/>
              <a:gd name="T5" fmla="*/ 79 h 158"/>
              <a:gd name="T6" fmla="*/ 87 w 131"/>
              <a:gd name="T7" fmla="*/ 100 h 158"/>
              <a:gd name="T8" fmla="*/ 65 w 131"/>
              <a:gd name="T9" fmla="*/ 109 h 158"/>
              <a:gd name="T10" fmla="*/ 55 w 131"/>
              <a:gd name="T11" fmla="*/ 107 h 158"/>
              <a:gd name="T12" fmla="*/ 46 w 131"/>
              <a:gd name="T13" fmla="*/ 116 h 158"/>
              <a:gd name="T14" fmla="*/ 65 w 131"/>
              <a:gd name="T15" fmla="*/ 121 h 158"/>
              <a:gd name="T16" fmla="*/ 95 w 131"/>
              <a:gd name="T17" fmla="*/ 109 h 158"/>
              <a:gd name="T18" fmla="*/ 108 w 131"/>
              <a:gd name="T19" fmla="*/ 79 h 158"/>
              <a:gd name="T20" fmla="*/ 108 w 131"/>
              <a:gd name="T21" fmla="*/ 67 h 158"/>
              <a:gd name="T22" fmla="*/ 109 w 131"/>
              <a:gd name="T23" fmla="*/ 63 h 158"/>
              <a:gd name="T24" fmla="*/ 114 w 131"/>
              <a:gd name="T25" fmla="*/ 61 h 158"/>
              <a:gd name="T26" fmla="*/ 118 w 131"/>
              <a:gd name="T27" fmla="*/ 63 h 158"/>
              <a:gd name="T28" fmla="*/ 120 w 131"/>
              <a:gd name="T29" fmla="*/ 67 h 158"/>
              <a:gd name="T30" fmla="*/ 120 w 131"/>
              <a:gd name="T31" fmla="*/ 79 h 158"/>
              <a:gd name="T32" fmla="*/ 106 w 131"/>
              <a:gd name="T33" fmla="*/ 115 h 158"/>
              <a:gd name="T34" fmla="*/ 71 w 131"/>
              <a:gd name="T35" fmla="*/ 133 h 158"/>
              <a:gd name="T36" fmla="*/ 71 w 131"/>
              <a:gd name="T37" fmla="*/ 145 h 158"/>
              <a:gd name="T38" fmla="*/ 95 w 131"/>
              <a:gd name="T39" fmla="*/ 145 h 158"/>
              <a:gd name="T40" fmla="*/ 100 w 131"/>
              <a:gd name="T41" fmla="*/ 147 h 158"/>
              <a:gd name="T42" fmla="*/ 102 w 131"/>
              <a:gd name="T43" fmla="*/ 151 h 158"/>
              <a:gd name="T44" fmla="*/ 100 w 131"/>
              <a:gd name="T45" fmla="*/ 156 h 158"/>
              <a:gd name="T46" fmla="*/ 95 w 131"/>
              <a:gd name="T47" fmla="*/ 158 h 158"/>
              <a:gd name="T48" fmla="*/ 35 w 131"/>
              <a:gd name="T49" fmla="*/ 158 h 158"/>
              <a:gd name="T50" fmla="*/ 31 w 131"/>
              <a:gd name="T51" fmla="*/ 156 h 158"/>
              <a:gd name="T52" fmla="*/ 29 w 131"/>
              <a:gd name="T53" fmla="*/ 151 h 158"/>
              <a:gd name="T54" fmla="*/ 31 w 131"/>
              <a:gd name="T55" fmla="*/ 147 h 158"/>
              <a:gd name="T56" fmla="*/ 35 w 131"/>
              <a:gd name="T57" fmla="*/ 145 h 158"/>
              <a:gd name="T58" fmla="*/ 59 w 131"/>
              <a:gd name="T59" fmla="*/ 145 h 158"/>
              <a:gd name="T60" fmla="*/ 59 w 131"/>
              <a:gd name="T61" fmla="*/ 133 h 158"/>
              <a:gd name="T62" fmla="*/ 37 w 131"/>
              <a:gd name="T63" fmla="*/ 125 h 158"/>
              <a:gd name="T64" fmla="*/ 13 w 131"/>
              <a:gd name="T65" fmla="*/ 149 h 158"/>
              <a:gd name="T66" fmla="*/ 11 w 131"/>
              <a:gd name="T67" fmla="*/ 150 h 158"/>
              <a:gd name="T68" fmla="*/ 9 w 131"/>
              <a:gd name="T69" fmla="*/ 149 h 158"/>
              <a:gd name="T70" fmla="*/ 1 w 131"/>
              <a:gd name="T71" fmla="*/ 142 h 158"/>
              <a:gd name="T72" fmla="*/ 0 w 131"/>
              <a:gd name="T73" fmla="*/ 139 h 158"/>
              <a:gd name="T74" fmla="*/ 1 w 131"/>
              <a:gd name="T75" fmla="*/ 137 h 158"/>
              <a:gd name="T76" fmla="*/ 118 w 131"/>
              <a:gd name="T77" fmla="*/ 21 h 158"/>
              <a:gd name="T78" fmla="*/ 120 w 131"/>
              <a:gd name="T79" fmla="*/ 20 h 158"/>
              <a:gd name="T80" fmla="*/ 122 w 131"/>
              <a:gd name="T81" fmla="*/ 21 h 158"/>
              <a:gd name="T82" fmla="*/ 130 w 131"/>
              <a:gd name="T83" fmla="*/ 28 h 158"/>
              <a:gd name="T84" fmla="*/ 131 w 131"/>
              <a:gd name="T85" fmla="*/ 30 h 158"/>
              <a:gd name="T86" fmla="*/ 130 w 131"/>
              <a:gd name="T87" fmla="*/ 33 h 158"/>
              <a:gd name="T88" fmla="*/ 24 w 131"/>
              <a:gd name="T89" fmla="*/ 90 h 158"/>
              <a:gd name="T90" fmla="*/ 15 w 131"/>
              <a:gd name="T91" fmla="*/ 99 h 158"/>
              <a:gd name="T92" fmla="*/ 11 w 131"/>
              <a:gd name="T93" fmla="*/ 79 h 158"/>
              <a:gd name="T94" fmla="*/ 11 w 131"/>
              <a:gd name="T95" fmla="*/ 67 h 158"/>
              <a:gd name="T96" fmla="*/ 13 w 131"/>
              <a:gd name="T97" fmla="*/ 63 h 158"/>
              <a:gd name="T98" fmla="*/ 17 w 131"/>
              <a:gd name="T99" fmla="*/ 61 h 158"/>
              <a:gd name="T100" fmla="*/ 21 w 131"/>
              <a:gd name="T101" fmla="*/ 63 h 158"/>
              <a:gd name="T102" fmla="*/ 23 w 131"/>
              <a:gd name="T103" fmla="*/ 67 h 158"/>
              <a:gd name="T104" fmla="*/ 23 w 131"/>
              <a:gd name="T105" fmla="*/ 79 h 158"/>
              <a:gd name="T106" fmla="*/ 24 w 131"/>
              <a:gd name="T107" fmla="*/ 90 h 158"/>
              <a:gd name="T108" fmla="*/ 94 w 131"/>
              <a:gd name="T109" fmla="*/ 20 h 158"/>
              <a:gd name="T110" fmla="*/ 35 w 131"/>
              <a:gd name="T111" fmla="*/ 79 h 158"/>
              <a:gd name="T112" fmla="*/ 35 w 131"/>
              <a:gd name="T113" fmla="*/ 30 h 158"/>
              <a:gd name="T114" fmla="*/ 44 w 131"/>
              <a:gd name="T115" fmla="*/ 9 h 158"/>
              <a:gd name="T116" fmla="*/ 65 w 131"/>
              <a:gd name="T117" fmla="*/ 0 h 158"/>
              <a:gd name="T118" fmla="*/ 83 w 131"/>
              <a:gd name="T119" fmla="*/ 6 h 158"/>
              <a:gd name="T120" fmla="*/ 94 w 131"/>
              <a:gd name="T121" fmla="*/ 2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1" h="158">
                <a:moveTo>
                  <a:pt x="130" y="33"/>
                </a:moveTo>
                <a:cubicBezTo>
                  <a:pt x="95" y="67"/>
                  <a:pt x="95" y="67"/>
                  <a:pt x="95" y="67"/>
                </a:cubicBezTo>
                <a:cubicBezTo>
                  <a:pt x="95" y="79"/>
                  <a:pt x="95" y="79"/>
                  <a:pt x="95" y="79"/>
                </a:cubicBezTo>
                <a:cubicBezTo>
                  <a:pt x="95" y="87"/>
                  <a:pt x="93" y="94"/>
                  <a:pt x="87" y="100"/>
                </a:cubicBezTo>
                <a:cubicBezTo>
                  <a:pt x="81" y="106"/>
                  <a:pt x="74" y="109"/>
                  <a:pt x="65" y="109"/>
                </a:cubicBezTo>
                <a:cubicBezTo>
                  <a:pt x="62" y="109"/>
                  <a:pt x="58" y="109"/>
                  <a:pt x="55" y="107"/>
                </a:cubicBezTo>
                <a:cubicBezTo>
                  <a:pt x="46" y="116"/>
                  <a:pt x="46" y="116"/>
                  <a:pt x="46" y="116"/>
                </a:cubicBezTo>
                <a:cubicBezTo>
                  <a:pt x="52" y="120"/>
                  <a:pt x="58" y="121"/>
                  <a:pt x="65" y="121"/>
                </a:cubicBezTo>
                <a:cubicBezTo>
                  <a:pt x="77" y="121"/>
                  <a:pt x="87" y="117"/>
                  <a:pt x="95" y="109"/>
                </a:cubicBezTo>
                <a:cubicBezTo>
                  <a:pt x="103" y="101"/>
                  <a:pt x="108" y="91"/>
                  <a:pt x="108" y="79"/>
                </a:cubicBezTo>
                <a:cubicBezTo>
                  <a:pt x="108" y="67"/>
                  <a:pt x="108" y="67"/>
                  <a:pt x="108" y="67"/>
                </a:cubicBezTo>
                <a:cubicBezTo>
                  <a:pt x="108" y="65"/>
                  <a:pt x="108" y="64"/>
                  <a:pt x="109" y="63"/>
                </a:cubicBezTo>
                <a:cubicBezTo>
                  <a:pt x="111" y="61"/>
                  <a:pt x="112" y="61"/>
                  <a:pt x="114" y="61"/>
                </a:cubicBezTo>
                <a:cubicBezTo>
                  <a:pt x="115" y="61"/>
                  <a:pt x="117" y="61"/>
                  <a:pt x="118" y="63"/>
                </a:cubicBezTo>
                <a:cubicBezTo>
                  <a:pt x="119" y="64"/>
                  <a:pt x="120" y="65"/>
                  <a:pt x="120" y="67"/>
                </a:cubicBezTo>
                <a:cubicBezTo>
                  <a:pt x="120" y="79"/>
                  <a:pt x="120" y="79"/>
                  <a:pt x="120" y="79"/>
                </a:cubicBezTo>
                <a:cubicBezTo>
                  <a:pt x="120" y="93"/>
                  <a:pt x="115" y="105"/>
                  <a:pt x="106" y="115"/>
                </a:cubicBezTo>
                <a:cubicBezTo>
                  <a:pt x="96" y="126"/>
                  <a:pt x="85" y="131"/>
                  <a:pt x="71" y="133"/>
                </a:cubicBezTo>
                <a:cubicBezTo>
                  <a:pt x="71" y="145"/>
                  <a:pt x="71" y="145"/>
                  <a:pt x="71" y="145"/>
                </a:cubicBezTo>
                <a:cubicBezTo>
                  <a:pt x="95" y="145"/>
                  <a:pt x="95" y="145"/>
                  <a:pt x="95" y="145"/>
                </a:cubicBezTo>
                <a:cubicBezTo>
                  <a:pt x="97" y="145"/>
                  <a:pt x="99" y="146"/>
                  <a:pt x="100" y="147"/>
                </a:cubicBezTo>
                <a:cubicBezTo>
                  <a:pt x="101" y="148"/>
                  <a:pt x="102" y="150"/>
                  <a:pt x="102" y="151"/>
                </a:cubicBezTo>
                <a:cubicBezTo>
                  <a:pt x="102" y="153"/>
                  <a:pt x="101" y="155"/>
                  <a:pt x="100" y="156"/>
                </a:cubicBezTo>
                <a:cubicBezTo>
                  <a:pt x="99" y="157"/>
                  <a:pt x="97" y="158"/>
                  <a:pt x="95" y="158"/>
                </a:cubicBezTo>
                <a:cubicBezTo>
                  <a:pt x="35" y="158"/>
                  <a:pt x="35" y="158"/>
                  <a:pt x="35" y="158"/>
                </a:cubicBezTo>
                <a:cubicBezTo>
                  <a:pt x="33" y="158"/>
                  <a:pt x="32" y="157"/>
                  <a:pt x="31" y="156"/>
                </a:cubicBezTo>
                <a:cubicBezTo>
                  <a:pt x="30" y="155"/>
                  <a:pt x="29" y="153"/>
                  <a:pt x="29" y="151"/>
                </a:cubicBezTo>
                <a:cubicBezTo>
                  <a:pt x="29" y="150"/>
                  <a:pt x="30" y="148"/>
                  <a:pt x="31" y="147"/>
                </a:cubicBezTo>
                <a:cubicBezTo>
                  <a:pt x="32" y="146"/>
                  <a:pt x="33" y="145"/>
                  <a:pt x="35" y="145"/>
                </a:cubicBezTo>
                <a:cubicBezTo>
                  <a:pt x="59" y="145"/>
                  <a:pt x="59" y="145"/>
                  <a:pt x="59" y="145"/>
                </a:cubicBezTo>
                <a:cubicBezTo>
                  <a:pt x="59" y="133"/>
                  <a:pt x="59" y="133"/>
                  <a:pt x="59" y="133"/>
                </a:cubicBezTo>
                <a:cubicBezTo>
                  <a:pt x="51" y="132"/>
                  <a:pt x="44" y="130"/>
                  <a:pt x="37" y="125"/>
                </a:cubicBezTo>
                <a:cubicBezTo>
                  <a:pt x="13" y="149"/>
                  <a:pt x="13" y="149"/>
                  <a:pt x="13" y="149"/>
                </a:cubicBezTo>
                <a:cubicBezTo>
                  <a:pt x="12" y="150"/>
                  <a:pt x="12" y="150"/>
                  <a:pt x="11" y="150"/>
                </a:cubicBezTo>
                <a:cubicBezTo>
                  <a:pt x="10" y="150"/>
                  <a:pt x="9" y="150"/>
                  <a:pt x="9" y="149"/>
                </a:cubicBezTo>
                <a:cubicBezTo>
                  <a:pt x="1" y="142"/>
                  <a:pt x="1" y="142"/>
                  <a:pt x="1" y="142"/>
                </a:cubicBezTo>
                <a:cubicBezTo>
                  <a:pt x="0" y="141"/>
                  <a:pt x="0" y="140"/>
                  <a:pt x="0" y="139"/>
                </a:cubicBezTo>
                <a:cubicBezTo>
                  <a:pt x="0" y="139"/>
                  <a:pt x="0" y="138"/>
                  <a:pt x="1" y="137"/>
                </a:cubicBezTo>
                <a:cubicBezTo>
                  <a:pt x="118" y="21"/>
                  <a:pt x="118" y="21"/>
                  <a:pt x="118" y="21"/>
                </a:cubicBezTo>
                <a:cubicBezTo>
                  <a:pt x="118" y="20"/>
                  <a:pt x="119" y="20"/>
                  <a:pt x="120" y="20"/>
                </a:cubicBezTo>
                <a:cubicBezTo>
                  <a:pt x="120" y="20"/>
                  <a:pt x="121" y="20"/>
                  <a:pt x="122" y="21"/>
                </a:cubicBezTo>
                <a:cubicBezTo>
                  <a:pt x="130" y="28"/>
                  <a:pt x="130" y="28"/>
                  <a:pt x="130" y="28"/>
                </a:cubicBezTo>
                <a:cubicBezTo>
                  <a:pt x="130" y="29"/>
                  <a:pt x="131" y="30"/>
                  <a:pt x="131" y="30"/>
                </a:cubicBezTo>
                <a:cubicBezTo>
                  <a:pt x="131" y="31"/>
                  <a:pt x="130" y="32"/>
                  <a:pt x="130" y="33"/>
                </a:cubicBezTo>
                <a:close/>
                <a:moveTo>
                  <a:pt x="24" y="90"/>
                </a:moveTo>
                <a:cubicBezTo>
                  <a:pt x="15" y="99"/>
                  <a:pt x="15" y="99"/>
                  <a:pt x="15" y="99"/>
                </a:cubicBezTo>
                <a:cubicBezTo>
                  <a:pt x="12" y="93"/>
                  <a:pt x="11" y="86"/>
                  <a:pt x="11" y="79"/>
                </a:cubicBezTo>
                <a:cubicBezTo>
                  <a:pt x="11" y="67"/>
                  <a:pt x="11" y="67"/>
                  <a:pt x="11" y="67"/>
                </a:cubicBezTo>
                <a:cubicBezTo>
                  <a:pt x="11" y="65"/>
                  <a:pt x="11" y="64"/>
                  <a:pt x="13" y="63"/>
                </a:cubicBezTo>
                <a:cubicBezTo>
                  <a:pt x="14" y="61"/>
                  <a:pt x="15" y="61"/>
                  <a:pt x="17" y="61"/>
                </a:cubicBezTo>
                <a:cubicBezTo>
                  <a:pt x="18" y="61"/>
                  <a:pt x="20" y="61"/>
                  <a:pt x="21" y="63"/>
                </a:cubicBezTo>
                <a:cubicBezTo>
                  <a:pt x="22" y="64"/>
                  <a:pt x="23" y="65"/>
                  <a:pt x="23" y="67"/>
                </a:cubicBezTo>
                <a:cubicBezTo>
                  <a:pt x="23" y="79"/>
                  <a:pt x="23" y="79"/>
                  <a:pt x="23" y="79"/>
                </a:cubicBezTo>
                <a:cubicBezTo>
                  <a:pt x="23" y="82"/>
                  <a:pt x="23" y="86"/>
                  <a:pt x="24" y="90"/>
                </a:cubicBezTo>
                <a:close/>
                <a:moveTo>
                  <a:pt x="94" y="20"/>
                </a:moveTo>
                <a:cubicBezTo>
                  <a:pt x="35" y="79"/>
                  <a:pt x="35" y="79"/>
                  <a:pt x="35" y="79"/>
                </a:cubicBezTo>
                <a:cubicBezTo>
                  <a:pt x="35" y="30"/>
                  <a:pt x="35" y="30"/>
                  <a:pt x="35" y="30"/>
                </a:cubicBezTo>
                <a:cubicBezTo>
                  <a:pt x="35" y="22"/>
                  <a:pt x="38" y="15"/>
                  <a:pt x="44" y="9"/>
                </a:cubicBezTo>
                <a:cubicBezTo>
                  <a:pt x="50" y="3"/>
                  <a:pt x="57" y="0"/>
                  <a:pt x="65" y="0"/>
                </a:cubicBezTo>
                <a:cubicBezTo>
                  <a:pt x="72" y="0"/>
                  <a:pt x="77" y="2"/>
                  <a:pt x="83" y="6"/>
                </a:cubicBezTo>
                <a:cubicBezTo>
                  <a:pt x="88" y="10"/>
                  <a:pt x="92" y="14"/>
                  <a:pt x="94" y="2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80" name="Freeform 278"/>
          <p:cNvSpPr>
            <a:spLocks noEditPoints="1"/>
          </p:cNvSpPr>
          <p:nvPr/>
        </p:nvSpPr>
        <p:spPr bwMode="auto">
          <a:xfrm>
            <a:off x="11838272" y="4647316"/>
            <a:ext cx="182311" cy="221039"/>
          </a:xfrm>
          <a:custGeom>
            <a:avLst/>
            <a:gdLst>
              <a:gd name="T0" fmla="*/ 121 w 121"/>
              <a:gd name="T1" fmla="*/ 6 h 146"/>
              <a:gd name="T2" fmla="*/ 121 w 121"/>
              <a:gd name="T3" fmla="*/ 79 h 146"/>
              <a:gd name="T4" fmla="*/ 118 w 121"/>
              <a:gd name="T5" fmla="*/ 95 h 146"/>
              <a:gd name="T6" fmla="*/ 110 w 121"/>
              <a:gd name="T7" fmla="*/ 109 h 146"/>
              <a:gd name="T8" fmla="*/ 99 w 121"/>
              <a:gd name="T9" fmla="*/ 121 h 146"/>
              <a:gd name="T10" fmla="*/ 87 w 121"/>
              <a:gd name="T11" fmla="*/ 131 h 146"/>
              <a:gd name="T12" fmla="*/ 75 w 121"/>
              <a:gd name="T13" fmla="*/ 138 h 146"/>
              <a:gd name="T14" fmla="*/ 67 w 121"/>
              <a:gd name="T15" fmla="*/ 143 h 146"/>
              <a:gd name="T16" fmla="*/ 63 w 121"/>
              <a:gd name="T17" fmla="*/ 145 h 146"/>
              <a:gd name="T18" fmla="*/ 60 w 121"/>
              <a:gd name="T19" fmla="*/ 146 h 146"/>
              <a:gd name="T20" fmla="*/ 58 w 121"/>
              <a:gd name="T21" fmla="*/ 145 h 146"/>
              <a:gd name="T22" fmla="*/ 54 w 121"/>
              <a:gd name="T23" fmla="*/ 143 h 146"/>
              <a:gd name="T24" fmla="*/ 45 w 121"/>
              <a:gd name="T25" fmla="*/ 138 h 146"/>
              <a:gd name="T26" fmla="*/ 34 w 121"/>
              <a:gd name="T27" fmla="*/ 131 h 146"/>
              <a:gd name="T28" fmla="*/ 22 w 121"/>
              <a:gd name="T29" fmla="*/ 121 h 146"/>
              <a:gd name="T30" fmla="*/ 11 w 121"/>
              <a:gd name="T31" fmla="*/ 109 h 146"/>
              <a:gd name="T32" fmla="*/ 3 w 121"/>
              <a:gd name="T33" fmla="*/ 95 h 146"/>
              <a:gd name="T34" fmla="*/ 0 w 121"/>
              <a:gd name="T35" fmla="*/ 79 h 146"/>
              <a:gd name="T36" fmla="*/ 0 w 121"/>
              <a:gd name="T37" fmla="*/ 6 h 146"/>
              <a:gd name="T38" fmla="*/ 2 w 121"/>
              <a:gd name="T39" fmla="*/ 2 h 146"/>
              <a:gd name="T40" fmla="*/ 6 w 121"/>
              <a:gd name="T41" fmla="*/ 0 h 146"/>
              <a:gd name="T42" fmla="*/ 115 w 121"/>
              <a:gd name="T43" fmla="*/ 0 h 146"/>
              <a:gd name="T44" fmla="*/ 119 w 121"/>
              <a:gd name="T45" fmla="*/ 2 h 146"/>
              <a:gd name="T46" fmla="*/ 121 w 121"/>
              <a:gd name="T47" fmla="*/ 6 h 146"/>
              <a:gd name="T48" fmla="*/ 103 w 121"/>
              <a:gd name="T49" fmla="*/ 79 h 146"/>
              <a:gd name="T50" fmla="*/ 103 w 121"/>
              <a:gd name="T51" fmla="*/ 18 h 146"/>
              <a:gd name="T52" fmla="*/ 60 w 121"/>
              <a:gd name="T53" fmla="*/ 18 h 146"/>
              <a:gd name="T54" fmla="*/ 60 w 121"/>
              <a:gd name="T55" fmla="*/ 126 h 146"/>
              <a:gd name="T56" fmla="*/ 80 w 121"/>
              <a:gd name="T57" fmla="*/ 113 h 146"/>
              <a:gd name="T58" fmla="*/ 103 w 121"/>
              <a:gd name="T5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1" h="146">
                <a:moveTo>
                  <a:pt x="121" y="6"/>
                </a:moveTo>
                <a:cubicBezTo>
                  <a:pt x="121" y="79"/>
                  <a:pt x="121" y="79"/>
                  <a:pt x="121" y="79"/>
                </a:cubicBezTo>
                <a:cubicBezTo>
                  <a:pt x="121" y="84"/>
                  <a:pt x="120" y="90"/>
                  <a:pt x="118" y="95"/>
                </a:cubicBezTo>
                <a:cubicBezTo>
                  <a:pt x="115" y="100"/>
                  <a:pt x="113" y="105"/>
                  <a:pt x="110" y="109"/>
                </a:cubicBezTo>
                <a:cubicBezTo>
                  <a:pt x="107" y="113"/>
                  <a:pt x="103" y="117"/>
                  <a:pt x="99" y="121"/>
                </a:cubicBezTo>
                <a:cubicBezTo>
                  <a:pt x="94" y="125"/>
                  <a:pt x="90" y="128"/>
                  <a:pt x="87" y="131"/>
                </a:cubicBezTo>
                <a:cubicBezTo>
                  <a:pt x="83" y="134"/>
                  <a:pt x="79" y="136"/>
                  <a:pt x="75" y="138"/>
                </a:cubicBezTo>
                <a:cubicBezTo>
                  <a:pt x="71" y="141"/>
                  <a:pt x="68" y="142"/>
                  <a:pt x="67" y="143"/>
                </a:cubicBezTo>
                <a:cubicBezTo>
                  <a:pt x="65" y="144"/>
                  <a:pt x="64" y="145"/>
                  <a:pt x="63" y="145"/>
                </a:cubicBezTo>
                <a:cubicBezTo>
                  <a:pt x="62" y="145"/>
                  <a:pt x="61" y="146"/>
                  <a:pt x="60" y="146"/>
                </a:cubicBezTo>
                <a:cubicBezTo>
                  <a:pt x="59" y="146"/>
                  <a:pt x="59" y="145"/>
                  <a:pt x="58" y="145"/>
                </a:cubicBezTo>
                <a:cubicBezTo>
                  <a:pt x="57" y="145"/>
                  <a:pt x="55" y="144"/>
                  <a:pt x="54" y="143"/>
                </a:cubicBezTo>
                <a:cubicBezTo>
                  <a:pt x="52" y="142"/>
                  <a:pt x="49" y="141"/>
                  <a:pt x="45" y="138"/>
                </a:cubicBezTo>
                <a:cubicBezTo>
                  <a:pt x="41" y="136"/>
                  <a:pt x="38" y="134"/>
                  <a:pt x="34" y="131"/>
                </a:cubicBezTo>
                <a:cubicBezTo>
                  <a:pt x="30" y="128"/>
                  <a:pt x="26" y="125"/>
                  <a:pt x="22" y="121"/>
                </a:cubicBezTo>
                <a:cubicBezTo>
                  <a:pt x="18" y="117"/>
                  <a:pt x="14" y="113"/>
                  <a:pt x="11" y="109"/>
                </a:cubicBezTo>
                <a:cubicBezTo>
                  <a:pt x="8" y="105"/>
                  <a:pt x="5" y="100"/>
                  <a:pt x="3" y="95"/>
                </a:cubicBezTo>
                <a:cubicBezTo>
                  <a:pt x="1" y="90"/>
                  <a:pt x="0" y="84"/>
                  <a:pt x="0" y="79"/>
                </a:cubicBezTo>
                <a:cubicBezTo>
                  <a:pt x="0" y="6"/>
                  <a:pt x="0" y="6"/>
                  <a:pt x="0" y="6"/>
                </a:cubicBezTo>
                <a:cubicBezTo>
                  <a:pt x="0" y="5"/>
                  <a:pt x="0" y="3"/>
                  <a:pt x="2" y="2"/>
                </a:cubicBezTo>
                <a:cubicBezTo>
                  <a:pt x="3" y="1"/>
                  <a:pt x="4" y="0"/>
                  <a:pt x="6" y="0"/>
                </a:cubicBezTo>
                <a:cubicBezTo>
                  <a:pt x="115" y="0"/>
                  <a:pt x="115" y="0"/>
                  <a:pt x="115" y="0"/>
                </a:cubicBezTo>
                <a:cubicBezTo>
                  <a:pt x="116" y="0"/>
                  <a:pt x="118" y="1"/>
                  <a:pt x="119" y="2"/>
                </a:cubicBezTo>
                <a:cubicBezTo>
                  <a:pt x="120" y="3"/>
                  <a:pt x="121" y="5"/>
                  <a:pt x="121" y="6"/>
                </a:cubicBezTo>
                <a:close/>
                <a:moveTo>
                  <a:pt x="103" y="79"/>
                </a:moveTo>
                <a:cubicBezTo>
                  <a:pt x="103" y="18"/>
                  <a:pt x="103" y="18"/>
                  <a:pt x="103" y="18"/>
                </a:cubicBezTo>
                <a:cubicBezTo>
                  <a:pt x="60" y="18"/>
                  <a:pt x="60" y="18"/>
                  <a:pt x="60" y="18"/>
                </a:cubicBezTo>
                <a:cubicBezTo>
                  <a:pt x="60" y="126"/>
                  <a:pt x="60" y="126"/>
                  <a:pt x="60" y="126"/>
                </a:cubicBezTo>
                <a:cubicBezTo>
                  <a:pt x="68" y="122"/>
                  <a:pt x="74" y="118"/>
                  <a:pt x="80" y="113"/>
                </a:cubicBezTo>
                <a:cubicBezTo>
                  <a:pt x="95" y="101"/>
                  <a:pt x="103" y="90"/>
                  <a:pt x="103" y="7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81" name="Freeform 279"/>
          <p:cNvSpPr>
            <a:spLocks noEditPoints="1"/>
          </p:cNvSpPr>
          <p:nvPr/>
        </p:nvSpPr>
        <p:spPr bwMode="auto">
          <a:xfrm>
            <a:off x="838167" y="5080277"/>
            <a:ext cx="237003" cy="257499"/>
          </a:xfrm>
          <a:custGeom>
            <a:avLst/>
            <a:gdLst>
              <a:gd name="T0" fmla="*/ 157 w 157"/>
              <a:gd name="T1" fmla="*/ 37 h 170"/>
              <a:gd name="T2" fmla="*/ 157 w 157"/>
              <a:gd name="T3" fmla="*/ 158 h 170"/>
              <a:gd name="T4" fmla="*/ 154 w 157"/>
              <a:gd name="T5" fmla="*/ 166 h 170"/>
              <a:gd name="T6" fmla="*/ 145 w 157"/>
              <a:gd name="T7" fmla="*/ 170 h 170"/>
              <a:gd name="T8" fmla="*/ 12 w 157"/>
              <a:gd name="T9" fmla="*/ 170 h 170"/>
              <a:gd name="T10" fmla="*/ 4 w 157"/>
              <a:gd name="T11" fmla="*/ 166 h 170"/>
              <a:gd name="T12" fmla="*/ 0 w 157"/>
              <a:gd name="T13" fmla="*/ 158 h 170"/>
              <a:gd name="T14" fmla="*/ 0 w 157"/>
              <a:gd name="T15" fmla="*/ 37 h 170"/>
              <a:gd name="T16" fmla="*/ 4 w 157"/>
              <a:gd name="T17" fmla="*/ 28 h 170"/>
              <a:gd name="T18" fmla="*/ 12 w 157"/>
              <a:gd name="T19" fmla="*/ 24 h 170"/>
              <a:gd name="T20" fmla="*/ 24 w 157"/>
              <a:gd name="T21" fmla="*/ 24 h 170"/>
              <a:gd name="T22" fmla="*/ 24 w 157"/>
              <a:gd name="T23" fmla="*/ 15 h 170"/>
              <a:gd name="T24" fmla="*/ 29 w 157"/>
              <a:gd name="T25" fmla="*/ 5 h 170"/>
              <a:gd name="T26" fmla="*/ 39 w 157"/>
              <a:gd name="T27" fmla="*/ 0 h 170"/>
              <a:gd name="T28" fmla="*/ 45 w 157"/>
              <a:gd name="T29" fmla="*/ 0 h 170"/>
              <a:gd name="T30" fmla="*/ 56 w 157"/>
              <a:gd name="T31" fmla="*/ 5 h 170"/>
              <a:gd name="T32" fmla="*/ 60 w 157"/>
              <a:gd name="T33" fmla="*/ 15 h 170"/>
              <a:gd name="T34" fmla="*/ 60 w 157"/>
              <a:gd name="T35" fmla="*/ 24 h 170"/>
              <a:gd name="T36" fmla="*/ 97 w 157"/>
              <a:gd name="T37" fmla="*/ 24 h 170"/>
              <a:gd name="T38" fmla="*/ 97 w 157"/>
              <a:gd name="T39" fmla="*/ 15 h 170"/>
              <a:gd name="T40" fmla="*/ 101 w 157"/>
              <a:gd name="T41" fmla="*/ 5 h 170"/>
              <a:gd name="T42" fmla="*/ 112 w 157"/>
              <a:gd name="T43" fmla="*/ 0 h 170"/>
              <a:gd name="T44" fmla="*/ 118 w 157"/>
              <a:gd name="T45" fmla="*/ 0 h 170"/>
              <a:gd name="T46" fmla="*/ 129 w 157"/>
              <a:gd name="T47" fmla="*/ 5 h 170"/>
              <a:gd name="T48" fmla="*/ 133 w 157"/>
              <a:gd name="T49" fmla="*/ 15 h 170"/>
              <a:gd name="T50" fmla="*/ 133 w 157"/>
              <a:gd name="T51" fmla="*/ 24 h 170"/>
              <a:gd name="T52" fmla="*/ 145 w 157"/>
              <a:gd name="T53" fmla="*/ 24 h 170"/>
              <a:gd name="T54" fmla="*/ 154 w 157"/>
              <a:gd name="T55" fmla="*/ 28 h 170"/>
              <a:gd name="T56" fmla="*/ 157 w 157"/>
              <a:gd name="T57" fmla="*/ 37 h 170"/>
              <a:gd name="T58" fmla="*/ 12 w 157"/>
              <a:gd name="T59" fmla="*/ 158 h 170"/>
              <a:gd name="T60" fmla="*/ 145 w 157"/>
              <a:gd name="T61" fmla="*/ 158 h 170"/>
              <a:gd name="T62" fmla="*/ 145 w 157"/>
              <a:gd name="T63" fmla="*/ 61 h 170"/>
              <a:gd name="T64" fmla="*/ 12 w 157"/>
              <a:gd name="T65" fmla="*/ 61 h 170"/>
              <a:gd name="T66" fmla="*/ 12 w 157"/>
              <a:gd name="T67" fmla="*/ 158 h 170"/>
              <a:gd name="T68" fmla="*/ 48 w 157"/>
              <a:gd name="T69" fmla="*/ 43 h 170"/>
              <a:gd name="T70" fmla="*/ 48 w 157"/>
              <a:gd name="T71" fmla="*/ 15 h 170"/>
              <a:gd name="T72" fmla="*/ 48 w 157"/>
              <a:gd name="T73" fmla="*/ 13 h 170"/>
              <a:gd name="T74" fmla="*/ 45 w 157"/>
              <a:gd name="T75" fmla="*/ 12 h 170"/>
              <a:gd name="T76" fmla="*/ 39 w 157"/>
              <a:gd name="T77" fmla="*/ 12 h 170"/>
              <a:gd name="T78" fmla="*/ 37 w 157"/>
              <a:gd name="T79" fmla="*/ 13 h 170"/>
              <a:gd name="T80" fmla="*/ 36 w 157"/>
              <a:gd name="T81" fmla="*/ 15 h 170"/>
              <a:gd name="T82" fmla="*/ 36 w 157"/>
              <a:gd name="T83" fmla="*/ 43 h 170"/>
              <a:gd name="T84" fmla="*/ 37 w 157"/>
              <a:gd name="T85" fmla="*/ 45 h 170"/>
              <a:gd name="T86" fmla="*/ 39 w 157"/>
              <a:gd name="T87" fmla="*/ 46 h 170"/>
              <a:gd name="T88" fmla="*/ 45 w 157"/>
              <a:gd name="T89" fmla="*/ 46 h 170"/>
              <a:gd name="T90" fmla="*/ 48 w 157"/>
              <a:gd name="T91" fmla="*/ 45 h 170"/>
              <a:gd name="T92" fmla="*/ 48 w 157"/>
              <a:gd name="T93" fmla="*/ 43 h 170"/>
              <a:gd name="T94" fmla="*/ 121 w 157"/>
              <a:gd name="T95" fmla="*/ 43 h 170"/>
              <a:gd name="T96" fmla="*/ 121 w 157"/>
              <a:gd name="T97" fmla="*/ 15 h 170"/>
              <a:gd name="T98" fmla="*/ 120 w 157"/>
              <a:gd name="T99" fmla="*/ 13 h 170"/>
              <a:gd name="T100" fmla="*/ 118 w 157"/>
              <a:gd name="T101" fmla="*/ 12 h 170"/>
              <a:gd name="T102" fmla="*/ 112 w 157"/>
              <a:gd name="T103" fmla="*/ 12 h 170"/>
              <a:gd name="T104" fmla="*/ 110 w 157"/>
              <a:gd name="T105" fmla="*/ 13 h 170"/>
              <a:gd name="T106" fmla="*/ 109 w 157"/>
              <a:gd name="T107" fmla="*/ 15 h 170"/>
              <a:gd name="T108" fmla="*/ 109 w 157"/>
              <a:gd name="T109" fmla="*/ 43 h 170"/>
              <a:gd name="T110" fmla="*/ 110 w 157"/>
              <a:gd name="T111" fmla="*/ 45 h 170"/>
              <a:gd name="T112" fmla="*/ 112 w 157"/>
              <a:gd name="T113" fmla="*/ 46 h 170"/>
              <a:gd name="T114" fmla="*/ 118 w 157"/>
              <a:gd name="T115" fmla="*/ 46 h 170"/>
              <a:gd name="T116" fmla="*/ 120 w 157"/>
              <a:gd name="T117" fmla="*/ 45 h 170"/>
              <a:gd name="T118" fmla="*/ 121 w 157"/>
              <a:gd name="T119" fmla="*/ 4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7" h="170">
                <a:moveTo>
                  <a:pt x="157" y="37"/>
                </a:moveTo>
                <a:cubicBezTo>
                  <a:pt x="157" y="158"/>
                  <a:pt x="157" y="158"/>
                  <a:pt x="157" y="158"/>
                </a:cubicBezTo>
                <a:cubicBezTo>
                  <a:pt x="157" y="161"/>
                  <a:pt x="156" y="164"/>
                  <a:pt x="154" y="166"/>
                </a:cubicBezTo>
                <a:cubicBezTo>
                  <a:pt x="151" y="168"/>
                  <a:pt x="148" y="170"/>
                  <a:pt x="145" y="170"/>
                </a:cubicBezTo>
                <a:cubicBezTo>
                  <a:pt x="12" y="170"/>
                  <a:pt x="12" y="170"/>
                  <a:pt x="12" y="170"/>
                </a:cubicBezTo>
                <a:cubicBezTo>
                  <a:pt x="9" y="170"/>
                  <a:pt x="6" y="168"/>
                  <a:pt x="4" y="166"/>
                </a:cubicBezTo>
                <a:cubicBezTo>
                  <a:pt x="1" y="164"/>
                  <a:pt x="0" y="161"/>
                  <a:pt x="0" y="158"/>
                </a:cubicBezTo>
                <a:cubicBezTo>
                  <a:pt x="0" y="37"/>
                  <a:pt x="0" y="37"/>
                  <a:pt x="0" y="37"/>
                </a:cubicBezTo>
                <a:cubicBezTo>
                  <a:pt x="0" y="33"/>
                  <a:pt x="1" y="30"/>
                  <a:pt x="4" y="28"/>
                </a:cubicBezTo>
                <a:cubicBezTo>
                  <a:pt x="6" y="26"/>
                  <a:pt x="9" y="24"/>
                  <a:pt x="12" y="24"/>
                </a:cubicBezTo>
                <a:cubicBezTo>
                  <a:pt x="24" y="24"/>
                  <a:pt x="24" y="24"/>
                  <a:pt x="24" y="24"/>
                </a:cubicBezTo>
                <a:cubicBezTo>
                  <a:pt x="24" y="15"/>
                  <a:pt x="24" y="15"/>
                  <a:pt x="24" y="15"/>
                </a:cubicBezTo>
                <a:cubicBezTo>
                  <a:pt x="24" y="11"/>
                  <a:pt x="26" y="8"/>
                  <a:pt x="29" y="5"/>
                </a:cubicBezTo>
                <a:cubicBezTo>
                  <a:pt x="32" y="2"/>
                  <a:pt x="35" y="0"/>
                  <a:pt x="39" y="0"/>
                </a:cubicBezTo>
                <a:cubicBezTo>
                  <a:pt x="45" y="0"/>
                  <a:pt x="45" y="0"/>
                  <a:pt x="45" y="0"/>
                </a:cubicBezTo>
                <a:cubicBezTo>
                  <a:pt x="49" y="0"/>
                  <a:pt x="53" y="2"/>
                  <a:pt x="56" y="5"/>
                </a:cubicBezTo>
                <a:cubicBezTo>
                  <a:pt x="59" y="8"/>
                  <a:pt x="60" y="11"/>
                  <a:pt x="60" y="15"/>
                </a:cubicBezTo>
                <a:cubicBezTo>
                  <a:pt x="60" y="24"/>
                  <a:pt x="60" y="24"/>
                  <a:pt x="60" y="24"/>
                </a:cubicBezTo>
                <a:cubicBezTo>
                  <a:pt x="97" y="24"/>
                  <a:pt x="97" y="24"/>
                  <a:pt x="97" y="24"/>
                </a:cubicBezTo>
                <a:cubicBezTo>
                  <a:pt x="97" y="15"/>
                  <a:pt x="97" y="15"/>
                  <a:pt x="97" y="15"/>
                </a:cubicBezTo>
                <a:cubicBezTo>
                  <a:pt x="97" y="11"/>
                  <a:pt x="98" y="8"/>
                  <a:pt x="101" y="5"/>
                </a:cubicBezTo>
                <a:cubicBezTo>
                  <a:pt x="104" y="2"/>
                  <a:pt x="108" y="0"/>
                  <a:pt x="112" y="0"/>
                </a:cubicBezTo>
                <a:cubicBezTo>
                  <a:pt x="118" y="0"/>
                  <a:pt x="118" y="0"/>
                  <a:pt x="118" y="0"/>
                </a:cubicBezTo>
                <a:cubicBezTo>
                  <a:pt x="122" y="0"/>
                  <a:pt x="126" y="2"/>
                  <a:pt x="129" y="5"/>
                </a:cubicBezTo>
                <a:cubicBezTo>
                  <a:pt x="132" y="8"/>
                  <a:pt x="133" y="11"/>
                  <a:pt x="133" y="15"/>
                </a:cubicBezTo>
                <a:cubicBezTo>
                  <a:pt x="133" y="24"/>
                  <a:pt x="133" y="24"/>
                  <a:pt x="133" y="24"/>
                </a:cubicBezTo>
                <a:cubicBezTo>
                  <a:pt x="145" y="24"/>
                  <a:pt x="145" y="24"/>
                  <a:pt x="145" y="24"/>
                </a:cubicBezTo>
                <a:cubicBezTo>
                  <a:pt x="148" y="24"/>
                  <a:pt x="151" y="26"/>
                  <a:pt x="154" y="28"/>
                </a:cubicBezTo>
                <a:cubicBezTo>
                  <a:pt x="156" y="30"/>
                  <a:pt x="157" y="33"/>
                  <a:pt x="157" y="37"/>
                </a:cubicBezTo>
                <a:close/>
                <a:moveTo>
                  <a:pt x="12" y="158"/>
                </a:moveTo>
                <a:cubicBezTo>
                  <a:pt x="145" y="158"/>
                  <a:pt x="145" y="158"/>
                  <a:pt x="145" y="158"/>
                </a:cubicBezTo>
                <a:cubicBezTo>
                  <a:pt x="145" y="61"/>
                  <a:pt x="145" y="61"/>
                  <a:pt x="145" y="61"/>
                </a:cubicBezTo>
                <a:cubicBezTo>
                  <a:pt x="12" y="61"/>
                  <a:pt x="12" y="61"/>
                  <a:pt x="12" y="61"/>
                </a:cubicBezTo>
                <a:lnTo>
                  <a:pt x="12" y="158"/>
                </a:lnTo>
                <a:close/>
                <a:moveTo>
                  <a:pt x="48" y="43"/>
                </a:moveTo>
                <a:cubicBezTo>
                  <a:pt x="48" y="15"/>
                  <a:pt x="48" y="15"/>
                  <a:pt x="48" y="15"/>
                </a:cubicBezTo>
                <a:cubicBezTo>
                  <a:pt x="48" y="14"/>
                  <a:pt x="48" y="14"/>
                  <a:pt x="48" y="13"/>
                </a:cubicBezTo>
                <a:cubicBezTo>
                  <a:pt x="47" y="13"/>
                  <a:pt x="46" y="12"/>
                  <a:pt x="45" y="12"/>
                </a:cubicBezTo>
                <a:cubicBezTo>
                  <a:pt x="39" y="12"/>
                  <a:pt x="39" y="12"/>
                  <a:pt x="39" y="12"/>
                </a:cubicBezTo>
                <a:cubicBezTo>
                  <a:pt x="38" y="12"/>
                  <a:pt x="38" y="13"/>
                  <a:pt x="37" y="13"/>
                </a:cubicBezTo>
                <a:cubicBezTo>
                  <a:pt x="37" y="14"/>
                  <a:pt x="36" y="14"/>
                  <a:pt x="36" y="15"/>
                </a:cubicBezTo>
                <a:cubicBezTo>
                  <a:pt x="36" y="43"/>
                  <a:pt x="36" y="43"/>
                  <a:pt x="36" y="43"/>
                </a:cubicBezTo>
                <a:cubicBezTo>
                  <a:pt x="36" y="43"/>
                  <a:pt x="37" y="44"/>
                  <a:pt x="37" y="45"/>
                </a:cubicBezTo>
                <a:cubicBezTo>
                  <a:pt x="38" y="45"/>
                  <a:pt x="38" y="46"/>
                  <a:pt x="39" y="46"/>
                </a:cubicBezTo>
                <a:cubicBezTo>
                  <a:pt x="45" y="46"/>
                  <a:pt x="45" y="46"/>
                  <a:pt x="45" y="46"/>
                </a:cubicBezTo>
                <a:cubicBezTo>
                  <a:pt x="46" y="46"/>
                  <a:pt x="47" y="45"/>
                  <a:pt x="48" y="45"/>
                </a:cubicBezTo>
                <a:cubicBezTo>
                  <a:pt x="48" y="44"/>
                  <a:pt x="48" y="43"/>
                  <a:pt x="48" y="43"/>
                </a:cubicBezTo>
                <a:close/>
                <a:moveTo>
                  <a:pt x="121" y="43"/>
                </a:moveTo>
                <a:cubicBezTo>
                  <a:pt x="121" y="15"/>
                  <a:pt x="121" y="15"/>
                  <a:pt x="121" y="15"/>
                </a:cubicBezTo>
                <a:cubicBezTo>
                  <a:pt x="121" y="14"/>
                  <a:pt x="121" y="14"/>
                  <a:pt x="120" y="13"/>
                </a:cubicBezTo>
                <a:cubicBezTo>
                  <a:pt x="120" y="13"/>
                  <a:pt x="119" y="12"/>
                  <a:pt x="118" y="12"/>
                </a:cubicBezTo>
                <a:cubicBezTo>
                  <a:pt x="112" y="12"/>
                  <a:pt x="112" y="12"/>
                  <a:pt x="112" y="12"/>
                </a:cubicBezTo>
                <a:cubicBezTo>
                  <a:pt x="111" y="12"/>
                  <a:pt x="110" y="13"/>
                  <a:pt x="110" y="13"/>
                </a:cubicBezTo>
                <a:cubicBezTo>
                  <a:pt x="109" y="14"/>
                  <a:pt x="109" y="14"/>
                  <a:pt x="109" y="15"/>
                </a:cubicBezTo>
                <a:cubicBezTo>
                  <a:pt x="109" y="43"/>
                  <a:pt x="109" y="43"/>
                  <a:pt x="109" y="43"/>
                </a:cubicBezTo>
                <a:cubicBezTo>
                  <a:pt x="109" y="43"/>
                  <a:pt x="109" y="44"/>
                  <a:pt x="110" y="45"/>
                </a:cubicBezTo>
                <a:cubicBezTo>
                  <a:pt x="110" y="45"/>
                  <a:pt x="111" y="46"/>
                  <a:pt x="112" y="46"/>
                </a:cubicBezTo>
                <a:cubicBezTo>
                  <a:pt x="118" y="46"/>
                  <a:pt x="118" y="46"/>
                  <a:pt x="118" y="46"/>
                </a:cubicBezTo>
                <a:cubicBezTo>
                  <a:pt x="119" y="46"/>
                  <a:pt x="120" y="45"/>
                  <a:pt x="120" y="45"/>
                </a:cubicBezTo>
                <a:cubicBezTo>
                  <a:pt x="121" y="44"/>
                  <a:pt x="121" y="43"/>
                  <a:pt x="121" y="4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82" name="Freeform 280"/>
          <p:cNvSpPr>
            <a:spLocks noEditPoints="1"/>
          </p:cNvSpPr>
          <p:nvPr/>
        </p:nvSpPr>
        <p:spPr bwMode="auto">
          <a:xfrm>
            <a:off x="1141258" y="5084832"/>
            <a:ext cx="200541" cy="234712"/>
          </a:xfrm>
          <a:custGeom>
            <a:avLst/>
            <a:gdLst>
              <a:gd name="T0" fmla="*/ 133 w 133"/>
              <a:gd name="T1" fmla="*/ 12 h 155"/>
              <a:gd name="T2" fmla="*/ 133 w 133"/>
              <a:gd name="T3" fmla="*/ 43 h 155"/>
              <a:gd name="T4" fmla="*/ 132 w 133"/>
              <a:gd name="T5" fmla="*/ 45 h 155"/>
              <a:gd name="T6" fmla="*/ 130 w 133"/>
              <a:gd name="T7" fmla="*/ 46 h 155"/>
              <a:gd name="T8" fmla="*/ 130 w 133"/>
              <a:gd name="T9" fmla="*/ 46 h 155"/>
              <a:gd name="T10" fmla="*/ 87 w 133"/>
              <a:gd name="T11" fmla="*/ 36 h 155"/>
              <a:gd name="T12" fmla="*/ 86 w 133"/>
              <a:gd name="T13" fmla="*/ 35 h 155"/>
              <a:gd name="T14" fmla="*/ 85 w 133"/>
              <a:gd name="T15" fmla="*/ 34 h 155"/>
              <a:gd name="T16" fmla="*/ 61 w 133"/>
              <a:gd name="T17" fmla="*/ 34 h 155"/>
              <a:gd name="T18" fmla="*/ 61 w 133"/>
              <a:gd name="T19" fmla="*/ 43 h 155"/>
              <a:gd name="T20" fmla="*/ 78 w 133"/>
              <a:gd name="T21" fmla="*/ 54 h 155"/>
              <a:gd name="T22" fmla="*/ 85 w 133"/>
              <a:gd name="T23" fmla="*/ 73 h 155"/>
              <a:gd name="T24" fmla="*/ 85 w 133"/>
              <a:gd name="T25" fmla="*/ 148 h 155"/>
              <a:gd name="T26" fmla="*/ 83 w 133"/>
              <a:gd name="T27" fmla="*/ 153 h 155"/>
              <a:gd name="T28" fmla="*/ 79 w 133"/>
              <a:gd name="T29" fmla="*/ 155 h 155"/>
              <a:gd name="T30" fmla="*/ 31 w 133"/>
              <a:gd name="T31" fmla="*/ 155 h 155"/>
              <a:gd name="T32" fmla="*/ 26 w 133"/>
              <a:gd name="T33" fmla="*/ 153 h 155"/>
              <a:gd name="T34" fmla="*/ 25 w 133"/>
              <a:gd name="T35" fmla="*/ 148 h 155"/>
              <a:gd name="T36" fmla="*/ 25 w 133"/>
              <a:gd name="T37" fmla="*/ 73 h 155"/>
              <a:gd name="T38" fmla="*/ 30 w 133"/>
              <a:gd name="T39" fmla="*/ 55 h 155"/>
              <a:gd name="T40" fmla="*/ 46 w 133"/>
              <a:gd name="T41" fmla="*/ 44 h 155"/>
              <a:gd name="T42" fmla="*/ 46 w 133"/>
              <a:gd name="T43" fmla="*/ 34 h 155"/>
              <a:gd name="T44" fmla="*/ 43 w 133"/>
              <a:gd name="T45" fmla="*/ 34 h 155"/>
              <a:gd name="T46" fmla="*/ 32 w 133"/>
              <a:gd name="T47" fmla="*/ 36 h 155"/>
              <a:gd name="T48" fmla="*/ 23 w 133"/>
              <a:gd name="T49" fmla="*/ 41 h 155"/>
              <a:gd name="T50" fmla="*/ 17 w 133"/>
              <a:gd name="T51" fmla="*/ 47 h 155"/>
              <a:gd name="T52" fmla="*/ 13 w 133"/>
              <a:gd name="T53" fmla="*/ 52 h 155"/>
              <a:gd name="T54" fmla="*/ 12 w 133"/>
              <a:gd name="T55" fmla="*/ 54 h 155"/>
              <a:gd name="T56" fmla="*/ 6 w 133"/>
              <a:gd name="T57" fmla="*/ 58 h 155"/>
              <a:gd name="T58" fmla="*/ 4 w 133"/>
              <a:gd name="T59" fmla="*/ 57 h 155"/>
              <a:gd name="T60" fmla="*/ 1 w 133"/>
              <a:gd name="T61" fmla="*/ 54 h 155"/>
              <a:gd name="T62" fmla="*/ 1 w 133"/>
              <a:gd name="T63" fmla="*/ 49 h 155"/>
              <a:gd name="T64" fmla="*/ 2 w 133"/>
              <a:gd name="T65" fmla="*/ 46 h 155"/>
              <a:gd name="T66" fmla="*/ 6 w 133"/>
              <a:gd name="T67" fmla="*/ 41 h 155"/>
              <a:gd name="T68" fmla="*/ 12 w 133"/>
              <a:gd name="T69" fmla="*/ 35 h 155"/>
              <a:gd name="T70" fmla="*/ 20 w 133"/>
              <a:gd name="T71" fmla="*/ 28 h 155"/>
              <a:gd name="T72" fmla="*/ 30 w 133"/>
              <a:gd name="T73" fmla="*/ 23 h 155"/>
              <a:gd name="T74" fmla="*/ 28 w 133"/>
              <a:gd name="T75" fmla="*/ 15 h 155"/>
              <a:gd name="T76" fmla="*/ 32 w 133"/>
              <a:gd name="T77" fmla="*/ 5 h 155"/>
              <a:gd name="T78" fmla="*/ 43 w 133"/>
              <a:gd name="T79" fmla="*/ 0 h 155"/>
              <a:gd name="T80" fmla="*/ 53 w 133"/>
              <a:gd name="T81" fmla="*/ 5 h 155"/>
              <a:gd name="T82" fmla="*/ 58 w 133"/>
              <a:gd name="T83" fmla="*/ 15 h 155"/>
              <a:gd name="T84" fmla="*/ 57 w 133"/>
              <a:gd name="T85" fmla="*/ 21 h 155"/>
              <a:gd name="T86" fmla="*/ 85 w 133"/>
              <a:gd name="T87" fmla="*/ 21 h 155"/>
              <a:gd name="T88" fmla="*/ 86 w 133"/>
              <a:gd name="T89" fmla="*/ 20 h 155"/>
              <a:gd name="T90" fmla="*/ 87 w 133"/>
              <a:gd name="T91" fmla="*/ 18 h 155"/>
              <a:gd name="T92" fmla="*/ 130 w 133"/>
              <a:gd name="T93" fmla="*/ 9 h 155"/>
              <a:gd name="T94" fmla="*/ 130 w 133"/>
              <a:gd name="T95" fmla="*/ 9 h 155"/>
              <a:gd name="T96" fmla="*/ 132 w 133"/>
              <a:gd name="T97" fmla="*/ 10 h 155"/>
              <a:gd name="T98" fmla="*/ 133 w 133"/>
              <a:gd name="T99" fmla="*/ 12 h 155"/>
              <a:gd name="T100" fmla="*/ 47 w 133"/>
              <a:gd name="T101" fmla="*/ 20 h 155"/>
              <a:gd name="T102" fmla="*/ 49 w 133"/>
              <a:gd name="T103" fmla="*/ 15 h 155"/>
              <a:gd name="T104" fmla="*/ 47 w 133"/>
              <a:gd name="T105" fmla="*/ 11 h 155"/>
              <a:gd name="T106" fmla="*/ 43 w 133"/>
              <a:gd name="T107" fmla="*/ 9 h 155"/>
              <a:gd name="T108" fmla="*/ 38 w 133"/>
              <a:gd name="T109" fmla="*/ 11 h 155"/>
              <a:gd name="T110" fmla="*/ 37 w 133"/>
              <a:gd name="T111" fmla="*/ 15 h 155"/>
              <a:gd name="T112" fmla="*/ 38 w 133"/>
              <a:gd name="T113" fmla="*/ 20 h 155"/>
              <a:gd name="T114" fmla="*/ 43 w 133"/>
              <a:gd name="T115" fmla="*/ 21 h 155"/>
              <a:gd name="T116" fmla="*/ 47 w 133"/>
              <a:gd name="T117" fmla="*/ 2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3" h="155">
                <a:moveTo>
                  <a:pt x="133" y="12"/>
                </a:moveTo>
                <a:cubicBezTo>
                  <a:pt x="133" y="43"/>
                  <a:pt x="133" y="43"/>
                  <a:pt x="133" y="43"/>
                </a:cubicBezTo>
                <a:cubicBezTo>
                  <a:pt x="133" y="44"/>
                  <a:pt x="133" y="44"/>
                  <a:pt x="132" y="45"/>
                </a:cubicBezTo>
                <a:cubicBezTo>
                  <a:pt x="132" y="45"/>
                  <a:pt x="131" y="46"/>
                  <a:pt x="130" y="46"/>
                </a:cubicBezTo>
                <a:cubicBezTo>
                  <a:pt x="130" y="46"/>
                  <a:pt x="130" y="46"/>
                  <a:pt x="130" y="46"/>
                </a:cubicBezTo>
                <a:cubicBezTo>
                  <a:pt x="87" y="36"/>
                  <a:pt x="87" y="36"/>
                  <a:pt x="87" y="36"/>
                </a:cubicBezTo>
                <a:cubicBezTo>
                  <a:pt x="87" y="36"/>
                  <a:pt x="86" y="36"/>
                  <a:pt x="86" y="35"/>
                </a:cubicBezTo>
                <a:cubicBezTo>
                  <a:pt x="85" y="35"/>
                  <a:pt x="85" y="34"/>
                  <a:pt x="85" y="34"/>
                </a:cubicBezTo>
                <a:cubicBezTo>
                  <a:pt x="61" y="34"/>
                  <a:pt x="61" y="34"/>
                  <a:pt x="61" y="34"/>
                </a:cubicBezTo>
                <a:cubicBezTo>
                  <a:pt x="61" y="43"/>
                  <a:pt x="61" y="43"/>
                  <a:pt x="61" y="43"/>
                </a:cubicBezTo>
                <a:cubicBezTo>
                  <a:pt x="68" y="45"/>
                  <a:pt x="74" y="48"/>
                  <a:pt x="78" y="54"/>
                </a:cubicBezTo>
                <a:cubicBezTo>
                  <a:pt x="83" y="59"/>
                  <a:pt x="85" y="66"/>
                  <a:pt x="85" y="73"/>
                </a:cubicBezTo>
                <a:cubicBezTo>
                  <a:pt x="85" y="148"/>
                  <a:pt x="85" y="148"/>
                  <a:pt x="85" y="148"/>
                </a:cubicBezTo>
                <a:cubicBezTo>
                  <a:pt x="85" y="150"/>
                  <a:pt x="84" y="152"/>
                  <a:pt x="83" y="153"/>
                </a:cubicBezTo>
                <a:cubicBezTo>
                  <a:pt x="82" y="154"/>
                  <a:pt x="81" y="155"/>
                  <a:pt x="79" y="155"/>
                </a:cubicBezTo>
                <a:cubicBezTo>
                  <a:pt x="31" y="155"/>
                  <a:pt x="31" y="155"/>
                  <a:pt x="31" y="155"/>
                </a:cubicBezTo>
                <a:cubicBezTo>
                  <a:pt x="29" y="155"/>
                  <a:pt x="28" y="154"/>
                  <a:pt x="26" y="153"/>
                </a:cubicBezTo>
                <a:cubicBezTo>
                  <a:pt x="25" y="152"/>
                  <a:pt x="25" y="150"/>
                  <a:pt x="25" y="148"/>
                </a:cubicBezTo>
                <a:cubicBezTo>
                  <a:pt x="25" y="73"/>
                  <a:pt x="25" y="73"/>
                  <a:pt x="25" y="73"/>
                </a:cubicBezTo>
                <a:cubicBezTo>
                  <a:pt x="25" y="66"/>
                  <a:pt x="27" y="60"/>
                  <a:pt x="30" y="55"/>
                </a:cubicBezTo>
                <a:cubicBezTo>
                  <a:pt x="34" y="50"/>
                  <a:pt x="40" y="46"/>
                  <a:pt x="46" y="44"/>
                </a:cubicBezTo>
                <a:cubicBezTo>
                  <a:pt x="46" y="34"/>
                  <a:pt x="46" y="34"/>
                  <a:pt x="46" y="34"/>
                </a:cubicBezTo>
                <a:cubicBezTo>
                  <a:pt x="43" y="34"/>
                  <a:pt x="43" y="34"/>
                  <a:pt x="43" y="34"/>
                </a:cubicBezTo>
                <a:cubicBezTo>
                  <a:pt x="39" y="34"/>
                  <a:pt x="35" y="34"/>
                  <a:pt x="32" y="36"/>
                </a:cubicBezTo>
                <a:cubicBezTo>
                  <a:pt x="28" y="37"/>
                  <a:pt x="25" y="39"/>
                  <a:pt x="23" y="41"/>
                </a:cubicBezTo>
                <a:cubicBezTo>
                  <a:pt x="21" y="43"/>
                  <a:pt x="19" y="45"/>
                  <a:pt x="17" y="47"/>
                </a:cubicBezTo>
                <a:cubicBezTo>
                  <a:pt x="15" y="49"/>
                  <a:pt x="14" y="51"/>
                  <a:pt x="13" y="52"/>
                </a:cubicBezTo>
                <a:cubicBezTo>
                  <a:pt x="12" y="53"/>
                  <a:pt x="12" y="54"/>
                  <a:pt x="12" y="54"/>
                </a:cubicBezTo>
                <a:cubicBezTo>
                  <a:pt x="11" y="57"/>
                  <a:pt x="9" y="58"/>
                  <a:pt x="6" y="58"/>
                </a:cubicBezTo>
                <a:cubicBezTo>
                  <a:pt x="5" y="58"/>
                  <a:pt x="4" y="57"/>
                  <a:pt x="4" y="57"/>
                </a:cubicBezTo>
                <a:cubicBezTo>
                  <a:pt x="2" y="56"/>
                  <a:pt x="1" y="55"/>
                  <a:pt x="1" y="54"/>
                </a:cubicBezTo>
                <a:cubicBezTo>
                  <a:pt x="0" y="52"/>
                  <a:pt x="0" y="50"/>
                  <a:pt x="1" y="49"/>
                </a:cubicBezTo>
                <a:cubicBezTo>
                  <a:pt x="1" y="48"/>
                  <a:pt x="2" y="47"/>
                  <a:pt x="2" y="46"/>
                </a:cubicBezTo>
                <a:cubicBezTo>
                  <a:pt x="3" y="45"/>
                  <a:pt x="4" y="44"/>
                  <a:pt x="6" y="41"/>
                </a:cubicBezTo>
                <a:cubicBezTo>
                  <a:pt x="8" y="39"/>
                  <a:pt x="10" y="37"/>
                  <a:pt x="12" y="35"/>
                </a:cubicBezTo>
                <a:cubicBezTo>
                  <a:pt x="14" y="33"/>
                  <a:pt x="16" y="31"/>
                  <a:pt x="20" y="28"/>
                </a:cubicBezTo>
                <a:cubicBezTo>
                  <a:pt x="23" y="26"/>
                  <a:pt x="26" y="25"/>
                  <a:pt x="30" y="23"/>
                </a:cubicBezTo>
                <a:cubicBezTo>
                  <a:pt x="28" y="21"/>
                  <a:pt x="28" y="18"/>
                  <a:pt x="28" y="15"/>
                </a:cubicBezTo>
                <a:cubicBezTo>
                  <a:pt x="28" y="11"/>
                  <a:pt x="29" y="8"/>
                  <a:pt x="32" y="5"/>
                </a:cubicBezTo>
                <a:cubicBezTo>
                  <a:pt x="35" y="2"/>
                  <a:pt x="39" y="0"/>
                  <a:pt x="43" y="0"/>
                </a:cubicBezTo>
                <a:cubicBezTo>
                  <a:pt x="47" y="0"/>
                  <a:pt x="50" y="2"/>
                  <a:pt x="53" y="5"/>
                </a:cubicBezTo>
                <a:cubicBezTo>
                  <a:pt x="56" y="8"/>
                  <a:pt x="58" y="11"/>
                  <a:pt x="58" y="15"/>
                </a:cubicBezTo>
                <a:cubicBezTo>
                  <a:pt x="58" y="17"/>
                  <a:pt x="57" y="19"/>
                  <a:pt x="57" y="21"/>
                </a:cubicBezTo>
                <a:cubicBezTo>
                  <a:pt x="85" y="21"/>
                  <a:pt x="85" y="21"/>
                  <a:pt x="85" y="21"/>
                </a:cubicBezTo>
                <a:cubicBezTo>
                  <a:pt x="85" y="21"/>
                  <a:pt x="85" y="20"/>
                  <a:pt x="86" y="20"/>
                </a:cubicBezTo>
                <a:cubicBezTo>
                  <a:pt x="86" y="19"/>
                  <a:pt x="87" y="19"/>
                  <a:pt x="87" y="18"/>
                </a:cubicBezTo>
                <a:cubicBezTo>
                  <a:pt x="130" y="9"/>
                  <a:pt x="130" y="9"/>
                  <a:pt x="130" y="9"/>
                </a:cubicBezTo>
                <a:cubicBezTo>
                  <a:pt x="130" y="9"/>
                  <a:pt x="130" y="9"/>
                  <a:pt x="130" y="9"/>
                </a:cubicBezTo>
                <a:cubicBezTo>
                  <a:pt x="131" y="9"/>
                  <a:pt x="132" y="10"/>
                  <a:pt x="132" y="10"/>
                </a:cubicBezTo>
                <a:cubicBezTo>
                  <a:pt x="133" y="11"/>
                  <a:pt x="133" y="11"/>
                  <a:pt x="133" y="12"/>
                </a:cubicBezTo>
                <a:close/>
                <a:moveTo>
                  <a:pt x="47" y="20"/>
                </a:moveTo>
                <a:cubicBezTo>
                  <a:pt x="48" y="18"/>
                  <a:pt x="49" y="17"/>
                  <a:pt x="49" y="15"/>
                </a:cubicBezTo>
                <a:cubicBezTo>
                  <a:pt x="49" y="14"/>
                  <a:pt x="48" y="12"/>
                  <a:pt x="47" y="11"/>
                </a:cubicBezTo>
                <a:cubicBezTo>
                  <a:pt x="46" y="10"/>
                  <a:pt x="44" y="9"/>
                  <a:pt x="43" y="9"/>
                </a:cubicBezTo>
                <a:cubicBezTo>
                  <a:pt x="41" y="9"/>
                  <a:pt x="40" y="10"/>
                  <a:pt x="38" y="11"/>
                </a:cubicBezTo>
                <a:cubicBezTo>
                  <a:pt x="37" y="12"/>
                  <a:pt x="37" y="14"/>
                  <a:pt x="37" y="15"/>
                </a:cubicBezTo>
                <a:cubicBezTo>
                  <a:pt x="37" y="17"/>
                  <a:pt x="37" y="18"/>
                  <a:pt x="38" y="20"/>
                </a:cubicBezTo>
                <a:cubicBezTo>
                  <a:pt x="40" y="21"/>
                  <a:pt x="41" y="21"/>
                  <a:pt x="43" y="21"/>
                </a:cubicBezTo>
                <a:cubicBezTo>
                  <a:pt x="44" y="21"/>
                  <a:pt x="46" y="21"/>
                  <a:pt x="47" y="2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83" name="Freeform 281"/>
          <p:cNvSpPr>
            <a:spLocks noEditPoints="1"/>
          </p:cNvSpPr>
          <p:nvPr/>
        </p:nvSpPr>
        <p:spPr bwMode="auto">
          <a:xfrm>
            <a:off x="1346356" y="5098505"/>
            <a:ext cx="234725" cy="234712"/>
          </a:xfrm>
          <a:custGeom>
            <a:avLst/>
            <a:gdLst>
              <a:gd name="T0" fmla="*/ 155 w 155"/>
              <a:gd name="T1" fmla="*/ 3 h 155"/>
              <a:gd name="T2" fmla="*/ 148 w 155"/>
              <a:gd name="T3" fmla="*/ 44 h 155"/>
              <a:gd name="T4" fmla="*/ 124 w 155"/>
              <a:gd name="T5" fmla="*/ 78 h 155"/>
              <a:gd name="T6" fmla="*/ 105 w 155"/>
              <a:gd name="T7" fmla="*/ 95 h 155"/>
              <a:gd name="T8" fmla="*/ 103 w 155"/>
              <a:gd name="T9" fmla="*/ 131 h 155"/>
              <a:gd name="T10" fmla="*/ 102 w 155"/>
              <a:gd name="T11" fmla="*/ 133 h 155"/>
              <a:gd name="T12" fmla="*/ 66 w 155"/>
              <a:gd name="T13" fmla="*/ 154 h 155"/>
              <a:gd name="T14" fmla="*/ 64 w 155"/>
              <a:gd name="T15" fmla="*/ 155 h 155"/>
              <a:gd name="T16" fmla="*/ 62 w 155"/>
              <a:gd name="T17" fmla="*/ 154 h 155"/>
              <a:gd name="T18" fmla="*/ 56 w 155"/>
              <a:gd name="T19" fmla="*/ 148 h 155"/>
              <a:gd name="T20" fmla="*/ 55 w 155"/>
              <a:gd name="T21" fmla="*/ 145 h 155"/>
              <a:gd name="T22" fmla="*/ 63 w 155"/>
              <a:gd name="T23" fmla="*/ 119 h 155"/>
              <a:gd name="T24" fmla="*/ 37 w 155"/>
              <a:gd name="T25" fmla="*/ 92 h 155"/>
              <a:gd name="T26" fmla="*/ 10 w 155"/>
              <a:gd name="T27" fmla="*/ 100 h 155"/>
              <a:gd name="T28" fmla="*/ 10 w 155"/>
              <a:gd name="T29" fmla="*/ 100 h 155"/>
              <a:gd name="T30" fmla="*/ 7 w 155"/>
              <a:gd name="T31" fmla="*/ 99 h 155"/>
              <a:gd name="T32" fmla="*/ 1 w 155"/>
              <a:gd name="T33" fmla="*/ 93 h 155"/>
              <a:gd name="T34" fmla="*/ 1 w 155"/>
              <a:gd name="T35" fmla="*/ 90 h 155"/>
              <a:gd name="T36" fmla="*/ 22 w 155"/>
              <a:gd name="T37" fmla="*/ 53 h 155"/>
              <a:gd name="T38" fmla="*/ 25 w 155"/>
              <a:gd name="T39" fmla="*/ 52 h 155"/>
              <a:gd name="T40" fmla="*/ 60 w 155"/>
              <a:gd name="T41" fmla="*/ 50 h 155"/>
              <a:gd name="T42" fmla="*/ 77 w 155"/>
              <a:gd name="T43" fmla="*/ 31 h 155"/>
              <a:gd name="T44" fmla="*/ 111 w 155"/>
              <a:gd name="T45" fmla="*/ 7 h 155"/>
              <a:gd name="T46" fmla="*/ 152 w 155"/>
              <a:gd name="T47" fmla="*/ 0 h 155"/>
              <a:gd name="T48" fmla="*/ 154 w 155"/>
              <a:gd name="T49" fmla="*/ 1 h 155"/>
              <a:gd name="T50" fmla="*/ 155 w 155"/>
              <a:gd name="T51" fmla="*/ 3 h 155"/>
              <a:gd name="T52" fmla="*/ 131 w 155"/>
              <a:gd name="T53" fmla="*/ 37 h 155"/>
              <a:gd name="T54" fmla="*/ 134 w 155"/>
              <a:gd name="T55" fmla="*/ 31 h 155"/>
              <a:gd name="T56" fmla="*/ 131 w 155"/>
              <a:gd name="T57" fmla="*/ 24 h 155"/>
              <a:gd name="T58" fmla="*/ 125 w 155"/>
              <a:gd name="T59" fmla="*/ 21 h 155"/>
              <a:gd name="T60" fmla="*/ 118 w 155"/>
              <a:gd name="T61" fmla="*/ 24 h 155"/>
              <a:gd name="T62" fmla="*/ 115 w 155"/>
              <a:gd name="T63" fmla="*/ 31 h 155"/>
              <a:gd name="T64" fmla="*/ 118 w 155"/>
              <a:gd name="T65" fmla="*/ 37 h 155"/>
              <a:gd name="T66" fmla="*/ 125 w 155"/>
              <a:gd name="T67" fmla="*/ 40 h 155"/>
              <a:gd name="T68" fmla="*/ 131 w 155"/>
              <a:gd name="T69" fmla="*/ 3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 h="155">
                <a:moveTo>
                  <a:pt x="155" y="3"/>
                </a:moveTo>
                <a:cubicBezTo>
                  <a:pt x="155" y="19"/>
                  <a:pt x="152" y="33"/>
                  <a:pt x="148" y="44"/>
                </a:cubicBezTo>
                <a:cubicBezTo>
                  <a:pt x="143" y="55"/>
                  <a:pt x="135" y="67"/>
                  <a:pt x="124" y="78"/>
                </a:cubicBezTo>
                <a:cubicBezTo>
                  <a:pt x="119" y="83"/>
                  <a:pt x="112" y="89"/>
                  <a:pt x="105" y="95"/>
                </a:cubicBezTo>
                <a:cubicBezTo>
                  <a:pt x="103" y="131"/>
                  <a:pt x="103" y="131"/>
                  <a:pt x="103" y="131"/>
                </a:cubicBezTo>
                <a:cubicBezTo>
                  <a:pt x="103" y="132"/>
                  <a:pt x="103" y="132"/>
                  <a:pt x="102" y="133"/>
                </a:cubicBezTo>
                <a:cubicBezTo>
                  <a:pt x="66" y="154"/>
                  <a:pt x="66" y="154"/>
                  <a:pt x="66" y="154"/>
                </a:cubicBezTo>
                <a:cubicBezTo>
                  <a:pt x="65" y="154"/>
                  <a:pt x="65" y="155"/>
                  <a:pt x="64" y="155"/>
                </a:cubicBezTo>
                <a:cubicBezTo>
                  <a:pt x="63" y="155"/>
                  <a:pt x="63" y="154"/>
                  <a:pt x="62" y="154"/>
                </a:cubicBezTo>
                <a:cubicBezTo>
                  <a:pt x="56" y="148"/>
                  <a:pt x="56" y="148"/>
                  <a:pt x="56" y="148"/>
                </a:cubicBezTo>
                <a:cubicBezTo>
                  <a:pt x="55" y="147"/>
                  <a:pt x="55" y="146"/>
                  <a:pt x="55" y="145"/>
                </a:cubicBezTo>
                <a:cubicBezTo>
                  <a:pt x="63" y="119"/>
                  <a:pt x="63" y="119"/>
                  <a:pt x="63" y="119"/>
                </a:cubicBezTo>
                <a:cubicBezTo>
                  <a:pt x="37" y="92"/>
                  <a:pt x="37" y="92"/>
                  <a:pt x="37" y="92"/>
                </a:cubicBezTo>
                <a:cubicBezTo>
                  <a:pt x="10" y="100"/>
                  <a:pt x="10" y="100"/>
                  <a:pt x="10" y="100"/>
                </a:cubicBezTo>
                <a:cubicBezTo>
                  <a:pt x="10" y="100"/>
                  <a:pt x="10" y="100"/>
                  <a:pt x="10" y="100"/>
                </a:cubicBezTo>
                <a:cubicBezTo>
                  <a:pt x="9" y="100"/>
                  <a:pt x="8" y="100"/>
                  <a:pt x="7" y="99"/>
                </a:cubicBezTo>
                <a:cubicBezTo>
                  <a:pt x="1" y="93"/>
                  <a:pt x="1" y="93"/>
                  <a:pt x="1" y="93"/>
                </a:cubicBezTo>
                <a:cubicBezTo>
                  <a:pt x="0" y="92"/>
                  <a:pt x="0" y="91"/>
                  <a:pt x="1" y="90"/>
                </a:cubicBezTo>
                <a:cubicBezTo>
                  <a:pt x="22" y="53"/>
                  <a:pt x="22" y="53"/>
                  <a:pt x="22" y="53"/>
                </a:cubicBezTo>
                <a:cubicBezTo>
                  <a:pt x="23" y="52"/>
                  <a:pt x="24" y="52"/>
                  <a:pt x="25" y="52"/>
                </a:cubicBezTo>
                <a:cubicBezTo>
                  <a:pt x="60" y="50"/>
                  <a:pt x="60" y="50"/>
                  <a:pt x="60" y="50"/>
                </a:cubicBezTo>
                <a:cubicBezTo>
                  <a:pt x="66" y="43"/>
                  <a:pt x="72" y="37"/>
                  <a:pt x="77" y="31"/>
                </a:cubicBezTo>
                <a:cubicBezTo>
                  <a:pt x="89" y="20"/>
                  <a:pt x="100" y="11"/>
                  <a:pt x="111" y="7"/>
                </a:cubicBezTo>
                <a:cubicBezTo>
                  <a:pt x="122" y="3"/>
                  <a:pt x="135" y="0"/>
                  <a:pt x="152" y="0"/>
                </a:cubicBezTo>
                <a:cubicBezTo>
                  <a:pt x="152" y="0"/>
                  <a:pt x="153" y="1"/>
                  <a:pt x="154" y="1"/>
                </a:cubicBezTo>
                <a:cubicBezTo>
                  <a:pt x="154" y="2"/>
                  <a:pt x="155" y="3"/>
                  <a:pt x="155" y="3"/>
                </a:cubicBezTo>
                <a:close/>
                <a:moveTo>
                  <a:pt x="131" y="37"/>
                </a:moveTo>
                <a:cubicBezTo>
                  <a:pt x="133" y="35"/>
                  <a:pt x="134" y="33"/>
                  <a:pt x="134" y="31"/>
                </a:cubicBezTo>
                <a:cubicBezTo>
                  <a:pt x="134" y="28"/>
                  <a:pt x="133" y="26"/>
                  <a:pt x="131" y="24"/>
                </a:cubicBezTo>
                <a:cubicBezTo>
                  <a:pt x="129" y="22"/>
                  <a:pt x="127" y="21"/>
                  <a:pt x="125" y="21"/>
                </a:cubicBezTo>
                <a:cubicBezTo>
                  <a:pt x="122" y="21"/>
                  <a:pt x="120" y="22"/>
                  <a:pt x="118" y="24"/>
                </a:cubicBezTo>
                <a:cubicBezTo>
                  <a:pt x="116" y="26"/>
                  <a:pt x="115" y="28"/>
                  <a:pt x="115" y="31"/>
                </a:cubicBezTo>
                <a:cubicBezTo>
                  <a:pt x="115" y="33"/>
                  <a:pt x="116" y="35"/>
                  <a:pt x="118" y="37"/>
                </a:cubicBezTo>
                <a:cubicBezTo>
                  <a:pt x="120" y="39"/>
                  <a:pt x="122" y="40"/>
                  <a:pt x="125" y="40"/>
                </a:cubicBezTo>
                <a:cubicBezTo>
                  <a:pt x="127" y="40"/>
                  <a:pt x="129" y="39"/>
                  <a:pt x="131" y="37"/>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84" name="Freeform 282"/>
          <p:cNvSpPr/>
          <p:nvPr/>
        </p:nvSpPr>
        <p:spPr bwMode="auto">
          <a:xfrm>
            <a:off x="1644887" y="5116737"/>
            <a:ext cx="250676" cy="182299"/>
          </a:xfrm>
          <a:custGeom>
            <a:avLst/>
            <a:gdLst>
              <a:gd name="T0" fmla="*/ 165 w 166"/>
              <a:gd name="T1" fmla="*/ 49 h 121"/>
              <a:gd name="T2" fmla="*/ 149 w 166"/>
              <a:gd name="T3" fmla="*/ 121 h 121"/>
              <a:gd name="T4" fmla="*/ 118 w 166"/>
              <a:gd name="T5" fmla="*/ 121 h 121"/>
              <a:gd name="T6" fmla="*/ 135 w 166"/>
              <a:gd name="T7" fmla="*/ 43 h 121"/>
              <a:gd name="T8" fmla="*/ 133 w 166"/>
              <a:gd name="T9" fmla="*/ 34 h 121"/>
              <a:gd name="T10" fmla="*/ 125 w 166"/>
              <a:gd name="T11" fmla="*/ 31 h 121"/>
              <a:gd name="T12" fmla="*/ 109 w 166"/>
              <a:gd name="T13" fmla="*/ 31 h 121"/>
              <a:gd name="T14" fmla="*/ 90 w 166"/>
              <a:gd name="T15" fmla="*/ 121 h 121"/>
              <a:gd name="T16" fmla="*/ 59 w 166"/>
              <a:gd name="T17" fmla="*/ 121 h 121"/>
              <a:gd name="T18" fmla="*/ 78 w 166"/>
              <a:gd name="T19" fmla="*/ 31 h 121"/>
              <a:gd name="T20" fmla="*/ 51 w 166"/>
              <a:gd name="T21" fmla="*/ 31 h 121"/>
              <a:gd name="T22" fmla="*/ 31 w 166"/>
              <a:gd name="T23" fmla="*/ 121 h 121"/>
              <a:gd name="T24" fmla="*/ 0 w 166"/>
              <a:gd name="T25" fmla="*/ 121 h 121"/>
              <a:gd name="T26" fmla="*/ 19 w 166"/>
              <a:gd name="T27" fmla="*/ 31 h 121"/>
              <a:gd name="T28" fmla="*/ 5 w 166"/>
              <a:gd name="T29" fmla="*/ 0 h 121"/>
              <a:gd name="T30" fmla="*/ 125 w 166"/>
              <a:gd name="T31" fmla="*/ 0 h 121"/>
              <a:gd name="T32" fmla="*/ 143 w 166"/>
              <a:gd name="T33" fmla="*/ 4 h 121"/>
              <a:gd name="T34" fmla="*/ 157 w 166"/>
              <a:gd name="T35" fmla="*/ 15 h 121"/>
              <a:gd name="T36" fmla="*/ 165 w 166"/>
              <a:gd name="T37" fmla="*/ 31 h 121"/>
              <a:gd name="T38" fmla="*/ 165 w 166"/>
              <a:gd name="T39" fmla="*/ 4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 h="121">
                <a:moveTo>
                  <a:pt x="165" y="49"/>
                </a:moveTo>
                <a:cubicBezTo>
                  <a:pt x="149" y="121"/>
                  <a:pt x="149" y="121"/>
                  <a:pt x="149" y="121"/>
                </a:cubicBezTo>
                <a:cubicBezTo>
                  <a:pt x="118" y="121"/>
                  <a:pt x="118" y="121"/>
                  <a:pt x="118" y="121"/>
                </a:cubicBezTo>
                <a:cubicBezTo>
                  <a:pt x="135" y="43"/>
                  <a:pt x="135" y="43"/>
                  <a:pt x="135" y="43"/>
                </a:cubicBezTo>
                <a:cubicBezTo>
                  <a:pt x="135" y="39"/>
                  <a:pt x="135" y="36"/>
                  <a:pt x="133" y="34"/>
                </a:cubicBezTo>
                <a:cubicBezTo>
                  <a:pt x="132" y="32"/>
                  <a:pt x="129" y="31"/>
                  <a:pt x="125" y="31"/>
                </a:cubicBezTo>
                <a:cubicBezTo>
                  <a:pt x="109" y="31"/>
                  <a:pt x="109" y="31"/>
                  <a:pt x="109" y="31"/>
                </a:cubicBezTo>
                <a:cubicBezTo>
                  <a:pt x="90" y="121"/>
                  <a:pt x="90" y="121"/>
                  <a:pt x="90" y="121"/>
                </a:cubicBezTo>
                <a:cubicBezTo>
                  <a:pt x="59" y="121"/>
                  <a:pt x="59" y="121"/>
                  <a:pt x="59" y="121"/>
                </a:cubicBezTo>
                <a:cubicBezTo>
                  <a:pt x="78" y="31"/>
                  <a:pt x="78" y="31"/>
                  <a:pt x="78" y="31"/>
                </a:cubicBezTo>
                <a:cubicBezTo>
                  <a:pt x="51" y="31"/>
                  <a:pt x="51" y="31"/>
                  <a:pt x="51" y="31"/>
                </a:cubicBezTo>
                <a:cubicBezTo>
                  <a:pt x="31" y="121"/>
                  <a:pt x="31" y="121"/>
                  <a:pt x="31" y="121"/>
                </a:cubicBezTo>
                <a:cubicBezTo>
                  <a:pt x="0" y="121"/>
                  <a:pt x="0" y="121"/>
                  <a:pt x="0" y="121"/>
                </a:cubicBezTo>
                <a:cubicBezTo>
                  <a:pt x="19" y="31"/>
                  <a:pt x="19" y="31"/>
                  <a:pt x="19" y="31"/>
                </a:cubicBezTo>
                <a:cubicBezTo>
                  <a:pt x="5" y="0"/>
                  <a:pt x="5" y="0"/>
                  <a:pt x="5" y="0"/>
                </a:cubicBezTo>
                <a:cubicBezTo>
                  <a:pt x="125" y="0"/>
                  <a:pt x="125" y="0"/>
                  <a:pt x="125" y="0"/>
                </a:cubicBezTo>
                <a:cubicBezTo>
                  <a:pt x="132" y="0"/>
                  <a:pt x="138" y="2"/>
                  <a:pt x="143" y="4"/>
                </a:cubicBezTo>
                <a:cubicBezTo>
                  <a:pt x="149" y="7"/>
                  <a:pt x="154" y="10"/>
                  <a:pt x="157" y="15"/>
                </a:cubicBezTo>
                <a:cubicBezTo>
                  <a:pt x="161" y="20"/>
                  <a:pt x="164" y="25"/>
                  <a:pt x="165" y="31"/>
                </a:cubicBezTo>
                <a:cubicBezTo>
                  <a:pt x="166" y="37"/>
                  <a:pt x="166" y="43"/>
                  <a:pt x="165" y="4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85" name="Freeform 283"/>
          <p:cNvSpPr>
            <a:spLocks noEditPoints="1"/>
          </p:cNvSpPr>
          <p:nvPr/>
        </p:nvSpPr>
        <p:spPr bwMode="auto">
          <a:xfrm>
            <a:off x="1966208" y="5098505"/>
            <a:ext cx="221051" cy="221039"/>
          </a:xfrm>
          <a:custGeom>
            <a:avLst/>
            <a:gdLst>
              <a:gd name="T0" fmla="*/ 136 w 146"/>
              <a:gd name="T1" fmla="*/ 36 h 146"/>
              <a:gd name="T2" fmla="*/ 146 w 146"/>
              <a:gd name="T3" fmla="*/ 73 h 146"/>
              <a:gd name="T4" fmla="*/ 136 w 146"/>
              <a:gd name="T5" fmla="*/ 109 h 146"/>
              <a:gd name="T6" fmla="*/ 109 w 146"/>
              <a:gd name="T7" fmla="*/ 136 h 146"/>
              <a:gd name="T8" fmla="*/ 73 w 146"/>
              <a:gd name="T9" fmla="*/ 146 h 146"/>
              <a:gd name="T10" fmla="*/ 37 w 146"/>
              <a:gd name="T11" fmla="*/ 136 h 146"/>
              <a:gd name="T12" fmla="*/ 10 w 146"/>
              <a:gd name="T13" fmla="*/ 109 h 146"/>
              <a:gd name="T14" fmla="*/ 0 w 146"/>
              <a:gd name="T15" fmla="*/ 73 h 146"/>
              <a:gd name="T16" fmla="*/ 10 w 146"/>
              <a:gd name="T17" fmla="*/ 36 h 146"/>
              <a:gd name="T18" fmla="*/ 37 w 146"/>
              <a:gd name="T19" fmla="*/ 10 h 146"/>
              <a:gd name="T20" fmla="*/ 73 w 146"/>
              <a:gd name="T21" fmla="*/ 0 h 146"/>
              <a:gd name="T22" fmla="*/ 109 w 146"/>
              <a:gd name="T23" fmla="*/ 10 h 146"/>
              <a:gd name="T24" fmla="*/ 136 w 146"/>
              <a:gd name="T25" fmla="*/ 36 h 146"/>
              <a:gd name="T26" fmla="*/ 86 w 146"/>
              <a:gd name="T27" fmla="*/ 120 h 146"/>
              <a:gd name="T28" fmla="*/ 96 w 146"/>
              <a:gd name="T29" fmla="*/ 110 h 146"/>
              <a:gd name="T30" fmla="*/ 98 w 146"/>
              <a:gd name="T31" fmla="*/ 106 h 146"/>
              <a:gd name="T32" fmla="*/ 96 w 146"/>
              <a:gd name="T33" fmla="*/ 102 h 146"/>
              <a:gd name="T34" fmla="*/ 67 w 146"/>
              <a:gd name="T35" fmla="*/ 73 h 146"/>
              <a:gd name="T36" fmla="*/ 96 w 146"/>
              <a:gd name="T37" fmla="*/ 44 h 146"/>
              <a:gd name="T38" fmla="*/ 98 w 146"/>
              <a:gd name="T39" fmla="*/ 40 h 146"/>
              <a:gd name="T40" fmla="*/ 96 w 146"/>
              <a:gd name="T41" fmla="*/ 35 h 146"/>
              <a:gd name="T42" fmla="*/ 86 w 146"/>
              <a:gd name="T43" fmla="*/ 26 h 146"/>
              <a:gd name="T44" fmla="*/ 82 w 146"/>
              <a:gd name="T45" fmla="*/ 24 h 146"/>
              <a:gd name="T46" fmla="*/ 78 w 146"/>
              <a:gd name="T47" fmla="*/ 26 h 146"/>
              <a:gd name="T48" fmla="*/ 35 w 146"/>
              <a:gd name="T49" fmla="*/ 69 h 146"/>
              <a:gd name="T50" fmla="*/ 33 w 146"/>
              <a:gd name="T51" fmla="*/ 73 h 146"/>
              <a:gd name="T52" fmla="*/ 35 w 146"/>
              <a:gd name="T53" fmla="*/ 77 h 146"/>
              <a:gd name="T54" fmla="*/ 78 w 146"/>
              <a:gd name="T55" fmla="*/ 120 h 146"/>
              <a:gd name="T56" fmla="*/ 82 w 146"/>
              <a:gd name="T57" fmla="*/ 122 h 146"/>
              <a:gd name="T58" fmla="*/ 86 w 146"/>
              <a:gd name="T59" fmla="*/ 12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46">
                <a:moveTo>
                  <a:pt x="136" y="36"/>
                </a:moveTo>
                <a:cubicBezTo>
                  <a:pt x="142" y="48"/>
                  <a:pt x="146" y="60"/>
                  <a:pt x="146" y="73"/>
                </a:cubicBezTo>
                <a:cubicBezTo>
                  <a:pt x="146" y="86"/>
                  <a:pt x="142" y="98"/>
                  <a:pt x="136" y="109"/>
                </a:cubicBezTo>
                <a:cubicBezTo>
                  <a:pt x="129" y="120"/>
                  <a:pt x="121" y="129"/>
                  <a:pt x="109" y="136"/>
                </a:cubicBezTo>
                <a:cubicBezTo>
                  <a:pt x="98" y="142"/>
                  <a:pt x="86" y="146"/>
                  <a:pt x="73" y="146"/>
                </a:cubicBezTo>
                <a:cubicBezTo>
                  <a:pt x="60" y="146"/>
                  <a:pt x="48" y="142"/>
                  <a:pt x="37" y="136"/>
                </a:cubicBezTo>
                <a:cubicBezTo>
                  <a:pt x="25" y="129"/>
                  <a:pt x="17" y="120"/>
                  <a:pt x="10" y="109"/>
                </a:cubicBezTo>
                <a:cubicBezTo>
                  <a:pt x="4" y="98"/>
                  <a:pt x="0" y="86"/>
                  <a:pt x="0" y="73"/>
                </a:cubicBezTo>
                <a:cubicBezTo>
                  <a:pt x="0" y="60"/>
                  <a:pt x="4" y="48"/>
                  <a:pt x="10" y="36"/>
                </a:cubicBezTo>
                <a:cubicBezTo>
                  <a:pt x="17" y="25"/>
                  <a:pt x="25" y="17"/>
                  <a:pt x="37" y="10"/>
                </a:cubicBezTo>
                <a:cubicBezTo>
                  <a:pt x="48" y="4"/>
                  <a:pt x="60" y="0"/>
                  <a:pt x="73" y="0"/>
                </a:cubicBezTo>
                <a:cubicBezTo>
                  <a:pt x="86" y="0"/>
                  <a:pt x="98" y="4"/>
                  <a:pt x="109" y="10"/>
                </a:cubicBezTo>
                <a:cubicBezTo>
                  <a:pt x="121" y="17"/>
                  <a:pt x="129" y="25"/>
                  <a:pt x="136" y="36"/>
                </a:cubicBezTo>
                <a:close/>
                <a:moveTo>
                  <a:pt x="86" y="120"/>
                </a:moveTo>
                <a:cubicBezTo>
                  <a:pt x="96" y="110"/>
                  <a:pt x="96" y="110"/>
                  <a:pt x="96" y="110"/>
                </a:cubicBezTo>
                <a:cubicBezTo>
                  <a:pt x="97" y="109"/>
                  <a:pt x="98" y="108"/>
                  <a:pt x="98" y="106"/>
                </a:cubicBezTo>
                <a:cubicBezTo>
                  <a:pt x="98" y="105"/>
                  <a:pt x="97" y="103"/>
                  <a:pt x="96" y="102"/>
                </a:cubicBezTo>
                <a:cubicBezTo>
                  <a:pt x="67" y="73"/>
                  <a:pt x="67" y="73"/>
                  <a:pt x="67" y="73"/>
                </a:cubicBezTo>
                <a:cubicBezTo>
                  <a:pt x="96" y="44"/>
                  <a:pt x="96" y="44"/>
                  <a:pt x="96" y="44"/>
                </a:cubicBezTo>
                <a:cubicBezTo>
                  <a:pt x="97" y="43"/>
                  <a:pt x="98" y="41"/>
                  <a:pt x="98" y="40"/>
                </a:cubicBezTo>
                <a:cubicBezTo>
                  <a:pt x="98" y="38"/>
                  <a:pt x="97" y="37"/>
                  <a:pt x="96" y="35"/>
                </a:cubicBezTo>
                <a:cubicBezTo>
                  <a:pt x="86" y="26"/>
                  <a:pt x="86" y="26"/>
                  <a:pt x="86" y="26"/>
                </a:cubicBezTo>
                <a:cubicBezTo>
                  <a:pt x="85" y="25"/>
                  <a:pt x="84" y="24"/>
                  <a:pt x="82" y="24"/>
                </a:cubicBezTo>
                <a:cubicBezTo>
                  <a:pt x="80" y="24"/>
                  <a:pt x="79" y="25"/>
                  <a:pt x="78" y="26"/>
                </a:cubicBezTo>
                <a:cubicBezTo>
                  <a:pt x="35" y="69"/>
                  <a:pt x="35" y="69"/>
                  <a:pt x="35" y="69"/>
                </a:cubicBezTo>
                <a:cubicBezTo>
                  <a:pt x="34" y="70"/>
                  <a:pt x="33" y="71"/>
                  <a:pt x="33" y="73"/>
                </a:cubicBezTo>
                <a:cubicBezTo>
                  <a:pt x="33" y="75"/>
                  <a:pt x="34" y="76"/>
                  <a:pt x="35" y="77"/>
                </a:cubicBezTo>
                <a:cubicBezTo>
                  <a:pt x="78" y="120"/>
                  <a:pt x="78" y="120"/>
                  <a:pt x="78" y="120"/>
                </a:cubicBezTo>
                <a:cubicBezTo>
                  <a:pt x="79" y="121"/>
                  <a:pt x="80" y="122"/>
                  <a:pt x="82" y="122"/>
                </a:cubicBezTo>
                <a:cubicBezTo>
                  <a:pt x="84" y="122"/>
                  <a:pt x="85" y="121"/>
                  <a:pt x="86" y="12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86" name="Freeform 284"/>
          <p:cNvSpPr>
            <a:spLocks noEditPoints="1"/>
          </p:cNvSpPr>
          <p:nvPr/>
        </p:nvSpPr>
        <p:spPr bwMode="auto">
          <a:xfrm>
            <a:off x="2251066" y="5098505"/>
            <a:ext cx="218771" cy="221039"/>
          </a:xfrm>
          <a:custGeom>
            <a:avLst/>
            <a:gdLst>
              <a:gd name="T0" fmla="*/ 135 w 145"/>
              <a:gd name="T1" fmla="*/ 36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6 h 146"/>
              <a:gd name="T18" fmla="*/ 36 w 145"/>
              <a:gd name="T19" fmla="*/ 10 h 146"/>
              <a:gd name="T20" fmla="*/ 72 w 145"/>
              <a:gd name="T21" fmla="*/ 0 h 146"/>
              <a:gd name="T22" fmla="*/ 109 w 145"/>
              <a:gd name="T23" fmla="*/ 10 h 146"/>
              <a:gd name="T24" fmla="*/ 135 w 145"/>
              <a:gd name="T25" fmla="*/ 36 h 146"/>
              <a:gd name="T26" fmla="*/ 68 w 145"/>
              <a:gd name="T27" fmla="*/ 120 h 146"/>
              <a:gd name="T28" fmla="*/ 110 w 145"/>
              <a:gd name="T29" fmla="*/ 77 h 146"/>
              <a:gd name="T30" fmla="*/ 112 w 145"/>
              <a:gd name="T31" fmla="*/ 73 h 146"/>
              <a:gd name="T32" fmla="*/ 110 w 145"/>
              <a:gd name="T33" fmla="*/ 69 h 146"/>
              <a:gd name="T34" fmla="*/ 68 w 145"/>
              <a:gd name="T35" fmla="*/ 26 h 146"/>
              <a:gd name="T36" fmla="*/ 63 w 145"/>
              <a:gd name="T37" fmla="*/ 24 h 146"/>
              <a:gd name="T38" fmla="*/ 59 w 145"/>
              <a:gd name="T39" fmla="*/ 26 h 146"/>
              <a:gd name="T40" fmla="*/ 49 w 145"/>
              <a:gd name="T41" fmla="*/ 35 h 146"/>
              <a:gd name="T42" fmla="*/ 48 w 145"/>
              <a:gd name="T43" fmla="*/ 40 h 146"/>
              <a:gd name="T44" fmla="*/ 49 w 145"/>
              <a:gd name="T45" fmla="*/ 44 h 146"/>
              <a:gd name="T46" fmla="*/ 78 w 145"/>
              <a:gd name="T47" fmla="*/ 73 h 146"/>
              <a:gd name="T48" fmla="*/ 49 w 145"/>
              <a:gd name="T49" fmla="*/ 102 h 146"/>
              <a:gd name="T50" fmla="*/ 48 w 145"/>
              <a:gd name="T51" fmla="*/ 106 h 146"/>
              <a:gd name="T52" fmla="*/ 49 w 145"/>
              <a:gd name="T53" fmla="*/ 110 h 146"/>
              <a:gd name="T54" fmla="*/ 59 w 145"/>
              <a:gd name="T55" fmla="*/ 120 h 146"/>
              <a:gd name="T56" fmla="*/ 63 w 145"/>
              <a:gd name="T57" fmla="*/ 122 h 146"/>
              <a:gd name="T58" fmla="*/ 68 w 145"/>
              <a:gd name="T59" fmla="*/ 12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46">
                <a:moveTo>
                  <a:pt x="135" y="36"/>
                </a:moveTo>
                <a:cubicBezTo>
                  <a:pt x="142" y="48"/>
                  <a:pt x="145" y="60"/>
                  <a:pt x="145" y="73"/>
                </a:cubicBezTo>
                <a:cubicBezTo>
                  <a:pt x="145" y="86"/>
                  <a:pt x="142" y="98"/>
                  <a:pt x="135" y="109"/>
                </a:cubicBezTo>
                <a:cubicBezTo>
                  <a:pt x="129" y="120"/>
                  <a:pt x="120" y="129"/>
                  <a:pt x="109" y="136"/>
                </a:cubicBezTo>
                <a:cubicBezTo>
                  <a:pt x="98" y="142"/>
                  <a:pt x="86" y="146"/>
                  <a:pt x="72" y="146"/>
                </a:cubicBezTo>
                <a:cubicBezTo>
                  <a:pt x="59" y="146"/>
                  <a:pt x="47" y="142"/>
                  <a:pt x="36" y="136"/>
                </a:cubicBezTo>
                <a:cubicBezTo>
                  <a:pt x="25" y="129"/>
                  <a:pt x="16" y="120"/>
                  <a:pt x="9" y="109"/>
                </a:cubicBezTo>
                <a:cubicBezTo>
                  <a:pt x="3" y="98"/>
                  <a:pt x="0" y="86"/>
                  <a:pt x="0" y="73"/>
                </a:cubicBezTo>
                <a:cubicBezTo>
                  <a:pt x="0" y="60"/>
                  <a:pt x="3" y="48"/>
                  <a:pt x="9" y="36"/>
                </a:cubicBezTo>
                <a:cubicBezTo>
                  <a:pt x="16" y="25"/>
                  <a:pt x="25" y="17"/>
                  <a:pt x="36" y="10"/>
                </a:cubicBezTo>
                <a:cubicBezTo>
                  <a:pt x="47" y="4"/>
                  <a:pt x="59" y="0"/>
                  <a:pt x="72" y="0"/>
                </a:cubicBezTo>
                <a:cubicBezTo>
                  <a:pt x="86" y="0"/>
                  <a:pt x="98" y="4"/>
                  <a:pt x="109" y="10"/>
                </a:cubicBezTo>
                <a:cubicBezTo>
                  <a:pt x="120" y="17"/>
                  <a:pt x="129" y="25"/>
                  <a:pt x="135" y="36"/>
                </a:cubicBezTo>
                <a:close/>
                <a:moveTo>
                  <a:pt x="68" y="120"/>
                </a:moveTo>
                <a:cubicBezTo>
                  <a:pt x="110" y="77"/>
                  <a:pt x="110" y="77"/>
                  <a:pt x="110" y="77"/>
                </a:cubicBezTo>
                <a:cubicBezTo>
                  <a:pt x="112" y="76"/>
                  <a:pt x="112" y="75"/>
                  <a:pt x="112" y="73"/>
                </a:cubicBezTo>
                <a:cubicBezTo>
                  <a:pt x="112" y="71"/>
                  <a:pt x="112" y="70"/>
                  <a:pt x="110" y="69"/>
                </a:cubicBezTo>
                <a:cubicBezTo>
                  <a:pt x="68" y="26"/>
                  <a:pt x="68" y="26"/>
                  <a:pt x="68" y="26"/>
                </a:cubicBezTo>
                <a:cubicBezTo>
                  <a:pt x="66" y="25"/>
                  <a:pt x="65" y="24"/>
                  <a:pt x="63" y="24"/>
                </a:cubicBezTo>
                <a:cubicBezTo>
                  <a:pt x="62" y="24"/>
                  <a:pt x="60" y="25"/>
                  <a:pt x="59" y="26"/>
                </a:cubicBezTo>
                <a:cubicBezTo>
                  <a:pt x="49" y="35"/>
                  <a:pt x="49" y="35"/>
                  <a:pt x="49" y="35"/>
                </a:cubicBezTo>
                <a:cubicBezTo>
                  <a:pt x="48" y="37"/>
                  <a:pt x="48" y="38"/>
                  <a:pt x="48" y="40"/>
                </a:cubicBezTo>
                <a:cubicBezTo>
                  <a:pt x="48" y="41"/>
                  <a:pt x="48" y="43"/>
                  <a:pt x="49" y="44"/>
                </a:cubicBezTo>
                <a:cubicBezTo>
                  <a:pt x="78" y="73"/>
                  <a:pt x="78" y="73"/>
                  <a:pt x="78" y="73"/>
                </a:cubicBezTo>
                <a:cubicBezTo>
                  <a:pt x="49" y="102"/>
                  <a:pt x="49" y="102"/>
                  <a:pt x="49" y="102"/>
                </a:cubicBezTo>
                <a:cubicBezTo>
                  <a:pt x="48" y="103"/>
                  <a:pt x="48" y="105"/>
                  <a:pt x="48" y="106"/>
                </a:cubicBezTo>
                <a:cubicBezTo>
                  <a:pt x="48" y="108"/>
                  <a:pt x="48" y="109"/>
                  <a:pt x="49" y="110"/>
                </a:cubicBezTo>
                <a:cubicBezTo>
                  <a:pt x="59" y="120"/>
                  <a:pt x="59" y="120"/>
                  <a:pt x="59" y="120"/>
                </a:cubicBezTo>
                <a:cubicBezTo>
                  <a:pt x="60" y="121"/>
                  <a:pt x="62" y="122"/>
                  <a:pt x="63" y="122"/>
                </a:cubicBezTo>
                <a:cubicBezTo>
                  <a:pt x="65" y="122"/>
                  <a:pt x="66" y="121"/>
                  <a:pt x="68" y="12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87" name="Freeform 285"/>
          <p:cNvSpPr>
            <a:spLocks noEditPoints="1"/>
          </p:cNvSpPr>
          <p:nvPr/>
        </p:nvSpPr>
        <p:spPr bwMode="auto">
          <a:xfrm>
            <a:off x="2535927" y="5098505"/>
            <a:ext cx="218771" cy="221039"/>
          </a:xfrm>
          <a:custGeom>
            <a:avLst/>
            <a:gdLst>
              <a:gd name="T0" fmla="*/ 136 w 145"/>
              <a:gd name="T1" fmla="*/ 36 h 146"/>
              <a:gd name="T2" fmla="*/ 145 w 145"/>
              <a:gd name="T3" fmla="*/ 73 h 146"/>
              <a:gd name="T4" fmla="*/ 136 w 145"/>
              <a:gd name="T5" fmla="*/ 109 h 146"/>
              <a:gd name="T6" fmla="*/ 109 w 145"/>
              <a:gd name="T7" fmla="*/ 136 h 146"/>
              <a:gd name="T8" fmla="*/ 73 w 145"/>
              <a:gd name="T9" fmla="*/ 146 h 146"/>
              <a:gd name="T10" fmla="*/ 36 w 145"/>
              <a:gd name="T11" fmla="*/ 136 h 146"/>
              <a:gd name="T12" fmla="*/ 10 w 145"/>
              <a:gd name="T13" fmla="*/ 109 h 146"/>
              <a:gd name="T14" fmla="*/ 0 w 145"/>
              <a:gd name="T15" fmla="*/ 73 h 146"/>
              <a:gd name="T16" fmla="*/ 10 w 145"/>
              <a:gd name="T17" fmla="*/ 36 h 146"/>
              <a:gd name="T18" fmla="*/ 36 w 145"/>
              <a:gd name="T19" fmla="*/ 10 h 146"/>
              <a:gd name="T20" fmla="*/ 73 w 145"/>
              <a:gd name="T21" fmla="*/ 0 h 146"/>
              <a:gd name="T22" fmla="*/ 109 w 145"/>
              <a:gd name="T23" fmla="*/ 10 h 146"/>
              <a:gd name="T24" fmla="*/ 136 w 145"/>
              <a:gd name="T25" fmla="*/ 36 h 146"/>
              <a:gd name="T26" fmla="*/ 110 w 145"/>
              <a:gd name="T27" fmla="*/ 96 h 146"/>
              <a:gd name="T28" fmla="*/ 120 w 145"/>
              <a:gd name="T29" fmla="*/ 86 h 146"/>
              <a:gd name="T30" fmla="*/ 122 w 145"/>
              <a:gd name="T31" fmla="*/ 82 h 146"/>
              <a:gd name="T32" fmla="*/ 120 w 145"/>
              <a:gd name="T33" fmla="*/ 78 h 146"/>
              <a:gd name="T34" fmla="*/ 77 w 145"/>
              <a:gd name="T35" fmla="*/ 35 h 146"/>
              <a:gd name="T36" fmla="*/ 73 w 145"/>
              <a:gd name="T37" fmla="*/ 33 h 146"/>
              <a:gd name="T38" fmla="*/ 68 w 145"/>
              <a:gd name="T39" fmla="*/ 35 h 146"/>
              <a:gd name="T40" fmla="*/ 25 w 145"/>
              <a:gd name="T41" fmla="*/ 78 h 146"/>
              <a:gd name="T42" fmla="*/ 24 w 145"/>
              <a:gd name="T43" fmla="*/ 82 h 146"/>
              <a:gd name="T44" fmla="*/ 25 w 145"/>
              <a:gd name="T45" fmla="*/ 86 h 146"/>
              <a:gd name="T46" fmla="*/ 35 w 145"/>
              <a:gd name="T47" fmla="*/ 96 h 146"/>
              <a:gd name="T48" fmla="*/ 39 w 145"/>
              <a:gd name="T49" fmla="*/ 98 h 146"/>
              <a:gd name="T50" fmla="*/ 44 w 145"/>
              <a:gd name="T51" fmla="*/ 96 h 146"/>
              <a:gd name="T52" fmla="*/ 73 w 145"/>
              <a:gd name="T53" fmla="*/ 67 h 146"/>
              <a:gd name="T54" fmla="*/ 102 w 145"/>
              <a:gd name="T55" fmla="*/ 96 h 146"/>
              <a:gd name="T56" fmla="*/ 106 w 145"/>
              <a:gd name="T57" fmla="*/ 98 h 146"/>
              <a:gd name="T58" fmla="*/ 110 w 145"/>
              <a:gd name="T59" fmla="*/ 9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46">
                <a:moveTo>
                  <a:pt x="136" y="36"/>
                </a:moveTo>
                <a:cubicBezTo>
                  <a:pt x="142" y="48"/>
                  <a:pt x="145" y="60"/>
                  <a:pt x="145" y="73"/>
                </a:cubicBezTo>
                <a:cubicBezTo>
                  <a:pt x="145" y="86"/>
                  <a:pt x="142" y="98"/>
                  <a:pt x="136" y="109"/>
                </a:cubicBezTo>
                <a:cubicBezTo>
                  <a:pt x="129" y="120"/>
                  <a:pt x="120" y="129"/>
                  <a:pt x="109" y="136"/>
                </a:cubicBezTo>
                <a:cubicBezTo>
                  <a:pt x="98" y="142"/>
                  <a:pt x="86" y="146"/>
                  <a:pt x="73" y="146"/>
                </a:cubicBezTo>
                <a:cubicBezTo>
                  <a:pt x="59" y="146"/>
                  <a:pt x="47" y="142"/>
                  <a:pt x="36" y="136"/>
                </a:cubicBezTo>
                <a:cubicBezTo>
                  <a:pt x="25" y="129"/>
                  <a:pt x="16" y="120"/>
                  <a:pt x="10" y="109"/>
                </a:cubicBezTo>
                <a:cubicBezTo>
                  <a:pt x="3" y="98"/>
                  <a:pt x="0" y="86"/>
                  <a:pt x="0" y="73"/>
                </a:cubicBezTo>
                <a:cubicBezTo>
                  <a:pt x="0" y="60"/>
                  <a:pt x="3" y="48"/>
                  <a:pt x="10" y="36"/>
                </a:cubicBezTo>
                <a:cubicBezTo>
                  <a:pt x="16" y="25"/>
                  <a:pt x="25" y="17"/>
                  <a:pt x="36" y="10"/>
                </a:cubicBezTo>
                <a:cubicBezTo>
                  <a:pt x="47" y="4"/>
                  <a:pt x="59" y="0"/>
                  <a:pt x="73" y="0"/>
                </a:cubicBezTo>
                <a:cubicBezTo>
                  <a:pt x="86" y="0"/>
                  <a:pt x="98" y="4"/>
                  <a:pt x="109" y="10"/>
                </a:cubicBezTo>
                <a:cubicBezTo>
                  <a:pt x="120" y="17"/>
                  <a:pt x="129" y="25"/>
                  <a:pt x="136" y="36"/>
                </a:cubicBezTo>
                <a:close/>
                <a:moveTo>
                  <a:pt x="110" y="96"/>
                </a:moveTo>
                <a:cubicBezTo>
                  <a:pt x="120" y="86"/>
                  <a:pt x="120" y="86"/>
                  <a:pt x="120" y="86"/>
                </a:cubicBezTo>
                <a:cubicBezTo>
                  <a:pt x="121" y="85"/>
                  <a:pt x="122" y="84"/>
                  <a:pt x="122" y="82"/>
                </a:cubicBezTo>
                <a:cubicBezTo>
                  <a:pt x="122" y="80"/>
                  <a:pt x="121" y="79"/>
                  <a:pt x="120" y="78"/>
                </a:cubicBezTo>
                <a:cubicBezTo>
                  <a:pt x="77" y="35"/>
                  <a:pt x="77" y="35"/>
                  <a:pt x="77" y="35"/>
                </a:cubicBezTo>
                <a:cubicBezTo>
                  <a:pt x="76" y="34"/>
                  <a:pt x="74" y="33"/>
                  <a:pt x="73" y="33"/>
                </a:cubicBezTo>
                <a:cubicBezTo>
                  <a:pt x="71" y="33"/>
                  <a:pt x="70" y="34"/>
                  <a:pt x="68" y="35"/>
                </a:cubicBezTo>
                <a:cubicBezTo>
                  <a:pt x="25" y="78"/>
                  <a:pt x="25" y="78"/>
                  <a:pt x="25" y="78"/>
                </a:cubicBezTo>
                <a:cubicBezTo>
                  <a:pt x="24" y="79"/>
                  <a:pt x="24" y="80"/>
                  <a:pt x="24" y="82"/>
                </a:cubicBezTo>
                <a:cubicBezTo>
                  <a:pt x="24" y="84"/>
                  <a:pt x="24" y="85"/>
                  <a:pt x="25" y="86"/>
                </a:cubicBezTo>
                <a:cubicBezTo>
                  <a:pt x="35" y="96"/>
                  <a:pt x="35" y="96"/>
                  <a:pt x="35" y="96"/>
                </a:cubicBezTo>
                <a:cubicBezTo>
                  <a:pt x="36" y="97"/>
                  <a:pt x="38" y="98"/>
                  <a:pt x="39" y="98"/>
                </a:cubicBezTo>
                <a:cubicBezTo>
                  <a:pt x="41" y="98"/>
                  <a:pt x="42" y="97"/>
                  <a:pt x="44" y="96"/>
                </a:cubicBezTo>
                <a:cubicBezTo>
                  <a:pt x="73" y="67"/>
                  <a:pt x="73" y="67"/>
                  <a:pt x="73" y="67"/>
                </a:cubicBezTo>
                <a:cubicBezTo>
                  <a:pt x="102" y="96"/>
                  <a:pt x="102" y="96"/>
                  <a:pt x="102" y="96"/>
                </a:cubicBezTo>
                <a:cubicBezTo>
                  <a:pt x="103" y="97"/>
                  <a:pt x="104" y="98"/>
                  <a:pt x="106" y="98"/>
                </a:cubicBezTo>
                <a:cubicBezTo>
                  <a:pt x="108" y="98"/>
                  <a:pt x="109" y="97"/>
                  <a:pt x="110" y="9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88" name="Freeform 286"/>
          <p:cNvSpPr>
            <a:spLocks noEditPoints="1"/>
          </p:cNvSpPr>
          <p:nvPr/>
        </p:nvSpPr>
        <p:spPr bwMode="auto">
          <a:xfrm>
            <a:off x="2818506" y="5098505"/>
            <a:ext cx="221051" cy="221039"/>
          </a:xfrm>
          <a:custGeom>
            <a:avLst/>
            <a:gdLst>
              <a:gd name="T0" fmla="*/ 136 w 146"/>
              <a:gd name="T1" fmla="*/ 36 h 146"/>
              <a:gd name="T2" fmla="*/ 146 w 146"/>
              <a:gd name="T3" fmla="*/ 73 h 146"/>
              <a:gd name="T4" fmla="*/ 136 w 146"/>
              <a:gd name="T5" fmla="*/ 109 h 146"/>
              <a:gd name="T6" fmla="*/ 109 w 146"/>
              <a:gd name="T7" fmla="*/ 136 h 146"/>
              <a:gd name="T8" fmla="*/ 73 w 146"/>
              <a:gd name="T9" fmla="*/ 146 h 146"/>
              <a:gd name="T10" fmla="*/ 37 w 146"/>
              <a:gd name="T11" fmla="*/ 136 h 146"/>
              <a:gd name="T12" fmla="*/ 10 w 146"/>
              <a:gd name="T13" fmla="*/ 109 h 146"/>
              <a:gd name="T14" fmla="*/ 0 w 146"/>
              <a:gd name="T15" fmla="*/ 73 h 146"/>
              <a:gd name="T16" fmla="*/ 10 w 146"/>
              <a:gd name="T17" fmla="*/ 36 h 146"/>
              <a:gd name="T18" fmla="*/ 37 w 146"/>
              <a:gd name="T19" fmla="*/ 10 h 146"/>
              <a:gd name="T20" fmla="*/ 73 w 146"/>
              <a:gd name="T21" fmla="*/ 0 h 146"/>
              <a:gd name="T22" fmla="*/ 109 w 146"/>
              <a:gd name="T23" fmla="*/ 10 h 146"/>
              <a:gd name="T24" fmla="*/ 136 w 146"/>
              <a:gd name="T25" fmla="*/ 36 h 146"/>
              <a:gd name="T26" fmla="*/ 77 w 146"/>
              <a:gd name="T27" fmla="*/ 111 h 146"/>
              <a:gd name="T28" fmla="*/ 120 w 146"/>
              <a:gd name="T29" fmla="*/ 68 h 146"/>
              <a:gd name="T30" fmla="*/ 122 w 146"/>
              <a:gd name="T31" fmla="*/ 64 h 146"/>
              <a:gd name="T32" fmla="*/ 120 w 146"/>
              <a:gd name="T33" fmla="*/ 60 h 146"/>
              <a:gd name="T34" fmla="*/ 110 w 146"/>
              <a:gd name="T35" fmla="*/ 50 h 146"/>
              <a:gd name="T36" fmla="*/ 106 w 146"/>
              <a:gd name="T37" fmla="*/ 48 h 146"/>
              <a:gd name="T38" fmla="*/ 102 w 146"/>
              <a:gd name="T39" fmla="*/ 50 h 146"/>
              <a:gd name="T40" fmla="*/ 73 w 146"/>
              <a:gd name="T41" fmla="*/ 79 h 146"/>
              <a:gd name="T42" fmla="*/ 44 w 146"/>
              <a:gd name="T43" fmla="*/ 50 h 146"/>
              <a:gd name="T44" fmla="*/ 40 w 146"/>
              <a:gd name="T45" fmla="*/ 48 h 146"/>
              <a:gd name="T46" fmla="*/ 35 w 146"/>
              <a:gd name="T47" fmla="*/ 50 h 146"/>
              <a:gd name="T48" fmla="*/ 26 w 146"/>
              <a:gd name="T49" fmla="*/ 60 h 146"/>
              <a:gd name="T50" fmla="*/ 24 w 146"/>
              <a:gd name="T51" fmla="*/ 64 h 146"/>
              <a:gd name="T52" fmla="*/ 26 w 146"/>
              <a:gd name="T53" fmla="*/ 68 h 146"/>
              <a:gd name="T54" fmla="*/ 69 w 146"/>
              <a:gd name="T55" fmla="*/ 111 h 146"/>
              <a:gd name="T56" fmla="*/ 73 w 146"/>
              <a:gd name="T57" fmla="*/ 113 h 146"/>
              <a:gd name="T58" fmla="*/ 77 w 146"/>
              <a:gd name="T59" fmla="*/ 1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46">
                <a:moveTo>
                  <a:pt x="136" y="36"/>
                </a:moveTo>
                <a:cubicBezTo>
                  <a:pt x="142" y="48"/>
                  <a:pt x="146" y="60"/>
                  <a:pt x="146" y="73"/>
                </a:cubicBezTo>
                <a:cubicBezTo>
                  <a:pt x="146" y="86"/>
                  <a:pt x="142" y="98"/>
                  <a:pt x="136" y="109"/>
                </a:cubicBezTo>
                <a:cubicBezTo>
                  <a:pt x="129" y="120"/>
                  <a:pt x="121" y="129"/>
                  <a:pt x="109" y="136"/>
                </a:cubicBezTo>
                <a:cubicBezTo>
                  <a:pt x="98" y="142"/>
                  <a:pt x="86" y="146"/>
                  <a:pt x="73" y="146"/>
                </a:cubicBezTo>
                <a:cubicBezTo>
                  <a:pt x="60" y="146"/>
                  <a:pt x="48" y="142"/>
                  <a:pt x="37" y="136"/>
                </a:cubicBezTo>
                <a:cubicBezTo>
                  <a:pt x="25" y="129"/>
                  <a:pt x="17" y="120"/>
                  <a:pt x="10" y="109"/>
                </a:cubicBezTo>
                <a:cubicBezTo>
                  <a:pt x="4" y="98"/>
                  <a:pt x="0" y="86"/>
                  <a:pt x="0" y="73"/>
                </a:cubicBezTo>
                <a:cubicBezTo>
                  <a:pt x="0" y="60"/>
                  <a:pt x="4" y="48"/>
                  <a:pt x="10" y="36"/>
                </a:cubicBezTo>
                <a:cubicBezTo>
                  <a:pt x="17" y="25"/>
                  <a:pt x="25" y="17"/>
                  <a:pt x="37" y="10"/>
                </a:cubicBezTo>
                <a:cubicBezTo>
                  <a:pt x="48" y="4"/>
                  <a:pt x="60" y="0"/>
                  <a:pt x="73" y="0"/>
                </a:cubicBezTo>
                <a:cubicBezTo>
                  <a:pt x="86" y="0"/>
                  <a:pt x="98" y="4"/>
                  <a:pt x="109" y="10"/>
                </a:cubicBezTo>
                <a:cubicBezTo>
                  <a:pt x="121" y="17"/>
                  <a:pt x="129" y="25"/>
                  <a:pt x="136" y="36"/>
                </a:cubicBezTo>
                <a:close/>
                <a:moveTo>
                  <a:pt x="77" y="111"/>
                </a:moveTo>
                <a:cubicBezTo>
                  <a:pt x="120" y="68"/>
                  <a:pt x="120" y="68"/>
                  <a:pt x="120" y="68"/>
                </a:cubicBezTo>
                <a:cubicBezTo>
                  <a:pt x="121" y="67"/>
                  <a:pt x="122" y="65"/>
                  <a:pt x="122" y="64"/>
                </a:cubicBezTo>
                <a:cubicBezTo>
                  <a:pt x="122" y="62"/>
                  <a:pt x="121" y="61"/>
                  <a:pt x="120" y="60"/>
                </a:cubicBezTo>
                <a:cubicBezTo>
                  <a:pt x="110" y="50"/>
                  <a:pt x="110" y="50"/>
                  <a:pt x="110" y="50"/>
                </a:cubicBezTo>
                <a:cubicBezTo>
                  <a:pt x="109" y="49"/>
                  <a:pt x="108" y="48"/>
                  <a:pt x="106" y="48"/>
                </a:cubicBezTo>
                <a:cubicBezTo>
                  <a:pt x="105" y="48"/>
                  <a:pt x="103" y="49"/>
                  <a:pt x="102" y="50"/>
                </a:cubicBezTo>
                <a:cubicBezTo>
                  <a:pt x="73" y="79"/>
                  <a:pt x="73" y="79"/>
                  <a:pt x="73" y="79"/>
                </a:cubicBezTo>
                <a:cubicBezTo>
                  <a:pt x="44" y="50"/>
                  <a:pt x="44" y="50"/>
                  <a:pt x="44" y="50"/>
                </a:cubicBezTo>
                <a:cubicBezTo>
                  <a:pt x="43" y="49"/>
                  <a:pt x="41" y="48"/>
                  <a:pt x="40" y="48"/>
                </a:cubicBezTo>
                <a:cubicBezTo>
                  <a:pt x="38" y="48"/>
                  <a:pt x="37" y="49"/>
                  <a:pt x="35" y="50"/>
                </a:cubicBezTo>
                <a:cubicBezTo>
                  <a:pt x="26" y="60"/>
                  <a:pt x="26" y="60"/>
                  <a:pt x="26" y="60"/>
                </a:cubicBezTo>
                <a:cubicBezTo>
                  <a:pt x="25" y="61"/>
                  <a:pt x="24" y="62"/>
                  <a:pt x="24" y="64"/>
                </a:cubicBezTo>
                <a:cubicBezTo>
                  <a:pt x="24" y="65"/>
                  <a:pt x="25" y="67"/>
                  <a:pt x="26" y="68"/>
                </a:cubicBezTo>
                <a:cubicBezTo>
                  <a:pt x="69" y="111"/>
                  <a:pt x="69" y="111"/>
                  <a:pt x="69" y="111"/>
                </a:cubicBezTo>
                <a:cubicBezTo>
                  <a:pt x="70" y="112"/>
                  <a:pt x="71" y="113"/>
                  <a:pt x="73" y="113"/>
                </a:cubicBezTo>
                <a:cubicBezTo>
                  <a:pt x="75" y="113"/>
                  <a:pt x="76" y="112"/>
                  <a:pt x="77" y="11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89" name="Freeform 287"/>
          <p:cNvSpPr>
            <a:spLocks noEditPoints="1"/>
          </p:cNvSpPr>
          <p:nvPr/>
        </p:nvSpPr>
        <p:spPr bwMode="auto">
          <a:xfrm>
            <a:off x="3105644" y="5098505"/>
            <a:ext cx="200541" cy="230154"/>
          </a:xfrm>
          <a:custGeom>
            <a:avLst/>
            <a:gdLst>
              <a:gd name="T0" fmla="*/ 0 w 88"/>
              <a:gd name="T1" fmla="*/ 0 h 101"/>
              <a:gd name="T2" fmla="*/ 88 w 88"/>
              <a:gd name="T3" fmla="*/ 0 h 101"/>
              <a:gd name="T4" fmla="*/ 80 w 88"/>
              <a:gd name="T5" fmla="*/ 90 h 101"/>
              <a:gd name="T6" fmla="*/ 44 w 88"/>
              <a:gd name="T7" fmla="*/ 101 h 101"/>
              <a:gd name="T8" fmla="*/ 8 w 88"/>
              <a:gd name="T9" fmla="*/ 90 h 101"/>
              <a:gd name="T10" fmla="*/ 0 w 88"/>
              <a:gd name="T11" fmla="*/ 0 h 101"/>
              <a:gd name="T12" fmla="*/ 71 w 88"/>
              <a:gd name="T13" fmla="*/ 30 h 101"/>
              <a:gd name="T14" fmla="*/ 71 w 88"/>
              <a:gd name="T15" fmla="*/ 19 h 101"/>
              <a:gd name="T16" fmla="*/ 16 w 88"/>
              <a:gd name="T17" fmla="*/ 19 h 101"/>
              <a:gd name="T18" fmla="*/ 19 w 88"/>
              <a:gd name="T19" fmla="*/ 52 h 101"/>
              <a:gd name="T20" fmla="*/ 57 w 88"/>
              <a:gd name="T21" fmla="*/ 52 h 101"/>
              <a:gd name="T22" fmla="*/ 56 w 88"/>
              <a:gd name="T23" fmla="*/ 66 h 101"/>
              <a:gd name="T24" fmla="*/ 44 w 88"/>
              <a:gd name="T25" fmla="*/ 70 h 101"/>
              <a:gd name="T26" fmla="*/ 32 w 88"/>
              <a:gd name="T27" fmla="*/ 66 h 101"/>
              <a:gd name="T28" fmla="*/ 30 w 88"/>
              <a:gd name="T29" fmla="*/ 58 h 101"/>
              <a:gd name="T30" fmla="*/ 20 w 88"/>
              <a:gd name="T31" fmla="*/ 58 h 101"/>
              <a:gd name="T32" fmla="*/ 21 w 88"/>
              <a:gd name="T33" fmla="*/ 75 h 101"/>
              <a:gd name="T34" fmla="*/ 44 w 88"/>
              <a:gd name="T35" fmla="*/ 82 h 101"/>
              <a:gd name="T36" fmla="*/ 44 w 88"/>
              <a:gd name="T37" fmla="*/ 82 h 101"/>
              <a:gd name="T38" fmla="*/ 44 w 88"/>
              <a:gd name="T39" fmla="*/ 82 h 101"/>
              <a:gd name="T40" fmla="*/ 66 w 88"/>
              <a:gd name="T41" fmla="*/ 75 h 101"/>
              <a:gd name="T42" fmla="*/ 69 w 88"/>
              <a:gd name="T43" fmla="*/ 41 h 101"/>
              <a:gd name="T44" fmla="*/ 29 w 88"/>
              <a:gd name="T45" fmla="*/ 41 h 101"/>
              <a:gd name="T46" fmla="*/ 28 w 88"/>
              <a:gd name="T47" fmla="*/ 30 h 101"/>
              <a:gd name="T48" fmla="*/ 71 w 88"/>
              <a:gd name="T49" fmla="*/ 3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01">
                <a:moveTo>
                  <a:pt x="0" y="0"/>
                </a:moveTo>
                <a:lnTo>
                  <a:pt x="88" y="0"/>
                </a:lnTo>
                <a:lnTo>
                  <a:pt x="80" y="90"/>
                </a:lnTo>
                <a:lnTo>
                  <a:pt x="44" y="101"/>
                </a:lnTo>
                <a:lnTo>
                  <a:pt x="8" y="90"/>
                </a:lnTo>
                <a:lnTo>
                  <a:pt x="0" y="0"/>
                </a:lnTo>
                <a:close/>
                <a:moveTo>
                  <a:pt x="71" y="30"/>
                </a:moveTo>
                <a:lnTo>
                  <a:pt x="71" y="19"/>
                </a:lnTo>
                <a:lnTo>
                  <a:pt x="16" y="19"/>
                </a:lnTo>
                <a:lnTo>
                  <a:pt x="19" y="52"/>
                </a:lnTo>
                <a:lnTo>
                  <a:pt x="57" y="52"/>
                </a:lnTo>
                <a:lnTo>
                  <a:pt x="56" y="66"/>
                </a:lnTo>
                <a:lnTo>
                  <a:pt x="44" y="70"/>
                </a:lnTo>
                <a:lnTo>
                  <a:pt x="32" y="66"/>
                </a:lnTo>
                <a:lnTo>
                  <a:pt x="30" y="58"/>
                </a:lnTo>
                <a:lnTo>
                  <a:pt x="20" y="58"/>
                </a:lnTo>
                <a:lnTo>
                  <a:pt x="21" y="75"/>
                </a:lnTo>
                <a:lnTo>
                  <a:pt x="44" y="82"/>
                </a:lnTo>
                <a:lnTo>
                  <a:pt x="44" y="82"/>
                </a:lnTo>
                <a:lnTo>
                  <a:pt x="44" y="82"/>
                </a:lnTo>
                <a:lnTo>
                  <a:pt x="66" y="75"/>
                </a:lnTo>
                <a:lnTo>
                  <a:pt x="69" y="41"/>
                </a:lnTo>
                <a:lnTo>
                  <a:pt x="29" y="41"/>
                </a:lnTo>
                <a:lnTo>
                  <a:pt x="28" y="30"/>
                </a:lnTo>
                <a:lnTo>
                  <a:pt x="71" y="30"/>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90" name="Freeform 288"/>
          <p:cNvSpPr/>
          <p:nvPr/>
        </p:nvSpPr>
        <p:spPr bwMode="auto">
          <a:xfrm>
            <a:off x="3372271" y="5098505"/>
            <a:ext cx="252955" cy="230154"/>
          </a:xfrm>
          <a:custGeom>
            <a:avLst/>
            <a:gdLst>
              <a:gd name="T0" fmla="*/ 17 w 111"/>
              <a:gd name="T1" fmla="*/ 0 h 101"/>
              <a:gd name="T2" fmla="*/ 111 w 111"/>
              <a:gd name="T3" fmla="*/ 0 h 101"/>
              <a:gd name="T4" fmla="*/ 94 w 111"/>
              <a:gd name="T5" fmla="*/ 84 h 101"/>
              <a:gd name="T6" fmla="*/ 44 w 111"/>
              <a:gd name="T7" fmla="*/ 101 h 101"/>
              <a:gd name="T8" fmla="*/ 0 w 111"/>
              <a:gd name="T9" fmla="*/ 84 h 101"/>
              <a:gd name="T10" fmla="*/ 5 w 111"/>
              <a:gd name="T11" fmla="*/ 62 h 101"/>
              <a:gd name="T12" fmla="*/ 23 w 111"/>
              <a:gd name="T13" fmla="*/ 62 h 101"/>
              <a:gd name="T14" fmla="*/ 21 w 111"/>
              <a:gd name="T15" fmla="*/ 71 h 101"/>
              <a:gd name="T16" fmla="*/ 48 w 111"/>
              <a:gd name="T17" fmla="*/ 81 h 101"/>
              <a:gd name="T18" fmla="*/ 78 w 111"/>
              <a:gd name="T19" fmla="*/ 71 h 101"/>
              <a:gd name="T20" fmla="*/ 82 w 111"/>
              <a:gd name="T21" fmla="*/ 50 h 101"/>
              <a:gd name="T22" fmla="*/ 7 w 111"/>
              <a:gd name="T23" fmla="*/ 50 h 101"/>
              <a:gd name="T24" fmla="*/ 11 w 111"/>
              <a:gd name="T25" fmla="*/ 31 h 101"/>
              <a:gd name="T26" fmla="*/ 86 w 111"/>
              <a:gd name="T27" fmla="*/ 31 h 101"/>
              <a:gd name="T28" fmla="*/ 89 w 111"/>
              <a:gd name="T29" fmla="*/ 19 h 101"/>
              <a:gd name="T30" fmla="*/ 13 w 111"/>
              <a:gd name="T31" fmla="*/ 19 h 101"/>
              <a:gd name="T32" fmla="*/ 17 w 111"/>
              <a:gd name="T3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 h="101">
                <a:moveTo>
                  <a:pt x="17" y="0"/>
                </a:moveTo>
                <a:lnTo>
                  <a:pt x="111" y="0"/>
                </a:lnTo>
                <a:lnTo>
                  <a:pt x="94" y="84"/>
                </a:lnTo>
                <a:lnTo>
                  <a:pt x="44" y="101"/>
                </a:lnTo>
                <a:lnTo>
                  <a:pt x="0" y="84"/>
                </a:lnTo>
                <a:lnTo>
                  <a:pt x="5" y="62"/>
                </a:lnTo>
                <a:lnTo>
                  <a:pt x="23" y="62"/>
                </a:lnTo>
                <a:lnTo>
                  <a:pt x="21" y="71"/>
                </a:lnTo>
                <a:lnTo>
                  <a:pt x="48" y="81"/>
                </a:lnTo>
                <a:lnTo>
                  <a:pt x="78" y="71"/>
                </a:lnTo>
                <a:lnTo>
                  <a:pt x="82" y="50"/>
                </a:lnTo>
                <a:lnTo>
                  <a:pt x="7" y="50"/>
                </a:lnTo>
                <a:lnTo>
                  <a:pt x="11" y="31"/>
                </a:lnTo>
                <a:lnTo>
                  <a:pt x="86" y="31"/>
                </a:lnTo>
                <a:lnTo>
                  <a:pt x="89" y="19"/>
                </a:lnTo>
                <a:lnTo>
                  <a:pt x="13" y="19"/>
                </a:lnTo>
                <a:lnTo>
                  <a:pt x="17" y="0"/>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91" name="Freeform 289"/>
          <p:cNvSpPr>
            <a:spLocks noEditPoints="1"/>
          </p:cNvSpPr>
          <p:nvPr/>
        </p:nvSpPr>
        <p:spPr bwMode="auto">
          <a:xfrm>
            <a:off x="3691313" y="5080277"/>
            <a:ext cx="257514" cy="255219"/>
          </a:xfrm>
          <a:custGeom>
            <a:avLst/>
            <a:gdLst>
              <a:gd name="T0" fmla="*/ 170 w 170"/>
              <a:gd name="T1" fmla="*/ 145 h 168"/>
              <a:gd name="T2" fmla="*/ 167 w 170"/>
              <a:gd name="T3" fmla="*/ 148 h 168"/>
              <a:gd name="T4" fmla="*/ 156 w 170"/>
              <a:gd name="T5" fmla="*/ 139 h 168"/>
              <a:gd name="T6" fmla="*/ 85 w 170"/>
              <a:gd name="T7" fmla="*/ 168 h 168"/>
              <a:gd name="T8" fmla="*/ 14 w 170"/>
              <a:gd name="T9" fmla="*/ 139 h 168"/>
              <a:gd name="T10" fmla="*/ 3 w 170"/>
              <a:gd name="T11" fmla="*/ 148 h 168"/>
              <a:gd name="T12" fmla="*/ 0 w 170"/>
              <a:gd name="T13" fmla="*/ 145 h 168"/>
              <a:gd name="T14" fmla="*/ 1 w 170"/>
              <a:gd name="T15" fmla="*/ 110 h 168"/>
              <a:gd name="T16" fmla="*/ 37 w 170"/>
              <a:gd name="T17" fmla="*/ 109 h 168"/>
              <a:gd name="T18" fmla="*/ 39 w 170"/>
              <a:gd name="T19" fmla="*/ 114 h 168"/>
              <a:gd name="T20" fmla="*/ 47 w 170"/>
              <a:gd name="T21" fmla="*/ 138 h 168"/>
              <a:gd name="T22" fmla="*/ 73 w 170"/>
              <a:gd name="T23" fmla="*/ 85 h 168"/>
              <a:gd name="T24" fmla="*/ 51 w 170"/>
              <a:gd name="T25" fmla="*/ 83 h 168"/>
              <a:gd name="T26" fmla="*/ 49 w 170"/>
              <a:gd name="T27" fmla="*/ 67 h 168"/>
              <a:gd name="T28" fmla="*/ 55 w 170"/>
              <a:gd name="T29" fmla="*/ 61 h 168"/>
              <a:gd name="T30" fmla="*/ 73 w 170"/>
              <a:gd name="T31" fmla="*/ 45 h 168"/>
              <a:gd name="T32" fmla="*/ 61 w 170"/>
              <a:gd name="T33" fmla="*/ 24 h 168"/>
              <a:gd name="T34" fmla="*/ 85 w 170"/>
              <a:gd name="T35" fmla="*/ 0 h 168"/>
              <a:gd name="T36" fmla="*/ 109 w 170"/>
              <a:gd name="T37" fmla="*/ 24 h 168"/>
              <a:gd name="T38" fmla="*/ 97 w 170"/>
              <a:gd name="T39" fmla="*/ 45 h 168"/>
              <a:gd name="T40" fmla="*/ 115 w 170"/>
              <a:gd name="T41" fmla="*/ 61 h 168"/>
              <a:gd name="T42" fmla="*/ 121 w 170"/>
              <a:gd name="T43" fmla="*/ 67 h 168"/>
              <a:gd name="T44" fmla="*/ 120 w 170"/>
              <a:gd name="T45" fmla="*/ 83 h 168"/>
              <a:gd name="T46" fmla="*/ 97 w 170"/>
              <a:gd name="T47" fmla="*/ 85 h 168"/>
              <a:gd name="T48" fmla="*/ 123 w 170"/>
              <a:gd name="T49" fmla="*/ 138 h 168"/>
              <a:gd name="T50" fmla="*/ 131 w 170"/>
              <a:gd name="T51" fmla="*/ 114 h 168"/>
              <a:gd name="T52" fmla="*/ 134 w 170"/>
              <a:gd name="T53" fmla="*/ 109 h 168"/>
              <a:gd name="T54" fmla="*/ 169 w 170"/>
              <a:gd name="T55" fmla="*/ 110 h 168"/>
              <a:gd name="T56" fmla="*/ 89 w 170"/>
              <a:gd name="T57" fmla="*/ 29 h 168"/>
              <a:gd name="T58" fmla="*/ 89 w 170"/>
              <a:gd name="T59" fmla="*/ 20 h 168"/>
              <a:gd name="T60" fmla="*/ 81 w 170"/>
              <a:gd name="T61" fmla="*/ 20 h 168"/>
              <a:gd name="T62" fmla="*/ 81 w 170"/>
              <a:gd name="T63" fmla="*/ 29 h 168"/>
              <a:gd name="T64" fmla="*/ 89 w 170"/>
              <a:gd name="T65" fmla="*/ 29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0" h="168">
                <a:moveTo>
                  <a:pt x="170" y="112"/>
                </a:moveTo>
                <a:cubicBezTo>
                  <a:pt x="170" y="145"/>
                  <a:pt x="170" y="145"/>
                  <a:pt x="170" y="145"/>
                </a:cubicBezTo>
                <a:cubicBezTo>
                  <a:pt x="170" y="147"/>
                  <a:pt x="169" y="148"/>
                  <a:pt x="168" y="148"/>
                </a:cubicBezTo>
                <a:cubicBezTo>
                  <a:pt x="167" y="148"/>
                  <a:pt x="167" y="148"/>
                  <a:pt x="167" y="148"/>
                </a:cubicBezTo>
                <a:cubicBezTo>
                  <a:pt x="166" y="148"/>
                  <a:pt x="165" y="148"/>
                  <a:pt x="165" y="148"/>
                </a:cubicBezTo>
                <a:cubicBezTo>
                  <a:pt x="156" y="139"/>
                  <a:pt x="156" y="139"/>
                  <a:pt x="156" y="139"/>
                </a:cubicBezTo>
                <a:cubicBezTo>
                  <a:pt x="148" y="148"/>
                  <a:pt x="138" y="155"/>
                  <a:pt x="126" y="160"/>
                </a:cubicBezTo>
                <a:cubicBezTo>
                  <a:pt x="113" y="165"/>
                  <a:pt x="100" y="168"/>
                  <a:pt x="85" y="168"/>
                </a:cubicBezTo>
                <a:cubicBezTo>
                  <a:pt x="71" y="168"/>
                  <a:pt x="57" y="165"/>
                  <a:pt x="44" y="160"/>
                </a:cubicBezTo>
                <a:cubicBezTo>
                  <a:pt x="32" y="155"/>
                  <a:pt x="22" y="148"/>
                  <a:pt x="14" y="139"/>
                </a:cubicBezTo>
                <a:cubicBezTo>
                  <a:pt x="6" y="148"/>
                  <a:pt x="6" y="148"/>
                  <a:pt x="6" y="148"/>
                </a:cubicBezTo>
                <a:cubicBezTo>
                  <a:pt x="5" y="148"/>
                  <a:pt x="4" y="148"/>
                  <a:pt x="3" y="148"/>
                </a:cubicBezTo>
                <a:cubicBezTo>
                  <a:pt x="3" y="148"/>
                  <a:pt x="3" y="148"/>
                  <a:pt x="2" y="148"/>
                </a:cubicBezTo>
                <a:cubicBezTo>
                  <a:pt x="1" y="148"/>
                  <a:pt x="0" y="147"/>
                  <a:pt x="0" y="145"/>
                </a:cubicBezTo>
                <a:cubicBezTo>
                  <a:pt x="0" y="112"/>
                  <a:pt x="0" y="112"/>
                  <a:pt x="0" y="112"/>
                </a:cubicBezTo>
                <a:cubicBezTo>
                  <a:pt x="0" y="111"/>
                  <a:pt x="1" y="111"/>
                  <a:pt x="1" y="110"/>
                </a:cubicBezTo>
                <a:cubicBezTo>
                  <a:pt x="2" y="109"/>
                  <a:pt x="3" y="109"/>
                  <a:pt x="3" y="109"/>
                </a:cubicBezTo>
                <a:cubicBezTo>
                  <a:pt x="37" y="109"/>
                  <a:pt x="37" y="109"/>
                  <a:pt x="37" y="109"/>
                </a:cubicBezTo>
                <a:cubicBezTo>
                  <a:pt x="38" y="109"/>
                  <a:pt x="39" y="110"/>
                  <a:pt x="40" y="111"/>
                </a:cubicBezTo>
                <a:cubicBezTo>
                  <a:pt x="40" y="112"/>
                  <a:pt x="40" y="113"/>
                  <a:pt x="39" y="114"/>
                </a:cubicBezTo>
                <a:cubicBezTo>
                  <a:pt x="29" y="124"/>
                  <a:pt x="29" y="124"/>
                  <a:pt x="29" y="124"/>
                </a:cubicBezTo>
                <a:cubicBezTo>
                  <a:pt x="34" y="130"/>
                  <a:pt x="40" y="134"/>
                  <a:pt x="47" y="138"/>
                </a:cubicBezTo>
                <a:cubicBezTo>
                  <a:pt x="55" y="142"/>
                  <a:pt x="64" y="145"/>
                  <a:pt x="73" y="146"/>
                </a:cubicBezTo>
                <a:cubicBezTo>
                  <a:pt x="73" y="85"/>
                  <a:pt x="73" y="85"/>
                  <a:pt x="73" y="85"/>
                </a:cubicBezTo>
                <a:cubicBezTo>
                  <a:pt x="55" y="85"/>
                  <a:pt x="55" y="85"/>
                  <a:pt x="55" y="85"/>
                </a:cubicBezTo>
                <a:cubicBezTo>
                  <a:pt x="53" y="85"/>
                  <a:pt x="52" y="84"/>
                  <a:pt x="51" y="83"/>
                </a:cubicBezTo>
                <a:cubicBezTo>
                  <a:pt x="49" y="82"/>
                  <a:pt x="49" y="81"/>
                  <a:pt x="49" y="79"/>
                </a:cubicBezTo>
                <a:cubicBezTo>
                  <a:pt x="49" y="67"/>
                  <a:pt x="49" y="67"/>
                  <a:pt x="49" y="67"/>
                </a:cubicBezTo>
                <a:cubicBezTo>
                  <a:pt x="49" y="65"/>
                  <a:pt x="49" y="64"/>
                  <a:pt x="51" y="63"/>
                </a:cubicBezTo>
                <a:cubicBezTo>
                  <a:pt x="52" y="61"/>
                  <a:pt x="53" y="61"/>
                  <a:pt x="55" y="61"/>
                </a:cubicBezTo>
                <a:cubicBezTo>
                  <a:pt x="73" y="61"/>
                  <a:pt x="73" y="61"/>
                  <a:pt x="73" y="61"/>
                </a:cubicBezTo>
                <a:cubicBezTo>
                  <a:pt x="73" y="45"/>
                  <a:pt x="73" y="45"/>
                  <a:pt x="73" y="45"/>
                </a:cubicBezTo>
                <a:cubicBezTo>
                  <a:pt x="69" y="43"/>
                  <a:pt x="66" y="40"/>
                  <a:pt x="64" y="37"/>
                </a:cubicBezTo>
                <a:cubicBezTo>
                  <a:pt x="62" y="33"/>
                  <a:pt x="61" y="29"/>
                  <a:pt x="61" y="24"/>
                </a:cubicBezTo>
                <a:cubicBezTo>
                  <a:pt x="61" y="18"/>
                  <a:pt x="63" y="12"/>
                  <a:pt x="68" y="7"/>
                </a:cubicBezTo>
                <a:cubicBezTo>
                  <a:pt x="73" y="3"/>
                  <a:pt x="78" y="0"/>
                  <a:pt x="85" y="0"/>
                </a:cubicBezTo>
                <a:cubicBezTo>
                  <a:pt x="92" y="0"/>
                  <a:pt x="97" y="3"/>
                  <a:pt x="102" y="7"/>
                </a:cubicBezTo>
                <a:cubicBezTo>
                  <a:pt x="107" y="12"/>
                  <a:pt x="109" y="18"/>
                  <a:pt x="109" y="24"/>
                </a:cubicBezTo>
                <a:cubicBezTo>
                  <a:pt x="109" y="29"/>
                  <a:pt x="108" y="33"/>
                  <a:pt x="106" y="37"/>
                </a:cubicBezTo>
                <a:cubicBezTo>
                  <a:pt x="104" y="40"/>
                  <a:pt x="101" y="43"/>
                  <a:pt x="97" y="45"/>
                </a:cubicBezTo>
                <a:cubicBezTo>
                  <a:pt x="97" y="61"/>
                  <a:pt x="97" y="61"/>
                  <a:pt x="97" y="61"/>
                </a:cubicBezTo>
                <a:cubicBezTo>
                  <a:pt x="115" y="61"/>
                  <a:pt x="115" y="61"/>
                  <a:pt x="115" y="61"/>
                </a:cubicBezTo>
                <a:cubicBezTo>
                  <a:pt x="117" y="61"/>
                  <a:pt x="118" y="61"/>
                  <a:pt x="120" y="63"/>
                </a:cubicBezTo>
                <a:cubicBezTo>
                  <a:pt x="121" y="64"/>
                  <a:pt x="121" y="65"/>
                  <a:pt x="121" y="67"/>
                </a:cubicBezTo>
                <a:cubicBezTo>
                  <a:pt x="121" y="79"/>
                  <a:pt x="121" y="79"/>
                  <a:pt x="121" y="79"/>
                </a:cubicBezTo>
                <a:cubicBezTo>
                  <a:pt x="121" y="81"/>
                  <a:pt x="121" y="82"/>
                  <a:pt x="120" y="83"/>
                </a:cubicBezTo>
                <a:cubicBezTo>
                  <a:pt x="118" y="84"/>
                  <a:pt x="117" y="85"/>
                  <a:pt x="115" y="85"/>
                </a:cubicBezTo>
                <a:cubicBezTo>
                  <a:pt x="97" y="85"/>
                  <a:pt x="97" y="85"/>
                  <a:pt x="97" y="85"/>
                </a:cubicBezTo>
                <a:cubicBezTo>
                  <a:pt x="97" y="146"/>
                  <a:pt x="97" y="146"/>
                  <a:pt x="97" y="146"/>
                </a:cubicBezTo>
                <a:cubicBezTo>
                  <a:pt x="107" y="145"/>
                  <a:pt x="115" y="142"/>
                  <a:pt x="123" y="138"/>
                </a:cubicBezTo>
                <a:cubicBezTo>
                  <a:pt x="131" y="134"/>
                  <a:pt x="137" y="130"/>
                  <a:pt x="141" y="124"/>
                </a:cubicBezTo>
                <a:cubicBezTo>
                  <a:pt x="131" y="114"/>
                  <a:pt x="131" y="114"/>
                  <a:pt x="131" y="114"/>
                </a:cubicBezTo>
                <a:cubicBezTo>
                  <a:pt x="130" y="113"/>
                  <a:pt x="130" y="112"/>
                  <a:pt x="131" y="111"/>
                </a:cubicBezTo>
                <a:cubicBezTo>
                  <a:pt x="131" y="110"/>
                  <a:pt x="132" y="109"/>
                  <a:pt x="134" y="109"/>
                </a:cubicBezTo>
                <a:cubicBezTo>
                  <a:pt x="167" y="109"/>
                  <a:pt x="167" y="109"/>
                  <a:pt x="167" y="109"/>
                </a:cubicBezTo>
                <a:cubicBezTo>
                  <a:pt x="168" y="109"/>
                  <a:pt x="168" y="109"/>
                  <a:pt x="169" y="110"/>
                </a:cubicBezTo>
                <a:cubicBezTo>
                  <a:pt x="170" y="111"/>
                  <a:pt x="170" y="111"/>
                  <a:pt x="170" y="112"/>
                </a:cubicBezTo>
                <a:close/>
                <a:moveTo>
                  <a:pt x="89" y="29"/>
                </a:moveTo>
                <a:cubicBezTo>
                  <a:pt x="91" y="27"/>
                  <a:pt x="91" y="26"/>
                  <a:pt x="91" y="24"/>
                </a:cubicBezTo>
                <a:cubicBezTo>
                  <a:pt x="91" y="23"/>
                  <a:pt x="91" y="21"/>
                  <a:pt x="89" y="20"/>
                </a:cubicBezTo>
                <a:cubicBezTo>
                  <a:pt x="88" y="19"/>
                  <a:pt x="87" y="18"/>
                  <a:pt x="85" y="18"/>
                </a:cubicBezTo>
                <a:cubicBezTo>
                  <a:pt x="83" y="18"/>
                  <a:pt x="82" y="19"/>
                  <a:pt x="81" y="20"/>
                </a:cubicBezTo>
                <a:cubicBezTo>
                  <a:pt x="80" y="21"/>
                  <a:pt x="79" y="23"/>
                  <a:pt x="79" y="24"/>
                </a:cubicBezTo>
                <a:cubicBezTo>
                  <a:pt x="79" y="26"/>
                  <a:pt x="80" y="27"/>
                  <a:pt x="81" y="29"/>
                </a:cubicBezTo>
                <a:cubicBezTo>
                  <a:pt x="82" y="30"/>
                  <a:pt x="83" y="30"/>
                  <a:pt x="85" y="30"/>
                </a:cubicBezTo>
                <a:cubicBezTo>
                  <a:pt x="87" y="30"/>
                  <a:pt x="88" y="30"/>
                  <a:pt x="89" y="2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92" name="Freeform 290"/>
          <p:cNvSpPr/>
          <p:nvPr/>
        </p:nvSpPr>
        <p:spPr bwMode="auto">
          <a:xfrm>
            <a:off x="4012635" y="5080277"/>
            <a:ext cx="166359" cy="218759"/>
          </a:xfrm>
          <a:custGeom>
            <a:avLst/>
            <a:gdLst>
              <a:gd name="T0" fmla="*/ 100 w 109"/>
              <a:gd name="T1" fmla="*/ 73 h 145"/>
              <a:gd name="T2" fmla="*/ 106 w 109"/>
              <a:gd name="T3" fmla="*/ 75 h 145"/>
              <a:gd name="T4" fmla="*/ 109 w 109"/>
              <a:gd name="T5" fmla="*/ 82 h 145"/>
              <a:gd name="T6" fmla="*/ 109 w 109"/>
              <a:gd name="T7" fmla="*/ 136 h 145"/>
              <a:gd name="T8" fmla="*/ 106 w 109"/>
              <a:gd name="T9" fmla="*/ 143 h 145"/>
              <a:gd name="T10" fmla="*/ 100 w 109"/>
              <a:gd name="T11" fmla="*/ 145 h 145"/>
              <a:gd name="T12" fmla="*/ 9 w 109"/>
              <a:gd name="T13" fmla="*/ 145 h 145"/>
              <a:gd name="T14" fmla="*/ 3 w 109"/>
              <a:gd name="T15" fmla="*/ 143 h 145"/>
              <a:gd name="T16" fmla="*/ 0 w 109"/>
              <a:gd name="T17" fmla="*/ 136 h 145"/>
              <a:gd name="T18" fmla="*/ 0 w 109"/>
              <a:gd name="T19" fmla="*/ 82 h 145"/>
              <a:gd name="T20" fmla="*/ 3 w 109"/>
              <a:gd name="T21" fmla="*/ 75 h 145"/>
              <a:gd name="T22" fmla="*/ 9 w 109"/>
              <a:gd name="T23" fmla="*/ 73 h 145"/>
              <a:gd name="T24" fmla="*/ 12 w 109"/>
              <a:gd name="T25" fmla="*/ 73 h 145"/>
              <a:gd name="T26" fmla="*/ 12 w 109"/>
              <a:gd name="T27" fmla="*/ 43 h 145"/>
              <a:gd name="T28" fmla="*/ 24 w 109"/>
              <a:gd name="T29" fmla="*/ 13 h 145"/>
              <a:gd name="T30" fmla="*/ 54 w 109"/>
              <a:gd name="T31" fmla="*/ 0 h 145"/>
              <a:gd name="T32" fmla="*/ 84 w 109"/>
              <a:gd name="T33" fmla="*/ 13 h 145"/>
              <a:gd name="T34" fmla="*/ 97 w 109"/>
              <a:gd name="T35" fmla="*/ 43 h 145"/>
              <a:gd name="T36" fmla="*/ 95 w 109"/>
              <a:gd name="T37" fmla="*/ 47 h 145"/>
              <a:gd name="T38" fmla="*/ 91 w 109"/>
              <a:gd name="T39" fmla="*/ 49 h 145"/>
              <a:gd name="T40" fmla="*/ 85 w 109"/>
              <a:gd name="T41" fmla="*/ 49 h 145"/>
              <a:gd name="T42" fmla="*/ 80 w 109"/>
              <a:gd name="T43" fmla="*/ 47 h 145"/>
              <a:gd name="T44" fmla="*/ 79 w 109"/>
              <a:gd name="T45" fmla="*/ 43 h 145"/>
              <a:gd name="T46" fmla="*/ 71 w 109"/>
              <a:gd name="T47" fmla="*/ 25 h 145"/>
              <a:gd name="T48" fmla="*/ 54 w 109"/>
              <a:gd name="T49" fmla="*/ 18 h 145"/>
              <a:gd name="T50" fmla="*/ 37 w 109"/>
              <a:gd name="T51" fmla="*/ 25 h 145"/>
              <a:gd name="T52" fmla="*/ 30 w 109"/>
              <a:gd name="T53" fmla="*/ 43 h 145"/>
              <a:gd name="T54" fmla="*/ 30 w 109"/>
              <a:gd name="T55" fmla="*/ 73 h 145"/>
              <a:gd name="T56" fmla="*/ 100 w 109"/>
              <a:gd name="T57" fmla="*/ 7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45">
                <a:moveTo>
                  <a:pt x="100" y="73"/>
                </a:moveTo>
                <a:cubicBezTo>
                  <a:pt x="102" y="73"/>
                  <a:pt x="104" y="74"/>
                  <a:pt x="106" y="75"/>
                </a:cubicBezTo>
                <a:cubicBezTo>
                  <a:pt x="108" y="77"/>
                  <a:pt x="109" y="79"/>
                  <a:pt x="109" y="82"/>
                </a:cubicBezTo>
                <a:cubicBezTo>
                  <a:pt x="109" y="136"/>
                  <a:pt x="109" y="136"/>
                  <a:pt x="109" y="136"/>
                </a:cubicBezTo>
                <a:cubicBezTo>
                  <a:pt x="109" y="139"/>
                  <a:pt x="108" y="141"/>
                  <a:pt x="106" y="143"/>
                </a:cubicBezTo>
                <a:cubicBezTo>
                  <a:pt x="104" y="145"/>
                  <a:pt x="102" y="145"/>
                  <a:pt x="100" y="145"/>
                </a:cubicBezTo>
                <a:cubicBezTo>
                  <a:pt x="9" y="145"/>
                  <a:pt x="9" y="145"/>
                  <a:pt x="9" y="145"/>
                </a:cubicBezTo>
                <a:cubicBezTo>
                  <a:pt x="6" y="145"/>
                  <a:pt x="4" y="145"/>
                  <a:pt x="3" y="143"/>
                </a:cubicBezTo>
                <a:cubicBezTo>
                  <a:pt x="1" y="141"/>
                  <a:pt x="0" y="139"/>
                  <a:pt x="0" y="136"/>
                </a:cubicBezTo>
                <a:cubicBezTo>
                  <a:pt x="0" y="82"/>
                  <a:pt x="0" y="82"/>
                  <a:pt x="0" y="82"/>
                </a:cubicBezTo>
                <a:cubicBezTo>
                  <a:pt x="0" y="79"/>
                  <a:pt x="1" y="77"/>
                  <a:pt x="3" y="75"/>
                </a:cubicBezTo>
                <a:cubicBezTo>
                  <a:pt x="4" y="74"/>
                  <a:pt x="6" y="73"/>
                  <a:pt x="9" y="73"/>
                </a:cubicBezTo>
                <a:cubicBezTo>
                  <a:pt x="12" y="73"/>
                  <a:pt x="12" y="73"/>
                  <a:pt x="12" y="73"/>
                </a:cubicBezTo>
                <a:cubicBezTo>
                  <a:pt x="12" y="43"/>
                  <a:pt x="12" y="43"/>
                  <a:pt x="12" y="43"/>
                </a:cubicBezTo>
                <a:cubicBezTo>
                  <a:pt x="12" y="31"/>
                  <a:pt x="16" y="21"/>
                  <a:pt x="24" y="13"/>
                </a:cubicBezTo>
                <a:cubicBezTo>
                  <a:pt x="33" y="4"/>
                  <a:pt x="43" y="0"/>
                  <a:pt x="54" y="0"/>
                </a:cubicBezTo>
                <a:cubicBezTo>
                  <a:pt x="66" y="0"/>
                  <a:pt x="76" y="4"/>
                  <a:pt x="84" y="13"/>
                </a:cubicBezTo>
                <a:cubicBezTo>
                  <a:pt x="93" y="21"/>
                  <a:pt x="97" y="31"/>
                  <a:pt x="97" y="43"/>
                </a:cubicBezTo>
                <a:cubicBezTo>
                  <a:pt x="97" y="44"/>
                  <a:pt x="96" y="46"/>
                  <a:pt x="95" y="47"/>
                </a:cubicBezTo>
                <a:cubicBezTo>
                  <a:pt x="94" y="48"/>
                  <a:pt x="92" y="49"/>
                  <a:pt x="91" y="49"/>
                </a:cubicBezTo>
                <a:cubicBezTo>
                  <a:pt x="85" y="49"/>
                  <a:pt x="85" y="49"/>
                  <a:pt x="85" y="49"/>
                </a:cubicBezTo>
                <a:cubicBezTo>
                  <a:pt x="83" y="49"/>
                  <a:pt x="82" y="48"/>
                  <a:pt x="80" y="47"/>
                </a:cubicBezTo>
                <a:cubicBezTo>
                  <a:pt x="79" y="46"/>
                  <a:pt x="79" y="44"/>
                  <a:pt x="79" y="43"/>
                </a:cubicBezTo>
                <a:cubicBezTo>
                  <a:pt x="79" y="36"/>
                  <a:pt x="76" y="30"/>
                  <a:pt x="71" y="25"/>
                </a:cubicBezTo>
                <a:cubicBezTo>
                  <a:pt x="67" y="21"/>
                  <a:pt x="61" y="18"/>
                  <a:pt x="54" y="18"/>
                </a:cubicBezTo>
                <a:cubicBezTo>
                  <a:pt x="48" y="18"/>
                  <a:pt x="42" y="21"/>
                  <a:pt x="37" y="25"/>
                </a:cubicBezTo>
                <a:cubicBezTo>
                  <a:pt x="33" y="30"/>
                  <a:pt x="30" y="36"/>
                  <a:pt x="30" y="43"/>
                </a:cubicBezTo>
                <a:cubicBezTo>
                  <a:pt x="30" y="73"/>
                  <a:pt x="30" y="73"/>
                  <a:pt x="30" y="73"/>
                </a:cubicBezTo>
                <a:lnTo>
                  <a:pt x="100" y="73"/>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93" name="Freeform 291"/>
          <p:cNvSpPr>
            <a:spLocks noEditPoints="1"/>
          </p:cNvSpPr>
          <p:nvPr/>
        </p:nvSpPr>
        <p:spPr bwMode="auto">
          <a:xfrm>
            <a:off x="4242799" y="5098505"/>
            <a:ext cx="218771" cy="221039"/>
          </a:xfrm>
          <a:custGeom>
            <a:avLst/>
            <a:gdLst>
              <a:gd name="T0" fmla="*/ 135 w 145"/>
              <a:gd name="T1" fmla="*/ 36 h 146"/>
              <a:gd name="T2" fmla="*/ 145 w 145"/>
              <a:gd name="T3" fmla="*/ 73 h 146"/>
              <a:gd name="T4" fmla="*/ 135 w 145"/>
              <a:gd name="T5" fmla="*/ 109 h 146"/>
              <a:gd name="T6" fmla="*/ 109 w 145"/>
              <a:gd name="T7" fmla="*/ 136 h 146"/>
              <a:gd name="T8" fmla="*/ 73 w 145"/>
              <a:gd name="T9" fmla="*/ 146 h 146"/>
              <a:gd name="T10" fmla="*/ 36 w 145"/>
              <a:gd name="T11" fmla="*/ 136 h 146"/>
              <a:gd name="T12" fmla="*/ 10 w 145"/>
              <a:gd name="T13" fmla="*/ 109 h 146"/>
              <a:gd name="T14" fmla="*/ 0 w 145"/>
              <a:gd name="T15" fmla="*/ 73 h 146"/>
              <a:gd name="T16" fmla="*/ 10 w 145"/>
              <a:gd name="T17" fmla="*/ 36 h 146"/>
              <a:gd name="T18" fmla="*/ 36 w 145"/>
              <a:gd name="T19" fmla="*/ 10 h 146"/>
              <a:gd name="T20" fmla="*/ 73 w 145"/>
              <a:gd name="T21" fmla="*/ 0 h 146"/>
              <a:gd name="T22" fmla="*/ 109 w 145"/>
              <a:gd name="T23" fmla="*/ 10 h 146"/>
              <a:gd name="T24" fmla="*/ 135 w 145"/>
              <a:gd name="T25" fmla="*/ 36 h 146"/>
              <a:gd name="T26" fmla="*/ 128 w 145"/>
              <a:gd name="T27" fmla="*/ 96 h 146"/>
              <a:gd name="T28" fmla="*/ 133 w 145"/>
              <a:gd name="T29" fmla="*/ 73 h 146"/>
              <a:gd name="T30" fmla="*/ 128 w 145"/>
              <a:gd name="T31" fmla="*/ 49 h 146"/>
              <a:gd name="T32" fmla="*/ 115 w 145"/>
              <a:gd name="T33" fmla="*/ 30 h 146"/>
              <a:gd name="T34" fmla="*/ 96 w 145"/>
              <a:gd name="T35" fmla="*/ 17 h 146"/>
              <a:gd name="T36" fmla="*/ 73 w 145"/>
              <a:gd name="T37" fmla="*/ 12 h 146"/>
              <a:gd name="T38" fmla="*/ 49 w 145"/>
              <a:gd name="T39" fmla="*/ 17 h 146"/>
              <a:gd name="T40" fmla="*/ 30 w 145"/>
              <a:gd name="T41" fmla="*/ 30 h 146"/>
              <a:gd name="T42" fmla="*/ 17 w 145"/>
              <a:gd name="T43" fmla="*/ 49 h 146"/>
              <a:gd name="T44" fmla="*/ 12 w 145"/>
              <a:gd name="T45" fmla="*/ 73 h 146"/>
              <a:gd name="T46" fmla="*/ 17 w 145"/>
              <a:gd name="T47" fmla="*/ 96 h 146"/>
              <a:gd name="T48" fmla="*/ 30 w 145"/>
              <a:gd name="T49" fmla="*/ 116 h 146"/>
              <a:gd name="T50" fmla="*/ 49 w 145"/>
              <a:gd name="T51" fmla="*/ 129 h 146"/>
              <a:gd name="T52" fmla="*/ 73 w 145"/>
              <a:gd name="T53" fmla="*/ 133 h 146"/>
              <a:gd name="T54" fmla="*/ 96 w 145"/>
              <a:gd name="T55" fmla="*/ 129 h 146"/>
              <a:gd name="T56" fmla="*/ 115 w 145"/>
              <a:gd name="T57" fmla="*/ 116 h 146"/>
              <a:gd name="T58" fmla="*/ 128 w 145"/>
              <a:gd name="T59" fmla="*/ 96 h 146"/>
              <a:gd name="T60" fmla="*/ 107 w 145"/>
              <a:gd name="T61" fmla="*/ 39 h 146"/>
              <a:gd name="T62" fmla="*/ 121 w 145"/>
              <a:gd name="T63" fmla="*/ 73 h 146"/>
              <a:gd name="T64" fmla="*/ 107 w 145"/>
              <a:gd name="T65" fmla="*/ 107 h 146"/>
              <a:gd name="T66" fmla="*/ 73 w 145"/>
              <a:gd name="T67" fmla="*/ 121 h 146"/>
              <a:gd name="T68" fmla="*/ 38 w 145"/>
              <a:gd name="T69" fmla="*/ 107 h 146"/>
              <a:gd name="T70" fmla="*/ 24 w 145"/>
              <a:gd name="T71" fmla="*/ 73 h 146"/>
              <a:gd name="T72" fmla="*/ 38 w 145"/>
              <a:gd name="T73" fmla="*/ 39 h 146"/>
              <a:gd name="T74" fmla="*/ 73 w 145"/>
              <a:gd name="T75" fmla="*/ 25 h 146"/>
              <a:gd name="T76" fmla="*/ 107 w 145"/>
              <a:gd name="T77" fmla="*/ 39 h 146"/>
              <a:gd name="T78" fmla="*/ 98 w 145"/>
              <a:gd name="T79" fmla="*/ 99 h 146"/>
              <a:gd name="T80" fmla="*/ 109 w 145"/>
              <a:gd name="T81" fmla="*/ 73 h 146"/>
              <a:gd name="T82" fmla="*/ 98 w 145"/>
              <a:gd name="T83" fmla="*/ 47 h 146"/>
              <a:gd name="T84" fmla="*/ 73 w 145"/>
              <a:gd name="T85" fmla="*/ 37 h 146"/>
              <a:gd name="T86" fmla="*/ 47 w 145"/>
              <a:gd name="T87" fmla="*/ 47 h 146"/>
              <a:gd name="T88" fmla="*/ 36 w 145"/>
              <a:gd name="T89" fmla="*/ 73 h 146"/>
              <a:gd name="T90" fmla="*/ 47 w 145"/>
              <a:gd name="T91" fmla="*/ 99 h 146"/>
              <a:gd name="T92" fmla="*/ 73 w 145"/>
              <a:gd name="T93" fmla="*/ 109 h 146"/>
              <a:gd name="T94" fmla="*/ 98 w 145"/>
              <a:gd name="T95" fmla="*/ 99 h 146"/>
              <a:gd name="T96" fmla="*/ 90 w 145"/>
              <a:gd name="T97" fmla="*/ 56 h 146"/>
              <a:gd name="T98" fmla="*/ 97 w 145"/>
              <a:gd name="T99" fmla="*/ 73 h 146"/>
              <a:gd name="T100" fmla="*/ 90 w 145"/>
              <a:gd name="T101" fmla="*/ 90 h 146"/>
              <a:gd name="T102" fmla="*/ 73 w 145"/>
              <a:gd name="T103" fmla="*/ 97 h 146"/>
              <a:gd name="T104" fmla="*/ 55 w 145"/>
              <a:gd name="T105" fmla="*/ 90 h 146"/>
              <a:gd name="T106" fmla="*/ 48 w 145"/>
              <a:gd name="T107" fmla="*/ 73 h 146"/>
              <a:gd name="T108" fmla="*/ 55 w 145"/>
              <a:gd name="T109" fmla="*/ 56 h 146"/>
              <a:gd name="T110" fmla="*/ 73 w 145"/>
              <a:gd name="T111" fmla="*/ 49 h 146"/>
              <a:gd name="T112" fmla="*/ 90 w 145"/>
              <a:gd name="T113" fmla="*/ 5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 h="146">
                <a:moveTo>
                  <a:pt x="135" y="36"/>
                </a:moveTo>
                <a:cubicBezTo>
                  <a:pt x="142" y="48"/>
                  <a:pt x="145" y="60"/>
                  <a:pt x="145" y="73"/>
                </a:cubicBezTo>
                <a:cubicBezTo>
                  <a:pt x="145" y="86"/>
                  <a:pt x="142" y="98"/>
                  <a:pt x="135" y="109"/>
                </a:cubicBezTo>
                <a:cubicBezTo>
                  <a:pt x="129" y="120"/>
                  <a:pt x="120" y="129"/>
                  <a:pt x="109" y="136"/>
                </a:cubicBezTo>
                <a:cubicBezTo>
                  <a:pt x="98" y="142"/>
                  <a:pt x="86" y="146"/>
                  <a:pt x="73" y="146"/>
                </a:cubicBezTo>
                <a:cubicBezTo>
                  <a:pt x="59" y="146"/>
                  <a:pt x="47" y="142"/>
                  <a:pt x="36" y="136"/>
                </a:cubicBezTo>
                <a:cubicBezTo>
                  <a:pt x="25" y="129"/>
                  <a:pt x="16" y="120"/>
                  <a:pt x="10" y="109"/>
                </a:cubicBezTo>
                <a:cubicBezTo>
                  <a:pt x="3" y="98"/>
                  <a:pt x="0" y="86"/>
                  <a:pt x="0" y="73"/>
                </a:cubicBezTo>
                <a:cubicBezTo>
                  <a:pt x="0" y="60"/>
                  <a:pt x="3" y="48"/>
                  <a:pt x="10" y="36"/>
                </a:cubicBezTo>
                <a:cubicBezTo>
                  <a:pt x="16" y="25"/>
                  <a:pt x="25" y="17"/>
                  <a:pt x="36" y="10"/>
                </a:cubicBezTo>
                <a:cubicBezTo>
                  <a:pt x="47" y="4"/>
                  <a:pt x="59" y="0"/>
                  <a:pt x="73" y="0"/>
                </a:cubicBezTo>
                <a:cubicBezTo>
                  <a:pt x="86" y="0"/>
                  <a:pt x="98" y="4"/>
                  <a:pt x="109" y="10"/>
                </a:cubicBezTo>
                <a:cubicBezTo>
                  <a:pt x="120" y="17"/>
                  <a:pt x="129" y="25"/>
                  <a:pt x="135" y="36"/>
                </a:cubicBezTo>
                <a:close/>
                <a:moveTo>
                  <a:pt x="128" y="96"/>
                </a:moveTo>
                <a:cubicBezTo>
                  <a:pt x="131" y="89"/>
                  <a:pt x="133" y="81"/>
                  <a:pt x="133" y="73"/>
                </a:cubicBezTo>
                <a:cubicBezTo>
                  <a:pt x="133" y="65"/>
                  <a:pt x="131" y="57"/>
                  <a:pt x="128" y="49"/>
                </a:cubicBezTo>
                <a:cubicBezTo>
                  <a:pt x="125" y="42"/>
                  <a:pt x="121" y="36"/>
                  <a:pt x="115" y="30"/>
                </a:cubicBezTo>
                <a:cubicBezTo>
                  <a:pt x="110" y="25"/>
                  <a:pt x="104" y="20"/>
                  <a:pt x="96" y="17"/>
                </a:cubicBezTo>
                <a:cubicBezTo>
                  <a:pt x="89" y="14"/>
                  <a:pt x="81" y="12"/>
                  <a:pt x="73" y="12"/>
                </a:cubicBezTo>
                <a:cubicBezTo>
                  <a:pt x="64" y="12"/>
                  <a:pt x="57" y="14"/>
                  <a:pt x="49" y="17"/>
                </a:cubicBezTo>
                <a:cubicBezTo>
                  <a:pt x="42" y="20"/>
                  <a:pt x="35" y="25"/>
                  <a:pt x="30" y="30"/>
                </a:cubicBezTo>
                <a:cubicBezTo>
                  <a:pt x="24" y="36"/>
                  <a:pt x="20" y="42"/>
                  <a:pt x="17" y="49"/>
                </a:cubicBezTo>
                <a:cubicBezTo>
                  <a:pt x="14" y="57"/>
                  <a:pt x="12" y="65"/>
                  <a:pt x="12" y="73"/>
                </a:cubicBezTo>
                <a:cubicBezTo>
                  <a:pt x="12" y="81"/>
                  <a:pt x="14" y="89"/>
                  <a:pt x="17" y="96"/>
                </a:cubicBezTo>
                <a:cubicBezTo>
                  <a:pt x="20" y="104"/>
                  <a:pt x="24" y="110"/>
                  <a:pt x="30" y="116"/>
                </a:cubicBezTo>
                <a:cubicBezTo>
                  <a:pt x="35" y="121"/>
                  <a:pt x="42" y="125"/>
                  <a:pt x="49" y="129"/>
                </a:cubicBezTo>
                <a:cubicBezTo>
                  <a:pt x="57" y="132"/>
                  <a:pt x="64" y="133"/>
                  <a:pt x="73" y="133"/>
                </a:cubicBezTo>
                <a:cubicBezTo>
                  <a:pt x="81" y="133"/>
                  <a:pt x="89" y="132"/>
                  <a:pt x="96" y="129"/>
                </a:cubicBezTo>
                <a:cubicBezTo>
                  <a:pt x="104" y="125"/>
                  <a:pt x="110" y="121"/>
                  <a:pt x="115" y="116"/>
                </a:cubicBezTo>
                <a:cubicBezTo>
                  <a:pt x="121" y="110"/>
                  <a:pt x="125" y="104"/>
                  <a:pt x="128" y="96"/>
                </a:cubicBezTo>
                <a:close/>
                <a:moveTo>
                  <a:pt x="107" y="39"/>
                </a:moveTo>
                <a:cubicBezTo>
                  <a:pt x="116" y="48"/>
                  <a:pt x="121" y="60"/>
                  <a:pt x="121" y="73"/>
                </a:cubicBezTo>
                <a:cubicBezTo>
                  <a:pt x="121" y="86"/>
                  <a:pt x="116" y="98"/>
                  <a:pt x="107" y="107"/>
                </a:cubicBezTo>
                <a:cubicBezTo>
                  <a:pt x="97" y="117"/>
                  <a:pt x="86" y="121"/>
                  <a:pt x="73" y="121"/>
                </a:cubicBezTo>
                <a:cubicBezTo>
                  <a:pt x="59" y="121"/>
                  <a:pt x="48" y="117"/>
                  <a:pt x="38" y="107"/>
                </a:cubicBezTo>
                <a:cubicBezTo>
                  <a:pt x="29" y="98"/>
                  <a:pt x="24" y="86"/>
                  <a:pt x="24" y="73"/>
                </a:cubicBezTo>
                <a:cubicBezTo>
                  <a:pt x="24" y="60"/>
                  <a:pt x="29" y="48"/>
                  <a:pt x="38" y="39"/>
                </a:cubicBezTo>
                <a:cubicBezTo>
                  <a:pt x="48" y="29"/>
                  <a:pt x="59" y="25"/>
                  <a:pt x="73" y="25"/>
                </a:cubicBezTo>
                <a:cubicBezTo>
                  <a:pt x="86" y="25"/>
                  <a:pt x="97" y="29"/>
                  <a:pt x="107" y="39"/>
                </a:cubicBezTo>
                <a:close/>
                <a:moveTo>
                  <a:pt x="98" y="99"/>
                </a:moveTo>
                <a:cubicBezTo>
                  <a:pt x="105" y="91"/>
                  <a:pt x="109" y="83"/>
                  <a:pt x="109" y="73"/>
                </a:cubicBezTo>
                <a:cubicBezTo>
                  <a:pt x="109" y="63"/>
                  <a:pt x="105" y="54"/>
                  <a:pt x="98" y="47"/>
                </a:cubicBezTo>
                <a:cubicBezTo>
                  <a:pt x="91" y="40"/>
                  <a:pt x="83" y="37"/>
                  <a:pt x="73" y="37"/>
                </a:cubicBezTo>
                <a:cubicBezTo>
                  <a:pt x="63" y="37"/>
                  <a:pt x="54" y="40"/>
                  <a:pt x="47" y="47"/>
                </a:cubicBezTo>
                <a:cubicBezTo>
                  <a:pt x="40" y="54"/>
                  <a:pt x="36" y="63"/>
                  <a:pt x="36" y="73"/>
                </a:cubicBezTo>
                <a:cubicBezTo>
                  <a:pt x="36" y="83"/>
                  <a:pt x="40" y="91"/>
                  <a:pt x="47" y="99"/>
                </a:cubicBezTo>
                <a:cubicBezTo>
                  <a:pt x="54" y="106"/>
                  <a:pt x="63" y="109"/>
                  <a:pt x="73" y="109"/>
                </a:cubicBezTo>
                <a:cubicBezTo>
                  <a:pt x="83" y="109"/>
                  <a:pt x="91" y="106"/>
                  <a:pt x="98" y="99"/>
                </a:cubicBezTo>
                <a:close/>
                <a:moveTo>
                  <a:pt x="90" y="56"/>
                </a:moveTo>
                <a:cubicBezTo>
                  <a:pt x="94" y="61"/>
                  <a:pt x="97" y="66"/>
                  <a:pt x="97" y="73"/>
                </a:cubicBezTo>
                <a:cubicBezTo>
                  <a:pt x="97" y="80"/>
                  <a:pt x="94" y="85"/>
                  <a:pt x="90" y="90"/>
                </a:cubicBezTo>
                <a:cubicBezTo>
                  <a:pt x="85" y="95"/>
                  <a:pt x="79" y="97"/>
                  <a:pt x="73" y="97"/>
                </a:cubicBezTo>
                <a:cubicBezTo>
                  <a:pt x="66" y="97"/>
                  <a:pt x="60" y="95"/>
                  <a:pt x="55" y="90"/>
                </a:cubicBezTo>
                <a:cubicBezTo>
                  <a:pt x="51" y="85"/>
                  <a:pt x="48" y="80"/>
                  <a:pt x="48" y="73"/>
                </a:cubicBezTo>
                <a:cubicBezTo>
                  <a:pt x="48" y="66"/>
                  <a:pt x="51" y="61"/>
                  <a:pt x="55" y="56"/>
                </a:cubicBezTo>
                <a:cubicBezTo>
                  <a:pt x="60" y="51"/>
                  <a:pt x="66" y="49"/>
                  <a:pt x="73" y="49"/>
                </a:cubicBezTo>
                <a:cubicBezTo>
                  <a:pt x="79" y="49"/>
                  <a:pt x="85" y="51"/>
                  <a:pt x="90" y="5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94" name="Freeform 292"/>
          <p:cNvSpPr>
            <a:spLocks noEditPoints="1"/>
          </p:cNvSpPr>
          <p:nvPr/>
        </p:nvSpPr>
        <p:spPr bwMode="auto">
          <a:xfrm>
            <a:off x="4527659" y="5173705"/>
            <a:ext cx="200541" cy="52413"/>
          </a:xfrm>
          <a:custGeom>
            <a:avLst/>
            <a:gdLst>
              <a:gd name="T0" fmla="*/ 37 w 133"/>
              <a:gd name="T1" fmla="*/ 9 h 36"/>
              <a:gd name="T2" fmla="*/ 37 w 133"/>
              <a:gd name="T3" fmla="*/ 27 h 36"/>
              <a:gd name="T4" fmla="*/ 34 w 133"/>
              <a:gd name="T5" fmla="*/ 33 h 36"/>
              <a:gd name="T6" fmla="*/ 27 w 133"/>
              <a:gd name="T7" fmla="*/ 36 h 36"/>
              <a:gd name="T8" fmla="*/ 9 w 133"/>
              <a:gd name="T9" fmla="*/ 36 h 36"/>
              <a:gd name="T10" fmla="*/ 3 w 133"/>
              <a:gd name="T11" fmla="*/ 33 h 36"/>
              <a:gd name="T12" fmla="*/ 0 w 133"/>
              <a:gd name="T13" fmla="*/ 27 h 36"/>
              <a:gd name="T14" fmla="*/ 0 w 133"/>
              <a:gd name="T15" fmla="*/ 9 h 36"/>
              <a:gd name="T16" fmla="*/ 3 w 133"/>
              <a:gd name="T17" fmla="*/ 2 h 36"/>
              <a:gd name="T18" fmla="*/ 9 w 133"/>
              <a:gd name="T19" fmla="*/ 0 h 36"/>
              <a:gd name="T20" fmla="*/ 27 w 133"/>
              <a:gd name="T21" fmla="*/ 0 h 36"/>
              <a:gd name="T22" fmla="*/ 34 w 133"/>
              <a:gd name="T23" fmla="*/ 2 h 36"/>
              <a:gd name="T24" fmla="*/ 37 w 133"/>
              <a:gd name="T25" fmla="*/ 9 h 36"/>
              <a:gd name="T26" fmla="*/ 85 w 133"/>
              <a:gd name="T27" fmla="*/ 9 h 36"/>
              <a:gd name="T28" fmla="*/ 85 w 133"/>
              <a:gd name="T29" fmla="*/ 27 h 36"/>
              <a:gd name="T30" fmla="*/ 82 w 133"/>
              <a:gd name="T31" fmla="*/ 33 h 36"/>
              <a:gd name="T32" fmla="*/ 76 w 133"/>
              <a:gd name="T33" fmla="*/ 36 h 36"/>
              <a:gd name="T34" fmla="*/ 58 w 133"/>
              <a:gd name="T35" fmla="*/ 36 h 36"/>
              <a:gd name="T36" fmla="*/ 51 w 133"/>
              <a:gd name="T37" fmla="*/ 33 h 36"/>
              <a:gd name="T38" fmla="*/ 49 w 133"/>
              <a:gd name="T39" fmla="*/ 27 h 36"/>
              <a:gd name="T40" fmla="*/ 49 w 133"/>
              <a:gd name="T41" fmla="*/ 9 h 36"/>
              <a:gd name="T42" fmla="*/ 51 w 133"/>
              <a:gd name="T43" fmla="*/ 2 h 36"/>
              <a:gd name="T44" fmla="*/ 58 w 133"/>
              <a:gd name="T45" fmla="*/ 0 h 36"/>
              <a:gd name="T46" fmla="*/ 76 w 133"/>
              <a:gd name="T47" fmla="*/ 0 h 36"/>
              <a:gd name="T48" fmla="*/ 82 w 133"/>
              <a:gd name="T49" fmla="*/ 2 h 36"/>
              <a:gd name="T50" fmla="*/ 85 w 133"/>
              <a:gd name="T51" fmla="*/ 9 h 36"/>
              <a:gd name="T52" fmla="*/ 133 w 133"/>
              <a:gd name="T53" fmla="*/ 9 h 36"/>
              <a:gd name="T54" fmla="*/ 133 w 133"/>
              <a:gd name="T55" fmla="*/ 27 h 36"/>
              <a:gd name="T56" fmla="*/ 131 w 133"/>
              <a:gd name="T57" fmla="*/ 33 h 36"/>
              <a:gd name="T58" fmla="*/ 124 w 133"/>
              <a:gd name="T59" fmla="*/ 36 h 36"/>
              <a:gd name="T60" fmla="*/ 106 w 133"/>
              <a:gd name="T61" fmla="*/ 36 h 36"/>
              <a:gd name="T62" fmla="*/ 100 w 133"/>
              <a:gd name="T63" fmla="*/ 33 h 36"/>
              <a:gd name="T64" fmla="*/ 97 w 133"/>
              <a:gd name="T65" fmla="*/ 27 h 36"/>
              <a:gd name="T66" fmla="*/ 97 w 133"/>
              <a:gd name="T67" fmla="*/ 9 h 36"/>
              <a:gd name="T68" fmla="*/ 100 w 133"/>
              <a:gd name="T69" fmla="*/ 2 h 36"/>
              <a:gd name="T70" fmla="*/ 106 w 133"/>
              <a:gd name="T71" fmla="*/ 0 h 36"/>
              <a:gd name="T72" fmla="*/ 124 w 133"/>
              <a:gd name="T73" fmla="*/ 0 h 36"/>
              <a:gd name="T74" fmla="*/ 131 w 133"/>
              <a:gd name="T75" fmla="*/ 2 h 36"/>
              <a:gd name="T76" fmla="*/ 133 w 133"/>
              <a:gd name="T77"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3" h="36">
                <a:moveTo>
                  <a:pt x="37" y="9"/>
                </a:moveTo>
                <a:cubicBezTo>
                  <a:pt x="37" y="27"/>
                  <a:pt x="37" y="27"/>
                  <a:pt x="37" y="27"/>
                </a:cubicBezTo>
                <a:cubicBezTo>
                  <a:pt x="37" y="29"/>
                  <a:pt x="36" y="32"/>
                  <a:pt x="34" y="33"/>
                </a:cubicBezTo>
                <a:cubicBezTo>
                  <a:pt x="32" y="35"/>
                  <a:pt x="30" y="36"/>
                  <a:pt x="27" y="36"/>
                </a:cubicBezTo>
                <a:cubicBezTo>
                  <a:pt x="9" y="36"/>
                  <a:pt x="9" y="36"/>
                  <a:pt x="9" y="36"/>
                </a:cubicBezTo>
                <a:cubicBezTo>
                  <a:pt x="7" y="36"/>
                  <a:pt x="5" y="35"/>
                  <a:pt x="3" y="33"/>
                </a:cubicBezTo>
                <a:cubicBezTo>
                  <a:pt x="1" y="32"/>
                  <a:pt x="0" y="29"/>
                  <a:pt x="0" y="27"/>
                </a:cubicBezTo>
                <a:cubicBezTo>
                  <a:pt x="0" y="9"/>
                  <a:pt x="0" y="9"/>
                  <a:pt x="0" y="9"/>
                </a:cubicBezTo>
                <a:cubicBezTo>
                  <a:pt x="0" y="6"/>
                  <a:pt x="1" y="4"/>
                  <a:pt x="3" y="2"/>
                </a:cubicBezTo>
                <a:cubicBezTo>
                  <a:pt x="5" y="1"/>
                  <a:pt x="7" y="0"/>
                  <a:pt x="9" y="0"/>
                </a:cubicBezTo>
                <a:cubicBezTo>
                  <a:pt x="27" y="0"/>
                  <a:pt x="27" y="0"/>
                  <a:pt x="27" y="0"/>
                </a:cubicBezTo>
                <a:cubicBezTo>
                  <a:pt x="30" y="0"/>
                  <a:pt x="32" y="1"/>
                  <a:pt x="34" y="2"/>
                </a:cubicBezTo>
                <a:cubicBezTo>
                  <a:pt x="36" y="4"/>
                  <a:pt x="37" y="6"/>
                  <a:pt x="37" y="9"/>
                </a:cubicBezTo>
                <a:close/>
                <a:moveTo>
                  <a:pt x="85" y="9"/>
                </a:moveTo>
                <a:cubicBezTo>
                  <a:pt x="85" y="27"/>
                  <a:pt x="85" y="27"/>
                  <a:pt x="85" y="27"/>
                </a:cubicBezTo>
                <a:cubicBezTo>
                  <a:pt x="85" y="29"/>
                  <a:pt x="84" y="32"/>
                  <a:pt x="82" y="33"/>
                </a:cubicBezTo>
                <a:cubicBezTo>
                  <a:pt x="81" y="35"/>
                  <a:pt x="78" y="36"/>
                  <a:pt x="76" y="36"/>
                </a:cubicBezTo>
                <a:cubicBezTo>
                  <a:pt x="58" y="36"/>
                  <a:pt x="58" y="36"/>
                  <a:pt x="58" y="36"/>
                </a:cubicBezTo>
                <a:cubicBezTo>
                  <a:pt x="55" y="36"/>
                  <a:pt x="53" y="35"/>
                  <a:pt x="51" y="33"/>
                </a:cubicBezTo>
                <a:cubicBezTo>
                  <a:pt x="50" y="32"/>
                  <a:pt x="49" y="29"/>
                  <a:pt x="49" y="27"/>
                </a:cubicBezTo>
                <a:cubicBezTo>
                  <a:pt x="49" y="9"/>
                  <a:pt x="49" y="9"/>
                  <a:pt x="49" y="9"/>
                </a:cubicBezTo>
                <a:cubicBezTo>
                  <a:pt x="49" y="6"/>
                  <a:pt x="50" y="4"/>
                  <a:pt x="51" y="2"/>
                </a:cubicBezTo>
                <a:cubicBezTo>
                  <a:pt x="53" y="1"/>
                  <a:pt x="55" y="0"/>
                  <a:pt x="58" y="0"/>
                </a:cubicBezTo>
                <a:cubicBezTo>
                  <a:pt x="76" y="0"/>
                  <a:pt x="76" y="0"/>
                  <a:pt x="76" y="0"/>
                </a:cubicBezTo>
                <a:cubicBezTo>
                  <a:pt x="78" y="0"/>
                  <a:pt x="81" y="1"/>
                  <a:pt x="82" y="2"/>
                </a:cubicBezTo>
                <a:cubicBezTo>
                  <a:pt x="84" y="4"/>
                  <a:pt x="85" y="6"/>
                  <a:pt x="85" y="9"/>
                </a:cubicBezTo>
                <a:close/>
                <a:moveTo>
                  <a:pt x="133" y="9"/>
                </a:moveTo>
                <a:cubicBezTo>
                  <a:pt x="133" y="27"/>
                  <a:pt x="133" y="27"/>
                  <a:pt x="133" y="27"/>
                </a:cubicBezTo>
                <a:cubicBezTo>
                  <a:pt x="133" y="29"/>
                  <a:pt x="132" y="32"/>
                  <a:pt x="131" y="33"/>
                </a:cubicBezTo>
                <a:cubicBezTo>
                  <a:pt x="129" y="35"/>
                  <a:pt x="127" y="36"/>
                  <a:pt x="124" y="36"/>
                </a:cubicBezTo>
                <a:cubicBezTo>
                  <a:pt x="106" y="36"/>
                  <a:pt x="106" y="36"/>
                  <a:pt x="106" y="36"/>
                </a:cubicBezTo>
                <a:cubicBezTo>
                  <a:pt x="104" y="36"/>
                  <a:pt x="101" y="35"/>
                  <a:pt x="100" y="33"/>
                </a:cubicBezTo>
                <a:cubicBezTo>
                  <a:pt x="98" y="32"/>
                  <a:pt x="97" y="29"/>
                  <a:pt x="97" y="27"/>
                </a:cubicBezTo>
                <a:cubicBezTo>
                  <a:pt x="97" y="9"/>
                  <a:pt x="97" y="9"/>
                  <a:pt x="97" y="9"/>
                </a:cubicBezTo>
                <a:cubicBezTo>
                  <a:pt x="97" y="6"/>
                  <a:pt x="98" y="4"/>
                  <a:pt x="100" y="2"/>
                </a:cubicBezTo>
                <a:cubicBezTo>
                  <a:pt x="101" y="1"/>
                  <a:pt x="104" y="0"/>
                  <a:pt x="106" y="0"/>
                </a:cubicBezTo>
                <a:cubicBezTo>
                  <a:pt x="124" y="0"/>
                  <a:pt x="124" y="0"/>
                  <a:pt x="124" y="0"/>
                </a:cubicBezTo>
                <a:cubicBezTo>
                  <a:pt x="127" y="0"/>
                  <a:pt x="129" y="1"/>
                  <a:pt x="131" y="2"/>
                </a:cubicBezTo>
                <a:cubicBezTo>
                  <a:pt x="132" y="4"/>
                  <a:pt x="133" y="6"/>
                  <a:pt x="133" y="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95" name="Freeform 293"/>
          <p:cNvSpPr>
            <a:spLocks noEditPoints="1"/>
          </p:cNvSpPr>
          <p:nvPr/>
        </p:nvSpPr>
        <p:spPr bwMode="auto">
          <a:xfrm>
            <a:off x="4792008" y="5098505"/>
            <a:ext cx="56972" cy="200530"/>
          </a:xfrm>
          <a:custGeom>
            <a:avLst/>
            <a:gdLst>
              <a:gd name="T0" fmla="*/ 37 w 37"/>
              <a:gd name="T1" fmla="*/ 9 h 133"/>
              <a:gd name="T2" fmla="*/ 37 w 37"/>
              <a:gd name="T3" fmla="*/ 28 h 133"/>
              <a:gd name="T4" fmla="*/ 34 w 37"/>
              <a:gd name="T5" fmla="*/ 34 h 133"/>
              <a:gd name="T6" fmla="*/ 28 w 37"/>
              <a:gd name="T7" fmla="*/ 37 h 133"/>
              <a:gd name="T8" fmla="*/ 10 w 37"/>
              <a:gd name="T9" fmla="*/ 37 h 133"/>
              <a:gd name="T10" fmla="*/ 3 w 37"/>
              <a:gd name="T11" fmla="*/ 34 h 133"/>
              <a:gd name="T12" fmla="*/ 0 w 37"/>
              <a:gd name="T13" fmla="*/ 28 h 133"/>
              <a:gd name="T14" fmla="*/ 0 w 37"/>
              <a:gd name="T15" fmla="*/ 9 h 133"/>
              <a:gd name="T16" fmla="*/ 3 w 37"/>
              <a:gd name="T17" fmla="*/ 3 h 133"/>
              <a:gd name="T18" fmla="*/ 10 w 37"/>
              <a:gd name="T19" fmla="*/ 0 h 133"/>
              <a:gd name="T20" fmla="*/ 28 w 37"/>
              <a:gd name="T21" fmla="*/ 0 h 133"/>
              <a:gd name="T22" fmla="*/ 34 w 37"/>
              <a:gd name="T23" fmla="*/ 3 h 133"/>
              <a:gd name="T24" fmla="*/ 37 w 37"/>
              <a:gd name="T25" fmla="*/ 9 h 133"/>
              <a:gd name="T26" fmla="*/ 37 w 37"/>
              <a:gd name="T27" fmla="*/ 58 h 133"/>
              <a:gd name="T28" fmla="*/ 37 w 37"/>
              <a:gd name="T29" fmla="*/ 76 h 133"/>
              <a:gd name="T30" fmla="*/ 34 w 37"/>
              <a:gd name="T31" fmla="*/ 82 h 133"/>
              <a:gd name="T32" fmla="*/ 28 w 37"/>
              <a:gd name="T33" fmla="*/ 85 h 133"/>
              <a:gd name="T34" fmla="*/ 10 w 37"/>
              <a:gd name="T35" fmla="*/ 85 h 133"/>
              <a:gd name="T36" fmla="*/ 3 w 37"/>
              <a:gd name="T37" fmla="*/ 82 h 133"/>
              <a:gd name="T38" fmla="*/ 0 w 37"/>
              <a:gd name="T39" fmla="*/ 76 h 133"/>
              <a:gd name="T40" fmla="*/ 0 w 37"/>
              <a:gd name="T41" fmla="*/ 58 h 133"/>
              <a:gd name="T42" fmla="*/ 3 w 37"/>
              <a:gd name="T43" fmla="*/ 51 h 133"/>
              <a:gd name="T44" fmla="*/ 10 w 37"/>
              <a:gd name="T45" fmla="*/ 49 h 133"/>
              <a:gd name="T46" fmla="*/ 28 w 37"/>
              <a:gd name="T47" fmla="*/ 49 h 133"/>
              <a:gd name="T48" fmla="*/ 34 w 37"/>
              <a:gd name="T49" fmla="*/ 51 h 133"/>
              <a:gd name="T50" fmla="*/ 37 w 37"/>
              <a:gd name="T51" fmla="*/ 58 h 133"/>
              <a:gd name="T52" fmla="*/ 37 w 37"/>
              <a:gd name="T53" fmla="*/ 106 h 133"/>
              <a:gd name="T54" fmla="*/ 37 w 37"/>
              <a:gd name="T55" fmla="*/ 124 h 133"/>
              <a:gd name="T56" fmla="*/ 34 w 37"/>
              <a:gd name="T57" fmla="*/ 131 h 133"/>
              <a:gd name="T58" fmla="*/ 28 w 37"/>
              <a:gd name="T59" fmla="*/ 133 h 133"/>
              <a:gd name="T60" fmla="*/ 10 w 37"/>
              <a:gd name="T61" fmla="*/ 133 h 133"/>
              <a:gd name="T62" fmla="*/ 3 w 37"/>
              <a:gd name="T63" fmla="*/ 131 h 133"/>
              <a:gd name="T64" fmla="*/ 0 w 37"/>
              <a:gd name="T65" fmla="*/ 124 h 133"/>
              <a:gd name="T66" fmla="*/ 0 w 37"/>
              <a:gd name="T67" fmla="*/ 106 h 133"/>
              <a:gd name="T68" fmla="*/ 3 w 37"/>
              <a:gd name="T69" fmla="*/ 100 h 133"/>
              <a:gd name="T70" fmla="*/ 10 w 37"/>
              <a:gd name="T71" fmla="*/ 97 h 133"/>
              <a:gd name="T72" fmla="*/ 28 w 37"/>
              <a:gd name="T73" fmla="*/ 97 h 133"/>
              <a:gd name="T74" fmla="*/ 34 w 37"/>
              <a:gd name="T75" fmla="*/ 100 h 133"/>
              <a:gd name="T76" fmla="*/ 37 w 37"/>
              <a:gd name="T77" fmla="*/ 10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 h="133">
                <a:moveTo>
                  <a:pt x="37" y="9"/>
                </a:moveTo>
                <a:cubicBezTo>
                  <a:pt x="37" y="28"/>
                  <a:pt x="37" y="28"/>
                  <a:pt x="37" y="28"/>
                </a:cubicBezTo>
                <a:cubicBezTo>
                  <a:pt x="37" y="30"/>
                  <a:pt x="36" y="32"/>
                  <a:pt x="34" y="34"/>
                </a:cubicBezTo>
                <a:cubicBezTo>
                  <a:pt x="32" y="36"/>
                  <a:pt x="30" y="37"/>
                  <a:pt x="28" y="37"/>
                </a:cubicBezTo>
                <a:cubicBezTo>
                  <a:pt x="10" y="37"/>
                  <a:pt x="10" y="37"/>
                  <a:pt x="10" y="37"/>
                </a:cubicBezTo>
                <a:cubicBezTo>
                  <a:pt x="7" y="37"/>
                  <a:pt x="5" y="36"/>
                  <a:pt x="3" y="34"/>
                </a:cubicBezTo>
                <a:cubicBezTo>
                  <a:pt x="1" y="32"/>
                  <a:pt x="0" y="30"/>
                  <a:pt x="0" y="28"/>
                </a:cubicBezTo>
                <a:cubicBezTo>
                  <a:pt x="0" y="9"/>
                  <a:pt x="0" y="9"/>
                  <a:pt x="0" y="9"/>
                </a:cubicBezTo>
                <a:cubicBezTo>
                  <a:pt x="0" y="7"/>
                  <a:pt x="1" y="5"/>
                  <a:pt x="3" y="3"/>
                </a:cubicBezTo>
                <a:cubicBezTo>
                  <a:pt x="5" y="1"/>
                  <a:pt x="7" y="0"/>
                  <a:pt x="10" y="0"/>
                </a:cubicBezTo>
                <a:cubicBezTo>
                  <a:pt x="28" y="0"/>
                  <a:pt x="28" y="0"/>
                  <a:pt x="28" y="0"/>
                </a:cubicBezTo>
                <a:cubicBezTo>
                  <a:pt x="30" y="0"/>
                  <a:pt x="32" y="1"/>
                  <a:pt x="34" y="3"/>
                </a:cubicBezTo>
                <a:cubicBezTo>
                  <a:pt x="36" y="5"/>
                  <a:pt x="37" y="7"/>
                  <a:pt x="37" y="9"/>
                </a:cubicBezTo>
                <a:close/>
                <a:moveTo>
                  <a:pt x="37" y="58"/>
                </a:moveTo>
                <a:cubicBezTo>
                  <a:pt x="37" y="76"/>
                  <a:pt x="37" y="76"/>
                  <a:pt x="37" y="76"/>
                </a:cubicBezTo>
                <a:cubicBezTo>
                  <a:pt x="37" y="78"/>
                  <a:pt x="36" y="81"/>
                  <a:pt x="34" y="82"/>
                </a:cubicBezTo>
                <a:cubicBezTo>
                  <a:pt x="32" y="84"/>
                  <a:pt x="30" y="85"/>
                  <a:pt x="28" y="85"/>
                </a:cubicBezTo>
                <a:cubicBezTo>
                  <a:pt x="10" y="85"/>
                  <a:pt x="10" y="85"/>
                  <a:pt x="10" y="85"/>
                </a:cubicBezTo>
                <a:cubicBezTo>
                  <a:pt x="7" y="85"/>
                  <a:pt x="5" y="84"/>
                  <a:pt x="3" y="82"/>
                </a:cubicBezTo>
                <a:cubicBezTo>
                  <a:pt x="1" y="81"/>
                  <a:pt x="0" y="78"/>
                  <a:pt x="0" y="76"/>
                </a:cubicBezTo>
                <a:cubicBezTo>
                  <a:pt x="0" y="58"/>
                  <a:pt x="0" y="58"/>
                  <a:pt x="0" y="58"/>
                </a:cubicBezTo>
                <a:cubicBezTo>
                  <a:pt x="0" y="55"/>
                  <a:pt x="1" y="53"/>
                  <a:pt x="3" y="51"/>
                </a:cubicBezTo>
                <a:cubicBezTo>
                  <a:pt x="5" y="50"/>
                  <a:pt x="7" y="49"/>
                  <a:pt x="10" y="49"/>
                </a:cubicBezTo>
                <a:cubicBezTo>
                  <a:pt x="28" y="49"/>
                  <a:pt x="28" y="49"/>
                  <a:pt x="28" y="49"/>
                </a:cubicBezTo>
                <a:cubicBezTo>
                  <a:pt x="30" y="49"/>
                  <a:pt x="32" y="50"/>
                  <a:pt x="34" y="51"/>
                </a:cubicBezTo>
                <a:cubicBezTo>
                  <a:pt x="36" y="53"/>
                  <a:pt x="37" y="55"/>
                  <a:pt x="37" y="58"/>
                </a:cubicBezTo>
                <a:close/>
                <a:moveTo>
                  <a:pt x="37" y="106"/>
                </a:moveTo>
                <a:cubicBezTo>
                  <a:pt x="37" y="124"/>
                  <a:pt x="37" y="124"/>
                  <a:pt x="37" y="124"/>
                </a:cubicBezTo>
                <a:cubicBezTo>
                  <a:pt x="37" y="127"/>
                  <a:pt x="36" y="129"/>
                  <a:pt x="34" y="131"/>
                </a:cubicBezTo>
                <a:cubicBezTo>
                  <a:pt x="32" y="133"/>
                  <a:pt x="30" y="133"/>
                  <a:pt x="28" y="133"/>
                </a:cubicBezTo>
                <a:cubicBezTo>
                  <a:pt x="10" y="133"/>
                  <a:pt x="10" y="133"/>
                  <a:pt x="10" y="133"/>
                </a:cubicBezTo>
                <a:cubicBezTo>
                  <a:pt x="7" y="133"/>
                  <a:pt x="5" y="133"/>
                  <a:pt x="3" y="131"/>
                </a:cubicBezTo>
                <a:cubicBezTo>
                  <a:pt x="1" y="129"/>
                  <a:pt x="0" y="127"/>
                  <a:pt x="0" y="124"/>
                </a:cubicBezTo>
                <a:cubicBezTo>
                  <a:pt x="0" y="106"/>
                  <a:pt x="0" y="106"/>
                  <a:pt x="0" y="106"/>
                </a:cubicBezTo>
                <a:cubicBezTo>
                  <a:pt x="0" y="104"/>
                  <a:pt x="1" y="102"/>
                  <a:pt x="3" y="100"/>
                </a:cubicBezTo>
                <a:cubicBezTo>
                  <a:pt x="5" y="98"/>
                  <a:pt x="7" y="97"/>
                  <a:pt x="10" y="97"/>
                </a:cubicBezTo>
                <a:cubicBezTo>
                  <a:pt x="28" y="97"/>
                  <a:pt x="28" y="97"/>
                  <a:pt x="28" y="97"/>
                </a:cubicBezTo>
                <a:cubicBezTo>
                  <a:pt x="30" y="97"/>
                  <a:pt x="32" y="98"/>
                  <a:pt x="34" y="100"/>
                </a:cubicBezTo>
                <a:cubicBezTo>
                  <a:pt x="36" y="102"/>
                  <a:pt x="37" y="104"/>
                  <a:pt x="37" y="10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96" name="Freeform 294"/>
          <p:cNvSpPr>
            <a:spLocks noEditPoints="1"/>
          </p:cNvSpPr>
          <p:nvPr/>
        </p:nvSpPr>
        <p:spPr bwMode="auto">
          <a:xfrm>
            <a:off x="4915067" y="5098505"/>
            <a:ext cx="218771" cy="221039"/>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118 w 145"/>
              <a:gd name="T27" fmla="*/ 118 h 146"/>
              <a:gd name="T28" fmla="*/ 112 w 145"/>
              <a:gd name="T29" fmla="*/ 90 h 146"/>
              <a:gd name="T30" fmla="*/ 99 w 145"/>
              <a:gd name="T31" fmla="*/ 66 h 146"/>
              <a:gd name="T32" fmla="*/ 80 w 145"/>
              <a:gd name="T33" fmla="*/ 46 h 146"/>
              <a:gd name="T34" fmla="*/ 55 w 145"/>
              <a:gd name="T35" fmla="*/ 33 h 146"/>
              <a:gd name="T36" fmla="*/ 27 w 145"/>
              <a:gd name="T37" fmla="*/ 28 h 146"/>
              <a:gd name="T38" fmla="*/ 25 w 145"/>
              <a:gd name="T39" fmla="*/ 28 h 146"/>
              <a:gd name="T40" fmla="*/ 24 w 145"/>
              <a:gd name="T41" fmla="*/ 31 h 146"/>
              <a:gd name="T42" fmla="*/ 24 w 145"/>
              <a:gd name="T43" fmla="*/ 43 h 146"/>
              <a:gd name="T44" fmla="*/ 25 w 145"/>
              <a:gd name="T45" fmla="*/ 45 h 146"/>
              <a:gd name="T46" fmla="*/ 27 w 145"/>
              <a:gd name="T47" fmla="*/ 46 h 146"/>
              <a:gd name="T48" fmla="*/ 63 w 145"/>
              <a:gd name="T49" fmla="*/ 56 h 146"/>
              <a:gd name="T50" fmla="*/ 89 w 145"/>
              <a:gd name="T51" fmla="*/ 83 h 146"/>
              <a:gd name="T52" fmla="*/ 100 w 145"/>
              <a:gd name="T53" fmla="*/ 118 h 146"/>
              <a:gd name="T54" fmla="*/ 101 w 145"/>
              <a:gd name="T55" fmla="*/ 120 h 146"/>
              <a:gd name="T56" fmla="*/ 103 w 145"/>
              <a:gd name="T57" fmla="*/ 121 h 146"/>
              <a:gd name="T58" fmla="*/ 115 w 145"/>
              <a:gd name="T59" fmla="*/ 121 h 146"/>
              <a:gd name="T60" fmla="*/ 117 w 145"/>
              <a:gd name="T61" fmla="*/ 120 h 146"/>
              <a:gd name="T62" fmla="*/ 118 w 145"/>
              <a:gd name="T63" fmla="*/ 118 h 146"/>
              <a:gd name="T64" fmla="*/ 81 w 145"/>
              <a:gd name="T65" fmla="*/ 118 h 146"/>
              <a:gd name="T66" fmla="*/ 65 w 145"/>
              <a:gd name="T67" fmla="*/ 81 h 146"/>
              <a:gd name="T68" fmla="*/ 27 w 145"/>
              <a:gd name="T69" fmla="*/ 64 h 146"/>
              <a:gd name="T70" fmla="*/ 25 w 145"/>
              <a:gd name="T71" fmla="*/ 65 h 146"/>
              <a:gd name="T72" fmla="*/ 24 w 145"/>
              <a:gd name="T73" fmla="*/ 67 h 146"/>
              <a:gd name="T74" fmla="*/ 24 w 145"/>
              <a:gd name="T75" fmla="*/ 79 h 146"/>
              <a:gd name="T76" fmla="*/ 25 w 145"/>
              <a:gd name="T77" fmla="*/ 81 h 146"/>
              <a:gd name="T78" fmla="*/ 27 w 145"/>
              <a:gd name="T79" fmla="*/ 82 h 146"/>
              <a:gd name="T80" fmla="*/ 52 w 145"/>
              <a:gd name="T81" fmla="*/ 94 h 146"/>
              <a:gd name="T82" fmla="*/ 63 w 145"/>
              <a:gd name="T83" fmla="*/ 118 h 146"/>
              <a:gd name="T84" fmla="*/ 64 w 145"/>
              <a:gd name="T85" fmla="*/ 121 h 146"/>
              <a:gd name="T86" fmla="*/ 66 w 145"/>
              <a:gd name="T87" fmla="*/ 121 h 146"/>
              <a:gd name="T88" fmla="*/ 78 w 145"/>
              <a:gd name="T89" fmla="*/ 121 h 146"/>
              <a:gd name="T90" fmla="*/ 81 w 145"/>
              <a:gd name="T91" fmla="*/ 120 h 146"/>
              <a:gd name="T92" fmla="*/ 81 w 145"/>
              <a:gd name="T93" fmla="*/ 118 h 146"/>
              <a:gd name="T94" fmla="*/ 45 w 145"/>
              <a:gd name="T95" fmla="*/ 118 h 146"/>
              <a:gd name="T96" fmla="*/ 48 w 145"/>
              <a:gd name="T97" fmla="*/ 109 h 146"/>
              <a:gd name="T98" fmla="*/ 45 w 145"/>
              <a:gd name="T99" fmla="*/ 101 h 146"/>
              <a:gd name="T100" fmla="*/ 36 w 145"/>
              <a:gd name="T101" fmla="*/ 97 h 146"/>
              <a:gd name="T102" fmla="*/ 28 w 145"/>
              <a:gd name="T103" fmla="*/ 101 h 146"/>
              <a:gd name="T104" fmla="*/ 24 w 145"/>
              <a:gd name="T105" fmla="*/ 109 h 146"/>
              <a:gd name="T106" fmla="*/ 28 w 145"/>
              <a:gd name="T107" fmla="*/ 118 h 146"/>
              <a:gd name="T108" fmla="*/ 36 w 145"/>
              <a:gd name="T109" fmla="*/ 121 h 146"/>
              <a:gd name="T110" fmla="*/ 45 w 145"/>
              <a:gd name="T111" fmla="*/ 11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146">
                <a:moveTo>
                  <a:pt x="145" y="28"/>
                </a:moveTo>
                <a:cubicBezTo>
                  <a:pt x="145" y="118"/>
                  <a:pt x="145" y="118"/>
                  <a:pt x="145" y="118"/>
                </a:cubicBezTo>
                <a:cubicBezTo>
                  <a:pt x="145" y="126"/>
                  <a:pt x="142" y="132"/>
                  <a:pt x="137" y="138"/>
                </a:cubicBezTo>
                <a:cubicBezTo>
                  <a:pt x="132" y="143"/>
                  <a:pt x="125" y="146"/>
                  <a:pt x="118" y="146"/>
                </a:cubicBezTo>
                <a:cubicBezTo>
                  <a:pt x="27" y="146"/>
                  <a:pt x="27" y="146"/>
                  <a:pt x="27" y="146"/>
                </a:cubicBezTo>
                <a:cubicBezTo>
                  <a:pt x="20" y="146"/>
                  <a:pt x="13" y="143"/>
                  <a:pt x="8" y="138"/>
                </a:cubicBezTo>
                <a:cubicBezTo>
                  <a:pt x="2" y="132"/>
                  <a:pt x="0" y="126"/>
                  <a:pt x="0" y="118"/>
                </a:cubicBezTo>
                <a:cubicBezTo>
                  <a:pt x="0" y="28"/>
                  <a:pt x="0" y="28"/>
                  <a:pt x="0" y="28"/>
                </a:cubicBezTo>
                <a:cubicBezTo>
                  <a:pt x="0" y="20"/>
                  <a:pt x="2" y="14"/>
                  <a:pt x="8" y="8"/>
                </a:cubicBezTo>
                <a:cubicBezTo>
                  <a:pt x="13" y="3"/>
                  <a:pt x="20" y="0"/>
                  <a:pt x="27" y="0"/>
                </a:cubicBezTo>
                <a:cubicBezTo>
                  <a:pt x="118" y="0"/>
                  <a:pt x="118" y="0"/>
                  <a:pt x="118" y="0"/>
                </a:cubicBezTo>
                <a:cubicBezTo>
                  <a:pt x="125" y="0"/>
                  <a:pt x="132" y="3"/>
                  <a:pt x="137" y="8"/>
                </a:cubicBezTo>
                <a:cubicBezTo>
                  <a:pt x="142" y="14"/>
                  <a:pt x="145" y="20"/>
                  <a:pt x="145" y="28"/>
                </a:cubicBezTo>
                <a:close/>
                <a:moveTo>
                  <a:pt x="118" y="118"/>
                </a:moveTo>
                <a:cubicBezTo>
                  <a:pt x="117" y="109"/>
                  <a:pt x="116" y="99"/>
                  <a:pt x="112" y="90"/>
                </a:cubicBezTo>
                <a:cubicBezTo>
                  <a:pt x="109" y="81"/>
                  <a:pt x="105" y="73"/>
                  <a:pt x="99" y="66"/>
                </a:cubicBezTo>
                <a:cubicBezTo>
                  <a:pt x="94" y="58"/>
                  <a:pt x="87" y="52"/>
                  <a:pt x="80" y="46"/>
                </a:cubicBezTo>
                <a:cubicBezTo>
                  <a:pt x="73" y="41"/>
                  <a:pt x="64" y="36"/>
                  <a:pt x="55" y="33"/>
                </a:cubicBezTo>
                <a:cubicBezTo>
                  <a:pt x="46" y="30"/>
                  <a:pt x="37" y="28"/>
                  <a:pt x="27" y="28"/>
                </a:cubicBezTo>
                <a:cubicBezTo>
                  <a:pt x="26" y="28"/>
                  <a:pt x="26" y="28"/>
                  <a:pt x="25" y="28"/>
                </a:cubicBezTo>
                <a:cubicBezTo>
                  <a:pt x="24" y="29"/>
                  <a:pt x="24" y="30"/>
                  <a:pt x="24" y="31"/>
                </a:cubicBezTo>
                <a:cubicBezTo>
                  <a:pt x="24" y="43"/>
                  <a:pt x="24" y="43"/>
                  <a:pt x="24" y="43"/>
                </a:cubicBezTo>
                <a:cubicBezTo>
                  <a:pt x="24" y="44"/>
                  <a:pt x="24" y="44"/>
                  <a:pt x="25" y="45"/>
                </a:cubicBezTo>
                <a:cubicBezTo>
                  <a:pt x="25" y="45"/>
                  <a:pt x="26" y="46"/>
                  <a:pt x="27" y="46"/>
                </a:cubicBezTo>
                <a:cubicBezTo>
                  <a:pt x="40" y="46"/>
                  <a:pt x="52" y="50"/>
                  <a:pt x="63" y="56"/>
                </a:cubicBezTo>
                <a:cubicBezTo>
                  <a:pt x="74" y="63"/>
                  <a:pt x="82" y="72"/>
                  <a:pt x="89" y="83"/>
                </a:cubicBezTo>
                <a:cubicBezTo>
                  <a:pt x="96" y="94"/>
                  <a:pt x="99" y="106"/>
                  <a:pt x="100" y="118"/>
                </a:cubicBezTo>
                <a:cubicBezTo>
                  <a:pt x="100" y="119"/>
                  <a:pt x="100" y="120"/>
                  <a:pt x="101" y="120"/>
                </a:cubicBezTo>
                <a:cubicBezTo>
                  <a:pt x="101" y="121"/>
                  <a:pt x="102" y="121"/>
                  <a:pt x="103" y="121"/>
                </a:cubicBezTo>
                <a:cubicBezTo>
                  <a:pt x="115" y="121"/>
                  <a:pt x="115" y="121"/>
                  <a:pt x="115" y="121"/>
                </a:cubicBezTo>
                <a:cubicBezTo>
                  <a:pt x="116" y="121"/>
                  <a:pt x="116" y="121"/>
                  <a:pt x="117" y="120"/>
                </a:cubicBezTo>
                <a:cubicBezTo>
                  <a:pt x="118" y="120"/>
                  <a:pt x="118" y="119"/>
                  <a:pt x="118" y="118"/>
                </a:cubicBezTo>
                <a:close/>
                <a:moveTo>
                  <a:pt x="81" y="118"/>
                </a:moveTo>
                <a:cubicBezTo>
                  <a:pt x="81" y="103"/>
                  <a:pt x="75" y="91"/>
                  <a:pt x="65" y="81"/>
                </a:cubicBezTo>
                <a:cubicBezTo>
                  <a:pt x="54" y="70"/>
                  <a:pt x="42" y="65"/>
                  <a:pt x="27" y="64"/>
                </a:cubicBezTo>
                <a:cubicBezTo>
                  <a:pt x="26" y="64"/>
                  <a:pt x="26" y="64"/>
                  <a:pt x="25" y="65"/>
                </a:cubicBezTo>
                <a:cubicBezTo>
                  <a:pt x="24" y="65"/>
                  <a:pt x="24" y="66"/>
                  <a:pt x="24" y="67"/>
                </a:cubicBezTo>
                <a:cubicBezTo>
                  <a:pt x="24" y="79"/>
                  <a:pt x="24" y="79"/>
                  <a:pt x="24" y="79"/>
                </a:cubicBezTo>
                <a:cubicBezTo>
                  <a:pt x="24" y="80"/>
                  <a:pt x="24" y="81"/>
                  <a:pt x="25" y="81"/>
                </a:cubicBezTo>
                <a:cubicBezTo>
                  <a:pt x="25" y="82"/>
                  <a:pt x="26" y="82"/>
                  <a:pt x="27" y="82"/>
                </a:cubicBezTo>
                <a:cubicBezTo>
                  <a:pt x="37" y="83"/>
                  <a:pt x="45" y="87"/>
                  <a:pt x="52" y="94"/>
                </a:cubicBezTo>
                <a:cubicBezTo>
                  <a:pt x="59" y="100"/>
                  <a:pt x="63" y="109"/>
                  <a:pt x="63" y="118"/>
                </a:cubicBezTo>
                <a:cubicBezTo>
                  <a:pt x="63" y="119"/>
                  <a:pt x="64" y="120"/>
                  <a:pt x="64" y="121"/>
                </a:cubicBezTo>
                <a:cubicBezTo>
                  <a:pt x="65" y="121"/>
                  <a:pt x="65" y="121"/>
                  <a:pt x="66" y="121"/>
                </a:cubicBezTo>
                <a:cubicBezTo>
                  <a:pt x="78" y="121"/>
                  <a:pt x="78" y="121"/>
                  <a:pt x="78" y="121"/>
                </a:cubicBezTo>
                <a:cubicBezTo>
                  <a:pt x="79" y="121"/>
                  <a:pt x="80" y="121"/>
                  <a:pt x="81" y="120"/>
                </a:cubicBezTo>
                <a:cubicBezTo>
                  <a:pt x="81" y="120"/>
                  <a:pt x="81" y="119"/>
                  <a:pt x="81" y="118"/>
                </a:cubicBezTo>
                <a:close/>
                <a:moveTo>
                  <a:pt x="45" y="118"/>
                </a:moveTo>
                <a:cubicBezTo>
                  <a:pt x="47" y="115"/>
                  <a:pt x="48" y="113"/>
                  <a:pt x="48" y="109"/>
                </a:cubicBezTo>
                <a:cubicBezTo>
                  <a:pt x="48" y="106"/>
                  <a:pt x="47" y="103"/>
                  <a:pt x="45" y="101"/>
                </a:cubicBezTo>
                <a:cubicBezTo>
                  <a:pt x="42" y="98"/>
                  <a:pt x="39" y="97"/>
                  <a:pt x="36" y="97"/>
                </a:cubicBezTo>
                <a:cubicBezTo>
                  <a:pt x="33" y="97"/>
                  <a:pt x="30" y="98"/>
                  <a:pt x="28" y="101"/>
                </a:cubicBezTo>
                <a:cubicBezTo>
                  <a:pt x="25" y="103"/>
                  <a:pt x="24" y="106"/>
                  <a:pt x="24" y="109"/>
                </a:cubicBezTo>
                <a:cubicBezTo>
                  <a:pt x="24" y="113"/>
                  <a:pt x="25" y="115"/>
                  <a:pt x="28" y="118"/>
                </a:cubicBezTo>
                <a:cubicBezTo>
                  <a:pt x="30" y="120"/>
                  <a:pt x="33" y="121"/>
                  <a:pt x="36" y="121"/>
                </a:cubicBezTo>
                <a:cubicBezTo>
                  <a:pt x="39" y="121"/>
                  <a:pt x="42" y="120"/>
                  <a:pt x="45" y="11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97" name="Freeform 295"/>
          <p:cNvSpPr>
            <a:spLocks noEditPoints="1"/>
          </p:cNvSpPr>
          <p:nvPr/>
        </p:nvSpPr>
        <p:spPr bwMode="auto">
          <a:xfrm>
            <a:off x="5197647" y="5098505"/>
            <a:ext cx="218771" cy="221039"/>
          </a:xfrm>
          <a:custGeom>
            <a:avLst/>
            <a:gdLst>
              <a:gd name="T0" fmla="*/ 36 w 145"/>
              <a:gd name="T1" fmla="*/ 10 h 146"/>
              <a:gd name="T2" fmla="*/ 73 w 145"/>
              <a:gd name="T3" fmla="*/ 0 h 146"/>
              <a:gd name="T4" fmla="*/ 109 w 145"/>
              <a:gd name="T5" fmla="*/ 10 h 146"/>
              <a:gd name="T6" fmla="*/ 136 w 145"/>
              <a:gd name="T7" fmla="*/ 36 h 146"/>
              <a:gd name="T8" fmla="*/ 145 w 145"/>
              <a:gd name="T9" fmla="*/ 73 h 146"/>
              <a:gd name="T10" fmla="*/ 136 w 145"/>
              <a:gd name="T11" fmla="*/ 109 h 146"/>
              <a:gd name="T12" fmla="*/ 109 w 145"/>
              <a:gd name="T13" fmla="*/ 136 h 146"/>
              <a:gd name="T14" fmla="*/ 73 w 145"/>
              <a:gd name="T15" fmla="*/ 146 h 146"/>
              <a:gd name="T16" fmla="*/ 36 w 145"/>
              <a:gd name="T17" fmla="*/ 136 h 146"/>
              <a:gd name="T18" fmla="*/ 10 w 145"/>
              <a:gd name="T19" fmla="*/ 109 h 146"/>
              <a:gd name="T20" fmla="*/ 0 w 145"/>
              <a:gd name="T21" fmla="*/ 73 h 146"/>
              <a:gd name="T22" fmla="*/ 10 w 145"/>
              <a:gd name="T23" fmla="*/ 36 h 146"/>
              <a:gd name="T24" fmla="*/ 36 w 145"/>
              <a:gd name="T25" fmla="*/ 10 h 146"/>
              <a:gd name="T26" fmla="*/ 109 w 145"/>
              <a:gd name="T27" fmla="*/ 78 h 146"/>
              <a:gd name="T28" fmla="*/ 112 w 145"/>
              <a:gd name="T29" fmla="*/ 73 h 146"/>
              <a:gd name="T30" fmla="*/ 109 w 145"/>
              <a:gd name="T31" fmla="*/ 68 h 146"/>
              <a:gd name="T32" fmla="*/ 58 w 145"/>
              <a:gd name="T33" fmla="*/ 37 h 146"/>
              <a:gd name="T34" fmla="*/ 52 w 145"/>
              <a:gd name="T35" fmla="*/ 37 h 146"/>
              <a:gd name="T36" fmla="*/ 49 w 145"/>
              <a:gd name="T37" fmla="*/ 43 h 146"/>
              <a:gd name="T38" fmla="*/ 49 w 145"/>
              <a:gd name="T39" fmla="*/ 103 h 146"/>
              <a:gd name="T40" fmla="*/ 52 w 145"/>
              <a:gd name="T41" fmla="*/ 108 h 146"/>
              <a:gd name="T42" fmla="*/ 55 w 145"/>
              <a:gd name="T43" fmla="*/ 109 h 146"/>
              <a:gd name="T44" fmla="*/ 58 w 145"/>
              <a:gd name="T45" fmla="*/ 108 h 146"/>
              <a:gd name="T46" fmla="*/ 109 w 145"/>
              <a:gd name="T47" fmla="*/ 7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46">
                <a:moveTo>
                  <a:pt x="36" y="10"/>
                </a:moveTo>
                <a:cubicBezTo>
                  <a:pt x="47" y="4"/>
                  <a:pt x="60" y="0"/>
                  <a:pt x="73" y="0"/>
                </a:cubicBezTo>
                <a:cubicBezTo>
                  <a:pt x="86" y="0"/>
                  <a:pt x="98" y="4"/>
                  <a:pt x="109" y="10"/>
                </a:cubicBezTo>
                <a:cubicBezTo>
                  <a:pt x="120" y="17"/>
                  <a:pt x="129" y="25"/>
                  <a:pt x="136" y="36"/>
                </a:cubicBezTo>
                <a:cubicBezTo>
                  <a:pt x="142" y="48"/>
                  <a:pt x="145" y="60"/>
                  <a:pt x="145" y="73"/>
                </a:cubicBezTo>
                <a:cubicBezTo>
                  <a:pt x="145" y="86"/>
                  <a:pt x="142" y="98"/>
                  <a:pt x="136" y="109"/>
                </a:cubicBezTo>
                <a:cubicBezTo>
                  <a:pt x="129" y="120"/>
                  <a:pt x="120" y="129"/>
                  <a:pt x="109" y="136"/>
                </a:cubicBezTo>
                <a:cubicBezTo>
                  <a:pt x="98" y="142"/>
                  <a:pt x="86" y="146"/>
                  <a:pt x="73" y="146"/>
                </a:cubicBezTo>
                <a:cubicBezTo>
                  <a:pt x="60" y="146"/>
                  <a:pt x="47" y="142"/>
                  <a:pt x="36" y="136"/>
                </a:cubicBezTo>
                <a:cubicBezTo>
                  <a:pt x="25" y="129"/>
                  <a:pt x="16" y="120"/>
                  <a:pt x="10" y="109"/>
                </a:cubicBezTo>
                <a:cubicBezTo>
                  <a:pt x="3" y="98"/>
                  <a:pt x="0" y="86"/>
                  <a:pt x="0" y="73"/>
                </a:cubicBezTo>
                <a:cubicBezTo>
                  <a:pt x="0" y="60"/>
                  <a:pt x="3" y="48"/>
                  <a:pt x="10" y="36"/>
                </a:cubicBezTo>
                <a:cubicBezTo>
                  <a:pt x="16" y="25"/>
                  <a:pt x="25" y="17"/>
                  <a:pt x="36" y="10"/>
                </a:cubicBezTo>
                <a:close/>
                <a:moveTo>
                  <a:pt x="109" y="78"/>
                </a:moveTo>
                <a:cubicBezTo>
                  <a:pt x="111" y="77"/>
                  <a:pt x="112" y="75"/>
                  <a:pt x="112" y="73"/>
                </a:cubicBezTo>
                <a:cubicBezTo>
                  <a:pt x="112" y="71"/>
                  <a:pt x="111" y="69"/>
                  <a:pt x="109" y="68"/>
                </a:cubicBezTo>
                <a:cubicBezTo>
                  <a:pt x="58" y="37"/>
                  <a:pt x="58" y="37"/>
                  <a:pt x="58" y="37"/>
                </a:cubicBezTo>
                <a:cubicBezTo>
                  <a:pt x="56" y="36"/>
                  <a:pt x="54" y="36"/>
                  <a:pt x="52" y="37"/>
                </a:cubicBezTo>
                <a:cubicBezTo>
                  <a:pt x="50" y="39"/>
                  <a:pt x="49" y="40"/>
                  <a:pt x="49" y="43"/>
                </a:cubicBezTo>
                <a:cubicBezTo>
                  <a:pt x="49" y="103"/>
                  <a:pt x="49" y="103"/>
                  <a:pt x="49" y="103"/>
                </a:cubicBezTo>
                <a:cubicBezTo>
                  <a:pt x="49" y="106"/>
                  <a:pt x="50" y="107"/>
                  <a:pt x="52" y="108"/>
                </a:cubicBezTo>
                <a:cubicBezTo>
                  <a:pt x="53" y="109"/>
                  <a:pt x="54" y="109"/>
                  <a:pt x="55" y="109"/>
                </a:cubicBezTo>
                <a:cubicBezTo>
                  <a:pt x="56" y="109"/>
                  <a:pt x="57" y="109"/>
                  <a:pt x="58" y="108"/>
                </a:cubicBezTo>
                <a:lnTo>
                  <a:pt x="109" y="78"/>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98" name="Freeform 296"/>
          <p:cNvSpPr>
            <a:spLocks noEditPoints="1"/>
          </p:cNvSpPr>
          <p:nvPr/>
        </p:nvSpPr>
        <p:spPr bwMode="auto">
          <a:xfrm>
            <a:off x="5491620" y="5087113"/>
            <a:ext cx="239283" cy="243826"/>
          </a:xfrm>
          <a:custGeom>
            <a:avLst/>
            <a:gdLst>
              <a:gd name="T0" fmla="*/ 155 w 159"/>
              <a:gd name="T1" fmla="*/ 70 h 160"/>
              <a:gd name="T2" fmla="*/ 70 w 159"/>
              <a:gd name="T3" fmla="*/ 156 h 160"/>
              <a:gd name="T4" fmla="*/ 61 w 159"/>
              <a:gd name="T5" fmla="*/ 160 h 160"/>
              <a:gd name="T6" fmla="*/ 53 w 159"/>
              <a:gd name="T7" fmla="*/ 156 h 160"/>
              <a:gd name="T8" fmla="*/ 41 w 159"/>
              <a:gd name="T9" fmla="*/ 144 h 160"/>
              <a:gd name="T10" fmla="*/ 46 w 159"/>
              <a:gd name="T11" fmla="*/ 131 h 160"/>
              <a:gd name="T12" fmla="*/ 41 w 159"/>
              <a:gd name="T13" fmla="*/ 118 h 160"/>
              <a:gd name="T14" fmla="*/ 28 w 159"/>
              <a:gd name="T15" fmla="*/ 113 h 160"/>
              <a:gd name="T16" fmla="*/ 15 w 159"/>
              <a:gd name="T17" fmla="*/ 118 h 160"/>
              <a:gd name="T18" fmla="*/ 3 w 159"/>
              <a:gd name="T19" fmla="*/ 107 h 160"/>
              <a:gd name="T20" fmla="*/ 0 w 159"/>
              <a:gd name="T21" fmla="*/ 98 h 160"/>
              <a:gd name="T22" fmla="*/ 3 w 159"/>
              <a:gd name="T23" fmla="*/ 89 h 160"/>
              <a:gd name="T24" fmla="*/ 89 w 159"/>
              <a:gd name="T25" fmla="*/ 4 h 160"/>
              <a:gd name="T26" fmla="*/ 97 w 159"/>
              <a:gd name="T27" fmla="*/ 0 h 160"/>
              <a:gd name="T28" fmla="*/ 106 w 159"/>
              <a:gd name="T29" fmla="*/ 4 h 160"/>
              <a:gd name="T30" fmla="*/ 118 w 159"/>
              <a:gd name="T31" fmla="*/ 16 h 160"/>
              <a:gd name="T32" fmla="*/ 112 w 159"/>
              <a:gd name="T33" fmla="*/ 28 h 160"/>
              <a:gd name="T34" fmla="*/ 118 w 159"/>
              <a:gd name="T35" fmla="*/ 41 h 160"/>
              <a:gd name="T36" fmla="*/ 131 w 159"/>
              <a:gd name="T37" fmla="*/ 47 h 160"/>
              <a:gd name="T38" fmla="*/ 143 w 159"/>
              <a:gd name="T39" fmla="*/ 41 h 160"/>
              <a:gd name="T40" fmla="*/ 155 w 159"/>
              <a:gd name="T41" fmla="*/ 53 h 160"/>
              <a:gd name="T42" fmla="*/ 159 w 159"/>
              <a:gd name="T43" fmla="*/ 62 h 160"/>
              <a:gd name="T44" fmla="*/ 155 w 159"/>
              <a:gd name="T45" fmla="*/ 70 h 160"/>
              <a:gd name="T46" fmla="*/ 71 w 159"/>
              <a:gd name="T47" fmla="*/ 131 h 160"/>
              <a:gd name="T48" fmla="*/ 130 w 159"/>
              <a:gd name="T49" fmla="*/ 72 h 160"/>
              <a:gd name="T50" fmla="*/ 132 w 159"/>
              <a:gd name="T51" fmla="*/ 68 h 160"/>
              <a:gd name="T52" fmla="*/ 130 w 159"/>
              <a:gd name="T53" fmla="*/ 64 h 160"/>
              <a:gd name="T54" fmla="*/ 96 w 159"/>
              <a:gd name="T55" fmla="*/ 29 h 160"/>
              <a:gd name="T56" fmla="*/ 91 w 159"/>
              <a:gd name="T57" fmla="*/ 28 h 160"/>
              <a:gd name="T58" fmla="*/ 87 w 159"/>
              <a:gd name="T59" fmla="*/ 29 h 160"/>
              <a:gd name="T60" fmla="*/ 29 w 159"/>
              <a:gd name="T61" fmla="*/ 88 h 160"/>
              <a:gd name="T62" fmla="*/ 27 w 159"/>
              <a:gd name="T63" fmla="*/ 92 h 160"/>
              <a:gd name="T64" fmla="*/ 29 w 159"/>
              <a:gd name="T65" fmla="*/ 96 h 160"/>
              <a:gd name="T66" fmla="*/ 63 w 159"/>
              <a:gd name="T67" fmla="*/ 131 h 160"/>
              <a:gd name="T68" fmla="*/ 67 w 159"/>
              <a:gd name="T69" fmla="*/ 132 h 160"/>
              <a:gd name="T70" fmla="*/ 71 w 159"/>
              <a:gd name="T71" fmla="*/ 131 h 160"/>
              <a:gd name="T72" fmla="*/ 91 w 159"/>
              <a:gd name="T73" fmla="*/ 38 h 160"/>
              <a:gd name="T74" fmla="*/ 121 w 159"/>
              <a:gd name="T75" fmla="*/ 68 h 160"/>
              <a:gd name="T76" fmla="*/ 67 w 159"/>
              <a:gd name="T77" fmla="*/ 122 h 160"/>
              <a:gd name="T78" fmla="*/ 37 w 159"/>
              <a:gd name="T79" fmla="*/ 92 h 160"/>
              <a:gd name="T80" fmla="*/ 91 w 159"/>
              <a:gd name="T81" fmla="*/ 3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9" h="160">
                <a:moveTo>
                  <a:pt x="155" y="70"/>
                </a:moveTo>
                <a:cubicBezTo>
                  <a:pt x="70" y="156"/>
                  <a:pt x="70" y="156"/>
                  <a:pt x="70" y="156"/>
                </a:cubicBezTo>
                <a:cubicBezTo>
                  <a:pt x="67" y="158"/>
                  <a:pt x="64" y="160"/>
                  <a:pt x="61" y="160"/>
                </a:cubicBezTo>
                <a:cubicBezTo>
                  <a:pt x="58" y="160"/>
                  <a:pt x="55" y="158"/>
                  <a:pt x="53" y="156"/>
                </a:cubicBezTo>
                <a:cubicBezTo>
                  <a:pt x="41" y="144"/>
                  <a:pt x="41" y="144"/>
                  <a:pt x="41" y="144"/>
                </a:cubicBezTo>
                <a:cubicBezTo>
                  <a:pt x="44" y="141"/>
                  <a:pt x="46" y="136"/>
                  <a:pt x="46" y="131"/>
                </a:cubicBezTo>
                <a:cubicBezTo>
                  <a:pt x="46" y="126"/>
                  <a:pt x="44" y="122"/>
                  <a:pt x="41" y="118"/>
                </a:cubicBezTo>
                <a:cubicBezTo>
                  <a:pt x="37" y="115"/>
                  <a:pt x="33" y="113"/>
                  <a:pt x="28" y="113"/>
                </a:cubicBezTo>
                <a:cubicBezTo>
                  <a:pt x="23" y="113"/>
                  <a:pt x="18" y="115"/>
                  <a:pt x="15" y="118"/>
                </a:cubicBezTo>
                <a:cubicBezTo>
                  <a:pt x="3" y="107"/>
                  <a:pt x="3" y="107"/>
                  <a:pt x="3" y="107"/>
                </a:cubicBezTo>
                <a:cubicBezTo>
                  <a:pt x="1" y="104"/>
                  <a:pt x="0" y="101"/>
                  <a:pt x="0" y="98"/>
                </a:cubicBezTo>
                <a:cubicBezTo>
                  <a:pt x="0" y="95"/>
                  <a:pt x="1" y="92"/>
                  <a:pt x="3" y="89"/>
                </a:cubicBezTo>
                <a:cubicBezTo>
                  <a:pt x="89" y="4"/>
                  <a:pt x="89" y="4"/>
                  <a:pt x="89" y="4"/>
                </a:cubicBezTo>
                <a:cubicBezTo>
                  <a:pt x="91" y="1"/>
                  <a:pt x="94" y="0"/>
                  <a:pt x="97" y="0"/>
                </a:cubicBezTo>
                <a:cubicBezTo>
                  <a:pt x="101" y="0"/>
                  <a:pt x="104" y="1"/>
                  <a:pt x="106" y="4"/>
                </a:cubicBezTo>
                <a:cubicBezTo>
                  <a:pt x="118" y="16"/>
                  <a:pt x="118" y="16"/>
                  <a:pt x="118" y="16"/>
                </a:cubicBezTo>
                <a:cubicBezTo>
                  <a:pt x="114" y="19"/>
                  <a:pt x="112" y="23"/>
                  <a:pt x="112" y="28"/>
                </a:cubicBezTo>
                <a:cubicBezTo>
                  <a:pt x="112" y="34"/>
                  <a:pt x="114" y="38"/>
                  <a:pt x="118" y="41"/>
                </a:cubicBezTo>
                <a:cubicBezTo>
                  <a:pt x="121" y="45"/>
                  <a:pt x="126" y="47"/>
                  <a:pt x="131" y="47"/>
                </a:cubicBezTo>
                <a:cubicBezTo>
                  <a:pt x="136" y="47"/>
                  <a:pt x="140" y="45"/>
                  <a:pt x="143" y="41"/>
                </a:cubicBezTo>
                <a:cubicBezTo>
                  <a:pt x="155" y="53"/>
                  <a:pt x="155" y="53"/>
                  <a:pt x="155" y="53"/>
                </a:cubicBezTo>
                <a:cubicBezTo>
                  <a:pt x="158" y="55"/>
                  <a:pt x="159" y="58"/>
                  <a:pt x="159" y="62"/>
                </a:cubicBezTo>
                <a:cubicBezTo>
                  <a:pt x="159" y="65"/>
                  <a:pt x="158" y="68"/>
                  <a:pt x="155" y="70"/>
                </a:cubicBezTo>
                <a:close/>
                <a:moveTo>
                  <a:pt x="71" y="131"/>
                </a:moveTo>
                <a:cubicBezTo>
                  <a:pt x="130" y="72"/>
                  <a:pt x="130" y="72"/>
                  <a:pt x="130" y="72"/>
                </a:cubicBezTo>
                <a:cubicBezTo>
                  <a:pt x="131" y="71"/>
                  <a:pt x="132" y="69"/>
                  <a:pt x="132" y="68"/>
                </a:cubicBezTo>
                <a:cubicBezTo>
                  <a:pt x="132" y="66"/>
                  <a:pt x="131" y="65"/>
                  <a:pt x="130" y="64"/>
                </a:cubicBezTo>
                <a:cubicBezTo>
                  <a:pt x="96" y="29"/>
                  <a:pt x="96" y="29"/>
                  <a:pt x="96" y="29"/>
                </a:cubicBezTo>
                <a:cubicBezTo>
                  <a:pt x="94" y="28"/>
                  <a:pt x="93" y="28"/>
                  <a:pt x="91" y="28"/>
                </a:cubicBezTo>
                <a:cubicBezTo>
                  <a:pt x="90" y="28"/>
                  <a:pt x="88" y="28"/>
                  <a:pt x="87" y="29"/>
                </a:cubicBezTo>
                <a:cubicBezTo>
                  <a:pt x="29" y="88"/>
                  <a:pt x="29" y="88"/>
                  <a:pt x="29" y="88"/>
                </a:cubicBezTo>
                <a:cubicBezTo>
                  <a:pt x="27" y="89"/>
                  <a:pt x="27" y="90"/>
                  <a:pt x="27" y="92"/>
                </a:cubicBezTo>
                <a:cubicBezTo>
                  <a:pt x="27" y="94"/>
                  <a:pt x="27" y="95"/>
                  <a:pt x="29" y="96"/>
                </a:cubicBezTo>
                <a:cubicBezTo>
                  <a:pt x="63" y="131"/>
                  <a:pt x="63" y="131"/>
                  <a:pt x="63" y="131"/>
                </a:cubicBezTo>
                <a:cubicBezTo>
                  <a:pt x="64" y="132"/>
                  <a:pt x="65" y="132"/>
                  <a:pt x="67" y="132"/>
                </a:cubicBezTo>
                <a:cubicBezTo>
                  <a:pt x="69" y="132"/>
                  <a:pt x="70" y="132"/>
                  <a:pt x="71" y="131"/>
                </a:cubicBezTo>
                <a:close/>
                <a:moveTo>
                  <a:pt x="91" y="38"/>
                </a:moveTo>
                <a:cubicBezTo>
                  <a:pt x="121" y="68"/>
                  <a:pt x="121" y="68"/>
                  <a:pt x="121" y="68"/>
                </a:cubicBezTo>
                <a:cubicBezTo>
                  <a:pt x="67" y="122"/>
                  <a:pt x="67" y="122"/>
                  <a:pt x="67" y="122"/>
                </a:cubicBezTo>
                <a:cubicBezTo>
                  <a:pt x="37" y="92"/>
                  <a:pt x="37" y="92"/>
                  <a:pt x="37" y="92"/>
                </a:cubicBezTo>
                <a:lnTo>
                  <a:pt x="91" y="38"/>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99" name="Freeform 297"/>
          <p:cNvSpPr>
            <a:spLocks noEditPoints="1"/>
          </p:cNvSpPr>
          <p:nvPr/>
        </p:nvSpPr>
        <p:spPr bwMode="auto">
          <a:xfrm>
            <a:off x="5803828" y="5098505"/>
            <a:ext cx="218771" cy="221039"/>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121 w 145"/>
              <a:gd name="T27" fmla="*/ 79 h 146"/>
              <a:gd name="T28" fmla="*/ 121 w 145"/>
              <a:gd name="T29" fmla="*/ 67 h 146"/>
              <a:gd name="T30" fmla="*/ 119 w 145"/>
              <a:gd name="T31" fmla="*/ 63 h 146"/>
              <a:gd name="T32" fmla="*/ 115 w 145"/>
              <a:gd name="T33" fmla="*/ 61 h 146"/>
              <a:gd name="T34" fmla="*/ 30 w 145"/>
              <a:gd name="T35" fmla="*/ 61 h 146"/>
              <a:gd name="T36" fmla="*/ 26 w 145"/>
              <a:gd name="T37" fmla="*/ 63 h 146"/>
              <a:gd name="T38" fmla="*/ 24 w 145"/>
              <a:gd name="T39" fmla="*/ 67 h 146"/>
              <a:gd name="T40" fmla="*/ 24 w 145"/>
              <a:gd name="T41" fmla="*/ 79 h 146"/>
              <a:gd name="T42" fmla="*/ 26 w 145"/>
              <a:gd name="T43" fmla="*/ 83 h 146"/>
              <a:gd name="T44" fmla="*/ 30 w 145"/>
              <a:gd name="T45" fmla="*/ 85 h 146"/>
              <a:gd name="T46" fmla="*/ 115 w 145"/>
              <a:gd name="T47" fmla="*/ 85 h 146"/>
              <a:gd name="T48" fmla="*/ 119 w 145"/>
              <a:gd name="T49" fmla="*/ 83 h 146"/>
              <a:gd name="T50" fmla="*/ 121 w 145"/>
              <a:gd name="T51"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46">
                <a:moveTo>
                  <a:pt x="145" y="28"/>
                </a:moveTo>
                <a:cubicBezTo>
                  <a:pt x="145" y="118"/>
                  <a:pt x="145" y="118"/>
                  <a:pt x="145" y="118"/>
                </a:cubicBezTo>
                <a:cubicBezTo>
                  <a:pt x="145" y="126"/>
                  <a:pt x="143" y="132"/>
                  <a:pt x="137" y="138"/>
                </a:cubicBezTo>
                <a:cubicBezTo>
                  <a:pt x="132" y="143"/>
                  <a:pt x="125" y="146"/>
                  <a:pt x="118"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5" y="0"/>
                  <a:pt x="132" y="3"/>
                  <a:pt x="137" y="8"/>
                </a:cubicBezTo>
                <a:cubicBezTo>
                  <a:pt x="143" y="14"/>
                  <a:pt x="145" y="20"/>
                  <a:pt x="145" y="28"/>
                </a:cubicBezTo>
                <a:close/>
                <a:moveTo>
                  <a:pt x="121" y="79"/>
                </a:moveTo>
                <a:cubicBezTo>
                  <a:pt x="121" y="67"/>
                  <a:pt x="121" y="67"/>
                  <a:pt x="121" y="67"/>
                </a:cubicBezTo>
                <a:cubicBezTo>
                  <a:pt x="121" y="65"/>
                  <a:pt x="120" y="64"/>
                  <a:pt x="119" y="63"/>
                </a:cubicBezTo>
                <a:cubicBezTo>
                  <a:pt x="118" y="61"/>
                  <a:pt x="117" y="61"/>
                  <a:pt x="115" y="61"/>
                </a:cubicBezTo>
                <a:cubicBezTo>
                  <a:pt x="30" y="61"/>
                  <a:pt x="30" y="61"/>
                  <a:pt x="30" y="61"/>
                </a:cubicBezTo>
                <a:cubicBezTo>
                  <a:pt x="29" y="61"/>
                  <a:pt x="27" y="61"/>
                  <a:pt x="26" y="63"/>
                </a:cubicBezTo>
                <a:cubicBezTo>
                  <a:pt x="25" y="64"/>
                  <a:pt x="24" y="65"/>
                  <a:pt x="24" y="67"/>
                </a:cubicBezTo>
                <a:cubicBezTo>
                  <a:pt x="24" y="79"/>
                  <a:pt x="24" y="79"/>
                  <a:pt x="24" y="79"/>
                </a:cubicBezTo>
                <a:cubicBezTo>
                  <a:pt x="24" y="81"/>
                  <a:pt x="25" y="82"/>
                  <a:pt x="26" y="83"/>
                </a:cubicBezTo>
                <a:cubicBezTo>
                  <a:pt x="27" y="84"/>
                  <a:pt x="29" y="85"/>
                  <a:pt x="30" y="85"/>
                </a:cubicBezTo>
                <a:cubicBezTo>
                  <a:pt x="115" y="85"/>
                  <a:pt x="115" y="85"/>
                  <a:pt x="115" y="85"/>
                </a:cubicBezTo>
                <a:cubicBezTo>
                  <a:pt x="117" y="85"/>
                  <a:pt x="118" y="84"/>
                  <a:pt x="119" y="83"/>
                </a:cubicBezTo>
                <a:cubicBezTo>
                  <a:pt x="120" y="82"/>
                  <a:pt x="121" y="81"/>
                  <a:pt x="121" y="7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00" name="Freeform 298"/>
          <p:cNvSpPr>
            <a:spLocks noEditPoints="1"/>
          </p:cNvSpPr>
          <p:nvPr/>
        </p:nvSpPr>
        <p:spPr bwMode="auto">
          <a:xfrm>
            <a:off x="6088684" y="5098505"/>
            <a:ext cx="200541" cy="200530"/>
          </a:xfrm>
          <a:custGeom>
            <a:avLst/>
            <a:gdLst>
              <a:gd name="T0" fmla="*/ 133 w 133"/>
              <a:gd name="T1" fmla="*/ 28 h 133"/>
              <a:gd name="T2" fmla="*/ 133 w 133"/>
              <a:gd name="T3" fmla="*/ 106 h 133"/>
              <a:gd name="T4" fmla="*/ 125 w 133"/>
              <a:gd name="T5" fmla="*/ 125 h 133"/>
              <a:gd name="T6" fmla="*/ 106 w 133"/>
              <a:gd name="T7" fmla="*/ 133 h 133"/>
              <a:gd name="T8" fmla="*/ 28 w 133"/>
              <a:gd name="T9" fmla="*/ 133 h 133"/>
              <a:gd name="T10" fmla="*/ 8 w 133"/>
              <a:gd name="T11" fmla="*/ 125 h 133"/>
              <a:gd name="T12" fmla="*/ 0 w 133"/>
              <a:gd name="T13" fmla="*/ 106 h 133"/>
              <a:gd name="T14" fmla="*/ 0 w 133"/>
              <a:gd name="T15" fmla="*/ 28 h 133"/>
              <a:gd name="T16" fmla="*/ 8 w 133"/>
              <a:gd name="T17" fmla="*/ 8 h 133"/>
              <a:gd name="T18" fmla="*/ 28 w 133"/>
              <a:gd name="T19" fmla="*/ 0 h 133"/>
              <a:gd name="T20" fmla="*/ 106 w 133"/>
              <a:gd name="T21" fmla="*/ 0 h 133"/>
              <a:gd name="T22" fmla="*/ 125 w 133"/>
              <a:gd name="T23" fmla="*/ 8 h 133"/>
              <a:gd name="T24" fmla="*/ 133 w 133"/>
              <a:gd name="T25" fmla="*/ 28 h 133"/>
              <a:gd name="T26" fmla="*/ 121 w 133"/>
              <a:gd name="T27" fmla="*/ 106 h 133"/>
              <a:gd name="T28" fmla="*/ 121 w 133"/>
              <a:gd name="T29" fmla="*/ 28 h 133"/>
              <a:gd name="T30" fmla="*/ 117 w 133"/>
              <a:gd name="T31" fmla="*/ 17 h 133"/>
              <a:gd name="T32" fmla="*/ 106 w 133"/>
              <a:gd name="T33" fmla="*/ 12 h 133"/>
              <a:gd name="T34" fmla="*/ 28 w 133"/>
              <a:gd name="T35" fmla="*/ 12 h 133"/>
              <a:gd name="T36" fmla="*/ 17 w 133"/>
              <a:gd name="T37" fmla="*/ 17 h 133"/>
              <a:gd name="T38" fmla="*/ 12 w 133"/>
              <a:gd name="T39" fmla="*/ 28 h 133"/>
              <a:gd name="T40" fmla="*/ 12 w 133"/>
              <a:gd name="T41" fmla="*/ 106 h 133"/>
              <a:gd name="T42" fmla="*/ 17 w 133"/>
              <a:gd name="T43" fmla="*/ 117 h 133"/>
              <a:gd name="T44" fmla="*/ 28 w 133"/>
              <a:gd name="T45" fmla="*/ 121 h 133"/>
              <a:gd name="T46" fmla="*/ 106 w 133"/>
              <a:gd name="T47" fmla="*/ 121 h 133"/>
              <a:gd name="T48" fmla="*/ 117 w 133"/>
              <a:gd name="T49" fmla="*/ 117 h 133"/>
              <a:gd name="T50" fmla="*/ 121 w 133"/>
              <a:gd name="T51" fmla="*/ 106 h 133"/>
              <a:gd name="T52" fmla="*/ 109 w 133"/>
              <a:gd name="T53" fmla="*/ 64 h 133"/>
              <a:gd name="T54" fmla="*/ 109 w 133"/>
              <a:gd name="T55" fmla="*/ 70 h 133"/>
              <a:gd name="T56" fmla="*/ 108 w 133"/>
              <a:gd name="T57" fmla="*/ 72 h 133"/>
              <a:gd name="T58" fmla="*/ 106 w 133"/>
              <a:gd name="T59" fmla="*/ 73 h 133"/>
              <a:gd name="T60" fmla="*/ 28 w 133"/>
              <a:gd name="T61" fmla="*/ 73 h 133"/>
              <a:gd name="T62" fmla="*/ 25 w 133"/>
              <a:gd name="T63" fmla="*/ 72 h 133"/>
              <a:gd name="T64" fmla="*/ 24 w 133"/>
              <a:gd name="T65" fmla="*/ 70 h 133"/>
              <a:gd name="T66" fmla="*/ 24 w 133"/>
              <a:gd name="T67" fmla="*/ 64 h 133"/>
              <a:gd name="T68" fmla="*/ 25 w 133"/>
              <a:gd name="T69" fmla="*/ 62 h 133"/>
              <a:gd name="T70" fmla="*/ 28 w 133"/>
              <a:gd name="T71" fmla="*/ 61 h 133"/>
              <a:gd name="T72" fmla="*/ 106 w 133"/>
              <a:gd name="T73" fmla="*/ 61 h 133"/>
              <a:gd name="T74" fmla="*/ 108 w 133"/>
              <a:gd name="T75" fmla="*/ 62 h 133"/>
              <a:gd name="T76" fmla="*/ 109 w 133"/>
              <a:gd name="T77" fmla="*/ 6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3" h="133">
                <a:moveTo>
                  <a:pt x="133" y="28"/>
                </a:moveTo>
                <a:cubicBezTo>
                  <a:pt x="133" y="106"/>
                  <a:pt x="133" y="106"/>
                  <a:pt x="133" y="106"/>
                </a:cubicBezTo>
                <a:cubicBezTo>
                  <a:pt x="133" y="114"/>
                  <a:pt x="131" y="120"/>
                  <a:pt x="125" y="125"/>
                </a:cubicBezTo>
                <a:cubicBezTo>
                  <a:pt x="120" y="131"/>
                  <a:pt x="114" y="133"/>
                  <a:pt x="106" y="133"/>
                </a:cubicBezTo>
                <a:cubicBezTo>
                  <a:pt x="28" y="133"/>
                  <a:pt x="28" y="133"/>
                  <a:pt x="28" y="133"/>
                </a:cubicBezTo>
                <a:cubicBezTo>
                  <a:pt x="20" y="133"/>
                  <a:pt x="14" y="131"/>
                  <a:pt x="8" y="125"/>
                </a:cubicBezTo>
                <a:cubicBezTo>
                  <a:pt x="3" y="120"/>
                  <a:pt x="0" y="114"/>
                  <a:pt x="0" y="106"/>
                </a:cubicBezTo>
                <a:cubicBezTo>
                  <a:pt x="0" y="28"/>
                  <a:pt x="0" y="28"/>
                  <a:pt x="0" y="28"/>
                </a:cubicBezTo>
                <a:cubicBezTo>
                  <a:pt x="0" y="20"/>
                  <a:pt x="3" y="14"/>
                  <a:pt x="8" y="8"/>
                </a:cubicBezTo>
                <a:cubicBezTo>
                  <a:pt x="14" y="3"/>
                  <a:pt x="20" y="0"/>
                  <a:pt x="28" y="0"/>
                </a:cubicBezTo>
                <a:cubicBezTo>
                  <a:pt x="106" y="0"/>
                  <a:pt x="106" y="0"/>
                  <a:pt x="106" y="0"/>
                </a:cubicBezTo>
                <a:cubicBezTo>
                  <a:pt x="114" y="0"/>
                  <a:pt x="120" y="3"/>
                  <a:pt x="125" y="8"/>
                </a:cubicBezTo>
                <a:cubicBezTo>
                  <a:pt x="131" y="14"/>
                  <a:pt x="133" y="20"/>
                  <a:pt x="133" y="28"/>
                </a:cubicBezTo>
                <a:close/>
                <a:moveTo>
                  <a:pt x="121" y="106"/>
                </a:moveTo>
                <a:cubicBezTo>
                  <a:pt x="121" y="28"/>
                  <a:pt x="121" y="28"/>
                  <a:pt x="121" y="28"/>
                </a:cubicBezTo>
                <a:cubicBezTo>
                  <a:pt x="121" y="23"/>
                  <a:pt x="120" y="20"/>
                  <a:pt x="117" y="17"/>
                </a:cubicBezTo>
                <a:cubicBezTo>
                  <a:pt x="114" y="14"/>
                  <a:pt x="110" y="12"/>
                  <a:pt x="106" y="12"/>
                </a:cubicBezTo>
                <a:cubicBezTo>
                  <a:pt x="28" y="12"/>
                  <a:pt x="28" y="12"/>
                  <a:pt x="28" y="12"/>
                </a:cubicBezTo>
                <a:cubicBezTo>
                  <a:pt x="23" y="12"/>
                  <a:pt x="20" y="14"/>
                  <a:pt x="17" y="17"/>
                </a:cubicBezTo>
                <a:cubicBezTo>
                  <a:pt x="14" y="20"/>
                  <a:pt x="12" y="23"/>
                  <a:pt x="12" y="28"/>
                </a:cubicBezTo>
                <a:cubicBezTo>
                  <a:pt x="12" y="106"/>
                  <a:pt x="12" y="106"/>
                  <a:pt x="12" y="106"/>
                </a:cubicBezTo>
                <a:cubicBezTo>
                  <a:pt x="12" y="110"/>
                  <a:pt x="14" y="114"/>
                  <a:pt x="17" y="117"/>
                </a:cubicBezTo>
                <a:cubicBezTo>
                  <a:pt x="20" y="120"/>
                  <a:pt x="23" y="121"/>
                  <a:pt x="28" y="121"/>
                </a:cubicBezTo>
                <a:cubicBezTo>
                  <a:pt x="106" y="121"/>
                  <a:pt x="106" y="121"/>
                  <a:pt x="106" y="121"/>
                </a:cubicBezTo>
                <a:cubicBezTo>
                  <a:pt x="110" y="121"/>
                  <a:pt x="114" y="120"/>
                  <a:pt x="117" y="117"/>
                </a:cubicBezTo>
                <a:cubicBezTo>
                  <a:pt x="120" y="114"/>
                  <a:pt x="121" y="110"/>
                  <a:pt x="121" y="106"/>
                </a:cubicBezTo>
                <a:close/>
                <a:moveTo>
                  <a:pt x="109" y="64"/>
                </a:moveTo>
                <a:cubicBezTo>
                  <a:pt x="109" y="70"/>
                  <a:pt x="109" y="70"/>
                  <a:pt x="109" y="70"/>
                </a:cubicBezTo>
                <a:cubicBezTo>
                  <a:pt x="109" y="71"/>
                  <a:pt x="109" y="72"/>
                  <a:pt x="108" y="72"/>
                </a:cubicBezTo>
                <a:cubicBezTo>
                  <a:pt x="108" y="73"/>
                  <a:pt x="107" y="73"/>
                  <a:pt x="106" y="73"/>
                </a:cubicBezTo>
                <a:cubicBezTo>
                  <a:pt x="28" y="73"/>
                  <a:pt x="28" y="73"/>
                  <a:pt x="28" y="73"/>
                </a:cubicBezTo>
                <a:cubicBezTo>
                  <a:pt x="27" y="73"/>
                  <a:pt x="26" y="73"/>
                  <a:pt x="25" y="72"/>
                </a:cubicBezTo>
                <a:cubicBezTo>
                  <a:pt x="25" y="72"/>
                  <a:pt x="24" y="71"/>
                  <a:pt x="24" y="70"/>
                </a:cubicBezTo>
                <a:cubicBezTo>
                  <a:pt x="24" y="64"/>
                  <a:pt x="24" y="64"/>
                  <a:pt x="24" y="64"/>
                </a:cubicBezTo>
                <a:cubicBezTo>
                  <a:pt x="24" y="63"/>
                  <a:pt x="25" y="62"/>
                  <a:pt x="25" y="62"/>
                </a:cubicBezTo>
                <a:cubicBezTo>
                  <a:pt x="26" y="61"/>
                  <a:pt x="27" y="61"/>
                  <a:pt x="28" y="61"/>
                </a:cubicBezTo>
                <a:cubicBezTo>
                  <a:pt x="106" y="61"/>
                  <a:pt x="106" y="61"/>
                  <a:pt x="106" y="61"/>
                </a:cubicBezTo>
                <a:cubicBezTo>
                  <a:pt x="107" y="61"/>
                  <a:pt x="108" y="61"/>
                  <a:pt x="108" y="62"/>
                </a:cubicBezTo>
                <a:cubicBezTo>
                  <a:pt x="109" y="62"/>
                  <a:pt x="109" y="63"/>
                  <a:pt x="109" y="64"/>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01" name="Freeform 299"/>
          <p:cNvSpPr/>
          <p:nvPr/>
        </p:nvSpPr>
        <p:spPr bwMode="auto">
          <a:xfrm>
            <a:off x="6355313" y="5098505"/>
            <a:ext cx="148127" cy="200530"/>
          </a:xfrm>
          <a:custGeom>
            <a:avLst/>
            <a:gdLst>
              <a:gd name="T0" fmla="*/ 97 w 98"/>
              <a:gd name="T1" fmla="*/ 45 h 133"/>
              <a:gd name="T2" fmla="*/ 91 w 98"/>
              <a:gd name="T3" fmla="*/ 49 h 133"/>
              <a:gd name="T4" fmla="*/ 73 w 98"/>
              <a:gd name="T5" fmla="*/ 49 h 133"/>
              <a:gd name="T6" fmla="*/ 73 w 98"/>
              <a:gd name="T7" fmla="*/ 130 h 133"/>
              <a:gd name="T8" fmla="*/ 72 w 98"/>
              <a:gd name="T9" fmla="*/ 133 h 133"/>
              <a:gd name="T10" fmla="*/ 70 w 98"/>
              <a:gd name="T11" fmla="*/ 133 h 133"/>
              <a:gd name="T12" fmla="*/ 4 w 98"/>
              <a:gd name="T13" fmla="*/ 133 h 133"/>
              <a:gd name="T14" fmla="*/ 1 w 98"/>
              <a:gd name="T15" fmla="*/ 132 h 133"/>
              <a:gd name="T16" fmla="*/ 1 w 98"/>
              <a:gd name="T17" fmla="*/ 128 h 133"/>
              <a:gd name="T18" fmla="*/ 16 w 98"/>
              <a:gd name="T19" fmla="*/ 110 h 133"/>
              <a:gd name="T20" fmla="*/ 19 w 98"/>
              <a:gd name="T21" fmla="*/ 109 h 133"/>
              <a:gd name="T22" fmla="*/ 49 w 98"/>
              <a:gd name="T23" fmla="*/ 109 h 133"/>
              <a:gd name="T24" fmla="*/ 49 w 98"/>
              <a:gd name="T25" fmla="*/ 49 h 133"/>
              <a:gd name="T26" fmla="*/ 31 w 98"/>
              <a:gd name="T27" fmla="*/ 49 h 133"/>
              <a:gd name="T28" fmla="*/ 25 w 98"/>
              <a:gd name="T29" fmla="*/ 45 h 133"/>
              <a:gd name="T30" fmla="*/ 26 w 98"/>
              <a:gd name="T31" fmla="*/ 39 h 133"/>
              <a:gd name="T32" fmla="*/ 56 w 98"/>
              <a:gd name="T33" fmla="*/ 2 h 133"/>
              <a:gd name="T34" fmla="*/ 61 w 98"/>
              <a:gd name="T35" fmla="*/ 0 h 133"/>
              <a:gd name="T36" fmla="*/ 66 w 98"/>
              <a:gd name="T37" fmla="*/ 2 h 133"/>
              <a:gd name="T38" fmla="*/ 96 w 98"/>
              <a:gd name="T39" fmla="*/ 39 h 133"/>
              <a:gd name="T40" fmla="*/ 97 w 98"/>
              <a:gd name="T41" fmla="*/ 4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133">
                <a:moveTo>
                  <a:pt x="97" y="45"/>
                </a:moveTo>
                <a:cubicBezTo>
                  <a:pt x="96" y="48"/>
                  <a:pt x="94" y="49"/>
                  <a:pt x="91" y="49"/>
                </a:cubicBezTo>
                <a:cubicBezTo>
                  <a:pt x="73" y="49"/>
                  <a:pt x="73" y="49"/>
                  <a:pt x="73" y="49"/>
                </a:cubicBezTo>
                <a:cubicBezTo>
                  <a:pt x="73" y="130"/>
                  <a:pt x="73" y="130"/>
                  <a:pt x="73" y="130"/>
                </a:cubicBezTo>
                <a:cubicBezTo>
                  <a:pt x="73" y="131"/>
                  <a:pt x="73" y="132"/>
                  <a:pt x="72" y="133"/>
                </a:cubicBezTo>
                <a:cubicBezTo>
                  <a:pt x="72" y="133"/>
                  <a:pt x="71" y="133"/>
                  <a:pt x="70" y="133"/>
                </a:cubicBezTo>
                <a:cubicBezTo>
                  <a:pt x="4" y="133"/>
                  <a:pt x="4" y="133"/>
                  <a:pt x="4" y="133"/>
                </a:cubicBezTo>
                <a:cubicBezTo>
                  <a:pt x="2" y="133"/>
                  <a:pt x="1" y="133"/>
                  <a:pt x="1" y="132"/>
                </a:cubicBezTo>
                <a:cubicBezTo>
                  <a:pt x="0" y="130"/>
                  <a:pt x="0" y="129"/>
                  <a:pt x="1" y="128"/>
                </a:cubicBezTo>
                <a:cubicBezTo>
                  <a:pt x="16" y="110"/>
                  <a:pt x="16" y="110"/>
                  <a:pt x="16" y="110"/>
                </a:cubicBezTo>
                <a:cubicBezTo>
                  <a:pt x="17" y="110"/>
                  <a:pt x="18" y="109"/>
                  <a:pt x="19" y="109"/>
                </a:cubicBezTo>
                <a:cubicBezTo>
                  <a:pt x="49" y="109"/>
                  <a:pt x="49" y="109"/>
                  <a:pt x="49" y="109"/>
                </a:cubicBezTo>
                <a:cubicBezTo>
                  <a:pt x="49" y="49"/>
                  <a:pt x="49" y="49"/>
                  <a:pt x="49" y="49"/>
                </a:cubicBezTo>
                <a:cubicBezTo>
                  <a:pt x="31" y="49"/>
                  <a:pt x="31" y="49"/>
                  <a:pt x="31" y="49"/>
                </a:cubicBezTo>
                <a:cubicBezTo>
                  <a:pt x="28" y="49"/>
                  <a:pt x="26" y="48"/>
                  <a:pt x="25" y="45"/>
                </a:cubicBezTo>
                <a:cubicBezTo>
                  <a:pt x="24" y="43"/>
                  <a:pt x="24" y="41"/>
                  <a:pt x="26" y="39"/>
                </a:cubicBezTo>
                <a:cubicBezTo>
                  <a:pt x="56" y="2"/>
                  <a:pt x="56" y="2"/>
                  <a:pt x="56" y="2"/>
                </a:cubicBezTo>
                <a:cubicBezTo>
                  <a:pt x="58" y="1"/>
                  <a:pt x="59" y="0"/>
                  <a:pt x="61" y="0"/>
                </a:cubicBezTo>
                <a:cubicBezTo>
                  <a:pt x="63" y="0"/>
                  <a:pt x="65" y="1"/>
                  <a:pt x="66" y="2"/>
                </a:cubicBezTo>
                <a:cubicBezTo>
                  <a:pt x="96" y="39"/>
                  <a:pt x="96" y="39"/>
                  <a:pt x="96" y="39"/>
                </a:cubicBezTo>
                <a:cubicBezTo>
                  <a:pt x="98" y="41"/>
                  <a:pt x="98" y="43"/>
                  <a:pt x="97" y="45"/>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02" name="Freeform 300"/>
          <p:cNvSpPr/>
          <p:nvPr/>
        </p:nvSpPr>
        <p:spPr bwMode="auto">
          <a:xfrm>
            <a:off x="6564968" y="5116737"/>
            <a:ext cx="148127" cy="202809"/>
          </a:xfrm>
          <a:custGeom>
            <a:avLst/>
            <a:gdLst>
              <a:gd name="T0" fmla="*/ 3 w 98"/>
              <a:gd name="T1" fmla="*/ 0 h 134"/>
              <a:gd name="T2" fmla="*/ 70 w 98"/>
              <a:gd name="T3" fmla="*/ 0 h 134"/>
              <a:gd name="T4" fmla="*/ 72 w 98"/>
              <a:gd name="T5" fmla="*/ 1 h 134"/>
              <a:gd name="T6" fmla="*/ 73 w 98"/>
              <a:gd name="T7" fmla="*/ 4 h 134"/>
              <a:gd name="T8" fmla="*/ 73 w 98"/>
              <a:gd name="T9" fmla="*/ 85 h 134"/>
              <a:gd name="T10" fmla="*/ 91 w 98"/>
              <a:gd name="T11" fmla="*/ 85 h 134"/>
              <a:gd name="T12" fmla="*/ 97 w 98"/>
              <a:gd name="T13" fmla="*/ 89 h 134"/>
              <a:gd name="T14" fmla="*/ 96 w 98"/>
              <a:gd name="T15" fmla="*/ 95 h 134"/>
              <a:gd name="T16" fmla="*/ 66 w 98"/>
              <a:gd name="T17" fmla="*/ 131 h 134"/>
              <a:gd name="T18" fmla="*/ 61 w 98"/>
              <a:gd name="T19" fmla="*/ 134 h 134"/>
              <a:gd name="T20" fmla="*/ 56 w 98"/>
              <a:gd name="T21" fmla="*/ 131 h 134"/>
              <a:gd name="T22" fmla="*/ 26 w 98"/>
              <a:gd name="T23" fmla="*/ 95 h 134"/>
              <a:gd name="T24" fmla="*/ 25 w 98"/>
              <a:gd name="T25" fmla="*/ 89 h 134"/>
              <a:gd name="T26" fmla="*/ 31 w 98"/>
              <a:gd name="T27" fmla="*/ 85 h 134"/>
              <a:gd name="T28" fmla="*/ 49 w 98"/>
              <a:gd name="T29" fmla="*/ 85 h 134"/>
              <a:gd name="T30" fmla="*/ 49 w 98"/>
              <a:gd name="T31" fmla="*/ 25 h 134"/>
              <a:gd name="T32" fmla="*/ 19 w 98"/>
              <a:gd name="T33" fmla="*/ 25 h 134"/>
              <a:gd name="T34" fmla="*/ 16 w 98"/>
              <a:gd name="T35" fmla="*/ 24 h 134"/>
              <a:gd name="T36" fmla="*/ 1 w 98"/>
              <a:gd name="T37" fmla="*/ 5 h 134"/>
              <a:gd name="T38" fmla="*/ 1 w 98"/>
              <a:gd name="T39" fmla="*/ 2 h 134"/>
              <a:gd name="T40" fmla="*/ 3 w 98"/>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134">
                <a:moveTo>
                  <a:pt x="3" y="0"/>
                </a:moveTo>
                <a:cubicBezTo>
                  <a:pt x="70" y="0"/>
                  <a:pt x="70" y="0"/>
                  <a:pt x="70" y="0"/>
                </a:cubicBezTo>
                <a:cubicBezTo>
                  <a:pt x="71" y="0"/>
                  <a:pt x="72" y="1"/>
                  <a:pt x="72" y="1"/>
                </a:cubicBezTo>
                <a:cubicBezTo>
                  <a:pt x="73" y="2"/>
                  <a:pt x="73" y="3"/>
                  <a:pt x="73" y="4"/>
                </a:cubicBezTo>
                <a:cubicBezTo>
                  <a:pt x="73" y="85"/>
                  <a:pt x="73" y="85"/>
                  <a:pt x="73" y="85"/>
                </a:cubicBezTo>
                <a:cubicBezTo>
                  <a:pt x="91" y="85"/>
                  <a:pt x="91" y="85"/>
                  <a:pt x="91" y="85"/>
                </a:cubicBezTo>
                <a:cubicBezTo>
                  <a:pt x="94" y="85"/>
                  <a:pt x="96" y="86"/>
                  <a:pt x="97" y="89"/>
                </a:cubicBezTo>
                <a:cubicBezTo>
                  <a:pt x="98" y="91"/>
                  <a:pt x="98" y="93"/>
                  <a:pt x="96" y="95"/>
                </a:cubicBezTo>
                <a:cubicBezTo>
                  <a:pt x="66" y="131"/>
                  <a:pt x="66" y="131"/>
                  <a:pt x="66" y="131"/>
                </a:cubicBezTo>
                <a:cubicBezTo>
                  <a:pt x="64" y="133"/>
                  <a:pt x="63" y="134"/>
                  <a:pt x="61" y="134"/>
                </a:cubicBezTo>
                <a:cubicBezTo>
                  <a:pt x="59" y="134"/>
                  <a:pt x="57" y="133"/>
                  <a:pt x="56" y="131"/>
                </a:cubicBezTo>
                <a:cubicBezTo>
                  <a:pt x="26" y="95"/>
                  <a:pt x="26" y="95"/>
                  <a:pt x="26" y="95"/>
                </a:cubicBezTo>
                <a:cubicBezTo>
                  <a:pt x="24" y="93"/>
                  <a:pt x="24" y="91"/>
                  <a:pt x="25" y="89"/>
                </a:cubicBezTo>
                <a:cubicBezTo>
                  <a:pt x="26" y="86"/>
                  <a:pt x="28" y="85"/>
                  <a:pt x="31" y="85"/>
                </a:cubicBezTo>
                <a:cubicBezTo>
                  <a:pt x="49" y="85"/>
                  <a:pt x="49" y="85"/>
                  <a:pt x="49" y="85"/>
                </a:cubicBezTo>
                <a:cubicBezTo>
                  <a:pt x="49" y="25"/>
                  <a:pt x="49" y="25"/>
                  <a:pt x="49" y="25"/>
                </a:cubicBezTo>
                <a:cubicBezTo>
                  <a:pt x="19" y="25"/>
                  <a:pt x="19" y="25"/>
                  <a:pt x="19" y="25"/>
                </a:cubicBezTo>
                <a:cubicBezTo>
                  <a:pt x="18" y="25"/>
                  <a:pt x="17" y="24"/>
                  <a:pt x="16" y="24"/>
                </a:cubicBezTo>
                <a:cubicBezTo>
                  <a:pt x="1" y="5"/>
                  <a:pt x="1" y="5"/>
                  <a:pt x="1" y="5"/>
                </a:cubicBezTo>
                <a:cubicBezTo>
                  <a:pt x="0" y="5"/>
                  <a:pt x="0" y="3"/>
                  <a:pt x="1" y="2"/>
                </a:cubicBezTo>
                <a:cubicBezTo>
                  <a:pt x="1" y="1"/>
                  <a:pt x="2" y="0"/>
                  <a:pt x="3" y="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03" name="Freeform 301"/>
          <p:cNvSpPr>
            <a:spLocks noEditPoints="1"/>
          </p:cNvSpPr>
          <p:nvPr/>
        </p:nvSpPr>
        <p:spPr bwMode="auto">
          <a:xfrm>
            <a:off x="6776903" y="5098505"/>
            <a:ext cx="221051" cy="221039"/>
          </a:xfrm>
          <a:custGeom>
            <a:avLst/>
            <a:gdLst>
              <a:gd name="T0" fmla="*/ 146 w 146"/>
              <a:gd name="T1" fmla="*/ 28 h 146"/>
              <a:gd name="T2" fmla="*/ 146 w 146"/>
              <a:gd name="T3" fmla="*/ 118 h 146"/>
              <a:gd name="T4" fmla="*/ 138 w 146"/>
              <a:gd name="T5" fmla="*/ 138 h 146"/>
              <a:gd name="T6" fmla="*/ 118 w 146"/>
              <a:gd name="T7" fmla="*/ 146 h 146"/>
              <a:gd name="T8" fmla="*/ 28 w 146"/>
              <a:gd name="T9" fmla="*/ 146 h 146"/>
              <a:gd name="T10" fmla="*/ 8 w 146"/>
              <a:gd name="T11" fmla="*/ 138 h 146"/>
              <a:gd name="T12" fmla="*/ 0 w 146"/>
              <a:gd name="T13" fmla="*/ 118 h 146"/>
              <a:gd name="T14" fmla="*/ 0 w 146"/>
              <a:gd name="T15" fmla="*/ 28 h 146"/>
              <a:gd name="T16" fmla="*/ 8 w 146"/>
              <a:gd name="T17" fmla="*/ 8 h 146"/>
              <a:gd name="T18" fmla="*/ 28 w 146"/>
              <a:gd name="T19" fmla="*/ 0 h 146"/>
              <a:gd name="T20" fmla="*/ 118 w 146"/>
              <a:gd name="T21" fmla="*/ 0 h 146"/>
              <a:gd name="T22" fmla="*/ 138 w 146"/>
              <a:gd name="T23" fmla="*/ 8 h 146"/>
              <a:gd name="T24" fmla="*/ 146 w 146"/>
              <a:gd name="T25" fmla="*/ 28 h 146"/>
              <a:gd name="T26" fmla="*/ 65 w 146"/>
              <a:gd name="T27" fmla="*/ 111 h 146"/>
              <a:gd name="T28" fmla="*/ 123 w 146"/>
              <a:gd name="T29" fmla="*/ 53 h 146"/>
              <a:gd name="T30" fmla="*/ 125 w 146"/>
              <a:gd name="T31" fmla="*/ 49 h 146"/>
              <a:gd name="T32" fmla="*/ 123 w 146"/>
              <a:gd name="T33" fmla="*/ 44 h 146"/>
              <a:gd name="T34" fmla="*/ 113 w 146"/>
              <a:gd name="T35" fmla="*/ 35 h 146"/>
              <a:gd name="T36" fmla="*/ 109 w 146"/>
              <a:gd name="T37" fmla="*/ 33 h 146"/>
              <a:gd name="T38" fmla="*/ 105 w 146"/>
              <a:gd name="T39" fmla="*/ 35 h 146"/>
              <a:gd name="T40" fmla="*/ 61 w 146"/>
              <a:gd name="T41" fmla="*/ 79 h 146"/>
              <a:gd name="T42" fmla="*/ 41 w 146"/>
              <a:gd name="T43" fmla="*/ 59 h 146"/>
              <a:gd name="T44" fmla="*/ 37 w 146"/>
              <a:gd name="T45" fmla="*/ 57 h 146"/>
              <a:gd name="T46" fmla="*/ 32 w 146"/>
              <a:gd name="T47" fmla="*/ 59 h 146"/>
              <a:gd name="T48" fmla="*/ 23 w 146"/>
              <a:gd name="T49" fmla="*/ 69 h 146"/>
              <a:gd name="T50" fmla="*/ 21 w 146"/>
              <a:gd name="T51" fmla="*/ 73 h 146"/>
              <a:gd name="T52" fmla="*/ 23 w 146"/>
              <a:gd name="T53" fmla="*/ 77 h 146"/>
              <a:gd name="T54" fmla="*/ 57 w 146"/>
              <a:gd name="T55" fmla="*/ 111 h 146"/>
              <a:gd name="T56" fmla="*/ 61 w 146"/>
              <a:gd name="T57" fmla="*/ 113 h 146"/>
              <a:gd name="T58" fmla="*/ 65 w 146"/>
              <a:gd name="T59" fmla="*/ 1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46">
                <a:moveTo>
                  <a:pt x="146" y="28"/>
                </a:moveTo>
                <a:cubicBezTo>
                  <a:pt x="146" y="118"/>
                  <a:pt x="146" y="118"/>
                  <a:pt x="146" y="118"/>
                </a:cubicBezTo>
                <a:cubicBezTo>
                  <a:pt x="146" y="126"/>
                  <a:pt x="143" y="132"/>
                  <a:pt x="138" y="138"/>
                </a:cubicBezTo>
                <a:cubicBezTo>
                  <a:pt x="132" y="143"/>
                  <a:pt x="126" y="146"/>
                  <a:pt x="118" y="146"/>
                </a:cubicBezTo>
                <a:cubicBezTo>
                  <a:pt x="28" y="146"/>
                  <a:pt x="28" y="146"/>
                  <a:pt x="28" y="146"/>
                </a:cubicBezTo>
                <a:cubicBezTo>
                  <a:pt x="20" y="146"/>
                  <a:pt x="14" y="143"/>
                  <a:pt x="8" y="138"/>
                </a:cubicBezTo>
                <a:cubicBezTo>
                  <a:pt x="3" y="132"/>
                  <a:pt x="0" y="126"/>
                  <a:pt x="0" y="118"/>
                </a:cubicBezTo>
                <a:cubicBezTo>
                  <a:pt x="0" y="28"/>
                  <a:pt x="0" y="28"/>
                  <a:pt x="0" y="28"/>
                </a:cubicBezTo>
                <a:cubicBezTo>
                  <a:pt x="0" y="20"/>
                  <a:pt x="3" y="14"/>
                  <a:pt x="8" y="8"/>
                </a:cubicBezTo>
                <a:cubicBezTo>
                  <a:pt x="14" y="3"/>
                  <a:pt x="20" y="0"/>
                  <a:pt x="28" y="0"/>
                </a:cubicBezTo>
                <a:cubicBezTo>
                  <a:pt x="118" y="0"/>
                  <a:pt x="118" y="0"/>
                  <a:pt x="118" y="0"/>
                </a:cubicBezTo>
                <a:cubicBezTo>
                  <a:pt x="126" y="0"/>
                  <a:pt x="132" y="3"/>
                  <a:pt x="138" y="8"/>
                </a:cubicBezTo>
                <a:cubicBezTo>
                  <a:pt x="143" y="14"/>
                  <a:pt x="146" y="20"/>
                  <a:pt x="146" y="28"/>
                </a:cubicBezTo>
                <a:close/>
                <a:moveTo>
                  <a:pt x="65" y="111"/>
                </a:moveTo>
                <a:cubicBezTo>
                  <a:pt x="123" y="53"/>
                  <a:pt x="123" y="53"/>
                  <a:pt x="123" y="53"/>
                </a:cubicBezTo>
                <a:cubicBezTo>
                  <a:pt x="124" y="52"/>
                  <a:pt x="125" y="50"/>
                  <a:pt x="125" y="49"/>
                </a:cubicBezTo>
                <a:cubicBezTo>
                  <a:pt x="125" y="47"/>
                  <a:pt x="124" y="46"/>
                  <a:pt x="123" y="44"/>
                </a:cubicBezTo>
                <a:cubicBezTo>
                  <a:pt x="113" y="35"/>
                  <a:pt x="113" y="35"/>
                  <a:pt x="113" y="35"/>
                </a:cubicBezTo>
                <a:cubicBezTo>
                  <a:pt x="112" y="34"/>
                  <a:pt x="111" y="33"/>
                  <a:pt x="109" y="33"/>
                </a:cubicBezTo>
                <a:cubicBezTo>
                  <a:pt x="108" y="33"/>
                  <a:pt x="106" y="34"/>
                  <a:pt x="105" y="35"/>
                </a:cubicBezTo>
                <a:cubicBezTo>
                  <a:pt x="61" y="79"/>
                  <a:pt x="61" y="79"/>
                  <a:pt x="61" y="79"/>
                </a:cubicBezTo>
                <a:cubicBezTo>
                  <a:pt x="41" y="59"/>
                  <a:pt x="41" y="59"/>
                  <a:pt x="41" y="59"/>
                </a:cubicBezTo>
                <a:cubicBezTo>
                  <a:pt x="40" y="58"/>
                  <a:pt x="38" y="57"/>
                  <a:pt x="37" y="57"/>
                </a:cubicBezTo>
                <a:cubicBezTo>
                  <a:pt x="35" y="57"/>
                  <a:pt x="34" y="58"/>
                  <a:pt x="32" y="59"/>
                </a:cubicBezTo>
                <a:cubicBezTo>
                  <a:pt x="23" y="69"/>
                  <a:pt x="23" y="69"/>
                  <a:pt x="23" y="69"/>
                </a:cubicBezTo>
                <a:cubicBezTo>
                  <a:pt x="22" y="70"/>
                  <a:pt x="21" y="71"/>
                  <a:pt x="21" y="73"/>
                </a:cubicBezTo>
                <a:cubicBezTo>
                  <a:pt x="21" y="75"/>
                  <a:pt x="22" y="76"/>
                  <a:pt x="23" y="77"/>
                </a:cubicBezTo>
                <a:cubicBezTo>
                  <a:pt x="57" y="111"/>
                  <a:pt x="57" y="111"/>
                  <a:pt x="57" y="111"/>
                </a:cubicBezTo>
                <a:cubicBezTo>
                  <a:pt x="58" y="112"/>
                  <a:pt x="59" y="113"/>
                  <a:pt x="61" y="113"/>
                </a:cubicBezTo>
                <a:cubicBezTo>
                  <a:pt x="62" y="113"/>
                  <a:pt x="64" y="112"/>
                  <a:pt x="65" y="11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04" name="Freeform 302"/>
          <p:cNvSpPr>
            <a:spLocks noEditPoints="1"/>
          </p:cNvSpPr>
          <p:nvPr/>
        </p:nvSpPr>
        <p:spPr bwMode="auto">
          <a:xfrm>
            <a:off x="7064041" y="5098505"/>
            <a:ext cx="218771" cy="221039"/>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51 w 145"/>
              <a:gd name="T27" fmla="*/ 121 h 146"/>
              <a:gd name="T28" fmla="*/ 102 w 145"/>
              <a:gd name="T29" fmla="*/ 70 h 146"/>
              <a:gd name="T30" fmla="*/ 75 w 145"/>
              <a:gd name="T31" fmla="*/ 43 h 146"/>
              <a:gd name="T32" fmla="*/ 24 w 145"/>
              <a:gd name="T33" fmla="*/ 94 h 146"/>
              <a:gd name="T34" fmla="*/ 24 w 145"/>
              <a:gd name="T35" fmla="*/ 121 h 146"/>
              <a:gd name="T36" fmla="*/ 51 w 145"/>
              <a:gd name="T37" fmla="*/ 121 h 146"/>
              <a:gd name="T38" fmla="*/ 38 w 145"/>
              <a:gd name="T39" fmla="*/ 93 h 146"/>
              <a:gd name="T40" fmla="*/ 52 w 145"/>
              <a:gd name="T41" fmla="*/ 107 h 146"/>
              <a:gd name="T42" fmla="*/ 47 w 145"/>
              <a:gd name="T43" fmla="*/ 112 h 146"/>
              <a:gd name="T44" fmla="*/ 42 w 145"/>
              <a:gd name="T45" fmla="*/ 112 h 146"/>
              <a:gd name="T46" fmla="*/ 42 w 145"/>
              <a:gd name="T47" fmla="*/ 103 h 146"/>
              <a:gd name="T48" fmla="*/ 33 w 145"/>
              <a:gd name="T49" fmla="*/ 103 h 146"/>
              <a:gd name="T50" fmla="*/ 33 w 145"/>
              <a:gd name="T51" fmla="*/ 98 h 146"/>
              <a:gd name="T52" fmla="*/ 38 w 145"/>
              <a:gd name="T53" fmla="*/ 93 h 146"/>
              <a:gd name="T54" fmla="*/ 77 w 145"/>
              <a:gd name="T55" fmla="*/ 56 h 146"/>
              <a:gd name="T56" fmla="*/ 77 w 145"/>
              <a:gd name="T57" fmla="*/ 59 h 146"/>
              <a:gd name="T58" fmla="*/ 49 w 145"/>
              <a:gd name="T59" fmla="*/ 86 h 146"/>
              <a:gd name="T60" fmla="*/ 46 w 145"/>
              <a:gd name="T61" fmla="*/ 87 h 146"/>
              <a:gd name="T62" fmla="*/ 47 w 145"/>
              <a:gd name="T63" fmla="*/ 84 h 146"/>
              <a:gd name="T64" fmla="*/ 74 w 145"/>
              <a:gd name="T65" fmla="*/ 56 h 146"/>
              <a:gd name="T66" fmla="*/ 77 w 145"/>
              <a:gd name="T67" fmla="*/ 56 h 146"/>
              <a:gd name="T68" fmla="*/ 109 w 145"/>
              <a:gd name="T69" fmla="*/ 64 h 146"/>
              <a:gd name="T70" fmla="*/ 117 w 145"/>
              <a:gd name="T71" fmla="*/ 55 h 146"/>
              <a:gd name="T72" fmla="*/ 120 w 145"/>
              <a:gd name="T73" fmla="*/ 49 h 146"/>
              <a:gd name="T74" fmla="*/ 117 w 145"/>
              <a:gd name="T75" fmla="*/ 42 h 146"/>
              <a:gd name="T76" fmla="*/ 103 w 145"/>
              <a:gd name="T77" fmla="*/ 28 h 146"/>
              <a:gd name="T78" fmla="*/ 96 w 145"/>
              <a:gd name="T79" fmla="*/ 25 h 146"/>
              <a:gd name="T80" fmla="*/ 90 w 145"/>
              <a:gd name="T81" fmla="*/ 28 h 146"/>
              <a:gd name="T82" fmla="*/ 81 w 145"/>
              <a:gd name="T83" fmla="*/ 37 h 146"/>
              <a:gd name="T84" fmla="*/ 109 w 145"/>
              <a:gd name="T85" fmla="*/ 6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5" h="146">
                <a:moveTo>
                  <a:pt x="145" y="28"/>
                </a:moveTo>
                <a:cubicBezTo>
                  <a:pt x="145" y="118"/>
                  <a:pt x="145" y="118"/>
                  <a:pt x="145" y="118"/>
                </a:cubicBezTo>
                <a:cubicBezTo>
                  <a:pt x="145" y="126"/>
                  <a:pt x="142" y="132"/>
                  <a:pt x="137" y="138"/>
                </a:cubicBezTo>
                <a:cubicBezTo>
                  <a:pt x="132" y="143"/>
                  <a:pt x="125" y="146"/>
                  <a:pt x="118" y="146"/>
                </a:cubicBezTo>
                <a:cubicBezTo>
                  <a:pt x="27" y="146"/>
                  <a:pt x="27" y="146"/>
                  <a:pt x="27" y="146"/>
                </a:cubicBezTo>
                <a:cubicBezTo>
                  <a:pt x="19" y="146"/>
                  <a:pt x="13" y="143"/>
                  <a:pt x="8" y="138"/>
                </a:cubicBezTo>
                <a:cubicBezTo>
                  <a:pt x="2" y="132"/>
                  <a:pt x="0" y="126"/>
                  <a:pt x="0" y="118"/>
                </a:cubicBezTo>
                <a:cubicBezTo>
                  <a:pt x="0" y="28"/>
                  <a:pt x="0" y="28"/>
                  <a:pt x="0" y="28"/>
                </a:cubicBezTo>
                <a:cubicBezTo>
                  <a:pt x="0" y="20"/>
                  <a:pt x="2" y="14"/>
                  <a:pt x="8" y="8"/>
                </a:cubicBezTo>
                <a:cubicBezTo>
                  <a:pt x="13" y="3"/>
                  <a:pt x="19" y="0"/>
                  <a:pt x="27" y="0"/>
                </a:cubicBezTo>
                <a:cubicBezTo>
                  <a:pt x="118" y="0"/>
                  <a:pt x="118" y="0"/>
                  <a:pt x="118" y="0"/>
                </a:cubicBezTo>
                <a:cubicBezTo>
                  <a:pt x="125" y="0"/>
                  <a:pt x="132" y="3"/>
                  <a:pt x="137" y="8"/>
                </a:cubicBezTo>
                <a:cubicBezTo>
                  <a:pt x="142" y="14"/>
                  <a:pt x="145" y="20"/>
                  <a:pt x="145" y="28"/>
                </a:cubicBezTo>
                <a:close/>
                <a:moveTo>
                  <a:pt x="51" y="121"/>
                </a:moveTo>
                <a:cubicBezTo>
                  <a:pt x="102" y="70"/>
                  <a:pt x="102" y="70"/>
                  <a:pt x="102" y="70"/>
                </a:cubicBezTo>
                <a:cubicBezTo>
                  <a:pt x="75" y="43"/>
                  <a:pt x="75" y="43"/>
                  <a:pt x="75" y="43"/>
                </a:cubicBezTo>
                <a:cubicBezTo>
                  <a:pt x="24" y="94"/>
                  <a:pt x="24" y="94"/>
                  <a:pt x="24" y="94"/>
                </a:cubicBezTo>
                <a:cubicBezTo>
                  <a:pt x="24" y="121"/>
                  <a:pt x="24" y="121"/>
                  <a:pt x="24" y="121"/>
                </a:cubicBezTo>
                <a:lnTo>
                  <a:pt x="51" y="121"/>
                </a:lnTo>
                <a:close/>
                <a:moveTo>
                  <a:pt x="38" y="93"/>
                </a:moveTo>
                <a:cubicBezTo>
                  <a:pt x="52" y="107"/>
                  <a:pt x="52" y="107"/>
                  <a:pt x="52" y="107"/>
                </a:cubicBezTo>
                <a:cubicBezTo>
                  <a:pt x="47" y="112"/>
                  <a:pt x="47" y="112"/>
                  <a:pt x="47" y="112"/>
                </a:cubicBezTo>
                <a:cubicBezTo>
                  <a:pt x="42" y="112"/>
                  <a:pt x="42" y="112"/>
                  <a:pt x="42" y="112"/>
                </a:cubicBezTo>
                <a:cubicBezTo>
                  <a:pt x="42" y="103"/>
                  <a:pt x="42" y="103"/>
                  <a:pt x="42" y="103"/>
                </a:cubicBezTo>
                <a:cubicBezTo>
                  <a:pt x="33" y="103"/>
                  <a:pt x="33" y="103"/>
                  <a:pt x="33" y="103"/>
                </a:cubicBezTo>
                <a:cubicBezTo>
                  <a:pt x="33" y="98"/>
                  <a:pt x="33" y="98"/>
                  <a:pt x="33" y="98"/>
                </a:cubicBezTo>
                <a:lnTo>
                  <a:pt x="38" y="93"/>
                </a:lnTo>
                <a:close/>
                <a:moveTo>
                  <a:pt x="77" y="56"/>
                </a:moveTo>
                <a:cubicBezTo>
                  <a:pt x="78" y="57"/>
                  <a:pt x="78" y="58"/>
                  <a:pt x="77" y="59"/>
                </a:cubicBezTo>
                <a:cubicBezTo>
                  <a:pt x="49" y="86"/>
                  <a:pt x="49" y="86"/>
                  <a:pt x="49" y="86"/>
                </a:cubicBezTo>
                <a:cubicBezTo>
                  <a:pt x="48" y="88"/>
                  <a:pt x="47" y="88"/>
                  <a:pt x="46" y="87"/>
                </a:cubicBezTo>
                <a:cubicBezTo>
                  <a:pt x="45" y="86"/>
                  <a:pt x="46" y="85"/>
                  <a:pt x="47" y="84"/>
                </a:cubicBezTo>
                <a:cubicBezTo>
                  <a:pt x="74" y="56"/>
                  <a:pt x="74" y="56"/>
                  <a:pt x="74" y="56"/>
                </a:cubicBezTo>
                <a:cubicBezTo>
                  <a:pt x="75" y="55"/>
                  <a:pt x="76" y="55"/>
                  <a:pt x="77" y="56"/>
                </a:cubicBezTo>
                <a:close/>
                <a:moveTo>
                  <a:pt x="109" y="64"/>
                </a:moveTo>
                <a:cubicBezTo>
                  <a:pt x="117" y="55"/>
                  <a:pt x="117" y="55"/>
                  <a:pt x="117" y="55"/>
                </a:cubicBezTo>
                <a:cubicBezTo>
                  <a:pt x="119" y="53"/>
                  <a:pt x="120" y="51"/>
                  <a:pt x="120" y="49"/>
                </a:cubicBezTo>
                <a:cubicBezTo>
                  <a:pt x="120" y="46"/>
                  <a:pt x="119" y="44"/>
                  <a:pt x="117" y="42"/>
                </a:cubicBezTo>
                <a:cubicBezTo>
                  <a:pt x="103" y="28"/>
                  <a:pt x="103" y="28"/>
                  <a:pt x="103" y="28"/>
                </a:cubicBezTo>
                <a:cubicBezTo>
                  <a:pt x="101" y="26"/>
                  <a:pt x="99" y="25"/>
                  <a:pt x="96" y="25"/>
                </a:cubicBezTo>
                <a:cubicBezTo>
                  <a:pt x="94" y="25"/>
                  <a:pt x="92" y="26"/>
                  <a:pt x="90" y="28"/>
                </a:cubicBezTo>
                <a:cubicBezTo>
                  <a:pt x="81" y="37"/>
                  <a:pt x="81" y="37"/>
                  <a:pt x="81" y="37"/>
                </a:cubicBezTo>
                <a:lnTo>
                  <a:pt x="109" y="64"/>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05" name="Freeform 303"/>
          <p:cNvSpPr>
            <a:spLocks noEditPoints="1"/>
          </p:cNvSpPr>
          <p:nvPr/>
        </p:nvSpPr>
        <p:spPr bwMode="auto">
          <a:xfrm>
            <a:off x="7346620" y="5098505"/>
            <a:ext cx="218771" cy="221039"/>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121 w 145"/>
              <a:gd name="T27" fmla="*/ 76 h 146"/>
              <a:gd name="T28" fmla="*/ 121 w 145"/>
              <a:gd name="T29" fmla="*/ 31 h 146"/>
              <a:gd name="T30" fmla="*/ 119 w 145"/>
              <a:gd name="T31" fmla="*/ 26 h 146"/>
              <a:gd name="T32" fmla="*/ 115 w 145"/>
              <a:gd name="T33" fmla="*/ 25 h 146"/>
              <a:gd name="T34" fmla="*/ 70 w 145"/>
              <a:gd name="T35" fmla="*/ 25 h 146"/>
              <a:gd name="T36" fmla="*/ 64 w 145"/>
              <a:gd name="T37" fmla="*/ 28 h 146"/>
              <a:gd name="T38" fmla="*/ 65 w 145"/>
              <a:gd name="T39" fmla="*/ 35 h 146"/>
              <a:gd name="T40" fmla="*/ 79 w 145"/>
              <a:gd name="T41" fmla="*/ 48 h 146"/>
              <a:gd name="T42" fmla="*/ 28 w 145"/>
              <a:gd name="T43" fmla="*/ 99 h 146"/>
              <a:gd name="T44" fmla="*/ 27 w 145"/>
              <a:gd name="T45" fmla="*/ 103 h 146"/>
              <a:gd name="T46" fmla="*/ 28 w 145"/>
              <a:gd name="T47" fmla="*/ 107 h 146"/>
              <a:gd name="T48" fmla="*/ 38 w 145"/>
              <a:gd name="T49" fmla="*/ 117 h 146"/>
              <a:gd name="T50" fmla="*/ 42 w 145"/>
              <a:gd name="T51" fmla="*/ 119 h 146"/>
              <a:gd name="T52" fmla="*/ 47 w 145"/>
              <a:gd name="T53" fmla="*/ 117 h 146"/>
              <a:gd name="T54" fmla="*/ 97 w 145"/>
              <a:gd name="T55" fmla="*/ 67 h 146"/>
              <a:gd name="T56" fmla="*/ 111 w 145"/>
              <a:gd name="T57" fmla="*/ 80 h 146"/>
              <a:gd name="T58" fmla="*/ 115 w 145"/>
              <a:gd name="T59" fmla="*/ 82 h 146"/>
              <a:gd name="T60" fmla="*/ 117 w 145"/>
              <a:gd name="T61" fmla="*/ 82 h 146"/>
              <a:gd name="T62" fmla="*/ 121 w 145"/>
              <a:gd name="T63" fmla="*/ 7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146">
                <a:moveTo>
                  <a:pt x="145" y="28"/>
                </a:moveTo>
                <a:cubicBezTo>
                  <a:pt x="145" y="118"/>
                  <a:pt x="145" y="118"/>
                  <a:pt x="145" y="118"/>
                </a:cubicBezTo>
                <a:cubicBezTo>
                  <a:pt x="145" y="126"/>
                  <a:pt x="142" y="132"/>
                  <a:pt x="137" y="138"/>
                </a:cubicBezTo>
                <a:cubicBezTo>
                  <a:pt x="132" y="143"/>
                  <a:pt x="125" y="146"/>
                  <a:pt x="118"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5" y="0"/>
                  <a:pt x="132" y="3"/>
                  <a:pt x="137" y="8"/>
                </a:cubicBezTo>
                <a:cubicBezTo>
                  <a:pt x="142" y="14"/>
                  <a:pt x="145" y="20"/>
                  <a:pt x="145" y="28"/>
                </a:cubicBezTo>
                <a:close/>
                <a:moveTo>
                  <a:pt x="121" y="76"/>
                </a:moveTo>
                <a:cubicBezTo>
                  <a:pt x="121" y="31"/>
                  <a:pt x="121" y="31"/>
                  <a:pt x="121" y="31"/>
                </a:cubicBezTo>
                <a:cubicBezTo>
                  <a:pt x="121" y="29"/>
                  <a:pt x="120" y="28"/>
                  <a:pt x="119" y="26"/>
                </a:cubicBezTo>
                <a:cubicBezTo>
                  <a:pt x="118" y="25"/>
                  <a:pt x="117" y="25"/>
                  <a:pt x="115" y="25"/>
                </a:cubicBezTo>
                <a:cubicBezTo>
                  <a:pt x="70" y="25"/>
                  <a:pt x="70" y="25"/>
                  <a:pt x="70" y="25"/>
                </a:cubicBezTo>
                <a:cubicBezTo>
                  <a:pt x="67" y="25"/>
                  <a:pt x="65" y="26"/>
                  <a:pt x="64" y="28"/>
                </a:cubicBezTo>
                <a:cubicBezTo>
                  <a:pt x="63" y="31"/>
                  <a:pt x="63" y="33"/>
                  <a:pt x="65" y="35"/>
                </a:cubicBezTo>
                <a:cubicBezTo>
                  <a:pt x="79" y="48"/>
                  <a:pt x="79" y="48"/>
                  <a:pt x="79" y="48"/>
                </a:cubicBezTo>
                <a:cubicBezTo>
                  <a:pt x="28" y="99"/>
                  <a:pt x="28" y="99"/>
                  <a:pt x="28" y="99"/>
                </a:cubicBezTo>
                <a:cubicBezTo>
                  <a:pt x="27" y="100"/>
                  <a:pt x="27" y="102"/>
                  <a:pt x="27" y="103"/>
                </a:cubicBezTo>
                <a:cubicBezTo>
                  <a:pt x="27" y="105"/>
                  <a:pt x="27" y="106"/>
                  <a:pt x="28" y="107"/>
                </a:cubicBezTo>
                <a:cubicBezTo>
                  <a:pt x="38" y="117"/>
                  <a:pt x="38" y="117"/>
                  <a:pt x="38" y="117"/>
                </a:cubicBezTo>
                <a:cubicBezTo>
                  <a:pt x="39" y="118"/>
                  <a:pt x="41" y="119"/>
                  <a:pt x="42" y="119"/>
                </a:cubicBezTo>
                <a:cubicBezTo>
                  <a:pt x="44" y="119"/>
                  <a:pt x="45" y="118"/>
                  <a:pt x="47" y="117"/>
                </a:cubicBezTo>
                <a:cubicBezTo>
                  <a:pt x="97" y="67"/>
                  <a:pt x="97" y="67"/>
                  <a:pt x="97" y="67"/>
                </a:cubicBezTo>
                <a:cubicBezTo>
                  <a:pt x="111" y="80"/>
                  <a:pt x="111" y="80"/>
                  <a:pt x="111" y="80"/>
                </a:cubicBezTo>
                <a:cubicBezTo>
                  <a:pt x="112" y="81"/>
                  <a:pt x="113" y="82"/>
                  <a:pt x="115" y="82"/>
                </a:cubicBezTo>
                <a:cubicBezTo>
                  <a:pt x="116" y="82"/>
                  <a:pt x="116" y="82"/>
                  <a:pt x="117" y="82"/>
                </a:cubicBezTo>
                <a:cubicBezTo>
                  <a:pt x="120" y="80"/>
                  <a:pt x="121" y="79"/>
                  <a:pt x="121" y="7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06" name="Freeform 304"/>
          <p:cNvSpPr>
            <a:spLocks noEditPoints="1"/>
          </p:cNvSpPr>
          <p:nvPr/>
        </p:nvSpPr>
        <p:spPr bwMode="auto">
          <a:xfrm>
            <a:off x="7631480" y="5098505"/>
            <a:ext cx="218771" cy="221039"/>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95 w 145"/>
              <a:gd name="T27" fmla="*/ 92 h 146"/>
              <a:gd name="T28" fmla="*/ 129 w 145"/>
              <a:gd name="T29" fmla="*/ 59 h 146"/>
              <a:gd name="T30" fmla="*/ 130 w 145"/>
              <a:gd name="T31" fmla="*/ 55 h 146"/>
              <a:gd name="T32" fmla="*/ 129 w 145"/>
              <a:gd name="T33" fmla="*/ 51 h 146"/>
              <a:gd name="T34" fmla="*/ 95 w 145"/>
              <a:gd name="T35" fmla="*/ 17 h 146"/>
              <a:gd name="T36" fmla="*/ 89 w 145"/>
              <a:gd name="T37" fmla="*/ 16 h 146"/>
              <a:gd name="T38" fmla="*/ 85 w 145"/>
              <a:gd name="T39" fmla="*/ 21 h 146"/>
              <a:gd name="T40" fmla="*/ 85 w 145"/>
              <a:gd name="T41" fmla="*/ 37 h 146"/>
              <a:gd name="T42" fmla="*/ 65 w 145"/>
              <a:gd name="T43" fmla="*/ 38 h 146"/>
              <a:gd name="T44" fmla="*/ 49 w 145"/>
              <a:gd name="T45" fmla="*/ 43 h 146"/>
              <a:gd name="T46" fmla="*/ 38 w 145"/>
              <a:gd name="T47" fmla="*/ 51 h 146"/>
              <a:gd name="T48" fmla="*/ 31 w 145"/>
              <a:gd name="T49" fmla="*/ 60 h 146"/>
              <a:gd name="T50" fmla="*/ 27 w 145"/>
              <a:gd name="T51" fmla="*/ 70 h 146"/>
              <a:gd name="T52" fmla="*/ 25 w 145"/>
              <a:gd name="T53" fmla="*/ 81 h 146"/>
              <a:gd name="T54" fmla="*/ 24 w 145"/>
              <a:gd name="T55" fmla="*/ 91 h 146"/>
              <a:gd name="T56" fmla="*/ 40 w 145"/>
              <a:gd name="T57" fmla="*/ 129 h 146"/>
              <a:gd name="T58" fmla="*/ 43 w 145"/>
              <a:gd name="T59" fmla="*/ 130 h 146"/>
              <a:gd name="T60" fmla="*/ 44 w 145"/>
              <a:gd name="T61" fmla="*/ 130 h 146"/>
              <a:gd name="T62" fmla="*/ 46 w 145"/>
              <a:gd name="T63" fmla="*/ 127 h 146"/>
              <a:gd name="T64" fmla="*/ 51 w 145"/>
              <a:gd name="T65" fmla="*/ 82 h 146"/>
              <a:gd name="T66" fmla="*/ 64 w 145"/>
              <a:gd name="T67" fmla="*/ 75 h 146"/>
              <a:gd name="T68" fmla="*/ 85 w 145"/>
              <a:gd name="T69" fmla="*/ 73 h 146"/>
              <a:gd name="T70" fmla="*/ 85 w 145"/>
              <a:gd name="T71" fmla="*/ 88 h 146"/>
              <a:gd name="T72" fmla="*/ 89 w 145"/>
              <a:gd name="T73" fmla="*/ 94 h 146"/>
              <a:gd name="T74" fmla="*/ 91 w 145"/>
              <a:gd name="T75" fmla="*/ 94 h 146"/>
              <a:gd name="T76" fmla="*/ 95 w 145"/>
              <a:gd name="T77" fmla="*/ 9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5" h="146">
                <a:moveTo>
                  <a:pt x="145" y="28"/>
                </a:moveTo>
                <a:cubicBezTo>
                  <a:pt x="145" y="118"/>
                  <a:pt x="145" y="118"/>
                  <a:pt x="145" y="118"/>
                </a:cubicBezTo>
                <a:cubicBezTo>
                  <a:pt x="145" y="126"/>
                  <a:pt x="143" y="132"/>
                  <a:pt x="137" y="138"/>
                </a:cubicBezTo>
                <a:cubicBezTo>
                  <a:pt x="132" y="143"/>
                  <a:pt x="126" y="146"/>
                  <a:pt x="118" y="146"/>
                </a:cubicBezTo>
                <a:cubicBezTo>
                  <a:pt x="27" y="146"/>
                  <a:pt x="27" y="146"/>
                  <a:pt x="27" y="146"/>
                </a:cubicBezTo>
                <a:cubicBezTo>
                  <a:pt x="20" y="146"/>
                  <a:pt x="14" y="143"/>
                  <a:pt x="8" y="138"/>
                </a:cubicBezTo>
                <a:cubicBezTo>
                  <a:pt x="3" y="132"/>
                  <a:pt x="0" y="126"/>
                  <a:pt x="0" y="118"/>
                </a:cubicBezTo>
                <a:cubicBezTo>
                  <a:pt x="0" y="28"/>
                  <a:pt x="0" y="28"/>
                  <a:pt x="0" y="28"/>
                </a:cubicBezTo>
                <a:cubicBezTo>
                  <a:pt x="0" y="20"/>
                  <a:pt x="3" y="14"/>
                  <a:pt x="8" y="8"/>
                </a:cubicBezTo>
                <a:cubicBezTo>
                  <a:pt x="14" y="3"/>
                  <a:pt x="20" y="0"/>
                  <a:pt x="27" y="0"/>
                </a:cubicBezTo>
                <a:cubicBezTo>
                  <a:pt x="118" y="0"/>
                  <a:pt x="118" y="0"/>
                  <a:pt x="118" y="0"/>
                </a:cubicBezTo>
                <a:cubicBezTo>
                  <a:pt x="126" y="0"/>
                  <a:pt x="132" y="3"/>
                  <a:pt x="137" y="8"/>
                </a:cubicBezTo>
                <a:cubicBezTo>
                  <a:pt x="143" y="14"/>
                  <a:pt x="145" y="20"/>
                  <a:pt x="145" y="28"/>
                </a:cubicBezTo>
                <a:close/>
                <a:moveTo>
                  <a:pt x="95" y="92"/>
                </a:moveTo>
                <a:cubicBezTo>
                  <a:pt x="129" y="59"/>
                  <a:pt x="129" y="59"/>
                  <a:pt x="129" y="59"/>
                </a:cubicBezTo>
                <a:cubicBezTo>
                  <a:pt x="130" y="58"/>
                  <a:pt x="130" y="56"/>
                  <a:pt x="130" y="55"/>
                </a:cubicBezTo>
                <a:cubicBezTo>
                  <a:pt x="130" y="53"/>
                  <a:pt x="130" y="52"/>
                  <a:pt x="129" y="51"/>
                </a:cubicBezTo>
                <a:cubicBezTo>
                  <a:pt x="95" y="17"/>
                  <a:pt x="95" y="17"/>
                  <a:pt x="95" y="17"/>
                </a:cubicBezTo>
                <a:cubicBezTo>
                  <a:pt x="93" y="15"/>
                  <a:pt x="91" y="15"/>
                  <a:pt x="89" y="16"/>
                </a:cubicBezTo>
                <a:cubicBezTo>
                  <a:pt x="86" y="17"/>
                  <a:pt x="85" y="19"/>
                  <a:pt x="85" y="21"/>
                </a:cubicBezTo>
                <a:cubicBezTo>
                  <a:pt x="85" y="37"/>
                  <a:pt x="85" y="37"/>
                  <a:pt x="85" y="37"/>
                </a:cubicBezTo>
                <a:cubicBezTo>
                  <a:pt x="77" y="37"/>
                  <a:pt x="71" y="37"/>
                  <a:pt x="65" y="38"/>
                </a:cubicBezTo>
                <a:cubicBezTo>
                  <a:pt x="58" y="40"/>
                  <a:pt x="53" y="41"/>
                  <a:pt x="49" y="43"/>
                </a:cubicBezTo>
                <a:cubicBezTo>
                  <a:pt x="45" y="45"/>
                  <a:pt x="41" y="48"/>
                  <a:pt x="38" y="51"/>
                </a:cubicBezTo>
                <a:cubicBezTo>
                  <a:pt x="35" y="54"/>
                  <a:pt x="33" y="57"/>
                  <a:pt x="31" y="60"/>
                </a:cubicBezTo>
                <a:cubicBezTo>
                  <a:pt x="29" y="63"/>
                  <a:pt x="28" y="66"/>
                  <a:pt x="27" y="70"/>
                </a:cubicBezTo>
                <a:cubicBezTo>
                  <a:pt x="26" y="74"/>
                  <a:pt x="25" y="77"/>
                  <a:pt x="25" y="81"/>
                </a:cubicBezTo>
                <a:cubicBezTo>
                  <a:pt x="25" y="84"/>
                  <a:pt x="24" y="87"/>
                  <a:pt x="24" y="91"/>
                </a:cubicBezTo>
                <a:cubicBezTo>
                  <a:pt x="24" y="102"/>
                  <a:pt x="30" y="115"/>
                  <a:pt x="40" y="129"/>
                </a:cubicBezTo>
                <a:cubicBezTo>
                  <a:pt x="41" y="130"/>
                  <a:pt x="42" y="130"/>
                  <a:pt x="43" y="130"/>
                </a:cubicBezTo>
                <a:cubicBezTo>
                  <a:pt x="43" y="130"/>
                  <a:pt x="43" y="130"/>
                  <a:pt x="44" y="130"/>
                </a:cubicBezTo>
                <a:cubicBezTo>
                  <a:pt x="45" y="130"/>
                  <a:pt x="46" y="129"/>
                  <a:pt x="46" y="127"/>
                </a:cubicBezTo>
                <a:cubicBezTo>
                  <a:pt x="43" y="105"/>
                  <a:pt x="45" y="90"/>
                  <a:pt x="51" y="82"/>
                </a:cubicBezTo>
                <a:cubicBezTo>
                  <a:pt x="54" y="79"/>
                  <a:pt x="58" y="77"/>
                  <a:pt x="64" y="75"/>
                </a:cubicBezTo>
                <a:cubicBezTo>
                  <a:pt x="69" y="74"/>
                  <a:pt x="76" y="73"/>
                  <a:pt x="85" y="73"/>
                </a:cubicBezTo>
                <a:cubicBezTo>
                  <a:pt x="85" y="88"/>
                  <a:pt x="85" y="88"/>
                  <a:pt x="85" y="88"/>
                </a:cubicBezTo>
                <a:cubicBezTo>
                  <a:pt x="85" y="91"/>
                  <a:pt x="86" y="93"/>
                  <a:pt x="89" y="94"/>
                </a:cubicBezTo>
                <a:cubicBezTo>
                  <a:pt x="89" y="94"/>
                  <a:pt x="90" y="94"/>
                  <a:pt x="91" y="94"/>
                </a:cubicBezTo>
                <a:cubicBezTo>
                  <a:pt x="93" y="94"/>
                  <a:pt x="94" y="94"/>
                  <a:pt x="95" y="9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07" name="Freeform 305"/>
          <p:cNvSpPr>
            <a:spLocks noEditPoints="1"/>
          </p:cNvSpPr>
          <p:nvPr/>
        </p:nvSpPr>
        <p:spPr bwMode="auto">
          <a:xfrm>
            <a:off x="7916338" y="5098505"/>
            <a:ext cx="218771" cy="221039"/>
          </a:xfrm>
          <a:custGeom>
            <a:avLst/>
            <a:gdLst>
              <a:gd name="T0" fmla="*/ 135 w 145"/>
              <a:gd name="T1" fmla="*/ 36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6 h 146"/>
              <a:gd name="T18" fmla="*/ 36 w 145"/>
              <a:gd name="T19" fmla="*/ 10 h 146"/>
              <a:gd name="T20" fmla="*/ 72 w 145"/>
              <a:gd name="T21" fmla="*/ 0 h 146"/>
              <a:gd name="T22" fmla="*/ 109 w 145"/>
              <a:gd name="T23" fmla="*/ 10 h 146"/>
              <a:gd name="T24" fmla="*/ 135 w 145"/>
              <a:gd name="T25" fmla="*/ 36 h 146"/>
              <a:gd name="T26" fmla="*/ 117 w 145"/>
              <a:gd name="T27" fmla="*/ 99 h 146"/>
              <a:gd name="T28" fmla="*/ 124 w 145"/>
              <a:gd name="T29" fmla="*/ 73 h 146"/>
              <a:gd name="T30" fmla="*/ 117 w 145"/>
              <a:gd name="T31" fmla="*/ 47 h 146"/>
              <a:gd name="T32" fmla="*/ 98 w 145"/>
              <a:gd name="T33" fmla="*/ 28 h 146"/>
              <a:gd name="T34" fmla="*/ 72 w 145"/>
              <a:gd name="T35" fmla="*/ 21 h 146"/>
              <a:gd name="T36" fmla="*/ 46 w 145"/>
              <a:gd name="T37" fmla="*/ 28 h 146"/>
              <a:gd name="T38" fmla="*/ 28 w 145"/>
              <a:gd name="T39" fmla="*/ 47 h 146"/>
              <a:gd name="T40" fmla="*/ 21 w 145"/>
              <a:gd name="T41" fmla="*/ 73 h 146"/>
              <a:gd name="T42" fmla="*/ 28 w 145"/>
              <a:gd name="T43" fmla="*/ 99 h 146"/>
              <a:gd name="T44" fmla="*/ 46 w 145"/>
              <a:gd name="T45" fmla="*/ 117 h 146"/>
              <a:gd name="T46" fmla="*/ 72 w 145"/>
              <a:gd name="T47" fmla="*/ 124 h 146"/>
              <a:gd name="T48" fmla="*/ 98 w 145"/>
              <a:gd name="T49" fmla="*/ 117 h 146"/>
              <a:gd name="T50" fmla="*/ 117 w 145"/>
              <a:gd name="T51" fmla="*/ 99 h 146"/>
              <a:gd name="T52" fmla="*/ 96 w 145"/>
              <a:gd name="T53" fmla="*/ 35 h 146"/>
              <a:gd name="T54" fmla="*/ 96 w 145"/>
              <a:gd name="T55" fmla="*/ 86 h 146"/>
              <a:gd name="T56" fmla="*/ 48 w 145"/>
              <a:gd name="T57" fmla="*/ 111 h 146"/>
              <a:gd name="T58" fmla="*/ 48 w 145"/>
              <a:gd name="T59" fmla="*/ 59 h 146"/>
              <a:gd name="T60" fmla="*/ 96 w 145"/>
              <a:gd name="T61" fmla="*/ 35 h 146"/>
              <a:gd name="T62" fmla="*/ 60 w 145"/>
              <a:gd name="T63" fmla="*/ 91 h 146"/>
              <a:gd name="T64" fmla="*/ 84 w 145"/>
              <a:gd name="T65" fmla="*/ 79 h 146"/>
              <a:gd name="T66" fmla="*/ 60 w 145"/>
              <a:gd name="T67" fmla="*/ 67 h 146"/>
              <a:gd name="T68" fmla="*/ 60 w 145"/>
              <a:gd name="T69" fmla="*/ 9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146">
                <a:moveTo>
                  <a:pt x="135" y="36"/>
                </a:moveTo>
                <a:cubicBezTo>
                  <a:pt x="142" y="48"/>
                  <a:pt x="145" y="60"/>
                  <a:pt x="145" y="73"/>
                </a:cubicBezTo>
                <a:cubicBezTo>
                  <a:pt x="145" y="86"/>
                  <a:pt x="142" y="98"/>
                  <a:pt x="135" y="109"/>
                </a:cubicBezTo>
                <a:cubicBezTo>
                  <a:pt x="129" y="120"/>
                  <a:pt x="120" y="129"/>
                  <a:pt x="109" y="136"/>
                </a:cubicBezTo>
                <a:cubicBezTo>
                  <a:pt x="97" y="142"/>
                  <a:pt x="85" y="146"/>
                  <a:pt x="72" y="146"/>
                </a:cubicBezTo>
                <a:cubicBezTo>
                  <a:pt x="59" y="146"/>
                  <a:pt x="47" y="142"/>
                  <a:pt x="36" y="136"/>
                </a:cubicBezTo>
                <a:cubicBezTo>
                  <a:pt x="25" y="129"/>
                  <a:pt x="16" y="120"/>
                  <a:pt x="9" y="109"/>
                </a:cubicBezTo>
                <a:cubicBezTo>
                  <a:pt x="3" y="98"/>
                  <a:pt x="0" y="86"/>
                  <a:pt x="0" y="73"/>
                </a:cubicBezTo>
                <a:cubicBezTo>
                  <a:pt x="0" y="60"/>
                  <a:pt x="3" y="48"/>
                  <a:pt x="9" y="36"/>
                </a:cubicBezTo>
                <a:cubicBezTo>
                  <a:pt x="16" y="25"/>
                  <a:pt x="25" y="17"/>
                  <a:pt x="36" y="10"/>
                </a:cubicBezTo>
                <a:cubicBezTo>
                  <a:pt x="47" y="4"/>
                  <a:pt x="59" y="0"/>
                  <a:pt x="72" y="0"/>
                </a:cubicBezTo>
                <a:cubicBezTo>
                  <a:pt x="85" y="0"/>
                  <a:pt x="97" y="4"/>
                  <a:pt x="109" y="10"/>
                </a:cubicBezTo>
                <a:cubicBezTo>
                  <a:pt x="120" y="17"/>
                  <a:pt x="129" y="25"/>
                  <a:pt x="135" y="36"/>
                </a:cubicBezTo>
                <a:close/>
                <a:moveTo>
                  <a:pt x="117" y="99"/>
                </a:moveTo>
                <a:cubicBezTo>
                  <a:pt x="121" y="91"/>
                  <a:pt x="124" y="82"/>
                  <a:pt x="124" y="73"/>
                </a:cubicBezTo>
                <a:cubicBezTo>
                  <a:pt x="124" y="64"/>
                  <a:pt x="121" y="55"/>
                  <a:pt x="117" y="47"/>
                </a:cubicBezTo>
                <a:cubicBezTo>
                  <a:pt x="112" y="39"/>
                  <a:pt x="106" y="33"/>
                  <a:pt x="98" y="28"/>
                </a:cubicBezTo>
                <a:cubicBezTo>
                  <a:pt x="90" y="24"/>
                  <a:pt x="81" y="21"/>
                  <a:pt x="72" y="21"/>
                </a:cubicBezTo>
                <a:cubicBezTo>
                  <a:pt x="63" y="21"/>
                  <a:pt x="54" y="24"/>
                  <a:pt x="46" y="28"/>
                </a:cubicBezTo>
                <a:cubicBezTo>
                  <a:pt x="38" y="33"/>
                  <a:pt x="32" y="39"/>
                  <a:pt x="28" y="47"/>
                </a:cubicBezTo>
                <a:cubicBezTo>
                  <a:pt x="23" y="55"/>
                  <a:pt x="21" y="64"/>
                  <a:pt x="21" y="73"/>
                </a:cubicBezTo>
                <a:cubicBezTo>
                  <a:pt x="21" y="82"/>
                  <a:pt x="23" y="91"/>
                  <a:pt x="28" y="99"/>
                </a:cubicBezTo>
                <a:cubicBezTo>
                  <a:pt x="32" y="107"/>
                  <a:pt x="38" y="113"/>
                  <a:pt x="46" y="117"/>
                </a:cubicBezTo>
                <a:cubicBezTo>
                  <a:pt x="54" y="122"/>
                  <a:pt x="63" y="124"/>
                  <a:pt x="72" y="124"/>
                </a:cubicBezTo>
                <a:cubicBezTo>
                  <a:pt x="81" y="124"/>
                  <a:pt x="90" y="122"/>
                  <a:pt x="98" y="117"/>
                </a:cubicBezTo>
                <a:cubicBezTo>
                  <a:pt x="106" y="113"/>
                  <a:pt x="112" y="107"/>
                  <a:pt x="117" y="99"/>
                </a:cubicBezTo>
                <a:close/>
                <a:moveTo>
                  <a:pt x="96" y="35"/>
                </a:moveTo>
                <a:cubicBezTo>
                  <a:pt x="96" y="86"/>
                  <a:pt x="96" y="86"/>
                  <a:pt x="96" y="86"/>
                </a:cubicBezTo>
                <a:cubicBezTo>
                  <a:pt x="48" y="111"/>
                  <a:pt x="48" y="111"/>
                  <a:pt x="48" y="111"/>
                </a:cubicBezTo>
                <a:cubicBezTo>
                  <a:pt x="48" y="59"/>
                  <a:pt x="48" y="59"/>
                  <a:pt x="48" y="59"/>
                </a:cubicBezTo>
                <a:lnTo>
                  <a:pt x="96" y="35"/>
                </a:lnTo>
                <a:close/>
                <a:moveTo>
                  <a:pt x="60" y="91"/>
                </a:moveTo>
                <a:cubicBezTo>
                  <a:pt x="84" y="79"/>
                  <a:pt x="84" y="79"/>
                  <a:pt x="84" y="79"/>
                </a:cubicBezTo>
                <a:cubicBezTo>
                  <a:pt x="60" y="67"/>
                  <a:pt x="60" y="67"/>
                  <a:pt x="60" y="67"/>
                </a:cubicBezTo>
                <a:lnTo>
                  <a:pt x="60" y="91"/>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08" name="Freeform 306"/>
          <p:cNvSpPr>
            <a:spLocks noEditPoints="1"/>
          </p:cNvSpPr>
          <p:nvPr/>
        </p:nvSpPr>
        <p:spPr bwMode="auto">
          <a:xfrm>
            <a:off x="8201198" y="5098505"/>
            <a:ext cx="218771" cy="221039"/>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121 w 145"/>
              <a:gd name="T27" fmla="*/ 118 h 146"/>
              <a:gd name="T28" fmla="*/ 121 w 145"/>
              <a:gd name="T29" fmla="*/ 28 h 146"/>
              <a:gd name="T30" fmla="*/ 120 w 145"/>
              <a:gd name="T31" fmla="*/ 25 h 146"/>
              <a:gd name="T32" fmla="*/ 118 w 145"/>
              <a:gd name="T33" fmla="*/ 25 h 146"/>
              <a:gd name="T34" fmla="*/ 27 w 145"/>
              <a:gd name="T35" fmla="*/ 25 h 146"/>
              <a:gd name="T36" fmla="*/ 25 w 145"/>
              <a:gd name="T37" fmla="*/ 25 h 146"/>
              <a:gd name="T38" fmla="*/ 24 w 145"/>
              <a:gd name="T39" fmla="*/ 28 h 146"/>
              <a:gd name="T40" fmla="*/ 24 w 145"/>
              <a:gd name="T41" fmla="*/ 118 h 146"/>
              <a:gd name="T42" fmla="*/ 25 w 145"/>
              <a:gd name="T43" fmla="*/ 120 h 146"/>
              <a:gd name="T44" fmla="*/ 27 w 145"/>
              <a:gd name="T45" fmla="*/ 121 h 146"/>
              <a:gd name="T46" fmla="*/ 118 w 145"/>
              <a:gd name="T47" fmla="*/ 121 h 146"/>
              <a:gd name="T48" fmla="*/ 120 w 145"/>
              <a:gd name="T49" fmla="*/ 120 h 146"/>
              <a:gd name="T50" fmla="*/ 121 w 145"/>
              <a:gd name="T51" fmla="*/ 118 h 146"/>
              <a:gd name="T52" fmla="*/ 108 w 145"/>
              <a:gd name="T53" fmla="*/ 52 h 146"/>
              <a:gd name="T54" fmla="*/ 108 w 145"/>
              <a:gd name="T55" fmla="*/ 58 h 146"/>
              <a:gd name="T56" fmla="*/ 77 w 145"/>
              <a:gd name="T57" fmla="*/ 101 h 146"/>
              <a:gd name="T58" fmla="*/ 72 w 145"/>
              <a:gd name="T59" fmla="*/ 103 h 146"/>
              <a:gd name="T60" fmla="*/ 68 w 145"/>
              <a:gd name="T61" fmla="*/ 101 h 146"/>
              <a:gd name="T62" fmla="*/ 37 w 145"/>
              <a:gd name="T63" fmla="*/ 58 h 146"/>
              <a:gd name="T64" fmla="*/ 37 w 145"/>
              <a:gd name="T65" fmla="*/ 52 h 146"/>
              <a:gd name="T66" fmla="*/ 42 w 145"/>
              <a:gd name="T67" fmla="*/ 49 h 146"/>
              <a:gd name="T68" fmla="*/ 103 w 145"/>
              <a:gd name="T69" fmla="*/ 49 h 146"/>
              <a:gd name="T70" fmla="*/ 108 w 145"/>
              <a:gd name="T71" fmla="*/ 5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5" h="146">
                <a:moveTo>
                  <a:pt x="145" y="28"/>
                </a:moveTo>
                <a:cubicBezTo>
                  <a:pt x="145" y="118"/>
                  <a:pt x="145" y="118"/>
                  <a:pt x="145" y="118"/>
                </a:cubicBezTo>
                <a:cubicBezTo>
                  <a:pt x="145" y="126"/>
                  <a:pt x="142" y="132"/>
                  <a:pt x="137" y="138"/>
                </a:cubicBezTo>
                <a:cubicBezTo>
                  <a:pt x="132" y="143"/>
                  <a:pt x="125" y="146"/>
                  <a:pt x="118"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5" y="0"/>
                  <a:pt x="132" y="3"/>
                  <a:pt x="137" y="8"/>
                </a:cubicBezTo>
                <a:cubicBezTo>
                  <a:pt x="142" y="14"/>
                  <a:pt x="145" y="20"/>
                  <a:pt x="145" y="28"/>
                </a:cubicBezTo>
                <a:close/>
                <a:moveTo>
                  <a:pt x="121" y="118"/>
                </a:moveTo>
                <a:cubicBezTo>
                  <a:pt x="121" y="28"/>
                  <a:pt x="121" y="28"/>
                  <a:pt x="121" y="28"/>
                </a:cubicBezTo>
                <a:cubicBezTo>
                  <a:pt x="121" y="27"/>
                  <a:pt x="121" y="26"/>
                  <a:pt x="120" y="25"/>
                </a:cubicBezTo>
                <a:cubicBezTo>
                  <a:pt x="119" y="25"/>
                  <a:pt x="119" y="25"/>
                  <a:pt x="118" y="25"/>
                </a:cubicBezTo>
                <a:cubicBezTo>
                  <a:pt x="27" y="25"/>
                  <a:pt x="27" y="25"/>
                  <a:pt x="27" y="25"/>
                </a:cubicBezTo>
                <a:cubicBezTo>
                  <a:pt x="26" y="25"/>
                  <a:pt x="26" y="25"/>
                  <a:pt x="25" y="25"/>
                </a:cubicBezTo>
                <a:cubicBezTo>
                  <a:pt x="24" y="26"/>
                  <a:pt x="24" y="27"/>
                  <a:pt x="24" y="28"/>
                </a:cubicBezTo>
                <a:cubicBezTo>
                  <a:pt x="24" y="118"/>
                  <a:pt x="24" y="118"/>
                  <a:pt x="24" y="118"/>
                </a:cubicBezTo>
                <a:cubicBezTo>
                  <a:pt x="24" y="119"/>
                  <a:pt x="24" y="120"/>
                  <a:pt x="25" y="120"/>
                </a:cubicBezTo>
                <a:cubicBezTo>
                  <a:pt x="26" y="121"/>
                  <a:pt x="26" y="121"/>
                  <a:pt x="27" y="121"/>
                </a:cubicBezTo>
                <a:cubicBezTo>
                  <a:pt x="118" y="121"/>
                  <a:pt x="118" y="121"/>
                  <a:pt x="118" y="121"/>
                </a:cubicBezTo>
                <a:cubicBezTo>
                  <a:pt x="119" y="121"/>
                  <a:pt x="119" y="121"/>
                  <a:pt x="120" y="120"/>
                </a:cubicBezTo>
                <a:cubicBezTo>
                  <a:pt x="121" y="120"/>
                  <a:pt x="121" y="119"/>
                  <a:pt x="121" y="118"/>
                </a:cubicBezTo>
                <a:close/>
                <a:moveTo>
                  <a:pt x="108" y="52"/>
                </a:moveTo>
                <a:cubicBezTo>
                  <a:pt x="109" y="54"/>
                  <a:pt x="109" y="56"/>
                  <a:pt x="108" y="58"/>
                </a:cubicBezTo>
                <a:cubicBezTo>
                  <a:pt x="77" y="101"/>
                  <a:pt x="77" y="101"/>
                  <a:pt x="77" y="101"/>
                </a:cubicBezTo>
                <a:cubicBezTo>
                  <a:pt x="76" y="102"/>
                  <a:pt x="75" y="103"/>
                  <a:pt x="72" y="103"/>
                </a:cubicBezTo>
                <a:cubicBezTo>
                  <a:pt x="70" y="103"/>
                  <a:pt x="69" y="102"/>
                  <a:pt x="68" y="101"/>
                </a:cubicBezTo>
                <a:cubicBezTo>
                  <a:pt x="37" y="58"/>
                  <a:pt x="37" y="58"/>
                  <a:pt x="37" y="58"/>
                </a:cubicBezTo>
                <a:cubicBezTo>
                  <a:pt x="36" y="56"/>
                  <a:pt x="36" y="54"/>
                  <a:pt x="37" y="52"/>
                </a:cubicBezTo>
                <a:cubicBezTo>
                  <a:pt x="38" y="50"/>
                  <a:pt x="40" y="49"/>
                  <a:pt x="42" y="49"/>
                </a:cubicBezTo>
                <a:cubicBezTo>
                  <a:pt x="103" y="49"/>
                  <a:pt x="103" y="49"/>
                  <a:pt x="103" y="49"/>
                </a:cubicBezTo>
                <a:cubicBezTo>
                  <a:pt x="105" y="49"/>
                  <a:pt x="107" y="50"/>
                  <a:pt x="108" y="5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09" name="Freeform 307"/>
          <p:cNvSpPr>
            <a:spLocks noEditPoints="1"/>
          </p:cNvSpPr>
          <p:nvPr/>
        </p:nvSpPr>
        <p:spPr bwMode="auto">
          <a:xfrm>
            <a:off x="8486055" y="5098505"/>
            <a:ext cx="218771" cy="221039"/>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121 w 145"/>
              <a:gd name="T27" fmla="*/ 118 h 146"/>
              <a:gd name="T28" fmla="*/ 121 w 145"/>
              <a:gd name="T29" fmla="*/ 28 h 146"/>
              <a:gd name="T30" fmla="*/ 120 w 145"/>
              <a:gd name="T31" fmla="*/ 25 h 146"/>
              <a:gd name="T32" fmla="*/ 118 w 145"/>
              <a:gd name="T33" fmla="*/ 25 h 146"/>
              <a:gd name="T34" fmla="*/ 27 w 145"/>
              <a:gd name="T35" fmla="*/ 25 h 146"/>
              <a:gd name="T36" fmla="*/ 25 w 145"/>
              <a:gd name="T37" fmla="*/ 25 h 146"/>
              <a:gd name="T38" fmla="*/ 24 w 145"/>
              <a:gd name="T39" fmla="*/ 28 h 146"/>
              <a:gd name="T40" fmla="*/ 24 w 145"/>
              <a:gd name="T41" fmla="*/ 118 h 146"/>
              <a:gd name="T42" fmla="*/ 25 w 145"/>
              <a:gd name="T43" fmla="*/ 120 h 146"/>
              <a:gd name="T44" fmla="*/ 27 w 145"/>
              <a:gd name="T45" fmla="*/ 121 h 146"/>
              <a:gd name="T46" fmla="*/ 118 w 145"/>
              <a:gd name="T47" fmla="*/ 121 h 146"/>
              <a:gd name="T48" fmla="*/ 120 w 145"/>
              <a:gd name="T49" fmla="*/ 120 h 146"/>
              <a:gd name="T50" fmla="*/ 121 w 145"/>
              <a:gd name="T51" fmla="*/ 118 h 146"/>
              <a:gd name="T52" fmla="*/ 108 w 145"/>
              <a:gd name="T53" fmla="*/ 94 h 146"/>
              <a:gd name="T54" fmla="*/ 103 w 145"/>
              <a:gd name="T55" fmla="*/ 97 h 146"/>
              <a:gd name="T56" fmla="*/ 43 w 145"/>
              <a:gd name="T57" fmla="*/ 97 h 146"/>
              <a:gd name="T58" fmla="*/ 37 w 145"/>
              <a:gd name="T59" fmla="*/ 94 h 146"/>
              <a:gd name="T60" fmla="*/ 38 w 145"/>
              <a:gd name="T61" fmla="*/ 88 h 146"/>
              <a:gd name="T62" fmla="*/ 68 w 145"/>
              <a:gd name="T63" fmla="*/ 45 h 146"/>
              <a:gd name="T64" fmla="*/ 73 w 145"/>
              <a:gd name="T65" fmla="*/ 43 h 146"/>
              <a:gd name="T66" fmla="*/ 78 w 145"/>
              <a:gd name="T67" fmla="*/ 45 h 146"/>
              <a:gd name="T68" fmla="*/ 108 w 145"/>
              <a:gd name="T69" fmla="*/ 88 h 146"/>
              <a:gd name="T70" fmla="*/ 108 w 145"/>
              <a:gd name="T71" fmla="*/ 9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5" h="146">
                <a:moveTo>
                  <a:pt x="145" y="28"/>
                </a:moveTo>
                <a:cubicBezTo>
                  <a:pt x="145" y="118"/>
                  <a:pt x="145" y="118"/>
                  <a:pt x="145" y="118"/>
                </a:cubicBezTo>
                <a:cubicBezTo>
                  <a:pt x="145" y="126"/>
                  <a:pt x="143" y="132"/>
                  <a:pt x="137" y="138"/>
                </a:cubicBezTo>
                <a:cubicBezTo>
                  <a:pt x="132" y="143"/>
                  <a:pt x="126" y="146"/>
                  <a:pt x="118"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6" y="0"/>
                  <a:pt x="132" y="3"/>
                  <a:pt x="137" y="8"/>
                </a:cubicBezTo>
                <a:cubicBezTo>
                  <a:pt x="143" y="14"/>
                  <a:pt x="145" y="20"/>
                  <a:pt x="145" y="28"/>
                </a:cubicBezTo>
                <a:close/>
                <a:moveTo>
                  <a:pt x="121" y="118"/>
                </a:moveTo>
                <a:cubicBezTo>
                  <a:pt x="121" y="28"/>
                  <a:pt x="121" y="28"/>
                  <a:pt x="121" y="28"/>
                </a:cubicBezTo>
                <a:cubicBezTo>
                  <a:pt x="121" y="27"/>
                  <a:pt x="121" y="26"/>
                  <a:pt x="120" y="25"/>
                </a:cubicBezTo>
                <a:cubicBezTo>
                  <a:pt x="120" y="25"/>
                  <a:pt x="119" y="25"/>
                  <a:pt x="118" y="25"/>
                </a:cubicBezTo>
                <a:cubicBezTo>
                  <a:pt x="27" y="25"/>
                  <a:pt x="27" y="25"/>
                  <a:pt x="27" y="25"/>
                </a:cubicBezTo>
                <a:cubicBezTo>
                  <a:pt x="27" y="25"/>
                  <a:pt x="26" y="25"/>
                  <a:pt x="25" y="25"/>
                </a:cubicBezTo>
                <a:cubicBezTo>
                  <a:pt x="25" y="26"/>
                  <a:pt x="24" y="27"/>
                  <a:pt x="24" y="28"/>
                </a:cubicBezTo>
                <a:cubicBezTo>
                  <a:pt x="24" y="118"/>
                  <a:pt x="24" y="118"/>
                  <a:pt x="24" y="118"/>
                </a:cubicBezTo>
                <a:cubicBezTo>
                  <a:pt x="24" y="119"/>
                  <a:pt x="25" y="120"/>
                  <a:pt x="25" y="120"/>
                </a:cubicBezTo>
                <a:cubicBezTo>
                  <a:pt x="26" y="121"/>
                  <a:pt x="27" y="121"/>
                  <a:pt x="27" y="121"/>
                </a:cubicBezTo>
                <a:cubicBezTo>
                  <a:pt x="118" y="121"/>
                  <a:pt x="118" y="121"/>
                  <a:pt x="118" y="121"/>
                </a:cubicBezTo>
                <a:cubicBezTo>
                  <a:pt x="119" y="121"/>
                  <a:pt x="120" y="121"/>
                  <a:pt x="120" y="120"/>
                </a:cubicBezTo>
                <a:cubicBezTo>
                  <a:pt x="121" y="120"/>
                  <a:pt x="121" y="119"/>
                  <a:pt x="121" y="118"/>
                </a:cubicBezTo>
                <a:close/>
                <a:moveTo>
                  <a:pt x="108" y="94"/>
                </a:moveTo>
                <a:cubicBezTo>
                  <a:pt x="107" y="96"/>
                  <a:pt x="106" y="97"/>
                  <a:pt x="103" y="97"/>
                </a:cubicBezTo>
                <a:cubicBezTo>
                  <a:pt x="43" y="97"/>
                  <a:pt x="43" y="97"/>
                  <a:pt x="43" y="97"/>
                </a:cubicBezTo>
                <a:cubicBezTo>
                  <a:pt x="40" y="97"/>
                  <a:pt x="38" y="96"/>
                  <a:pt x="37" y="94"/>
                </a:cubicBezTo>
                <a:cubicBezTo>
                  <a:pt x="36" y="92"/>
                  <a:pt x="36" y="90"/>
                  <a:pt x="38" y="88"/>
                </a:cubicBezTo>
                <a:cubicBezTo>
                  <a:pt x="68" y="45"/>
                  <a:pt x="68" y="45"/>
                  <a:pt x="68" y="45"/>
                </a:cubicBezTo>
                <a:cubicBezTo>
                  <a:pt x="69" y="44"/>
                  <a:pt x="71" y="43"/>
                  <a:pt x="73" y="43"/>
                </a:cubicBezTo>
                <a:cubicBezTo>
                  <a:pt x="75" y="43"/>
                  <a:pt x="77" y="44"/>
                  <a:pt x="78" y="45"/>
                </a:cubicBezTo>
                <a:cubicBezTo>
                  <a:pt x="108" y="88"/>
                  <a:pt x="108" y="88"/>
                  <a:pt x="108" y="88"/>
                </a:cubicBezTo>
                <a:cubicBezTo>
                  <a:pt x="109" y="90"/>
                  <a:pt x="110" y="92"/>
                  <a:pt x="108" y="94"/>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10" name="Freeform 308"/>
          <p:cNvSpPr>
            <a:spLocks noEditPoints="1"/>
          </p:cNvSpPr>
          <p:nvPr/>
        </p:nvSpPr>
        <p:spPr bwMode="auto">
          <a:xfrm>
            <a:off x="8768635" y="5098505"/>
            <a:ext cx="221051" cy="221039"/>
          </a:xfrm>
          <a:custGeom>
            <a:avLst/>
            <a:gdLst>
              <a:gd name="T0" fmla="*/ 146 w 146"/>
              <a:gd name="T1" fmla="*/ 28 h 146"/>
              <a:gd name="T2" fmla="*/ 146 w 146"/>
              <a:gd name="T3" fmla="*/ 118 h 146"/>
              <a:gd name="T4" fmla="*/ 138 w 146"/>
              <a:gd name="T5" fmla="*/ 138 h 146"/>
              <a:gd name="T6" fmla="*/ 118 w 146"/>
              <a:gd name="T7" fmla="*/ 146 h 146"/>
              <a:gd name="T8" fmla="*/ 28 w 146"/>
              <a:gd name="T9" fmla="*/ 146 h 146"/>
              <a:gd name="T10" fmla="*/ 8 w 146"/>
              <a:gd name="T11" fmla="*/ 138 h 146"/>
              <a:gd name="T12" fmla="*/ 0 w 146"/>
              <a:gd name="T13" fmla="*/ 118 h 146"/>
              <a:gd name="T14" fmla="*/ 0 w 146"/>
              <a:gd name="T15" fmla="*/ 28 h 146"/>
              <a:gd name="T16" fmla="*/ 8 w 146"/>
              <a:gd name="T17" fmla="*/ 8 h 146"/>
              <a:gd name="T18" fmla="*/ 28 w 146"/>
              <a:gd name="T19" fmla="*/ 0 h 146"/>
              <a:gd name="T20" fmla="*/ 118 w 146"/>
              <a:gd name="T21" fmla="*/ 0 h 146"/>
              <a:gd name="T22" fmla="*/ 138 w 146"/>
              <a:gd name="T23" fmla="*/ 8 h 146"/>
              <a:gd name="T24" fmla="*/ 146 w 146"/>
              <a:gd name="T25" fmla="*/ 28 h 146"/>
              <a:gd name="T26" fmla="*/ 122 w 146"/>
              <a:gd name="T27" fmla="*/ 118 h 146"/>
              <a:gd name="T28" fmla="*/ 122 w 146"/>
              <a:gd name="T29" fmla="*/ 28 h 146"/>
              <a:gd name="T30" fmla="*/ 121 w 146"/>
              <a:gd name="T31" fmla="*/ 25 h 146"/>
              <a:gd name="T32" fmla="*/ 118 w 146"/>
              <a:gd name="T33" fmla="*/ 25 h 146"/>
              <a:gd name="T34" fmla="*/ 28 w 146"/>
              <a:gd name="T35" fmla="*/ 25 h 146"/>
              <a:gd name="T36" fmla="*/ 26 w 146"/>
              <a:gd name="T37" fmla="*/ 25 h 146"/>
              <a:gd name="T38" fmla="*/ 25 w 146"/>
              <a:gd name="T39" fmla="*/ 28 h 146"/>
              <a:gd name="T40" fmla="*/ 25 w 146"/>
              <a:gd name="T41" fmla="*/ 118 h 146"/>
              <a:gd name="T42" fmla="*/ 26 w 146"/>
              <a:gd name="T43" fmla="*/ 120 h 146"/>
              <a:gd name="T44" fmla="*/ 28 w 146"/>
              <a:gd name="T45" fmla="*/ 121 h 146"/>
              <a:gd name="T46" fmla="*/ 118 w 146"/>
              <a:gd name="T47" fmla="*/ 121 h 146"/>
              <a:gd name="T48" fmla="*/ 121 w 146"/>
              <a:gd name="T49" fmla="*/ 120 h 146"/>
              <a:gd name="T50" fmla="*/ 122 w 146"/>
              <a:gd name="T51" fmla="*/ 118 h 146"/>
              <a:gd name="T52" fmla="*/ 103 w 146"/>
              <a:gd name="T53" fmla="*/ 73 h 146"/>
              <a:gd name="T54" fmla="*/ 101 w 146"/>
              <a:gd name="T55" fmla="*/ 78 h 146"/>
              <a:gd name="T56" fmla="*/ 58 w 146"/>
              <a:gd name="T57" fmla="*/ 108 h 146"/>
              <a:gd name="T58" fmla="*/ 52 w 146"/>
              <a:gd name="T59" fmla="*/ 109 h 146"/>
              <a:gd name="T60" fmla="*/ 49 w 146"/>
              <a:gd name="T61" fmla="*/ 103 h 146"/>
              <a:gd name="T62" fmla="*/ 49 w 146"/>
              <a:gd name="T63" fmla="*/ 43 h 146"/>
              <a:gd name="T64" fmla="*/ 52 w 146"/>
              <a:gd name="T65" fmla="*/ 37 h 146"/>
              <a:gd name="T66" fmla="*/ 58 w 146"/>
              <a:gd name="T67" fmla="*/ 38 h 146"/>
              <a:gd name="T68" fmla="*/ 101 w 146"/>
              <a:gd name="T69" fmla="*/ 68 h 146"/>
              <a:gd name="T70" fmla="*/ 103 w 146"/>
              <a:gd name="T71"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146">
                <a:moveTo>
                  <a:pt x="146" y="28"/>
                </a:moveTo>
                <a:cubicBezTo>
                  <a:pt x="146" y="118"/>
                  <a:pt x="146" y="118"/>
                  <a:pt x="146" y="118"/>
                </a:cubicBezTo>
                <a:cubicBezTo>
                  <a:pt x="146" y="126"/>
                  <a:pt x="143" y="132"/>
                  <a:pt x="138" y="138"/>
                </a:cubicBezTo>
                <a:cubicBezTo>
                  <a:pt x="132" y="143"/>
                  <a:pt x="126" y="146"/>
                  <a:pt x="118" y="146"/>
                </a:cubicBezTo>
                <a:cubicBezTo>
                  <a:pt x="28" y="146"/>
                  <a:pt x="28" y="146"/>
                  <a:pt x="28" y="146"/>
                </a:cubicBezTo>
                <a:cubicBezTo>
                  <a:pt x="20" y="146"/>
                  <a:pt x="14" y="143"/>
                  <a:pt x="8" y="138"/>
                </a:cubicBezTo>
                <a:cubicBezTo>
                  <a:pt x="3" y="132"/>
                  <a:pt x="0" y="126"/>
                  <a:pt x="0" y="118"/>
                </a:cubicBezTo>
                <a:cubicBezTo>
                  <a:pt x="0" y="28"/>
                  <a:pt x="0" y="28"/>
                  <a:pt x="0" y="28"/>
                </a:cubicBezTo>
                <a:cubicBezTo>
                  <a:pt x="0" y="20"/>
                  <a:pt x="3" y="14"/>
                  <a:pt x="8" y="8"/>
                </a:cubicBezTo>
                <a:cubicBezTo>
                  <a:pt x="14" y="3"/>
                  <a:pt x="20" y="0"/>
                  <a:pt x="28" y="0"/>
                </a:cubicBezTo>
                <a:cubicBezTo>
                  <a:pt x="118" y="0"/>
                  <a:pt x="118" y="0"/>
                  <a:pt x="118" y="0"/>
                </a:cubicBezTo>
                <a:cubicBezTo>
                  <a:pt x="126" y="0"/>
                  <a:pt x="132" y="3"/>
                  <a:pt x="138" y="8"/>
                </a:cubicBezTo>
                <a:cubicBezTo>
                  <a:pt x="143" y="14"/>
                  <a:pt x="146" y="20"/>
                  <a:pt x="146" y="28"/>
                </a:cubicBezTo>
                <a:close/>
                <a:moveTo>
                  <a:pt x="122" y="118"/>
                </a:moveTo>
                <a:cubicBezTo>
                  <a:pt x="122" y="28"/>
                  <a:pt x="122" y="28"/>
                  <a:pt x="122" y="28"/>
                </a:cubicBezTo>
                <a:cubicBezTo>
                  <a:pt x="122" y="27"/>
                  <a:pt x="121" y="26"/>
                  <a:pt x="121" y="25"/>
                </a:cubicBezTo>
                <a:cubicBezTo>
                  <a:pt x="120" y="25"/>
                  <a:pt x="119" y="25"/>
                  <a:pt x="118" y="25"/>
                </a:cubicBezTo>
                <a:cubicBezTo>
                  <a:pt x="28" y="25"/>
                  <a:pt x="28" y="25"/>
                  <a:pt x="28" y="25"/>
                </a:cubicBezTo>
                <a:cubicBezTo>
                  <a:pt x="27" y="25"/>
                  <a:pt x="26" y="25"/>
                  <a:pt x="26" y="25"/>
                </a:cubicBezTo>
                <a:cubicBezTo>
                  <a:pt x="25" y="26"/>
                  <a:pt x="25" y="27"/>
                  <a:pt x="25" y="28"/>
                </a:cubicBezTo>
                <a:cubicBezTo>
                  <a:pt x="25" y="118"/>
                  <a:pt x="25" y="118"/>
                  <a:pt x="25" y="118"/>
                </a:cubicBezTo>
                <a:cubicBezTo>
                  <a:pt x="25" y="119"/>
                  <a:pt x="25" y="120"/>
                  <a:pt x="26" y="120"/>
                </a:cubicBezTo>
                <a:cubicBezTo>
                  <a:pt x="26" y="121"/>
                  <a:pt x="27" y="121"/>
                  <a:pt x="28" y="121"/>
                </a:cubicBezTo>
                <a:cubicBezTo>
                  <a:pt x="118" y="121"/>
                  <a:pt x="118" y="121"/>
                  <a:pt x="118" y="121"/>
                </a:cubicBezTo>
                <a:cubicBezTo>
                  <a:pt x="119" y="121"/>
                  <a:pt x="120" y="121"/>
                  <a:pt x="121" y="120"/>
                </a:cubicBezTo>
                <a:cubicBezTo>
                  <a:pt x="121" y="120"/>
                  <a:pt x="122" y="119"/>
                  <a:pt x="122" y="118"/>
                </a:cubicBezTo>
                <a:close/>
                <a:moveTo>
                  <a:pt x="103" y="73"/>
                </a:moveTo>
                <a:cubicBezTo>
                  <a:pt x="103" y="75"/>
                  <a:pt x="103" y="77"/>
                  <a:pt x="101" y="78"/>
                </a:cubicBezTo>
                <a:cubicBezTo>
                  <a:pt x="58" y="108"/>
                  <a:pt x="58" y="108"/>
                  <a:pt x="58" y="108"/>
                </a:cubicBezTo>
                <a:cubicBezTo>
                  <a:pt x="56" y="110"/>
                  <a:pt x="54" y="110"/>
                  <a:pt x="52" y="109"/>
                </a:cubicBezTo>
                <a:cubicBezTo>
                  <a:pt x="50" y="107"/>
                  <a:pt x="49" y="106"/>
                  <a:pt x="49" y="103"/>
                </a:cubicBezTo>
                <a:cubicBezTo>
                  <a:pt x="49" y="43"/>
                  <a:pt x="49" y="43"/>
                  <a:pt x="49" y="43"/>
                </a:cubicBezTo>
                <a:cubicBezTo>
                  <a:pt x="49" y="40"/>
                  <a:pt x="50" y="38"/>
                  <a:pt x="52" y="37"/>
                </a:cubicBezTo>
                <a:cubicBezTo>
                  <a:pt x="54" y="36"/>
                  <a:pt x="56" y="36"/>
                  <a:pt x="58" y="38"/>
                </a:cubicBezTo>
                <a:cubicBezTo>
                  <a:pt x="101" y="68"/>
                  <a:pt x="101" y="68"/>
                  <a:pt x="101" y="68"/>
                </a:cubicBezTo>
                <a:cubicBezTo>
                  <a:pt x="103" y="69"/>
                  <a:pt x="103" y="71"/>
                  <a:pt x="103" y="7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11" name="Freeform 309"/>
          <p:cNvSpPr/>
          <p:nvPr/>
        </p:nvSpPr>
        <p:spPr bwMode="auto">
          <a:xfrm>
            <a:off x="9055773" y="5098505"/>
            <a:ext cx="143570" cy="200530"/>
          </a:xfrm>
          <a:custGeom>
            <a:avLst/>
            <a:gdLst>
              <a:gd name="T0" fmla="*/ 95 w 96"/>
              <a:gd name="T1" fmla="*/ 127 h 133"/>
              <a:gd name="T2" fmla="*/ 93 w 96"/>
              <a:gd name="T3" fmla="*/ 130 h 133"/>
              <a:gd name="T4" fmla="*/ 92 w 96"/>
              <a:gd name="T5" fmla="*/ 131 h 133"/>
              <a:gd name="T6" fmla="*/ 88 w 96"/>
              <a:gd name="T7" fmla="*/ 132 h 133"/>
              <a:gd name="T8" fmla="*/ 83 w 96"/>
              <a:gd name="T9" fmla="*/ 133 h 133"/>
              <a:gd name="T10" fmla="*/ 77 w 96"/>
              <a:gd name="T11" fmla="*/ 133 h 133"/>
              <a:gd name="T12" fmla="*/ 34 w 96"/>
              <a:gd name="T13" fmla="*/ 121 h 133"/>
              <a:gd name="T14" fmla="*/ 3 w 96"/>
              <a:gd name="T15" fmla="*/ 88 h 133"/>
              <a:gd name="T16" fmla="*/ 0 w 96"/>
              <a:gd name="T17" fmla="*/ 85 h 133"/>
              <a:gd name="T18" fmla="*/ 1 w 96"/>
              <a:gd name="T19" fmla="*/ 72 h 133"/>
              <a:gd name="T20" fmla="*/ 9 w 96"/>
              <a:gd name="T21" fmla="*/ 71 h 133"/>
              <a:gd name="T22" fmla="*/ 3 w 96"/>
              <a:gd name="T23" fmla="*/ 61 h 133"/>
              <a:gd name="T24" fmla="*/ 0 w 96"/>
              <a:gd name="T25" fmla="*/ 58 h 133"/>
              <a:gd name="T26" fmla="*/ 1 w 96"/>
              <a:gd name="T27" fmla="*/ 45 h 133"/>
              <a:gd name="T28" fmla="*/ 12 w 96"/>
              <a:gd name="T29" fmla="*/ 44 h 133"/>
              <a:gd name="T30" fmla="*/ 73 w 96"/>
              <a:gd name="T31" fmla="*/ 0 h 133"/>
              <a:gd name="T32" fmla="*/ 93 w 96"/>
              <a:gd name="T33" fmla="*/ 4 h 133"/>
              <a:gd name="T34" fmla="*/ 89 w 96"/>
              <a:gd name="T35" fmla="*/ 21 h 133"/>
              <a:gd name="T36" fmla="*/ 86 w 96"/>
              <a:gd name="T37" fmla="*/ 23 h 133"/>
              <a:gd name="T38" fmla="*/ 84 w 96"/>
              <a:gd name="T39" fmla="*/ 23 h 133"/>
              <a:gd name="T40" fmla="*/ 81 w 96"/>
              <a:gd name="T41" fmla="*/ 22 h 133"/>
              <a:gd name="T42" fmla="*/ 75 w 96"/>
              <a:gd name="T43" fmla="*/ 22 h 133"/>
              <a:gd name="T44" fmla="*/ 51 w 96"/>
              <a:gd name="T45" fmla="*/ 28 h 133"/>
              <a:gd name="T46" fmla="*/ 81 w 96"/>
              <a:gd name="T47" fmla="*/ 44 h 133"/>
              <a:gd name="T48" fmla="*/ 84 w 96"/>
              <a:gd name="T49" fmla="*/ 48 h 133"/>
              <a:gd name="T50" fmla="*/ 79 w 96"/>
              <a:gd name="T51" fmla="*/ 61 h 133"/>
              <a:gd name="T52" fmla="*/ 33 w 96"/>
              <a:gd name="T53" fmla="*/ 71 h 133"/>
              <a:gd name="T54" fmla="*/ 79 w 96"/>
              <a:gd name="T55" fmla="*/ 72 h 133"/>
              <a:gd name="T56" fmla="*/ 77 w 96"/>
              <a:gd name="T57" fmla="*/ 85 h 133"/>
              <a:gd name="T58" fmla="*/ 74 w 96"/>
              <a:gd name="T59" fmla="*/ 88 h 133"/>
              <a:gd name="T60" fmla="*/ 52 w 96"/>
              <a:gd name="T61" fmla="*/ 105 h 133"/>
              <a:gd name="T62" fmla="*/ 77 w 96"/>
              <a:gd name="T63" fmla="*/ 112 h 133"/>
              <a:gd name="T64" fmla="*/ 83 w 96"/>
              <a:gd name="T65" fmla="*/ 111 h 133"/>
              <a:gd name="T66" fmla="*/ 87 w 96"/>
              <a:gd name="T67" fmla="*/ 110 h 133"/>
              <a:gd name="T68" fmla="*/ 88 w 96"/>
              <a:gd name="T69" fmla="*/ 110 h 133"/>
              <a:gd name="T70" fmla="*/ 92 w 96"/>
              <a:gd name="T71"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33">
                <a:moveTo>
                  <a:pt x="92" y="112"/>
                </a:moveTo>
                <a:cubicBezTo>
                  <a:pt x="95" y="127"/>
                  <a:pt x="95" y="127"/>
                  <a:pt x="95" y="127"/>
                </a:cubicBezTo>
                <a:cubicBezTo>
                  <a:pt x="96" y="128"/>
                  <a:pt x="95" y="128"/>
                  <a:pt x="95" y="129"/>
                </a:cubicBezTo>
                <a:cubicBezTo>
                  <a:pt x="95" y="130"/>
                  <a:pt x="94" y="130"/>
                  <a:pt x="93" y="130"/>
                </a:cubicBezTo>
                <a:cubicBezTo>
                  <a:pt x="93" y="130"/>
                  <a:pt x="93" y="130"/>
                  <a:pt x="93" y="130"/>
                </a:cubicBezTo>
                <a:cubicBezTo>
                  <a:pt x="93" y="131"/>
                  <a:pt x="92" y="131"/>
                  <a:pt x="92" y="131"/>
                </a:cubicBezTo>
                <a:cubicBezTo>
                  <a:pt x="92" y="131"/>
                  <a:pt x="91" y="131"/>
                  <a:pt x="91" y="131"/>
                </a:cubicBezTo>
                <a:cubicBezTo>
                  <a:pt x="90" y="131"/>
                  <a:pt x="89" y="132"/>
                  <a:pt x="88" y="132"/>
                </a:cubicBezTo>
                <a:cubicBezTo>
                  <a:pt x="88" y="132"/>
                  <a:pt x="87" y="132"/>
                  <a:pt x="86" y="132"/>
                </a:cubicBezTo>
                <a:cubicBezTo>
                  <a:pt x="85" y="132"/>
                  <a:pt x="84" y="132"/>
                  <a:pt x="83" y="133"/>
                </a:cubicBezTo>
                <a:cubicBezTo>
                  <a:pt x="82" y="133"/>
                  <a:pt x="81" y="133"/>
                  <a:pt x="80" y="133"/>
                </a:cubicBezTo>
                <a:cubicBezTo>
                  <a:pt x="79" y="133"/>
                  <a:pt x="78" y="133"/>
                  <a:pt x="77" y="133"/>
                </a:cubicBezTo>
                <a:cubicBezTo>
                  <a:pt x="75" y="133"/>
                  <a:pt x="74" y="133"/>
                  <a:pt x="73" y="133"/>
                </a:cubicBezTo>
                <a:cubicBezTo>
                  <a:pt x="58" y="133"/>
                  <a:pt x="45" y="129"/>
                  <a:pt x="34" y="121"/>
                </a:cubicBezTo>
                <a:cubicBezTo>
                  <a:pt x="23" y="113"/>
                  <a:pt x="16" y="102"/>
                  <a:pt x="12" y="88"/>
                </a:cubicBezTo>
                <a:cubicBezTo>
                  <a:pt x="3" y="88"/>
                  <a:pt x="3" y="88"/>
                  <a:pt x="3" y="88"/>
                </a:cubicBezTo>
                <a:cubicBezTo>
                  <a:pt x="2" y="88"/>
                  <a:pt x="1" y="88"/>
                  <a:pt x="1" y="87"/>
                </a:cubicBezTo>
                <a:cubicBezTo>
                  <a:pt x="0" y="86"/>
                  <a:pt x="0" y="86"/>
                  <a:pt x="0" y="85"/>
                </a:cubicBezTo>
                <a:cubicBezTo>
                  <a:pt x="0" y="74"/>
                  <a:pt x="0" y="74"/>
                  <a:pt x="0" y="74"/>
                </a:cubicBezTo>
                <a:cubicBezTo>
                  <a:pt x="0" y="73"/>
                  <a:pt x="0" y="73"/>
                  <a:pt x="1" y="72"/>
                </a:cubicBezTo>
                <a:cubicBezTo>
                  <a:pt x="1" y="71"/>
                  <a:pt x="2" y="71"/>
                  <a:pt x="3" y="71"/>
                </a:cubicBezTo>
                <a:cubicBezTo>
                  <a:pt x="9" y="71"/>
                  <a:pt x="9" y="71"/>
                  <a:pt x="9" y="71"/>
                </a:cubicBezTo>
                <a:cubicBezTo>
                  <a:pt x="9" y="68"/>
                  <a:pt x="9" y="64"/>
                  <a:pt x="9" y="61"/>
                </a:cubicBezTo>
                <a:cubicBezTo>
                  <a:pt x="3" y="61"/>
                  <a:pt x="3" y="61"/>
                  <a:pt x="3" y="61"/>
                </a:cubicBezTo>
                <a:cubicBezTo>
                  <a:pt x="2" y="61"/>
                  <a:pt x="1" y="61"/>
                  <a:pt x="1" y="60"/>
                </a:cubicBezTo>
                <a:cubicBezTo>
                  <a:pt x="0" y="60"/>
                  <a:pt x="0" y="59"/>
                  <a:pt x="0" y="58"/>
                </a:cubicBezTo>
                <a:cubicBezTo>
                  <a:pt x="0" y="47"/>
                  <a:pt x="0" y="47"/>
                  <a:pt x="0" y="47"/>
                </a:cubicBezTo>
                <a:cubicBezTo>
                  <a:pt x="0" y="47"/>
                  <a:pt x="0" y="46"/>
                  <a:pt x="1" y="45"/>
                </a:cubicBezTo>
                <a:cubicBezTo>
                  <a:pt x="1" y="45"/>
                  <a:pt x="2" y="44"/>
                  <a:pt x="3" y="44"/>
                </a:cubicBezTo>
                <a:cubicBezTo>
                  <a:pt x="12" y="44"/>
                  <a:pt x="12" y="44"/>
                  <a:pt x="12" y="44"/>
                </a:cubicBezTo>
                <a:cubicBezTo>
                  <a:pt x="16" y="31"/>
                  <a:pt x="24" y="20"/>
                  <a:pt x="35" y="12"/>
                </a:cubicBezTo>
                <a:cubicBezTo>
                  <a:pt x="46" y="4"/>
                  <a:pt x="59" y="0"/>
                  <a:pt x="73" y="0"/>
                </a:cubicBezTo>
                <a:cubicBezTo>
                  <a:pt x="79" y="0"/>
                  <a:pt x="86" y="1"/>
                  <a:pt x="91" y="2"/>
                </a:cubicBezTo>
                <a:cubicBezTo>
                  <a:pt x="92" y="3"/>
                  <a:pt x="93" y="3"/>
                  <a:pt x="93" y="4"/>
                </a:cubicBezTo>
                <a:cubicBezTo>
                  <a:pt x="94" y="5"/>
                  <a:pt x="94" y="5"/>
                  <a:pt x="93" y="6"/>
                </a:cubicBezTo>
                <a:cubicBezTo>
                  <a:pt x="89" y="21"/>
                  <a:pt x="89" y="21"/>
                  <a:pt x="89" y="21"/>
                </a:cubicBezTo>
                <a:cubicBezTo>
                  <a:pt x="89" y="22"/>
                  <a:pt x="89" y="23"/>
                  <a:pt x="88" y="23"/>
                </a:cubicBezTo>
                <a:cubicBezTo>
                  <a:pt x="87" y="23"/>
                  <a:pt x="87" y="24"/>
                  <a:pt x="86" y="23"/>
                </a:cubicBezTo>
                <a:cubicBezTo>
                  <a:pt x="85" y="23"/>
                  <a:pt x="85" y="23"/>
                  <a:pt x="85" y="23"/>
                </a:cubicBezTo>
                <a:cubicBezTo>
                  <a:pt x="85" y="23"/>
                  <a:pt x="85" y="23"/>
                  <a:pt x="84" y="23"/>
                </a:cubicBezTo>
                <a:cubicBezTo>
                  <a:pt x="84" y="23"/>
                  <a:pt x="83" y="23"/>
                  <a:pt x="83" y="23"/>
                </a:cubicBezTo>
                <a:cubicBezTo>
                  <a:pt x="82" y="22"/>
                  <a:pt x="81" y="22"/>
                  <a:pt x="81" y="22"/>
                </a:cubicBezTo>
                <a:cubicBezTo>
                  <a:pt x="80" y="22"/>
                  <a:pt x="79" y="22"/>
                  <a:pt x="78" y="22"/>
                </a:cubicBezTo>
                <a:cubicBezTo>
                  <a:pt x="77" y="22"/>
                  <a:pt x="76" y="22"/>
                  <a:pt x="75" y="22"/>
                </a:cubicBezTo>
                <a:cubicBezTo>
                  <a:pt x="74" y="22"/>
                  <a:pt x="73" y="22"/>
                  <a:pt x="73" y="22"/>
                </a:cubicBezTo>
                <a:cubicBezTo>
                  <a:pt x="65" y="22"/>
                  <a:pt x="58" y="24"/>
                  <a:pt x="51" y="28"/>
                </a:cubicBezTo>
                <a:cubicBezTo>
                  <a:pt x="45" y="32"/>
                  <a:pt x="40" y="37"/>
                  <a:pt x="37" y="44"/>
                </a:cubicBezTo>
                <a:cubicBezTo>
                  <a:pt x="81" y="44"/>
                  <a:pt x="81" y="44"/>
                  <a:pt x="81" y="44"/>
                </a:cubicBezTo>
                <a:cubicBezTo>
                  <a:pt x="82" y="44"/>
                  <a:pt x="83" y="45"/>
                  <a:pt x="84" y="46"/>
                </a:cubicBezTo>
                <a:cubicBezTo>
                  <a:pt x="84" y="46"/>
                  <a:pt x="85" y="47"/>
                  <a:pt x="84" y="48"/>
                </a:cubicBezTo>
                <a:cubicBezTo>
                  <a:pt x="82" y="59"/>
                  <a:pt x="82" y="59"/>
                  <a:pt x="82" y="59"/>
                </a:cubicBezTo>
                <a:cubicBezTo>
                  <a:pt x="82" y="60"/>
                  <a:pt x="81" y="61"/>
                  <a:pt x="79" y="61"/>
                </a:cubicBezTo>
                <a:cubicBezTo>
                  <a:pt x="33" y="61"/>
                  <a:pt x="33" y="61"/>
                  <a:pt x="33" y="61"/>
                </a:cubicBezTo>
                <a:cubicBezTo>
                  <a:pt x="33" y="64"/>
                  <a:pt x="33" y="67"/>
                  <a:pt x="33" y="71"/>
                </a:cubicBezTo>
                <a:cubicBezTo>
                  <a:pt x="76" y="71"/>
                  <a:pt x="76" y="71"/>
                  <a:pt x="76" y="71"/>
                </a:cubicBezTo>
                <a:cubicBezTo>
                  <a:pt x="77" y="71"/>
                  <a:pt x="78" y="72"/>
                  <a:pt x="79" y="72"/>
                </a:cubicBezTo>
                <a:cubicBezTo>
                  <a:pt x="79" y="73"/>
                  <a:pt x="79" y="74"/>
                  <a:pt x="79" y="75"/>
                </a:cubicBezTo>
                <a:cubicBezTo>
                  <a:pt x="77" y="85"/>
                  <a:pt x="77" y="85"/>
                  <a:pt x="77" y="85"/>
                </a:cubicBezTo>
                <a:cubicBezTo>
                  <a:pt x="77" y="86"/>
                  <a:pt x="76" y="87"/>
                  <a:pt x="76" y="87"/>
                </a:cubicBezTo>
                <a:cubicBezTo>
                  <a:pt x="75" y="88"/>
                  <a:pt x="75" y="88"/>
                  <a:pt x="74" y="88"/>
                </a:cubicBezTo>
                <a:cubicBezTo>
                  <a:pt x="37" y="88"/>
                  <a:pt x="37" y="88"/>
                  <a:pt x="37" y="88"/>
                </a:cubicBezTo>
                <a:cubicBezTo>
                  <a:pt x="40" y="95"/>
                  <a:pt x="45" y="101"/>
                  <a:pt x="52" y="105"/>
                </a:cubicBezTo>
                <a:cubicBezTo>
                  <a:pt x="58" y="110"/>
                  <a:pt x="65" y="112"/>
                  <a:pt x="73" y="112"/>
                </a:cubicBezTo>
                <a:cubicBezTo>
                  <a:pt x="74" y="112"/>
                  <a:pt x="75" y="112"/>
                  <a:pt x="77" y="112"/>
                </a:cubicBezTo>
                <a:cubicBezTo>
                  <a:pt x="78" y="112"/>
                  <a:pt x="79" y="112"/>
                  <a:pt x="80" y="111"/>
                </a:cubicBezTo>
                <a:cubicBezTo>
                  <a:pt x="81" y="111"/>
                  <a:pt x="82" y="111"/>
                  <a:pt x="83" y="111"/>
                </a:cubicBezTo>
                <a:cubicBezTo>
                  <a:pt x="83" y="111"/>
                  <a:pt x="84" y="111"/>
                  <a:pt x="85" y="111"/>
                </a:cubicBezTo>
                <a:cubicBezTo>
                  <a:pt x="86" y="110"/>
                  <a:pt x="86" y="110"/>
                  <a:pt x="87" y="110"/>
                </a:cubicBezTo>
                <a:cubicBezTo>
                  <a:pt x="87" y="110"/>
                  <a:pt x="87" y="110"/>
                  <a:pt x="88" y="110"/>
                </a:cubicBezTo>
                <a:cubicBezTo>
                  <a:pt x="88" y="110"/>
                  <a:pt x="88" y="110"/>
                  <a:pt x="88" y="110"/>
                </a:cubicBezTo>
                <a:cubicBezTo>
                  <a:pt x="89" y="109"/>
                  <a:pt x="90" y="109"/>
                  <a:pt x="91" y="110"/>
                </a:cubicBezTo>
                <a:cubicBezTo>
                  <a:pt x="91" y="110"/>
                  <a:pt x="92" y="111"/>
                  <a:pt x="92" y="11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12" name="Freeform 310"/>
          <p:cNvSpPr/>
          <p:nvPr/>
        </p:nvSpPr>
        <p:spPr bwMode="auto">
          <a:xfrm>
            <a:off x="9265428" y="5098505"/>
            <a:ext cx="145849" cy="200530"/>
          </a:xfrm>
          <a:custGeom>
            <a:avLst/>
            <a:gdLst>
              <a:gd name="T0" fmla="*/ 96 w 96"/>
              <a:gd name="T1" fmla="*/ 96 h 133"/>
              <a:gd name="T2" fmla="*/ 96 w 96"/>
              <a:gd name="T3" fmla="*/ 130 h 133"/>
              <a:gd name="T4" fmla="*/ 95 w 96"/>
              <a:gd name="T5" fmla="*/ 133 h 133"/>
              <a:gd name="T6" fmla="*/ 93 w 96"/>
              <a:gd name="T7" fmla="*/ 133 h 133"/>
              <a:gd name="T8" fmla="*/ 3 w 96"/>
              <a:gd name="T9" fmla="*/ 133 h 133"/>
              <a:gd name="T10" fmla="*/ 1 w 96"/>
              <a:gd name="T11" fmla="*/ 133 h 133"/>
              <a:gd name="T12" fmla="*/ 0 w 96"/>
              <a:gd name="T13" fmla="*/ 130 h 133"/>
              <a:gd name="T14" fmla="*/ 0 w 96"/>
              <a:gd name="T15" fmla="*/ 116 h 133"/>
              <a:gd name="T16" fmla="*/ 1 w 96"/>
              <a:gd name="T17" fmla="*/ 114 h 133"/>
              <a:gd name="T18" fmla="*/ 3 w 96"/>
              <a:gd name="T19" fmla="*/ 113 h 133"/>
              <a:gd name="T20" fmla="*/ 12 w 96"/>
              <a:gd name="T21" fmla="*/ 113 h 133"/>
              <a:gd name="T22" fmla="*/ 12 w 96"/>
              <a:gd name="T23" fmla="*/ 77 h 133"/>
              <a:gd name="T24" fmla="*/ 3 w 96"/>
              <a:gd name="T25" fmla="*/ 77 h 133"/>
              <a:gd name="T26" fmla="*/ 1 w 96"/>
              <a:gd name="T27" fmla="*/ 76 h 133"/>
              <a:gd name="T28" fmla="*/ 0 w 96"/>
              <a:gd name="T29" fmla="*/ 74 h 133"/>
              <a:gd name="T30" fmla="*/ 0 w 96"/>
              <a:gd name="T31" fmla="*/ 62 h 133"/>
              <a:gd name="T32" fmla="*/ 1 w 96"/>
              <a:gd name="T33" fmla="*/ 59 h 133"/>
              <a:gd name="T34" fmla="*/ 3 w 96"/>
              <a:gd name="T35" fmla="*/ 59 h 133"/>
              <a:gd name="T36" fmla="*/ 12 w 96"/>
              <a:gd name="T37" fmla="*/ 59 h 133"/>
              <a:gd name="T38" fmla="*/ 12 w 96"/>
              <a:gd name="T39" fmla="*/ 37 h 133"/>
              <a:gd name="T40" fmla="*/ 24 w 96"/>
              <a:gd name="T41" fmla="*/ 11 h 133"/>
              <a:gd name="T42" fmla="*/ 53 w 96"/>
              <a:gd name="T43" fmla="*/ 0 h 133"/>
              <a:gd name="T44" fmla="*/ 85 w 96"/>
              <a:gd name="T45" fmla="*/ 12 h 133"/>
              <a:gd name="T46" fmla="*/ 86 w 96"/>
              <a:gd name="T47" fmla="*/ 14 h 133"/>
              <a:gd name="T48" fmla="*/ 85 w 96"/>
              <a:gd name="T49" fmla="*/ 16 h 133"/>
              <a:gd name="T50" fmla="*/ 76 w 96"/>
              <a:gd name="T51" fmla="*/ 28 h 133"/>
              <a:gd name="T52" fmla="*/ 73 w 96"/>
              <a:gd name="T53" fmla="*/ 29 h 133"/>
              <a:gd name="T54" fmla="*/ 71 w 96"/>
              <a:gd name="T55" fmla="*/ 29 h 133"/>
              <a:gd name="T56" fmla="*/ 69 w 96"/>
              <a:gd name="T57" fmla="*/ 27 h 133"/>
              <a:gd name="T58" fmla="*/ 62 w 96"/>
              <a:gd name="T59" fmla="*/ 24 h 133"/>
              <a:gd name="T60" fmla="*/ 53 w 96"/>
              <a:gd name="T61" fmla="*/ 22 h 133"/>
              <a:gd name="T62" fmla="*/ 41 w 96"/>
              <a:gd name="T63" fmla="*/ 27 h 133"/>
              <a:gd name="T64" fmla="*/ 36 w 96"/>
              <a:gd name="T65" fmla="*/ 38 h 133"/>
              <a:gd name="T66" fmla="*/ 36 w 96"/>
              <a:gd name="T67" fmla="*/ 59 h 133"/>
              <a:gd name="T68" fmla="*/ 64 w 96"/>
              <a:gd name="T69" fmla="*/ 59 h 133"/>
              <a:gd name="T70" fmla="*/ 67 w 96"/>
              <a:gd name="T71" fmla="*/ 59 h 133"/>
              <a:gd name="T72" fmla="*/ 67 w 96"/>
              <a:gd name="T73" fmla="*/ 62 h 133"/>
              <a:gd name="T74" fmla="*/ 67 w 96"/>
              <a:gd name="T75" fmla="*/ 74 h 133"/>
              <a:gd name="T76" fmla="*/ 67 w 96"/>
              <a:gd name="T77" fmla="*/ 76 h 133"/>
              <a:gd name="T78" fmla="*/ 64 w 96"/>
              <a:gd name="T79" fmla="*/ 77 h 133"/>
              <a:gd name="T80" fmla="*/ 36 w 96"/>
              <a:gd name="T81" fmla="*/ 77 h 133"/>
              <a:gd name="T82" fmla="*/ 36 w 96"/>
              <a:gd name="T83" fmla="*/ 113 h 133"/>
              <a:gd name="T84" fmla="*/ 75 w 96"/>
              <a:gd name="T85" fmla="*/ 113 h 133"/>
              <a:gd name="T86" fmla="*/ 75 w 96"/>
              <a:gd name="T87" fmla="*/ 96 h 133"/>
              <a:gd name="T88" fmla="*/ 76 w 96"/>
              <a:gd name="T89" fmla="*/ 94 h 133"/>
              <a:gd name="T90" fmla="*/ 78 w 96"/>
              <a:gd name="T91" fmla="*/ 93 h 133"/>
              <a:gd name="T92" fmla="*/ 93 w 96"/>
              <a:gd name="T93" fmla="*/ 93 h 133"/>
              <a:gd name="T94" fmla="*/ 95 w 96"/>
              <a:gd name="T95" fmla="*/ 94 h 133"/>
              <a:gd name="T96" fmla="*/ 96 w 96"/>
              <a:gd name="T97" fmla="*/ 9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6" h="133">
                <a:moveTo>
                  <a:pt x="96" y="96"/>
                </a:moveTo>
                <a:cubicBezTo>
                  <a:pt x="96" y="130"/>
                  <a:pt x="96" y="130"/>
                  <a:pt x="96" y="130"/>
                </a:cubicBezTo>
                <a:cubicBezTo>
                  <a:pt x="96" y="131"/>
                  <a:pt x="96" y="132"/>
                  <a:pt x="95" y="133"/>
                </a:cubicBezTo>
                <a:cubicBezTo>
                  <a:pt x="95" y="133"/>
                  <a:pt x="94" y="133"/>
                  <a:pt x="93" y="133"/>
                </a:cubicBezTo>
                <a:cubicBezTo>
                  <a:pt x="3" y="133"/>
                  <a:pt x="3" y="133"/>
                  <a:pt x="3" y="133"/>
                </a:cubicBezTo>
                <a:cubicBezTo>
                  <a:pt x="2" y="133"/>
                  <a:pt x="1" y="133"/>
                  <a:pt x="1" y="133"/>
                </a:cubicBezTo>
                <a:cubicBezTo>
                  <a:pt x="0" y="132"/>
                  <a:pt x="0" y="131"/>
                  <a:pt x="0" y="130"/>
                </a:cubicBezTo>
                <a:cubicBezTo>
                  <a:pt x="0" y="116"/>
                  <a:pt x="0" y="116"/>
                  <a:pt x="0" y="116"/>
                </a:cubicBezTo>
                <a:cubicBezTo>
                  <a:pt x="0" y="115"/>
                  <a:pt x="0" y="115"/>
                  <a:pt x="1" y="114"/>
                </a:cubicBezTo>
                <a:cubicBezTo>
                  <a:pt x="1" y="113"/>
                  <a:pt x="2" y="113"/>
                  <a:pt x="3" y="113"/>
                </a:cubicBezTo>
                <a:cubicBezTo>
                  <a:pt x="12" y="113"/>
                  <a:pt x="12" y="113"/>
                  <a:pt x="12" y="113"/>
                </a:cubicBezTo>
                <a:cubicBezTo>
                  <a:pt x="12" y="77"/>
                  <a:pt x="12" y="77"/>
                  <a:pt x="12" y="77"/>
                </a:cubicBezTo>
                <a:cubicBezTo>
                  <a:pt x="3" y="77"/>
                  <a:pt x="3" y="77"/>
                  <a:pt x="3" y="77"/>
                </a:cubicBezTo>
                <a:cubicBezTo>
                  <a:pt x="2" y="77"/>
                  <a:pt x="1" y="77"/>
                  <a:pt x="1" y="76"/>
                </a:cubicBezTo>
                <a:cubicBezTo>
                  <a:pt x="0" y="75"/>
                  <a:pt x="0" y="75"/>
                  <a:pt x="0" y="74"/>
                </a:cubicBezTo>
                <a:cubicBezTo>
                  <a:pt x="0" y="62"/>
                  <a:pt x="0" y="62"/>
                  <a:pt x="0" y="62"/>
                </a:cubicBezTo>
                <a:cubicBezTo>
                  <a:pt x="0" y="61"/>
                  <a:pt x="0" y="60"/>
                  <a:pt x="1" y="59"/>
                </a:cubicBezTo>
                <a:cubicBezTo>
                  <a:pt x="1" y="59"/>
                  <a:pt x="2" y="59"/>
                  <a:pt x="3" y="59"/>
                </a:cubicBezTo>
                <a:cubicBezTo>
                  <a:pt x="12" y="59"/>
                  <a:pt x="12" y="59"/>
                  <a:pt x="12" y="59"/>
                </a:cubicBezTo>
                <a:cubicBezTo>
                  <a:pt x="12" y="37"/>
                  <a:pt x="12" y="37"/>
                  <a:pt x="12" y="37"/>
                </a:cubicBezTo>
                <a:cubicBezTo>
                  <a:pt x="12" y="27"/>
                  <a:pt x="16" y="18"/>
                  <a:pt x="24" y="11"/>
                </a:cubicBezTo>
                <a:cubicBezTo>
                  <a:pt x="31" y="4"/>
                  <a:pt x="41" y="0"/>
                  <a:pt x="53" y="0"/>
                </a:cubicBezTo>
                <a:cubicBezTo>
                  <a:pt x="65" y="0"/>
                  <a:pt x="76" y="4"/>
                  <a:pt x="85" y="12"/>
                </a:cubicBezTo>
                <a:cubicBezTo>
                  <a:pt x="86" y="13"/>
                  <a:pt x="86" y="13"/>
                  <a:pt x="86" y="14"/>
                </a:cubicBezTo>
                <a:cubicBezTo>
                  <a:pt x="86" y="15"/>
                  <a:pt x="86" y="16"/>
                  <a:pt x="85" y="16"/>
                </a:cubicBezTo>
                <a:cubicBezTo>
                  <a:pt x="76" y="28"/>
                  <a:pt x="76" y="28"/>
                  <a:pt x="76" y="28"/>
                </a:cubicBezTo>
                <a:cubicBezTo>
                  <a:pt x="75" y="29"/>
                  <a:pt x="74" y="29"/>
                  <a:pt x="73" y="29"/>
                </a:cubicBezTo>
                <a:cubicBezTo>
                  <a:pt x="73" y="29"/>
                  <a:pt x="72" y="29"/>
                  <a:pt x="71" y="29"/>
                </a:cubicBezTo>
                <a:cubicBezTo>
                  <a:pt x="71" y="28"/>
                  <a:pt x="70" y="28"/>
                  <a:pt x="69" y="27"/>
                </a:cubicBezTo>
                <a:cubicBezTo>
                  <a:pt x="67" y="26"/>
                  <a:pt x="65" y="25"/>
                  <a:pt x="62" y="24"/>
                </a:cubicBezTo>
                <a:cubicBezTo>
                  <a:pt x="59" y="23"/>
                  <a:pt x="56" y="22"/>
                  <a:pt x="53" y="22"/>
                </a:cubicBezTo>
                <a:cubicBezTo>
                  <a:pt x="48" y="22"/>
                  <a:pt x="44" y="24"/>
                  <a:pt x="41" y="27"/>
                </a:cubicBezTo>
                <a:cubicBezTo>
                  <a:pt x="37" y="30"/>
                  <a:pt x="36" y="33"/>
                  <a:pt x="36" y="38"/>
                </a:cubicBezTo>
                <a:cubicBezTo>
                  <a:pt x="36" y="59"/>
                  <a:pt x="36" y="59"/>
                  <a:pt x="36" y="59"/>
                </a:cubicBezTo>
                <a:cubicBezTo>
                  <a:pt x="64" y="59"/>
                  <a:pt x="64" y="59"/>
                  <a:pt x="64" y="59"/>
                </a:cubicBezTo>
                <a:cubicBezTo>
                  <a:pt x="65" y="59"/>
                  <a:pt x="66" y="59"/>
                  <a:pt x="67" y="59"/>
                </a:cubicBezTo>
                <a:cubicBezTo>
                  <a:pt x="67" y="60"/>
                  <a:pt x="67" y="61"/>
                  <a:pt x="67" y="62"/>
                </a:cubicBezTo>
                <a:cubicBezTo>
                  <a:pt x="67" y="74"/>
                  <a:pt x="67" y="74"/>
                  <a:pt x="67" y="74"/>
                </a:cubicBezTo>
                <a:cubicBezTo>
                  <a:pt x="67" y="75"/>
                  <a:pt x="67" y="75"/>
                  <a:pt x="67" y="76"/>
                </a:cubicBezTo>
                <a:cubicBezTo>
                  <a:pt x="66" y="77"/>
                  <a:pt x="65" y="77"/>
                  <a:pt x="64" y="77"/>
                </a:cubicBezTo>
                <a:cubicBezTo>
                  <a:pt x="36" y="77"/>
                  <a:pt x="36" y="77"/>
                  <a:pt x="36" y="77"/>
                </a:cubicBezTo>
                <a:cubicBezTo>
                  <a:pt x="36" y="113"/>
                  <a:pt x="36" y="113"/>
                  <a:pt x="36" y="113"/>
                </a:cubicBezTo>
                <a:cubicBezTo>
                  <a:pt x="75" y="113"/>
                  <a:pt x="75" y="113"/>
                  <a:pt x="75" y="113"/>
                </a:cubicBezTo>
                <a:cubicBezTo>
                  <a:pt x="75" y="96"/>
                  <a:pt x="75" y="96"/>
                  <a:pt x="75" y="96"/>
                </a:cubicBezTo>
                <a:cubicBezTo>
                  <a:pt x="75" y="95"/>
                  <a:pt x="75" y="94"/>
                  <a:pt x="76" y="94"/>
                </a:cubicBezTo>
                <a:cubicBezTo>
                  <a:pt x="76" y="93"/>
                  <a:pt x="77" y="93"/>
                  <a:pt x="78" y="93"/>
                </a:cubicBezTo>
                <a:cubicBezTo>
                  <a:pt x="93" y="93"/>
                  <a:pt x="93" y="93"/>
                  <a:pt x="93" y="93"/>
                </a:cubicBezTo>
                <a:cubicBezTo>
                  <a:pt x="94" y="93"/>
                  <a:pt x="95" y="93"/>
                  <a:pt x="95" y="94"/>
                </a:cubicBezTo>
                <a:cubicBezTo>
                  <a:pt x="96" y="94"/>
                  <a:pt x="96" y="95"/>
                  <a:pt x="96" y="9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13" name="Freeform 311"/>
          <p:cNvSpPr/>
          <p:nvPr/>
        </p:nvSpPr>
        <p:spPr bwMode="auto">
          <a:xfrm>
            <a:off x="9484200" y="5080277"/>
            <a:ext cx="132174" cy="257499"/>
          </a:xfrm>
          <a:custGeom>
            <a:avLst/>
            <a:gdLst>
              <a:gd name="T0" fmla="*/ 79 w 88"/>
              <a:gd name="T1" fmla="*/ 137 h 170"/>
              <a:gd name="T2" fmla="*/ 54 w 88"/>
              <a:gd name="T3" fmla="*/ 167 h 170"/>
              <a:gd name="T4" fmla="*/ 51 w 88"/>
              <a:gd name="T5" fmla="*/ 170 h 170"/>
              <a:gd name="T6" fmla="*/ 36 w 88"/>
              <a:gd name="T7" fmla="*/ 169 h 170"/>
              <a:gd name="T8" fmla="*/ 35 w 88"/>
              <a:gd name="T9" fmla="*/ 150 h 170"/>
              <a:gd name="T10" fmla="*/ 14 w 88"/>
              <a:gd name="T11" fmla="*/ 143 h 170"/>
              <a:gd name="T12" fmla="*/ 2 w 88"/>
              <a:gd name="T13" fmla="*/ 135 h 170"/>
              <a:gd name="T14" fmla="*/ 1 w 88"/>
              <a:gd name="T15" fmla="*/ 129 h 170"/>
              <a:gd name="T16" fmla="*/ 12 w 88"/>
              <a:gd name="T17" fmla="*/ 115 h 170"/>
              <a:gd name="T18" fmla="*/ 15 w 88"/>
              <a:gd name="T19" fmla="*/ 116 h 170"/>
              <a:gd name="T20" fmla="*/ 45 w 88"/>
              <a:gd name="T21" fmla="*/ 129 h 170"/>
              <a:gd name="T22" fmla="*/ 64 w 88"/>
              <a:gd name="T23" fmla="*/ 113 h 170"/>
              <a:gd name="T24" fmla="*/ 60 w 88"/>
              <a:gd name="T25" fmla="*/ 104 h 170"/>
              <a:gd name="T26" fmla="*/ 48 w 88"/>
              <a:gd name="T27" fmla="*/ 98 h 170"/>
              <a:gd name="T28" fmla="*/ 34 w 88"/>
              <a:gd name="T29" fmla="*/ 92 h 170"/>
              <a:gd name="T30" fmla="*/ 23 w 88"/>
              <a:gd name="T31" fmla="*/ 87 h 170"/>
              <a:gd name="T32" fmla="*/ 12 w 88"/>
              <a:gd name="T33" fmla="*/ 80 h 170"/>
              <a:gd name="T34" fmla="*/ 5 w 88"/>
              <a:gd name="T35" fmla="*/ 69 h 170"/>
              <a:gd name="T36" fmla="*/ 2 w 88"/>
              <a:gd name="T37" fmla="*/ 56 h 170"/>
              <a:gd name="T38" fmla="*/ 35 w 88"/>
              <a:gd name="T39" fmla="*/ 20 h 170"/>
              <a:gd name="T40" fmla="*/ 36 w 88"/>
              <a:gd name="T41" fmla="*/ 1 h 170"/>
              <a:gd name="T42" fmla="*/ 51 w 88"/>
              <a:gd name="T43" fmla="*/ 0 h 170"/>
              <a:gd name="T44" fmla="*/ 54 w 88"/>
              <a:gd name="T45" fmla="*/ 3 h 170"/>
              <a:gd name="T46" fmla="*/ 65 w 88"/>
              <a:gd name="T47" fmla="*/ 22 h 170"/>
              <a:gd name="T48" fmla="*/ 79 w 88"/>
              <a:gd name="T49" fmla="*/ 29 h 170"/>
              <a:gd name="T50" fmla="*/ 84 w 88"/>
              <a:gd name="T51" fmla="*/ 33 h 170"/>
              <a:gd name="T52" fmla="*/ 77 w 88"/>
              <a:gd name="T53" fmla="*/ 50 h 170"/>
              <a:gd name="T54" fmla="*/ 72 w 88"/>
              <a:gd name="T55" fmla="*/ 51 h 170"/>
              <a:gd name="T56" fmla="*/ 67 w 88"/>
              <a:gd name="T57" fmla="*/ 47 h 170"/>
              <a:gd name="T58" fmla="*/ 54 w 88"/>
              <a:gd name="T59" fmla="*/ 42 h 170"/>
              <a:gd name="T60" fmla="*/ 32 w 88"/>
              <a:gd name="T61" fmla="*/ 45 h 170"/>
              <a:gd name="T62" fmla="*/ 27 w 88"/>
              <a:gd name="T63" fmla="*/ 60 h 170"/>
              <a:gd name="T64" fmla="*/ 33 w 88"/>
              <a:gd name="T65" fmla="*/ 67 h 170"/>
              <a:gd name="T66" fmla="*/ 44 w 88"/>
              <a:gd name="T67" fmla="*/ 72 h 170"/>
              <a:gd name="T68" fmla="*/ 59 w 88"/>
              <a:gd name="T69" fmla="*/ 78 h 170"/>
              <a:gd name="T70" fmla="*/ 73 w 88"/>
              <a:gd name="T71" fmla="*/ 85 h 170"/>
              <a:gd name="T72" fmla="*/ 84 w 88"/>
              <a:gd name="T73" fmla="*/ 96 h 170"/>
              <a:gd name="T74" fmla="*/ 88 w 88"/>
              <a:gd name="T75" fmla="*/ 11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170">
                <a:moveTo>
                  <a:pt x="88" y="112"/>
                </a:moveTo>
                <a:cubicBezTo>
                  <a:pt x="88" y="122"/>
                  <a:pt x="85" y="130"/>
                  <a:pt x="79" y="137"/>
                </a:cubicBezTo>
                <a:cubicBezTo>
                  <a:pt x="72" y="144"/>
                  <a:pt x="64" y="148"/>
                  <a:pt x="54" y="150"/>
                </a:cubicBezTo>
                <a:cubicBezTo>
                  <a:pt x="54" y="167"/>
                  <a:pt x="54" y="167"/>
                  <a:pt x="54" y="167"/>
                </a:cubicBezTo>
                <a:cubicBezTo>
                  <a:pt x="54" y="167"/>
                  <a:pt x="54" y="168"/>
                  <a:pt x="53" y="169"/>
                </a:cubicBezTo>
                <a:cubicBezTo>
                  <a:pt x="53" y="169"/>
                  <a:pt x="52" y="170"/>
                  <a:pt x="51" y="170"/>
                </a:cubicBezTo>
                <a:cubicBezTo>
                  <a:pt x="38" y="170"/>
                  <a:pt x="38" y="170"/>
                  <a:pt x="38" y="170"/>
                </a:cubicBezTo>
                <a:cubicBezTo>
                  <a:pt x="38" y="170"/>
                  <a:pt x="37" y="169"/>
                  <a:pt x="36" y="169"/>
                </a:cubicBezTo>
                <a:cubicBezTo>
                  <a:pt x="36" y="168"/>
                  <a:pt x="35" y="167"/>
                  <a:pt x="35" y="167"/>
                </a:cubicBezTo>
                <a:cubicBezTo>
                  <a:pt x="35" y="150"/>
                  <a:pt x="35" y="150"/>
                  <a:pt x="35" y="150"/>
                </a:cubicBezTo>
                <a:cubicBezTo>
                  <a:pt x="31" y="149"/>
                  <a:pt x="27" y="149"/>
                  <a:pt x="23" y="147"/>
                </a:cubicBezTo>
                <a:cubicBezTo>
                  <a:pt x="19" y="146"/>
                  <a:pt x="16" y="144"/>
                  <a:pt x="14" y="143"/>
                </a:cubicBezTo>
                <a:cubicBezTo>
                  <a:pt x="11" y="142"/>
                  <a:pt x="9" y="140"/>
                  <a:pt x="7" y="138"/>
                </a:cubicBezTo>
                <a:cubicBezTo>
                  <a:pt x="5" y="137"/>
                  <a:pt x="3" y="136"/>
                  <a:pt x="2" y="135"/>
                </a:cubicBezTo>
                <a:cubicBezTo>
                  <a:pt x="2" y="134"/>
                  <a:pt x="1" y="134"/>
                  <a:pt x="1" y="133"/>
                </a:cubicBezTo>
                <a:cubicBezTo>
                  <a:pt x="0" y="132"/>
                  <a:pt x="0" y="131"/>
                  <a:pt x="1" y="129"/>
                </a:cubicBezTo>
                <a:cubicBezTo>
                  <a:pt x="10" y="117"/>
                  <a:pt x="10" y="117"/>
                  <a:pt x="10" y="117"/>
                </a:cubicBezTo>
                <a:cubicBezTo>
                  <a:pt x="11" y="116"/>
                  <a:pt x="11" y="115"/>
                  <a:pt x="12" y="115"/>
                </a:cubicBezTo>
                <a:cubicBezTo>
                  <a:pt x="13" y="115"/>
                  <a:pt x="14" y="116"/>
                  <a:pt x="15" y="116"/>
                </a:cubicBezTo>
                <a:cubicBezTo>
                  <a:pt x="15" y="116"/>
                  <a:pt x="15" y="116"/>
                  <a:pt x="15" y="116"/>
                </a:cubicBezTo>
                <a:cubicBezTo>
                  <a:pt x="22" y="123"/>
                  <a:pt x="30" y="127"/>
                  <a:pt x="38" y="128"/>
                </a:cubicBezTo>
                <a:cubicBezTo>
                  <a:pt x="40" y="129"/>
                  <a:pt x="43" y="129"/>
                  <a:pt x="45" y="129"/>
                </a:cubicBezTo>
                <a:cubicBezTo>
                  <a:pt x="50" y="129"/>
                  <a:pt x="54" y="128"/>
                  <a:pt x="58" y="125"/>
                </a:cubicBezTo>
                <a:cubicBezTo>
                  <a:pt x="62" y="122"/>
                  <a:pt x="64" y="118"/>
                  <a:pt x="64" y="113"/>
                </a:cubicBezTo>
                <a:cubicBezTo>
                  <a:pt x="64" y="112"/>
                  <a:pt x="64" y="110"/>
                  <a:pt x="63" y="108"/>
                </a:cubicBezTo>
                <a:cubicBezTo>
                  <a:pt x="62" y="107"/>
                  <a:pt x="61" y="105"/>
                  <a:pt x="60" y="104"/>
                </a:cubicBezTo>
                <a:cubicBezTo>
                  <a:pt x="58" y="103"/>
                  <a:pt x="57" y="102"/>
                  <a:pt x="54" y="101"/>
                </a:cubicBezTo>
                <a:cubicBezTo>
                  <a:pt x="52" y="100"/>
                  <a:pt x="49" y="99"/>
                  <a:pt x="48" y="98"/>
                </a:cubicBezTo>
                <a:cubicBezTo>
                  <a:pt x="46" y="97"/>
                  <a:pt x="44" y="96"/>
                  <a:pt x="40" y="95"/>
                </a:cubicBezTo>
                <a:cubicBezTo>
                  <a:pt x="38" y="94"/>
                  <a:pt x="36" y="93"/>
                  <a:pt x="34" y="92"/>
                </a:cubicBezTo>
                <a:cubicBezTo>
                  <a:pt x="33" y="92"/>
                  <a:pt x="31" y="91"/>
                  <a:pt x="29" y="90"/>
                </a:cubicBezTo>
                <a:cubicBezTo>
                  <a:pt x="26" y="89"/>
                  <a:pt x="24" y="88"/>
                  <a:pt x="23" y="87"/>
                </a:cubicBezTo>
                <a:cubicBezTo>
                  <a:pt x="21" y="86"/>
                  <a:pt x="19" y="85"/>
                  <a:pt x="17" y="84"/>
                </a:cubicBezTo>
                <a:cubicBezTo>
                  <a:pt x="15" y="82"/>
                  <a:pt x="14" y="81"/>
                  <a:pt x="12" y="80"/>
                </a:cubicBezTo>
                <a:cubicBezTo>
                  <a:pt x="11" y="78"/>
                  <a:pt x="10" y="77"/>
                  <a:pt x="8" y="75"/>
                </a:cubicBezTo>
                <a:cubicBezTo>
                  <a:pt x="7" y="73"/>
                  <a:pt x="6" y="71"/>
                  <a:pt x="5" y="69"/>
                </a:cubicBezTo>
                <a:cubicBezTo>
                  <a:pt x="4" y="68"/>
                  <a:pt x="3" y="66"/>
                  <a:pt x="3" y="63"/>
                </a:cubicBezTo>
                <a:cubicBezTo>
                  <a:pt x="2" y="61"/>
                  <a:pt x="2" y="58"/>
                  <a:pt x="2" y="56"/>
                </a:cubicBezTo>
                <a:cubicBezTo>
                  <a:pt x="2" y="47"/>
                  <a:pt x="5" y="39"/>
                  <a:pt x="11" y="33"/>
                </a:cubicBezTo>
                <a:cubicBezTo>
                  <a:pt x="17" y="26"/>
                  <a:pt x="26" y="22"/>
                  <a:pt x="35" y="20"/>
                </a:cubicBezTo>
                <a:cubicBezTo>
                  <a:pt x="35" y="3"/>
                  <a:pt x="35" y="3"/>
                  <a:pt x="35" y="3"/>
                </a:cubicBezTo>
                <a:cubicBezTo>
                  <a:pt x="35" y="2"/>
                  <a:pt x="36" y="2"/>
                  <a:pt x="36" y="1"/>
                </a:cubicBezTo>
                <a:cubicBezTo>
                  <a:pt x="37" y="1"/>
                  <a:pt x="38" y="0"/>
                  <a:pt x="38" y="0"/>
                </a:cubicBezTo>
                <a:cubicBezTo>
                  <a:pt x="51" y="0"/>
                  <a:pt x="51" y="0"/>
                  <a:pt x="51" y="0"/>
                </a:cubicBezTo>
                <a:cubicBezTo>
                  <a:pt x="52" y="0"/>
                  <a:pt x="53" y="0"/>
                  <a:pt x="53" y="1"/>
                </a:cubicBezTo>
                <a:cubicBezTo>
                  <a:pt x="54" y="2"/>
                  <a:pt x="54" y="2"/>
                  <a:pt x="54" y="3"/>
                </a:cubicBezTo>
                <a:cubicBezTo>
                  <a:pt x="54" y="20"/>
                  <a:pt x="54" y="20"/>
                  <a:pt x="54" y="20"/>
                </a:cubicBezTo>
                <a:cubicBezTo>
                  <a:pt x="58" y="20"/>
                  <a:pt x="61" y="21"/>
                  <a:pt x="65" y="22"/>
                </a:cubicBezTo>
                <a:cubicBezTo>
                  <a:pt x="68" y="23"/>
                  <a:pt x="71" y="24"/>
                  <a:pt x="73" y="25"/>
                </a:cubicBezTo>
                <a:cubicBezTo>
                  <a:pt x="75" y="26"/>
                  <a:pt x="77" y="27"/>
                  <a:pt x="79" y="29"/>
                </a:cubicBezTo>
                <a:cubicBezTo>
                  <a:pt x="81" y="30"/>
                  <a:pt x="82" y="31"/>
                  <a:pt x="83" y="32"/>
                </a:cubicBezTo>
                <a:cubicBezTo>
                  <a:pt x="83" y="32"/>
                  <a:pt x="84" y="32"/>
                  <a:pt x="84" y="33"/>
                </a:cubicBezTo>
                <a:cubicBezTo>
                  <a:pt x="85" y="34"/>
                  <a:pt x="85" y="35"/>
                  <a:pt x="84" y="36"/>
                </a:cubicBezTo>
                <a:cubicBezTo>
                  <a:pt x="77" y="50"/>
                  <a:pt x="77" y="50"/>
                  <a:pt x="77" y="50"/>
                </a:cubicBezTo>
                <a:cubicBezTo>
                  <a:pt x="76" y="51"/>
                  <a:pt x="76" y="52"/>
                  <a:pt x="75" y="52"/>
                </a:cubicBezTo>
                <a:cubicBezTo>
                  <a:pt x="74" y="52"/>
                  <a:pt x="73" y="52"/>
                  <a:pt x="72" y="51"/>
                </a:cubicBezTo>
                <a:cubicBezTo>
                  <a:pt x="72" y="51"/>
                  <a:pt x="71" y="51"/>
                  <a:pt x="71" y="50"/>
                </a:cubicBezTo>
                <a:cubicBezTo>
                  <a:pt x="70" y="49"/>
                  <a:pt x="69" y="49"/>
                  <a:pt x="67" y="47"/>
                </a:cubicBezTo>
                <a:cubicBezTo>
                  <a:pt x="65" y="46"/>
                  <a:pt x="63" y="45"/>
                  <a:pt x="62" y="44"/>
                </a:cubicBezTo>
                <a:cubicBezTo>
                  <a:pt x="60" y="43"/>
                  <a:pt x="57" y="43"/>
                  <a:pt x="54" y="42"/>
                </a:cubicBezTo>
                <a:cubicBezTo>
                  <a:pt x="52" y="41"/>
                  <a:pt x="49" y="41"/>
                  <a:pt x="46" y="41"/>
                </a:cubicBezTo>
                <a:cubicBezTo>
                  <a:pt x="40" y="41"/>
                  <a:pt x="36" y="42"/>
                  <a:pt x="32" y="45"/>
                </a:cubicBezTo>
                <a:cubicBezTo>
                  <a:pt x="28" y="48"/>
                  <a:pt x="26" y="51"/>
                  <a:pt x="26" y="55"/>
                </a:cubicBezTo>
                <a:cubicBezTo>
                  <a:pt x="26" y="57"/>
                  <a:pt x="26" y="59"/>
                  <a:pt x="27" y="60"/>
                </a:cubicBezTo>
                <a:cubicBezTo>
                  <a:pt x="27" y="61"/>
                  <a:pt x="28" y="63"/>
                  <a:pt x="30" y="64"/>
                </a:cubicBezTo>
                <a:cubicBezTo>
                  <a:pt x="31" y="65"/>
                  <a:pt x="32" y="66"/>
                  <a:pt x="33" y="67"/>
                </a:cubicBezTo>
                <a:cubicBezTo>
                  <a:pt x="35" y="68"/>
                  <a:pt x="36" y="69"/>
                  <a:pt x="39" y="70"/>
                </a:cubicBezTo>
                <a:cubicBezTo>
                  <a:pt x="41" y="71"/>
                  <a:pt x="43" y="72"/>
                  <a:pt x="44" y="72"/>
                </a:cubicBezTo>
                <a:cubicBezTo>
                  <a:pt x="46" y="73"/>
                  <a:pt x="48" y="74"/>
                  <a:pt x="51" y="75"/>
                </a:cubicBezTo>
                <a:cubicBezTo>
                  <a:pt x="54" y="76"/>
                  <a:pt x="57" y="77"/>
                  <a:pt x="59" y="78"/>
                </a:cubicBezTo>
                <a:cubicBezTo>
                  <a:pt x="60" y="79"/>
                  <a:pt x="63" y="80"/>
                  <a:pt x="66" y="81"/>
                </a:cubicBezTo>
                <a:cubicBezTo>
                  <a:pt x="69" y="83"/>
                  <a:pt x="71" y="84"/>
                  <a:pt x="73" y="85"/>
                </a:cubicBezTo>
                <a:cubicBezTo>
                  <a:pt x="75" y="87"/>
                  <a:pt x="77" y="88"/>
                  <a:pt x="79" y="90"/>
                </a:cubicBezTo>
                <a:cubicBezTo>
                  <a:pt x="81" y="92"/>
                  <a:pt x="83" y="94"/>
                  <a:pt x="84" y="96"/>
                </a:cubicBezTo>
                <a:cubicBezTo>
                  <a:pt x="85" y="98"/>
                  <a:pt x="86" y="101"/>
                  <a:pt x="87" y="103"/>
                </a:cubicBezTo>
                <a:cubicBezTo>
                  <a:pt x="88" y="106"/>
                  <a:pt x="88" y="109"/>
                  <a:pt x="88" y="11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14" name="Freeform 312"/>
          <p:cNvSpPr/>
          <p:nvPr/>
        </p:nvSpPr>
        <p:spPr bwMode="auto">
          <a:xfrm>
            <a:off x="9689300" y="5098505"/>
            <a:ext cx="127616" cy="200530"/>
          </a:xfrm>
          <a:custGeom>
            <a:avLst/>
            <a:gdLst>
              <a:gd name="T0" fmla="*/ 84 w 84"/>
              <a:gd name="T1" fmla="*/ 33 h 133"/>
              <a:gd name="T2" fmla="*/ 84 w 84"/>
              <a:gd name="T3" fmla="*/ 42 h 133"/>
              <a:gd name="T4" fmla="*/ 84 w 84"/>
              <a:gd name="T5" fmla="*/ 44 h 133"/>
              <a:gd name="T6" fmla="*/ 81 w 84"/>
              <a:gd name="T7" fmla="*/ 45 h 133"/>
              <a:gd name="T8" fmla="*/ 66 w 84"/>
              <a:gd name="T9" fmla="*/ 45 h 133"/>
              <a:gd name="T10" fmla="*/ 53 w 84"/>
              <a:gd name="T11" fmla="*/ 67 h 133"/>
              <a:gd name="T12" fmla="*/ 27 w 84"/>
              <a:gd name="T13" fmla="*/ 78 h 133"/>
              <a:gd name="T14" fmla="*/ 71 w 84"/>
              <a:gd name="T15" fmla="*/ 129 h 133"/>
              <a:gd name="T16" fmla="*/ 71 w 84"/>
              <a:gd name="T17" fmla="*/ 132 h 133"/>
              <a:gd name="T18" fmla="*/ 68 w 84"/>
              <a:gd name="T19" fmla="*/ 133 h 133"/>
              <a:gd name="T20" fmla="*/ 50 w 84"/>
              <a:gd name="T21" fmla="*/ 133 h 133"/>
              <a:gd name="T22" fmla="*/ 47 w 84"/>
              <a:gd name="T23" fmla="*/ 132 h 133"/>
              <a:gd name="T24" fmla="*/ 0 w 84"/>
              <a:gd name="T25" fmla="*/ 78 h 133"/>
              <a:gd name="T26" fmla="*/ 0 w 84"/>
              <a:gd name="T27" fmla="*/ 76 h 133"/>
              <a:gd name="T28" fmla="*/ 0 w 84"/>
              <a:gd name="T29" fmla="*/ 64 h 133"/>
              <a:gd name="T30" fmla="*/ 0 w 84"/>
              <a:gd name="T31" fmla="*/ 62 h 133"/>
              <a:gd name="T32" fmla="*/ 3 w 84"/>
              <a:gd name="T33" fmla="*/ 61 h 133"/>
              <a:gd name="T34" fmla="*/ 13 w 84"/>
              <a:gd name="T35" fmla="*/ 61 h 133"/>
              <a:gd name="T36" fmla="*/ 33 w 84"/>
              <a:gd name="T37" fmla="*/ 57 h 133"/>
              <a:gd name="T38" fmla="*/ 43 w 84"/>
              <a:gd name="T39" fmla="*/ 45 h 133"/>
              <a:gd name="T40" fmla="*/ 3 w 84"/>
              <a:gd name="T41" fmla="*/ 45 h 133"/>
              <a:gd name="T42" fmla="*/ 0 w 84"/>
              <a:gd name="T43" fmla="*/ 44 h 133"/>
              <a:gd name="T44" fmla="*/ 0 w 84"/>
              <a:gd name="T45" fmla="*/ 42 h 133"/>
              <a:gd name="T46" fmla="*/ 0 w 84"/>
              <a:gd name="T47" fmla="*/ 33 h 133"/>
              <a:gd name="T48" fmla="*/ 0 w 84"/>
              <a:gd name="T49" fmla="*/ 30 h 133"/>
              <a:gd name="T50" fmla="*/ 3 w 84"/>
              <a:gd name="T51" fmla="*/ 30 h 133"/>
              <a:gd name="T52" fmla="*/ 42 w 84"/>
              <a:gd name="T53" fmla="*/ 30 h 133"/>
              <a:gd name="T54" fmla="*/ 16 w 84"/>
              <a:gd name="T55" fmla="*/ 19 h 133"/>
              <a:gd name="T56" fmla="*/ 3 w 84"/>
              <a:gd name="T57" fmla="*/ 19 h 133"/>
              <a:gd name="T58" fmla="*/ 0 w 84"/>
              <a:gd name="T59" fmla="*/ 18 h 133"/>
              <a:gd name="T60" fmla="*/ 0 w 84"/>
              <a:gd name="T61" fmla="*/ 16 h 133"/>
              <a:gd name="T62" fmla="*/ 0 w 84"/>
              <a:gd name="T63" fmla="*/ 3 h 133"/>
              <a:gd name="T64" fmla="*/ 0 w 84"/>
              <a:gd name="T65" fmla="*/ 1 h 133"/>
              <a:gd name="T66" fmla="*/ 3 w 84"/>
              <a:gd name="T67" fmla="*/ 0 h 133"/>
              <a:gd name="T68" fmla="*/ 81 w 84"/>
              <a:gd name="T69" fmla="*/ 0 h 133"/>
              <a:gd name="T70" fmla="*/ 83 w 84"/>
              <a:gd name="T71" fmla="*/ 1 h 133"/>
              <a:gd name="T72" fmla="*/ 84 w 84"/>
              <a:gd name="T73" fmla="*/ 3 h 133"/>
              <a:gd name="T74" fmla="*/ 84 w 84"/>
              <a:gd name="T75" fmla="*/ 13 h 133"/>
              <a:gd name="T76" fmla="*/ 83 w 84"/>
              <a:gd name="T77" fmla="*/ 15 h 133"/>
              <a:gd name="T78" fmla="*/ 81 w 84"/>
              <a:gd name="T79" fmla="*/ 16 h 133"/>
              <a:gd name="T80" fmla="*/ 59 w 84"/>
              <a:gd name="T81" fmla="*/ 16 h 133"/>
              <a:gd name="T82" fmla="*/ 65 w 84"/>
              <a:gd name="T83" fmla="*/ 30 h 133"/>
              <a:gd name="T84" fmla="*/ 81 w 84"/>
              <a:gd name="T85" fmla="*/ 30 h 133"/>
              <a:gd name="T86" fmla="*/ 84 w 84"/>
              <a:gd name="T87" fmla="*/ 30 h 133"/>
              <a:gd name="T88" fmla="*/ 84 w 84"/>
              <a:gd name="T89"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4" h="133">
                <a:moveTo>
                  <a:pt x="84" y="33"/>
                </a:moveTo>
                <a:cubicBezTo>
                  <a:pt x="84" y="42"/>
                  <a:pt x="84" y="42"/>
                  <a:pt x="84" y="42"/>
                </a:cubicBezTo>
                <a:cubicBezTo>
                  <a:pt x="84" y="43"/>
                  <a:pt x="84" y="44"/>
                  <a:pt x="84" y="44"/>
                </a:cubicBezTo>
                <a:cubicBezTo>
                  <a:pt x="83" y="45"/>
                  <a:pt x="82" y="45"/>
                  <a:pt x="81" y="45"/>
                </a:cubicBezTo>
                <a:cubicBezTo>
                  <a:pt x="66" y="45"/>
                  <a:pt x="66" y="45"/>
                  <a:pt x="66" y="45"/>
                </a:cubicBezTo>
                <a:cubicBezTo>
                  <a:pt x="64" y="54"/>
                  <a:pt x="60" y="62"/>
                  <a:pt x="53" y="67"/>
                </a:cubicBezTo>
                <a:cubicBezTo>
                  <a:pt x="47" y="73"/>
                  <a:pt x="38" y="77"/>
                  <a:pt x="27" y="78"/>
                </a:cubicBezTo>
                <a:cubicBezTo>
                  <a:pt x="38" y="89"/>
                  <a:pt x="52" y="106"/>
                  <a:pt x="71" y="129"/>
                </a:cubicBezTo>
                <a:cubicBezTo>
                  <a:pt x="71" y="130"/>
                  <a:pt x="72" y="131"/>
                  <a:pt x="71" y="132"/>
                </a:cubicBezTo>
                <a:cubicBezTo>
                  <a:pt x="70" y="133"/>
                  <a:pt x="70" y="133"/>
                  <a:pt x="68" y="133"/>
                </a:cubicBezTo>
                <a:cubicBezTo>
                  <a:pt x="50" y="133"/>
                  <a:pt x="50" y="133"/>
                  <a:pt x="50" y="133"/>
                </a:cubicBezTo>
                <a:cubicBezTo>
                  <a:pt x="49" y="133"/>
                  <a:pt x="48" y="133"/>
                  <a:pt x="47" y="132"/>
                </a:cubicBezTo>
                <a:cubicBezTo>
                  <a:pt x="28" y="109"/>
                  <a:pt x="12" y="91"/>
                  <a:pt x="0" y="78"/>
                </a:cubicBezTo>
                <a:cubicBezTo>
                  <a:pt x="0" y="78"/>
                  <a:pt x="0" y="77"/>
                  <a:pt x="0" y="76"/>
                </a:cubicBezTo>
                <a:cubicBezTo>
                  <a:pt x="0" y="64"/>
                  <a:pt x="0" y="64"/>
                  <a:pt x="0" y="64"/>
                </a:cubicBezTo>
                <a:cubicBezTo>
                  <a:pt x="0" y="63"/>
                  <a:pt x="0" y="63"/>
                  <a:pt x="0" y="62"/>
                </a:cubicBezTo>
                <a:cubicBezTo>
                  <a:pt x="1" y="61"/>
                  <a:pt x="2" y="61"/>
                  <a:pt x="3" y="61"/>
                </a:cubicBezTo>
                <a:cubicBezTo>
                  <a:pt x="13" y="61"/>
                  <a:pt x="13" y="61"/>
                  <a:pt x="13" y="61"/>
                </a:cubicBezTo>
                <a:cubicBezTo>
                  <a:pt x="21" y="61"/>
                  <a:pt x="28" y="60"/>
                  <a:pt x="33" y="57"/>
                </a:cubicBezTo>
                <a:cubicBezTo>
                  <a:pt x="38" y="54"/>
                  <a:pt x="42" y="50"/>
                  <a:pt x="43" y="45"/>
                </a:cubicBezTo>
                <a:cubicBezTo>
                  <a:pt x="3" y="45"/>
                  <a:pt x="3" y="45"/>
                  <a:pt x="3" y="45"/>
                </a:cubicBezTo>
                <a:cubicBezTo>
                  <a:pt x="2" y="45"/>
                  <a:pt x="1" y="45"/>
                  <a:pt x="0" y="44"/>
                </a:cubicBezTo>
                <a:cubicBezTo>
                  <a:pt x="0" y="44"/>
                  <a:pt x="0" y="43"/>
                  <a:pt x="0" y="42"/>
                </a:cubicBezTo>
                <a:cubicBezTo>
                  <a:pt x="0" y="33"/>
                  <a:pt x="0" y="33"/>
                  <a:pt x="0" y="33"/>
                </a:cubicBezTo>
                <a:cubicBezTo>
                  <a:pt x="0" y="32"/>
                  <a:pt x="0" y="31"/>
                  <a:pt x="0" y="30"/>
                </a:cubicBezTo>
                <a:cubicBezTo>
                  <a:pt x="1" y="30"/>
                  <a:pt x="2" y="30"/>
                  <a:pt x="3" y="30"/>
                </a:cubicBezTo>
                <a:cubicBezTo>
                  <a:pt x="42" y="30"/>
                  <a:pt x="42" y="30"/>
                  <a:pt x="42" y="30"/>
                </a:cubicBezTo>
                <a:cubicBezTo>
                  <a:pt x="38" y="22"/>
                  <a:pt x="30" y="19"/>
                  <a:pt x="16" y="19"/>
                </a:cubicBezTo>
                <a:cubicBezTo>
                  <a:pt x="3" y="19"/>
                  <a:pt x="3" y="19"/>
                  <a:pt x="3" y="19"/>
                </a:cubicBezTo>
                <a:cubicBezTo>
                  <a:pt x="2" y="19"/>
                  <a:pt x="1" y="19"/>
                  <a:pt x="0" y="18"/>
                </a:cubicBezTo>
                <a:cubicBezTo>
                  <a:pt x="0" y="17"/>
                  <a:pt x="0" y="17"/>
                  <a:pt x="0" y="16"/>
                </a:cubicBezTo>
                <a:cubicBezTo>
                  <a:pt x="0" y="3"/>
                  <a:pt x="0" y="3"/>
                  <a:pt x="0" y="3"/>
                </a:cubicBezTo>
                <a:cubicBezTo>
                  <a:pt x="0" y="2"/>
                  <a:pt x="0" y="2"/>
                  <a:pt x="0" y="1"/>
                </a:cubicBezTo>
                <a:cubicBezTo>
                  <a:pt x="1" y="1"/>
                  <a:pt x="2" y="0"/>
                  <a:pt x="3" y="0"/>
                </a:cubicBezTo>
                <a:cubicBezTo>
                  <a:pt x="81" y="0"/>
                  <a:pt x="81" y="0"/>
                  <a:pt x="81" y="0"/>
                </a:cubicBezTo>
                <a:cubicBezTo>
                  <a:pt x="82" y="0"/>
                  <a:pt x="83" y="1"/>
                  <a:pt x="83" y="1"/>
                </a:cubicBezTo>
                <a:cubicBezTo>
                  <a:pt x="84" y="2"/>
                  <a:pt x="84" y="2"/>
                  <a:pt x="84" y="3"/>
                </a:cubicBezTo>
                <a:cubicBezTo>
                  <a:pt x="84" y="13"/>
                  <a:pt x="84" y="13"/>
                  <a:pt x="84" y="13"/>
                </a:cubicBezTo>
                <a:cubicBezTo>
                  <a:pt x="84" y="14"/>
                  <a:pt x="84" y="15"/>
                  <a:pt x="83" y="15"/>
                </a:cubicBezTo>
                <a:cubicBezTo>
                  <a:pt x="83" y="16"/>
                  <a:pt x="82" y="16"/>
                  <a:pt x="81" y="16"/>
                </a:cubicBezTo>
                <a:cubicBezTo>
                  <a:pt x="59" y="16"/>
                  <a:pt x="59" y="16"/>
                  <a:pt x="59" y="16"/>
                </a:cubicBezTo>
                <a:cubicBezTo>
                  <a:pt x="62" y="20"/>
                  <a:pt x="64" y="24"/>
                  <a:pt x="65" y="30"/>
                </a:cubicBezTo>
                <a:cubicBezTo>
                  <a:pt x="81" y="30"/>
                  <a:pt x="81" y="30"/>
                  <a:pt x="81" y="30"/>
                </a:cubicBezTo>
                <a:cubicBezTo>
                  <a:pt x="82" y="30"/>
                  <a:pt x="83" y="30"/>
                  <a:pt x="84" y="30"/>
                </a:cubicBezTo>
                <a:cubicBezTo>
                  <a:pt x="84" y="31"/>
                  <a:pt x="84" y="32"/>
                  <a:pt x="84" y="3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15" name="Freeform 313"/>
          <p:cNvSpPr/>
          <p:nvPr/>
        </p:nvSpPr>
        <p:spPr bwMode="auto">
          <a:xfrm>
            <a:off x="9880724" y="5098505"/>
            <a:ext cx="148127" cy="200530"/>
          </a:xfrm>
          <a:custGeom>
            <a:avLst/>
            <a:gdLst>
              <a:gd name="T0" fmla="*/ 58 w 98"/>
              <a:gd name="T1" fmla="*/ 133 h 133"/>
              <a:gd name="T2" fmla="*/ 41 w 98"/>
              <a:gd name="T3" fmla="*/ 133 h 133"/>
              <a:gd name="T4" fmla="*/ 39 w 98"/>
              <a:gd name="T5" fmla="*/ 133 h 133"/>
              <a:gd name="T6" fmla="*/ 38 w 98"/>
              <a:gd name="T7" fmla="*/ 130 h 133"/>
              <a:gd name="T8" fmla="*/ 38 w 98"/>
              <a:gd name="T9" fmla="*/ 99 h 133"/>
              <a:gd name="T10" fmla="*/ 11 w 98"/>
              <a:gd name="T11" fmla="*/ 99 h 133"/>
              <a:gd name="T12" fmla="*/ 9 w 98"/>
              <a:gd name="T13" fmla="*/ 98 h 133"/>
              <a:gd name="T14" fmla="*/ 8 w 98"/>
              <a:gd name="T15" fmla="*/ 96 h 133"/>
              <a:gd name="T16" fmla="*/ 8 w 98"/>
              <a:gd name="T17" fmla="*/ 86 h 133"/>
              <a:gd name="T18" fmla="*/ 9 w 98"/>
              <a:gd name="T19" fmla="*/ 84 h 133"/>
              <a:gd name="T20" fmla="*/ 11 w 98"/>
              <a:gd name="T21" fmla="*/ 83 h 133"/>
              <a:gd name="T22" fmla="*/ 38 w 98"/>
              <a:gd name="T23" fmla="*/ 83 h 133"/>
              <a:gd name="T24" fmla="*/ 38 w 98"/>
              <a:gd name="T25" fmla="*/ 75 h 133"/>
              <a:gd name="T26" fmla="*/ 11 w 98"/>
              <a:gd name="T27" fmla="*/ 75 h 133"/>
              <a:gd name="T28" fmla="*/ 9 w 98"/>
              <a:gd name="T29" fmla="*/ 75 h 133"/>
              <a:gd name="T30" fmla="*/ 8 w 98"/>
              <a:gd name="T31" fmla="*/ 72 h 133"/>
              <a:gd name="T32" fmla="*/ 8 w 98"/>
              <a:gd name="T33" fmla="*/ 63 h 133"/>
              <a:gd name="T34" fmla="*/ 9 w 98"/>
              <a:gd name="T35" fmla="*/ 60 h 133"/>
              <a:gd name="T36" fmla="*/ 11 w 98"/>
              <a:gd name="T37" fmla="*/ 59 h 133"/>
              <a:gd name="T38" fmla="*/ 31 w 98"/>
              <a:gd name="T39" fmla="*/ 59 h 133"/>
              <a:gd name="T40" fmla="*/ 1 w 98"/>
              <a:gd name="T41" fmla="*/ 5 h 133"/>
              <a:gd name="T42" fmla="*/ 1 w 98"/>
              <a:gd name="T43" fmla="*/ 2 h 133"/>
              <a:gd name="T44" fmla="*/ 4 w 98"/>
              <a:gd name="T45" fmla="*/ 0 h 133"/>
              <a:gd name="T46" fmla="*/ 22 w 98"/>
              <a:gd name="T47" fmla="*/ 0 h 133"/>
              <a:gd name="T48" fmla="*/ 25 w 98"/>
              <a:gd name="T49" fmla="*/ 2 h 133"/>
              <a:gd name="T50" fmla="*/ 45 w 98"/>
              <a:gd name="T51" fmla="*/ 42 h 133"/>
              <a:gd name="T52" fmla="*/ 50 w 98"/>
              <a:gd name="T53" fmla="*/ 54 h 133"/>
              <a:gd name="T54" fmla="*/ 53 w 98"/>
              <a:gd name="T55" fmla="*/ 48 h 133"/>
              <a:gd name="T56" fmla="*/ 56 w 98"/>
              <a:gd name="T57" fmla="*/ 42 h 133"/>
              <a:gd name="T58" fmla="*/ 74 w 98"/>
              <a:gd name="T59" fmla="*/ 2 h 133"/>
              <a:gd name="T60" fmla="*/ 77 w 98"/>
              <a:gd name="T61" fmla="*/ 0 h 133"/>
              <a:gd name="T62" fmla="*/ 95 w 98"/>
              <a:gd name="T63" fmla="*/ 0 h 133"/>
              <a:gd name="T64" fmla="*/ 97 w 98"/>
              <a:gd name="T65" fmla="*/ 2 h 133"/>
              <a:gd name="T66" fmla="*/ 97 w 98"/>
              <a:gd name="T67" fmla="*/ 5 h 133"/>
              <a:gd name="T68" fmla="*/ 68 w 98"/>
              <a:gd name="T69" fmla="*/ 59 h 133"/>
              <a:gd name="T70" fmla="*/ 88 w 98"/>
              <a:gd name="T71" fmla="*/ 59 h 133"/>
              <a:gd name="T72" fmla="*/ 90 w 98"/>
              <a:gd name="T73" fmla="*/ 60 h 133"/>
              <a:gd name="T74" fmla="*/ 91 w 98"/>
              <a:gd name="T75" fmla="*/ 63 h 133"/>
              <a:gd name="T76" fmla="*/ 91 w 98"/>
              <a:gd name="T77" fmla="*/ 72 h 133"/>
              <a:gd name="T78" fmla="*/ 90 w 98"/>
              <a:gd name="T79" fmla="*/ 75 h 133"/>
              <a:gd name="T80" fmla="*/ 88 w 98"/>
              <a:gd name="T81" fmla="*/ 75 h 133"/>
              <a:gd name="T82" fmla="*/ 61 w 98"/>
              <a:gd name="T83" fmla="*/ 75 h 133"/>
              <a:gd name="T84" fmla="*/ 61 w 98"/>
              <a:gd name="T85" fmla="*/ 83 h 133"/>
              <a:gd name="T86" fmla="*/ 88 w 98"/>
              <a:gd name="T87" fmla="*/ 83 h 133"/>
              <a:gd name="T88" fmla="*/ 90 w 98"/>
              <a:gd name="T89" fmla="*/ 84 h 133"/>
              <a:gd name="T90" fmla="*/ 91 w 98"/>
              <a:gd name="T91" fmla="*/ 86 h 133"/>
              <a:gd name="T92" fmla="*/ 91 w 98"/>
              <a:gd name="T93" fmla="*/ 96 h 133"/>
              <a:gd name="T94" fmla="*/ 90 w 98"/>
              <a:gd name="T95" fmla="*/ 98 h 133"/>
              <a:gd name="T96" fmla="*/ 88 w 98"/>
              <a:gd name="T97" fmla="*/ 99 h 133"/>
              <a:gd name="T98" fmla="*/ 61 w 98"/>
              <a:gd name="T99" fmla="*/ 99 h 133"/>
              <a:gd name="T100" fmla="*/ 61 w 98"/>
              <a:gd name="T101" fmla="*/ 130 h 133"/>
              <a:gd name="T102" fmla="*/ 60 w 98"/>
              <a:gd name="T103" fmla="*/ 133 h 133"/>
              <a:gd name="T104" fmla="*/ 58 w 98"/>
              <a:gd name="T105"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 h="133">
                <a:moveTo>
                  <a:pt x="58" y="133"/>
                </a:moveTo>
                <a:cubicBezTo>
                  <a:pt x="41" y="133"/>
                  <a:pt x="41" y="133"/>
                  <a:pt x="41" y="133"/>
                </a:cubicBezTo>
                <a:cubicBezTo>
                  <a:pt x="40" y="133"/>
                  <a:pt x="40" y="133"/>
                  <a:pt x="39" y="133"/>
                </a:cubicBezTo>
                <a:cubicBezTo>
                  <a:pt x="39" y="132"/>
                  <a:pt x="38" y="131"/>
                  <a:pt x="38" y="130"/>
                </a:cubicBezTo>
                <a:cubicBezTo>
                  <a:pt x="38" y="99"/>
                  <a:pt x="38" y="99"/>
                  <a:pt x="38" y="99"/>
                </a:cubicBezTo>
                <a:cubicBezTo>
                  <a:pt x="11" y="99"/>
                  <a:pt x="11" y="99"/>
                  <a:pt x="11" y="99"/>
                </a:cubicBezTo>
                <a:cubicBezTo>
                  <a:pt x="10" y="99"/>
                  <a:pt x="9" y="99"/>
                  <a:pt x="9" y="98"/>
                </a:cubicBezTo>
                <a:cubicBezTo>
                  <a:pt x="8" y="98"/>
                  <a:pt x="8" y="97"/>
                  <a:pt x="8" y="96"/>
                </a:cubicBezTo>
                <a:cubicBezTo>
                  <a:pt x="8" y="86"/>
                  <a:pt x="8" y="86"/>
                  <a:pt x="8" y="86"/>
                </a:cubicBezTo>
                <a:cubicBezTo>
                  <a:pt x="8" y="86"/>
                  <a:pt x="8" y="85"/>
                  <a:pt x="9" y="84"/>
                </a:cubicBezTo>
                <a:cubicBezTo>
                  <a:pt x="9" y="84"/>
                  <a:pt x="10" y="83"/>
                  <a:pt x="11" y="83"/>
                </a:cubicBezTo>
                <a:cubicBezTo>
                  <a:pt x="38" y="83"/>
                  <a:pt x="38" y="83"/>
                  <a:pt x="38" y="83"/>
                </a:cubicBezTo>
                <a:cubicBezTo>
                  <a:pt x="38" y="75"/>
                  <a:pt x="38" y="75"/>
                  <a:pt x="38" y="75"/>
                </a:cubicBezTo>
                <a:cubicBezTo>
                  <a:pt x="11" y="75"/>
                  <a:pt x="11" y="75"/>
                  <a:pt x="11" y="75"/>
                </a:cubicBezTo>
                <a:cubicBezTo>
                  <a:pt x="10" y="75"/>
                  <a:pt x="9" y="75"/>
                  <a:pt x="9" y="75"/>
                </a:cubicBezTo>
                <a:cubicBezTo>
                  <a:pt x="8" y="74"/>
                  <a:pt x="8" y="73"/>
                  <a:pt x="8" y="72"/>
                </a:cubicBezTo>
                <a:cubicBezTo>
                  <a:pt x="8" y="63"/>
                  <a:pt x="8" y="63"/>
                  <a:pt x="8" y="63"/>
                </a:cubicBezTo>
                <a:cubicBezTo>
                  <a:pt x="8" y="62"/>
                  <a:pt x="8" y="61"/>
                  <a:pt x="9" y="60"/>
                </a:cubicBezTo>
                <a:cubicBezTo>
                  <a:pt x="9" y="60"/>
                  <a:pt x="10" y="59"/>
                  <a:pt x="11" y="59"/>
                </a:cubicBezTo>
                <a:cubicBezTo>
                  <a:pt x="31" y="59"/>
                  <a:pt x="31" y="59"/>
                  <a:pt x="31" y="59"/>
                </a:cubicBezTo>
                <a:cubicBezTo>
                  <a:pt x="1" y="5"/>
                  <a:pt x="1" y="5"/>
                  <a:pt x="1" y="5"/>
                </a:cubicBezTo>
                <a:cubicBezTo>
                  <a:pt x="0" y="4"/>
                  <a:pt x="0" y="3"/>
                  <a:pt x="1" y="2"/>
                </a:cubicBezTo>
                <a:cubicBezTo>
                  <a:pt x="2" y="1"/>
                  <a:pt x="2" y="0"/>
                  <a:pt x="4" y="0"/>
                </a:cubicBezTo>
                <a:cubicBezTo>
                  <a:pt x="22" y="0"/>
                  <a:pt x="22" y="0"/>
                  <a:pt x="22" y="0"/>
                </a:cubicBezTo>
                <a:cubicBezTo>
                  <a:pt x="23" y="0"/>
                  <a:pt x="24" y="1"/>
                  <a:pt x="25" y="2"/>
                </a:cubicBezTo>
                <a:cubicBezTo>
                  <a:pt x="45" y="42"/>
                  <a:pt x="45" y="42"/>
                  <a:pt x="45" y="42"/>
                </a:cubicBezTo>
                <a:cubicBezTo>
                  <a:pt x="46" y="45"/>
                  <a:pt x="48" y="49"/>
                  <a:pt x="50" y="54"/>
                </a:cubicBezTo>
                <a:cubicBezTo>
                  <a:pt x="51" y="52"/>
                  <a:pt x="52" y="50"/>
                  <a:pt x="53" y="48"/>
                </a:cubicBezTo>
                <a:cubicBezTo>
                  <a:pt x="54" y="45"/>
                  <a:pt x="55" y="43"/>
                  <a:pt x="56" y="42"/>
                </a:cubicBezTo>
                <a:cubicBezTo>
                  <a:pt x="74" y="2"/>
                  <a:pt x="74" y="2"/>
                  <a:pt x="74" y="2"/>
                </a:cubicBezTo>
                <a:cubicBezTo>
                  <a:pt x="74" y="1"/>
                  <a:pt x="75" y="0"/>
                  <a:pt x="77" y="0"/>
                </a:cubicBezTo>
                <a:cubicBezTo>
                  <a:pt x="95" y="0"/>
                  <a:pt x="95" y="0"/>
                  <a:pt x="95" y="0"/>
                </a:cubicBezTo>
                <a:cubicBezTo>
                  <a:pt x="96" y="0"/>
                  <a:pt x="96" y="1"/>
                  <a:pt x="97" y="2"/>
                </a:cubicBezTo>
                <a:cubicBezTo>
                  <a:pt x="98" y="3"/>
                  <a:pt x="98" y="4"/>
                  <a:pt x="97" y="5"/>
                </a:cubicBezTo>
                <a:cubicBezTo>
                  <a:pt x="68" y="59"/>
                  <a:pt x="68" y="59"/>
                  <a:pt x="68" y="59"/>
                </a:cubicBezTo>
                <a:cubicBezTo>
                  <a:pt x="88" y="59"/>
                  <a:pt x="88" y="59"/>
                  <a:pt x="88" y="59"/>
                </a:cubicBezTo>
                <a:cubicBezTo>
                  <a:pt x="89" y="59"/>
                  <a:pt x="89" y="60"/>
                  <a:pt x="90" y="60"/>
                </a:cubicBezTo>
                <a:cubicBezTo>
                  <a:pt x="91" y="61"/>
                  <a:pt x="91" y="62"/>
                  <a:pt x="91" y="63"/>
                </a:cubicBezTo>
                <a:cubicBezTo>
                  <a:pt x="91" y="72"/>
                  <a:pt x="91" y="72"/>
                  <a:pt x="91" y="72"/>
                </a:cubicBezTo>
                <a:cubicBezTo>
                  <a:pt x="91" y="73"/>
                  <a:pt x="91" y="74"/>
                  <a:pt x="90" y="75"/>
                </a:cubicBezTo>
                <a:cubicBezTo>
                  <a:pt x="89" y="75"/>
                  <a:pt x="89" y="75"/>
                  <a:pt x="88" y="75"/>
                </a:cubicBezTo>
                <a:cubicBezTo>
                  <a:pt x="61" y="75"/>
                  <a:pt x="61" y="75"/>
                  <a:pt x="61" y="75"/>
                </a:cubicBezTo>
                <a:cubicBezTo>
                  <a:pt x="61" y="83"/>
                  <a:pt x="61" y="83"/>
                  <a:pt x="61" y="83"/>
                </a:cubicBezTo>
                <a:cubicBezTo>
                  <a:pt x="88" y="83"/>
                  <a:pt x="88" y="83"/>
                  <a:pt x="88" y="83"/>
                </a:cubicBezTo>
                <a:cubicBezTo>
                  <a:pt x="89" y="83"/>
                  <a:pt x="89" y="84"/>
                  <a:pt x="90" y="84"/>
                </a:cubicBezTo>
                <a:cubicBezTo>
                  <a:pt x="91" y="85"/>
                  <a:pt x="91" y="86"/>
                  <a:pt x="91" y="86"/>
                </a:cubicBezTo>
                <a:cubicBezTo>
                  <a:pt x="91" y="96"/>
                  <a:pt x="91" y="96"/>
                  <a:pt x="91" y="96"/>
                </a:cubicBezTo>
                <a:cubicBezTo>
                  <a:pt x="91" y="97"/>
                  <a:pt x="91" y="98"/>
                  <a:pt x="90" y="98"/>
                </a:cubicBezTo>
                <a:cubicBezTo>
                  <a:pt x="89" y="99"/>
                  <a:pt x="89" y="99"/>
                  <a:pt x="88" y="99"/>
                </a:cubicBezTo>
                <a:cubicBezTo>
                  <a:pt x="61" y="99"/>
                  <a:pt x="61" y="99"/>
                  <a:pt x="61" y="99"/>
                </a:cubicBezTo>
                <a:cubicBezTo>
                  <a:pt x="61" y="130"/>
                  <a:pt x="61" y="130"/>
                  <a:pt x="61" y="130"/>
                </a:cubicBezTo>
                <a:cubicBezTo>
                  <a:pt x="61" y="131"/>
                  <a:pt x="60" y="132"/>
                  <a:pt x="60" y="133"/>
                </a:cubicBezTo>
                <a:cubicBezTo>
                  <a:pt x="59" y="133"/>
                  <a:pt x="58" y="133"/>
                  <a:pt x="58" y="13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16" name="Freeform 314"/>
          <p:cNvSpPr>
            <a:spLocks noEditPoints="1"/>
          </p:cNvSpPr>
          <p:nvPr/>
        </p:nvSpPr>
        <p:spPr bwMode="auto">
          <a:xfrm>
            <a:off x="10094936" y="5098505"/>
            <a:ext cx="182311" cy="200530"/>
          </a:xfrm>
          <a:custGeom>
            <a:avLst/>
            <a:gdLst>
              <a:gd name="T0" fmla="*/ 109 w 121"/>
              <a:gd name="T1" fmla="*/ 12 h 133"/>
              <a:gd name="T2" fmla="*/ 121 w 121"/>
              <a:gd name="T3" fmla="*/ 42 h 133"/>
              <a:gd name="T4" fmla="*/ 109 w 121"/>
              <a:gd name="T5" fmla="*/ 71 h 133"/>
              <a:gd name="T6" fmla="*/ 78 w 121"/>
              <a:gd name="T7" fmla="*/ 83 h 133"/>
              <a:gd name="T8" fmla="*/ 46 w 121"/>
              <a:gd name="T9" fmla="*/ 83 h 133"/>
              <a:gd name="T10" fmla="*/ 46 w 121"/>
              <a:gd name="T11" fmla="*/ 94 h 133"/>
              <a:gd name="T12" fmla="*/ 93 w 121"/>
              <a:gd name="T13" fmla="*/ 94 h 133"/>
              <a:gd name="T14" fmla="*/ 96 w 121"/>
              <a:gd name="T15" fmla="*/ 95 h 133"/>
              <a:gd name="T16" fmla="*/ 96 w 121"/>
              <a:gd name="T17" fmla="*/ 97 h 133"/>
              <a:gd name="T18" fmla="*/ 96 w 121"/>
              <a:gd name="T19" fmla="*/ 109 h 133"/>
              <a:gd name="T20" fmla="*/ 96 w 121"/>
              <a:gd name="T21" fmla="*/ 111 h 133"/>
              <a:gd name="T22" fmla="*/ 93 w 121"/>
              <a:gd name="T23" fmla="*/ 112 h 133"/>
              <a:gd name="T24" fmla="*/ 46 w 121"/>
              <a:gd name="T25" fmla="*/ 112 h 133"/>
              <a:gd name="T26" fmla="*/ 46 w 121"/>
              <a:gd name="T27" fmla="*/ 130 h 133"/>
              <a:gd name="T28" fmla="*/ 45 w 121"/>
              <a:gd name="T29" fmla="*/ 133 h 133"/>
              <a:gd name="T30" fmla="*/ 43 w 121"/>
              <a:gd name="T31" fmla="*/ 133 h 133"/>
              <a:gd name="T32" fmla="*/ 27 w 121"/>
              <a:gd name="T33" fmla="*/ 133 h 133"/>
              <a:gd name="T34" fmla="*/ 25 w 121"/>
              <a:gd name="T35" fmla="*/ 133 h 133"/>
              <a:gd name="T36" fmla="*/ 24 w 121"/>
              <a:gd name="T37" fmla="*/ 130 h 133"/>
              <a:gd name="T38" fmla="*/ 24 w 121"/>
              <a:gd name="T39" fmla="*/ 112 h 133"/>
              <a:gd name="T40" fmla="*/ 3 w 121"/>
              <a:gd name="T41" fmla="*/ 112 h 133"/>
              <a:gd name="T42" fmla="*/ 1 w 121"/>
              <a:gd name="T43" fmla="*/ 111 h 133"/>
              <a:gd name="T44" fmla="*/ 0 w 121"/>
              <a:gd name="T45" fmla="*/ 109 h 133"/>
              <a:gd name="T46" fmla="*/ 0 w 121"/>
              <a:gd name="T47" fmla="*/ 97 h 133"/>
              <a:gd name="T48" fmla="*/ 1 w 121"/>
              <a:gd name="T49" fmla="*/ 95 h 133"/>
              <a:gd name="T50" fmla="*/ 3 w 121"/>
              <a:gd name="T51" fmla="*/ 94 h 133"/>
              <a:gd name="T52" fmla="*/ 24 w 121"/>
              <a:gd name="T53" fmla="*/ 94 h 133"/>
              <a:gd name="T54" fmla="*/ 24 w 121"/>
              <a:gd name="T55" fmla="*/ 83 h 133"/>
              <a:gd name="T56" fmla="*/ 3 w 121"/>
              <a:gd name="T57" fmla="*/ 83 h 133"/>
              <a:gd name="T58" fmla="*/ 1 w 121"/>
              <a:gd name="T59" fmla="*/ 82 h 133"/>
              <a:gd name="T60" fmla="*/ 0 w 121"/>
              <a:gd name="T61" fmla="*/ 80 h 133"/>
              <a:gd name="T62" fmla="*/ 0 w 121"/>
              <a:gd name="T63" fmla="*/ 66 h 133"/>
              <a:gd name="T64" fmla="*/ 1 w 121"/>
              <a:gd name="T65" fmla="*/ 64 h 133"/>
              <a:gd name="T66" fmla="*/ 3 w 121"/>
              <a:gd name="T67" fmla="*/ 63 h 133"/>
              <a:gd name="T68" fmla="*/ 24 w 121"/>
              <a:gd name="T69" fmla="*/ 63 h 133"/>
              <a:gd name="T70" fmla="*/ 24 w 121"/>
              <a:gd name="T71" fmla="*/ 3 h 133"/>
              <a:gd name="T72" fmla="*/ 25 w 121"/>
              <a:gd name="T73" fmla="*/ 1 h 133"/>
              <a:gd name="T74" fmla="*/ 27 w 121"/>
              <a:gd name="T75" fmla="*/ 0 h 133"/>
              <a:gd name="T76" fmla="*/ 78 w 121"/>
              <a:gd name="T77" fmla="*/ 0 h 133"/>
              <a:gd name="T78" fmla="*/ 109 w 121"/>
              <a:gd name="T79" fmla="*/ 12 h 133"/>
              <a:gd name="T80" fmla="*/ 92 w 121"/>
              <a:gd name="T81" fmla="*/ 57 h 133"/>
              <a:gd name="T82" fmla="*/ 98 w 121"/>
              <a:gd name="T83" fmla="*/ 42 h 133"/>
              <a:gd name="T84" fmla="*/ 92 w 121"/>
              <a:gd name="T85" fmla="*/ 26 h 133"/>
              <a:gd name="T86" fmla="*/ 76 w 121"/>
              <a:gd name="T87" fmla="*/ 20 h 133"/>
              <a:gd name="T88" fmla="*/ 46 w 121"/>
              <a:gd name="T89" fmla="*/ 20 h 133"/>
              <a:gd name="T90" fmla="*/ 46 w 121"/>
              <a:gd name="T91" fmla="*/ 63 h 133"/>
              <a:gd name="T92" fmla="*/ 76 w 121"/>
              <a:gd name="T93" fmla="*/ 63 h 133"/>
              <a:gd name="T94" fmla="*/ 92 w 121"/>
              <a:gd name="T95" fmla="*/ 5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1" h="133">
                <a:moveTo>
                  <a:pt x="109" y="12"/>
                </a:moveTo>
                <a:cubicBezTo>
                  <a:pt x="117" y="20"/>
                  <a:pt x="121" y="29"/>
                  <a:pt x="121" y="42"/>
                </a:cubicBezTo>
                <a:cubicBezTo>
                  <a:pt x="121" y="54"/>
                  <a:pt x="117" y="64"/>
                  <a:pt x="109" y="71"/>
                </a:cubicBezTo>
                <a:cubicBezTo>
                  <a:pt x="101" y="79"/>
                  <a:pt x="90" y="83"/>
                  <a:pt x="78" y="83"/>
                </a:cubicBezTo>
                <a:cubicBezTo>
                  <a:pt x="46" y="83"/>
                  <a:pt x="46" y="83"/>
                  <a:pt x="46" y="83"/>
                </a:cubicBezTo>
                <a:cubicBezTo>
                  <a:pt x="46" y="94"/>
                  <a:pt x="46" y="94"/>
                  <a:pt x="46" y="94"/>
                </a:cubicBezTo>
                <a:cubicBezTo>
                  <a:pt x="93" y="94"/>
                  <a:pt x="93" y="94"/>
                  <a:pt x="93" y="94"/>
                </a:cubicBezTo>
                <a:cubicBezTo>
                  <a:pt x="94" y="94"/>
                  <a:pt x="95" y="94"/>
                  <a:pt x="96" y="95"/>
                </a:cubicBezTo>
                <a:cubicBezTo>
                  <a:pt x="96" y="96"/>
                  <a:pt x="96" y="96"/>
                  <a:pt x="96" y="97"/>
                </a:cubicBezTo>
                <a:cubicBezTo>
                  <a:pt x="96" y="109"/>
                  <a:pt x="96" y="109"/>
                  <a:pt x="96" y="109"/>
                </a:cubicBezTo>
                <a:cubicBezTo>
                  <a:pt x="96" y="110"/>
                  <a:pt x="96" y="111"/>
                  <a:pt x="96" y="111"/>
                </a:cubicBezTo>
                <a:cubicBezTo>
                  <a:pt x="95" y="112"/>
                  <a:pt x="94" y="112"/>
                  <a:pt x="93" y="112"/>
                </a:cubicBezTo>
                <a:cubicBezTo>
                  <a:pt x="46" y="112"/>
                  <a:pt x="46" y="112"/>
                  <a:pt x="46" y="112"/>
                </a:cubicBezTo>
                <a:cubicBezTo>
                  <a:pt x="46" y="130"/>
                  <a:pt x="46" y="130"/>
                  <a:pt x="46" y="130"/>
                </a:cubicBezTo>
                <a:cubicBezTo>
                  <a:pt x="46" y="131"/>
                  <a:pt x="45" y="132"/>
                  <a:pt x="45" y="133"/>
                </a:cubicBezTo>
                <a:cubicBezTo>
                  <a:pt x="44" y="133"/>
                  <a:pt x="44" y="133"/>
                  <a:pt x="43" y="133"/>
                </a:cubicBezTo>
                <a:cubicBezTo>
                  <a:pt x="27" y="133"/>
                  <a:pt x="27" y="133"/>
                  <a:pt x="27" y="133"/>
                </a:cubicBezTo>
                <a:cubicBezTo>
                  <a:pt x="26" y="133"/>
                  <a:pt x="25" y="133"/>
                  <a:pt x="25" y="133"/>
                </a:cubicBezTo>
                <a:cubicBezTo>
                  <a:pt x="24" y="132"/>
                  <a:pt x="24" y="131"/>
                  <a:pt x="24" y="130"/>
                </a:cubicBezTo>
                <a:cubicBezTo>
                  <a:pt x="24" y="112"/>
                  <a:pt x="24" y="112"/>
                  <a:pt x="24" y="112"/>
                </a:cubicBezTo>
                <a:cubicBezTo>
                  <a:pt x="3" y="112"/>
                  <a:pt x="3" y="112"/>
                  <a:pt x="3" y="112"/>
                </a:cubicBezTo>
                <a:cubicBezTo>
                  <a:pt x="2" y="112"/>
                  <a:pt x="1" y="112"/>
                  <a:pt x="1" y="111"/>
                </a:cubicBezTo>
                <a:cubicBezTo>
                  <a:pt x="0" y="111"/>
                  <a:pt x="0" y="110"/>
                  <a:pt x="0" y="109"/>
                </a:cubicBezTo>
                <a:cubicBezTo>
                  <a:pt x="0" y="97"/>
                  <a:pt x="0" y="97"/>
                  <a:pt x="0" y="97"/>
                </a:cubicBezTo>
                <a:cubicBezTo>
                  <a:pt x="0" y="96"/>
                  <a:pt x="0" y="96"/>
                  <a:pt x="1" y="95"/>
                </a:cubicBezTo>
                <a:cubicBezTo>
                  <a:pt x="1" y="94"/>
                  <a:pt x="2" y="94"/>
                  <a:pt x="3" y="94"/>
                </a:cubicBezTo>
                <a:cubicBezTo>
                  <a:pt x="24" y="94"/>
                  <a:pt x="24" y="94"/>
                  <a:pt x="24" y="94"/>
                </a:cubicBezTo>
                <a:cubicBezTo>
                  <a:pt x="24" y="83"/>
                  <a:pt x="24" y="83"/>
                  <a:pt x="24" y="83"/>
                </a:cubicBezTo>
                <a:cubicBezTo>
                  <a:pt x="3" y="83"/>
                  <a:pt x="3" y="83"/>
                  <a:pt x="3" y="83"/>
                </a:cubicBezTo>
                <a:cubicBezTo>
                  <a:pt x="2" y="83"/>
                  <a:pt x="1" y="83"/>
                  <a:pt x="1" y="82"/>
                </a:cubicBezTo>
                <a:cubicBezTo>
                  <a:pt x="0" y="82"/>
                  <a:pt x="0" y="81"/>
                  <a:pt x="0" y="80"/>
                </a:cubicBezTo>
                <a:cubicBezTo>
                  <a:pt x="0" y="66"/>
                  <a:pt x="0" y="66"/>
                  <a:pt x="0" y="66"/>
                </a:cubicBezTo>
                <a:cubicBezTo>
                  <a:pt x="0" y="65"/>
                  <a:pt x="0" y="64"/>
                  <a:pt x="1" y="64"/>
                </a:cubicBezTo>
                <a:cubicBezTo>
                  <a:pt x="1" y="63"/>
                  <a:pt x="2" y="63"/>
                  <a:pt x="3" y="63"/>
                </a:cubicBezTo>
                <a:cubicBezTo>
                  <a:pt x="24" y="63"/>
                  <a:pt x="24" y="63"/>
                  <a:pt x="24" y="63"/>
                </a:cubicBezTo>
                <a:cubicBezTo>
                  <a:pt x="24" y="3"/>
                  <a:pt x="24" y="3"/>
                  <a:pt x="24" y="3"/>
                </a:cubicBezTo>
                <a:cubicBezTo>
                  <a:pt x="24" y="2"/>
                  <a:pt x="24" y="2"/>
                  <a:pt x="25" y="1"/>
                </a:cubicBezTo>
                <a:cubicBezTo>
                  <a:pt x="25" y="1"/>
                  <a:pt x="26" y="0"/>
                  <a:pt x="27" y="0"/>
                </a:cubicBezTo>
                <a:cubicBezTo>
                  <a:pt x="78" y="0"/>
                  <a:pt x="78" y="0"/>
                  <a:pt x="78" y="0"/>
                </a:cubicBezTo>
                <a:cubicBezTo>
                  <a:pt x="90" y="0"/>
                  <a:pt x="101" y="4"/>
                  <a:pt x="109" y="12"/>
                </a:cubicBezTo>
                <a:close/>
                <a:moveTo>
                  <a:pt x="92" y="57"/>
                </a:moveTo>
                <a:cubicBezTo>
                  <a:pt x="96" y="53"/>
                  <a:pt x="98" y="48"/>
                  <a:pt x="98" y="42"/>
                </a:cubicBezTo>
                <a:cubicBezTo>
                  <a:pt x="98" y="35"/>
                  <a:pt x="96" y="30"/>
                  <a:pt x="92" y="26"/>
                </a:cubicBezTo>
                <a:cubicBezTo>
                  <a:pt x="88" y="22"/>
                  <a:pt x="83" y="20"/>
                  <a:pt x="76" y="20"/>
                </a:cubicBezTo>
                <a:cubicBezTo>
                  <a:pt x="46" y="20"/>
                  <a:pt x="46" y="20"/>
                  <a:pt x="46" y="20"/>
                </a:cubicBezTo>
                <a:cubicBezTo>
                  <a:pt x="46" y="63"/>
                  <a:pt x="46" y="63"/>
                  <a:pt x="46" y="63"/>
                </a:cubicBezTo>
                <a:cubicBezTo>
                  <a:pt x="76" y="63"/>
                  <a:pt x="76" y="63"/>
                  <a:pt x="76" y="63"/>
                </a:cubicBezTo>
                <a:cubicBezTo>
                  <a:pt x="83" y="63"/>
                  <a:pt x="88" y="61"/>
                  <a:pt x="92" y="57"/>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17" name="Freeform 315"/>
          <p:cNvSpPr>
            <a:spLocks noEditPoints="1"/>
          </p:cNvSpPr>
          <p:nvPr/>
        </p:nvSpPr>
        <p:spPr bwMode="auto">
          <a:xfrm>
            <a:off x="10343335" y="5098505"/>
            <a:ext cx="255233" cy="200530"/>
          </a:xfrm>
          <a:custGeom>
            <a:avLst/>
            <a:gdLst>
              <a:gd name="T0" fmla="*/ 169 w 169"/>
              <a:gd name="T1" fmla="*/ 70 h 133"/>
              <a:gd name="T2" fmla="*/ 166 w 169"/>
              <a:gd name="T3" fmla="*/ 73 h 133"/>
              <a:gd name="T4" fmla="*/ 131 w 169"/>
              <a:gd name="T5" fmla="*/ 131 h 133"/>
              <a:gd name="T6" fmla="*/ 113 w 169"/>
              <a:gd name="T7" fmla="*/ 133 h 133"/>
              <a:gd name="T8" fmla="*/ 94 w 169"/>
              <a:gd name="T9" fmla="*/ 73 h 133"/>
              <a:gd name="T10" fmla="*/ 58 w 169"/>
              <a:gd name="T11" fmla="*/ 131 h 133"/>
              <a:gd name="T12" fmla="*/ 40 w 169"/>
              <a:gd name="T13" fmla="*/ 133 h 133"/>
              <a:gd name="T14" fmla="*/ 38 w 169"/>
              <a:gd name="T15" fmla="*/ 131 h 133"/>
              <a:gd name="T16" fmla="*/ 3 w 169"/>
              <a:gd name="T17" fmla="*/ 73 h 133"/>
              <a:gd name="T18" fmla="*/ 0 w 169"/>
              <a:gd name="T19" fmla="*/ 70 h 133"/>
              <a:gd name="T20" fmla="*/ 1 w 169"/>
              <a:gd name="T21" fmla="*/ 62 h 133"/>
              <a:gd name="T22" fmla="*/ 19 w 169"/>
              <a:gd name="T23" fmla="*/ 61 h 133"/>
              <a:gd name="T24" fmla="*/ 3 w 169"/>
              <a:gd name="T25" fmla="*/ 49 h 133"/>
              <a:gd name="T26" fmla="*/ 0 w 169"/>
              <a:gd name="T27" fmla="*/ 46 h 133"/>
              <a:gd name="T28" fmla="*/ 1 w 169"/>
              <a:gd name="T29" fmla="*/ 37 h 133"/>
              <a:gd name="T30" fmla="*/ 13 w 169"/>
              <a:gd name="T31" fmla="*/ 37 h 133"/>
              <a:gd name="T32" fmla="*/ 5 w 169"/>
              <a:gd name="T33" fmla="*/ 1 h 133"/>
              <a:gd name="T34" fmla="*/ 21 w 169"/>
              <a:gd name="T35" fmla="*/ 0 h 133"/>
              <a:gd name="T36" fmla="*/ 32 w 169"/>
              <a:gd name="T37" fmla="*/ 37 h 133"/>
              <a:gd name="T38" fmla="*/ 75 w 169"/>
              <a:gd name="T39" fmla="*/ 3 h 133"/>
              <a:gd name="T40" fmla="*/ 90 w 169"/>
              <a:gd name="T41" fmla="*/ 0 h 133"/>
              <a:gd name="T42" fmla="*/ 102 w 169"/>
              <a:gd name="T43" fmla="*/ 37 h 133"/>
              <a:gd name="T44" fmla="*/ 145 w 169"/>
              <a:gd name="T45" fmla="*/ 3 h 133"/>
              <a:gd name="T46" fmla="*/ 161 w 169"/>
              <a:gd name="T47" fmla="*/ 0 h 133"/>
              <a:gd name="T48" fmla="*/ 164 w 169"/>
              <a:gd name="T49" fmla="*/ 4 h 133"/>
              <a:gd name="T50" fmla="*/ 166 w 169"/>
              <a:gd name="T51" fmla="*/ 37 h 133"/>
              <a:gd name="T52" fmla="*/ 169 w 169"/>
              <a:gd name="T53" fmla="*/ 40 h 133"/>
              <a:gd name="T54" fmla="*/ 168 w 169"/>
              <a:gd name="T55" fmla="*/ 48 h 133"/>
              <a:gd name="T56" fmla="*/ 152 w 169"/>
              <a:gd name="T57" fmla="*/ 49 h 133"/>
              <a:gd name="T58" fmla="*/ 166 w 169"/>
              <a:gd name="T59" fmla="*/ 61 h 133"/>
              <a:gd name="T60" fmla="*/ 169 w 169"/>
              <a:gd name="T61" fmla="*/ 64 h 133"/>
              <a:gd name="T62" fmla="*/ 63 w 169"/>
              <a:gd name="T63" fmla="*/ 49 h 133"/>
              <a:gd name="T64" fmla="*/ 38 w 169"/>
              <a:gd name="T65" fmla="*/ 61 h 133"/>
              <a:gd name="T66" fmla="*/ 48 w 169"/>
              <a:gd name="T67" fmla="*/ 101 h 133"/>
              <a:gd name="T68" fmla="*/ 41 w 169"/>
              <a:gd name="T69" fmla="*/ 73 h 133"/>
              <a:gd name="T70" fmla="*/ 48 w 169"/>
              <a:gd name="T71" fmla="*/ 102 h 133"/>
              <a:gd name="T72" fmla="*/ 48 w 169"/>
              <a:gd name="T73" fmla="*/ 102 h 133"/>
              <a:gd name="T74" fmla="*/ 78 w 169"/>
              <a:gd name="T75" fmla="*/ 61 h 133"/>
              <a:gd name="T76" fmla="*/ 87 w 169"/>
              <a:gd name="T77" fmla="*/ 49 h 133"/>
              <a:gd name="T78" fmla="*/ 78 w 169"/>
              <a:gd name="T79" fmla="*/ 61 h 133"/>
              <a:gd name="T80" fmla="*/ 134 w 169"/>
              <a:gd name="T81" fmla="*/ 49 h 133"/>
              <a:gd name="T82" fmla="*/ 109 w 169"/>
              <a:gd name="T83" fmla="*/ 61 h 133"/>
              <a:gd name="T84" fmla="*/ 120 w 169"/>
              <a:gd name="T85" fmla="*/ 101 h 133"/>
              <a:gd name="T86" fmla="*/ 112 w 169"/>
              <a:gd name="T87" fmla="*/ 73 h 133"/>
              <a:gd name="T88" fmla="*/ 120 w 169"/>
              <a:gd name="T89" fmla="*/ 102 h 133"/>
              <a:gd name="T90" fmla="*/ 120 w 169"/>
              <a:gd name="T91" fmla="*/ 10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9" h="133">
                <a:moveTo>
                  <a:pt x="169" y="64"/>
                </a:moveTo>
                <a:cubicBezTo>
                  <a:pt x="169" y="70"/>
                  <a:pt x="169" y="70"/>
                  <a:pt x="169" y="70"/>
                </a:cubicBezTo>
                <a:cubicBezTo>
                  <a:pt x="169" y="71"/>
                  <a:pt x="169" y="72"/>
                  <a:pt x="168" y="72"/>
                </a:cubicBezTo>
                <a:cubicBezTo>
                  <a:pt x="168" y="73"/>
                  <a:pt x="167" y="73"/>
                  <a:pt x="166" y="73"/>
                </a:cubicBezTo>
                <a:cubicBezTo>
                  <a:pt x="146" y="73"/>
                  <a:pt x="146" y="73"/>
                  <a:pt x="146" y="73"/>
                </a:cubicBezTo>
                <a:cubicBezTo>
                  <a:pt x="131" y="131"/>
                  <a:pt x="131" y="131"/>
                  <a:pt x="131" y="131"/>
                </a:cubicBezTo>
                <a:cubicBezTo>
                  <a:pt x="130" y="133"/>
                  <a:pt x="129" y="133"/>
                  <a:pt x="128" y="133"/>
                </a:cubicBezTo>
                <a:cubicBezTo>
                  <a:pt x="113" y="133"/>
                  <a:pt x="113" y="133"/>
                  <a:pt x="113" y="133"/>
                </a:cubicBezTo>
                <a:cubicBezTo>
                  <a:pt x="111" y="133"/>
                  <a:pt x="110" y="133"/>
                  <a:pt x="110" y="131"/>
                </a:cubicBezTo>
                <a:cubicBezTo>
                  <a:pt x="94" y="73"/>
                  <a:pt x="94" y="73"/>
                  <a:pt x="94" y="73"/>
                </a:cubicBezTo>
                <a:cubicBezTo>
                  <a:pt x="74" y="73"/>
                  <a:pt x="74" y="73"/>
                  <a:pt x="74" y="73"/>
                </a:cubicBezTo>
                <a:cubicBezTo>
                  <a:pt x="58" y="131"/>
                  <a:pt x="58" y="131"/>
                  <a:pt x="58" y="131"/>
                </a:cubicBezTo>
                <a:cubicBezTo>
                  <a:pt x="58" y="133"/>
                  <a:pt x="57" y="133"/>
                  <a:pt x="55" y="133"/>
                </a:cubicBezTo>
                <a:cubicBezTo>
                  <a:pt x="40" y="133"/>
                  <a:pt x="40" y="133"/>
                  <a:pt x="40" y="133"/>
                </a:cubicBezTo>
                <a:cubicBezTo>
                  <a:pt x="40" y="133"/>
                  <a:pt x="39" y="133"/>
                  <a:pt x="39" y="133"/>
                </a:cubicBezTo>
                <a:cubicBezTo>
                  <a:pt x="38" y="132"/>
                  <a:pt x="38" y="132"/>
                  <a:pt x="38" y="131"/>
                </a:cubicBezTo>
                <a:cubicBezTo>
                  <a:pt x="22" y="73"/>
                  <a:pt x="22" y="73"/>
                  <a:pt x="22" y="73"/>
                </a:cubicBezTo>
                <a:cubicBezTo>
                  <a:pt x="3" y="73"/>
                  <a:pt x="3" y="73"/>
                  <a:pt x="3" y="73"/>
                </a:cubicBezTo>
                <a:cubicBezTo>
                  <a:pt x="2" y="73"/>
                  <a:pt x="1" y="73"/>
                  <a:pt x="1" y="72"/>
                </a:cubicBezTo>
                <a:cubicBezTo>
                  <a:pt x="0" y="72"/>
                  <a:pt x="0" y="71"/>
                  <a:pt x="0" y="70"/>
                </a:cubicBezTo>
                <a:cubicBezTo>
                  <a:pt x="0" y="64"/>
                  <a:pt x="0" y="64"/>
                  <a:pt x="0" y="64"/>
                </a:cubicBezTo>
                <a:cubicBezTo>
                  <a:pt x="0" y="63"/>
                  <a:pt x="0" y="62"/>
                  <a:pt x="1" y="62"/>
                </a:cubicBezTo>
                <a:cubicBezTo>
                  <a:pt x="1" y="61"/>
                  <a:pt x="2" y="61"/>
                  <a:pt x="3" y="61"/>
                </a:cubicBezTo>
                <a:cubicBezTo>
                  <a:pt x="19" y="61"/>
                  <a:pt x="19" y="61"/>
                  <a:pt x="19" y="61"/>
                </a:cubicBezTo>
                <a:cubicBezTo>
                  <a:pt x="16" y="49"/>
                  <a:pt x="16" y="49"/>
                  <a:pt x="16" y="49"/>
                </a:cubicBezTo>
                <a:cubicBezTo>
                  <a:pt x="3" y="49"/>
                  <a:pt x="3" y="49"/>
                  <a:pt x="3" y="49"/>
                </a:cubicBezTo>
                <a:cubicBezTo>
                  <a:pt x="2" y="49"/>
                  <a:pt x="1" y="48"/>
                  <a:pt x="1" y="48"/>
                </a:cubicBezTo>
                <a:cubicBezTo>
                  <a:pt x="0" y="47"/>
                  <a:pt x="0" y="47"/>
                  <a:pt x="0" y="46"/>
                </a:cubicBezTo>
                <a:cubicBezTo>
                  <a:pt x="0" y="40"/>
                  <a:pt x="0" y="40"/>
                  <a:pt x="0" y="40"/>
                </a:cubicBezTo>
                <a:cubicBezTo>
                  <a:pt x="0" y="39"/>
                  <a:pt x="0" y="38"/>
                  <a:pt x="1" y="37"/>
                </a:cubicBezTo>
                <a:cubicBezTo>
                  <a:pt x="1" y="37"/>
                  <a:pt x="2" y="37"/>
                  <a:pt x="3" y="37"/>
                </a:cubicBezTo>
                <a:cubicBezTo>
                  <a:pt x="13" y="37"/>
                  <a:pt x="13" y="37"/>
                  <a:pt x="13" y="37"/>
                </a:cubicBezTo>
                <a:cubicBezTo>
                  <a:pt x="5" y="4"/>
                  <a:pt x="5" y="4"/>
                  <a:pt x="5" y="4"/>
                </a:cubicBezTo>
                <a:cubicBezTo>
                  <a:pt x="4" y="3"/>
                  <a:pt x="5" y="2"/>
                  <a:pt x="5" y="1"/>
                </a:cubicBezTo>
                <a:cubicBezTo>
                  <a:pt x="6" y="1"/>
                  <a:pt x="7" y="0"/>
                  <a:pt x="8" y="0"/>
                </a:cubicBezTo>
                <a:cubicBezTo>
                  <a:pt x="21" y="0"/>
                  <a:pt x="21" y="0"/>
                  <a:pt x="21" y="0"/>
                </a:cubicBezTo>
                <a:cubicBezTo>
                  <a:pt x="22" y="0"/>
                  <a:pt x="23" y="1"/>
                  <a:pt x="24" y="3"/>
                </a:cubicBezTo>
                <a:cubicBezTo>
                  <a:pt x="32" y="37"/>
                  <a:pt x="32" y="37"/>
                  <a:pt x="32" y="37"/>
                </a:cubicBezTo>
                <a:cubicBezTo>
                  <a:pt x="66" y="37"/>
                  <a:pt x="66" y="37"/>
                  <a:pt x="66" y="37"/>
                </a:cubicBezTo>
                <a:cubicBezTo>
                  <a:pt x="75" y="3"/>
                  <a:pt x="75" y="3"/>
                  <a:pt x="75" y="3"/>
                </a:cubicBezTo>
                <a:cubicBezTo>
                  <a:pt x="76" y="1"/>
                  <a:pt x="77" y="0"/>
                  <a:pt x="78" y="0"/>
                </a:cubicBezTo>
                <a:cubicBezTo>
                  <a:pt x="90" y="0"/>
                  <a:pt x="90" y="0"/>
                  <a:pt x="90" y="0"/>
                </a:cubicBezTo>
                <a:cubicBezTo>
                  <a:pt x="91" y="0"/>
                  <a:pt x="92" y="1"/>
                  <a:pt x="93" y="3"/>
                </a:cubicBezTo>
                <a:cubicBezTo>
                  <a:pt x="102" y="37"/>
                  <a:pt x="102" y="37"/>
                  <a:pt x="102" y="37"/>
                </a:cubicBezTo>
                <a:cubicBezTo>
                  <a:pt x="137" y="37"/>
                  <a:pt x="137" y="37"/>
                  <a:pt x="137" y="37"/>
                </a:cubicBezTo>
                <a:cubicBezTo>
                  <a:pt x="145" y="3"/>
                  <a:pt x="145" y="3"/>
                  <a:pt x="145" y="3"/>
                </a:cubicBezTo>
                <a:cubicBezTo>
                  <a:pt x="146" y="1"/>
                  <a:pt x="147" y="0"/>
                  <a:pt x="148" y="0"/>
                </a:cubicBezTo>
                <a:cubicBezTo>
                  <a:pt x="161" y="0"/>
                  <a:pt x="161" y="0"/>
                  <a:pt x="161" y="0"/>
                </a:cubicBezTo>
                <a:cubicBezTo>
                  <a:pt x="162" y="0"/>
                  <a:pt x="163" y="1"/>
                  <a:pt x="164" y="1"/>
                </a:cubicBezTo>
                <a:cubicBezTo>
                  <a:pt x="164" y="2"/>
                  <a:pt x="165" y="3"/>
                  <a:pt x="164" y="4"/>
                </a:cubicBezTo>
                <a:cubicBezTo>
                  <a:pt x="156" y="37"/>
                  <a:pt x="156" y="37"/>
                  <a:pt x="156" y="37"/>
                </a:cubicBezTo>
                <a:cubicBezTo>
                  <a:pt x="166" y="37"/>
                  <a:pt x="166" y="37"/>
                  <a:pt x="166" y="37"/>
                </a:cubicBezTo>
                <a:cubicBezTo>
                  <a:pt x="167" y="37"/>
                  <a:pt x="168" y="37"/>
                  <a:pt x="168" y="37"/>
                </a:cubicBezTo>
                <a:cubicBezTo>
                  <a:pt x="169" y="38"/>
                  <a:pt x="169" y="39"/>
                  <a:pt x="169" y="40"/>
                </a:cubicBezTo>
                <a:cubicBezTo>
                  <a:pt x="169" y="46"/>
                  <a:pt x="169" y="46"/>
                  <a:pt x="169" y="46"/>
                </a:cubicBezTo>
                <a:cubicBezTo>
                  <a:pt x="169" y="47"/>
                  <a:pt x="169" y="47"/>
                  <a:pt x="168" y="48"/>
                </a:cubicBezTo>
                <a:cubicBezTo>
                  <a:pt x="168" y="48"/>
                  <a:pt x="167" y="49"/>
                  <a:pt x="166" y="49"/>
                </a:cubicBezTo>
                <a:cubicBezTo>
                  <a:pt x="152" y="49"/>
                  <a:pt x="152" y="49"/>
                  <a:pt x="152" y="49"/>
                </a:cubicBezTo>
                <a:cubicBezTo>
                  <a:pt x="149" y="61"/>
                  <a:pt x="149" y="61"/>
                  <a:pt x="149" y="61"/>
                </a:cubicBezTo>
                <a:cubicBezTo>
                  <a:pt x="166" y="61"/>
                  <a:pt x="166" y="61"/>
                  <a:pt x="166" y="61"/>
                </a:cubicBezTo>
                <a:cubicBezTo>
                  <a:pt x="167" y="61"/>
                  <a:pt x="168" y="61"/>
                  <a:pt x="168" y="62"/>
                </a:cubicBezTo>
                <a:cubicBezTo>
                  <a:pt x="169" y="62"/>
                  <a:pt x="169" y="63"/>
                  <a:pt x="169" y="64"/>
                </a:cubicBezTo>
                <a:close/>
                <a:moveTo>
                  <a:pt x="59" y="61"/>
                </a:moveTo>
                <a:cubicBezTo>
                  <a:pt x="63" y="49"/>
                  <a:pt x="63" y="49"/>
                  <a:pt x="63" y="49"/>
                </a:cubicBezTo>
                <a:cubicBezTo>
                  <a:pt x="35" y="49"/>
                  <a:pt x="35" y="49"/>
                  <a:pt x="35" y="49"/>
                </a:cubicBezTo>
                <a:cubicBezTo>
                  <a:pt x="38" y="61"/>
                  <a:pt x="38" y="61"/>
                  <a:pt x="38" y="61"/>
                </a:cubicBezTo>
                <a:lnTo>
                  <a:pt x="59" y="61"/>
                </a:lnTo>
                <a:close/>
                <a:moveTo>
                  <a:pt x="48" y="101"/>
                </a:moveTo>
                <a:cubicBezTo>
                  <a:pt x="56" y="73"/>
                  <a:pt x="56" y="73"/>
                  <a:pt x="56" y="73"/>
                </a:cubicBezTo>
                <a:cubicBezTo>
                  <a:pt x="41" y="73"/>
                  <a:pt x="41" y="73"/>
                  <a:pt x="41" y="73"/>
                </a:cubicBezTo>
                <a:cubicBezTo>
                  <a:pt x="48" y="101"/>
                  <a:pt x="48" y="101"/>
                  <a:pt x="48" y="101"/>
                </a:cubicBezTo>
                <a:cubicBezTo>
                  <a:pt x="48" y="101"/>
                  <a:pt x="48" y="101"/>
                  <a:pt x="48" y="102"/>
                </a:cubicBezTo>
                <a:cubicBezTo>
                  <a:pt x="48" y="102"/>
                  <a:pt x="48" y="102"/>
                  <a:pt x="48" y="102"/>
                </a:cubicBezTo>
                <a:cubicBezTo>
                  <a:pt x="48" y="102"/>
                  <a:pt x="48" y="102"/>
                  <a:pt x="48" y="102"/>
                </a:cubicBezTo>
                <a:cubicBezTo>
                  <a:pt x="48" y="101"/>
                  <a:pt x="48" y="101"/>
                  <a:pt x="48" y="101"/>
                </a:cubicBezTo>
                <a:close/>
                <a:moveTo>
                  <a:pt x="78" y="61"/>
                </a:moveTo>
                <a:cubicBezTo>
                  <a:pt x="91" y="61"/>
                  <a:pt x="91" y="61"/>
                  <a:pt x="91" y="61"/>
                </a:cubicBezTo>
                <a:cubicBezTo>
                  <a:pt x="87" y="49"/>
                  <a:pt x="87" y="49"/>
                  <a:pt x="87" y="49"/>
                </a:cubicBezTo>
                <a:cubicBezTo>
                  <a:pt x="81" y="49"/>
                  <a:pt x="81" y="49"/>
                  <a:pt x="81" y="49"/>
                </a:cubicBezTo>
                <a:lnTo>
                  <a:pt x="78" y="61"/>
                </a:lnTo>
                <a:close/>
                <a:moveTo>
                  <a:pt x="130" y="61"/>
                </a:moveTo>
                <a:cubicBezTo>
                  <a:pt x="134" y="49"/>
                  <a:pt x="134" y="49"/>
                  <a:pt x="134" y="49"/>
                </a:cubicBezTo>
                <a:cubicBezTo>
                  <a:pt x="105" y="49"/>
                  <a:pt x="105" y="49"/>
                  <a:pt x="105" y="49"/>
                </a:cubicBezTo>
                <a:cubicBezTo>
                  <a:pt x="109" y="61"/>
                  <a:pt x="109" y="61"/>
                  <a:pt x="109" y="61"/>
                </a:cubicBezTo>
                <a:lnTo>
                  <a:pt x="130" y="61"/>
                </a:lnTo>
                <a:close/>
                <a:moveTo>
                  <a:pt x="120" y="101"/>
                </a:moveTo>
                <a:cubicBezTo>
                  <a:pt x="127" y="73"/>
                  <a:pt x="127" y="73"/>
                  <a:pt x="127" y="73"/>
                </a:cubicBezTo>
                <a:cubicBezTo>
                  <a:pt x="112" y="73"/>
                  <a:pt x="112" y="73"/>
                  <a:pt x="112" y="73"/>
                </a:cubicBezTo>
                <a:cubicBezTo>
                  <a:pt x="120" y="101"/>
                  <a:pt x="120" y="101"/>
                  <a:pt x="120" y="101"/>
                </a:cubicBezTo>
                <a:cubicBezTo>
                  <a:pt x="120" y="101"/>
                  <a:pt x="120" y="101"/>
                  <a:pt x="120" y="102"/>
                </a:cubicBezTo>
                <a:cubicBezTo>
                  <a:pt x="120" y="102"/>
                  <a:pt x="120" y="102"/>
                  <a:pt x="120" y="102"/>
                </a:cubicBezTo>
                <a:cubicBezTo>
                  <a:pt x="120" y="102"/>
                  <a:pt x="120" y="102"/>
                  <a:pt x="120" y="102"/>
                </a:cubicBezTo>
                <a:cubicBezTo>
                  <a:pt x="120" y="101"/>
                  <a:pt x="120" y="101"/>
                  <a:pt x="120" y="10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18" name="Freeform 316"/>
          <p:cNvSpPr>
            <a:spLocks noEditPoints="1"/>
          </p:cNvSpPr>
          <p:nvPr/>
        </p:nvSpPr>
        <p:spPr bwMode="auto">
          <a:xfrm>
            <a:off x="10671491" y="5098505"/>
            <a:ext cx="173193" cy="239270"/>
          </a:xfrm>
          <a:custGeom>
            <a:avLst/>
            <a:gdLst>
              <a:gd name="T0" fmla="*/ 92 w 114"/>
              <a:gd name="T1" fmla="*/ 73 h 158"/>
              <a:gd name="T2" fmla="*/ 113 w 114"/>
              <a:gd name="T3" fmla="*/ 103 h 158"/>
              <a:gd name="T4" fmla="*/ 104 w 114"/>
              <a:gd name="T5" fmla="*/ 123 h 158"/>
              <a:gd name="T6" fmla="*/ 83 w 114"/>
              <a:gd name="T7" fmla="*/ 132 h 158"/>
              <a:gd name="T8" fmla="*/ 69 w 114"/>
              <a:gd name="T9" fmla="*/ 158 h 158"/>
              <a:gd name="T10" fmla="*/ 55 w 114"/>
              <a:gd name="T11" fmla="*/ 134 h 158"/>
              <a:gd name="T12" fmla="*/ 43 w 114"/>
              <a:gd name="T13" fmla="*/ 158 h 158"/>
              <a:gd name="T14" fmla="*/ 29 w 114"/>
              <a:gd name="T15" fmla="*/ 134 h 158"/>
              <a:gd name="T16" fmla="*/ 19 w 114"/>
              <a:gd name="T17" fmla="*/ 133 h 158"/>
              <a:gd name="T18" fmla="*/ 3 w 114"/>
              <a:gd name="T19" fmla="*/ 116 h 158"/>
              <a:gd name="T20" fmla="*/ 19 w 114"/>
              <a:gd name="T21" fmla="*/ 111 h 158"/>
              <a:gd name="T22" fmla="*/ 20 w 114"/>
              <a:gd name="T23" fmla="*/ 73 h 158"/>
              <a:gd name="T24" fmla="*/ 19 w 114"/>
              <a:gd name="T25" fmla="*/ 46 h 158"/>
              <a:gd name="T26" fmla="*/ 0 w 114"/>
              <a:gd name="T27" fmla="*/ 40 h 158"/>
              <a:gd name="T28" fmla="*/ 20 w 114"/>
              <a:gd name="T29" fmla="*/ 24 h 158"/>
              <a:gd name="T30" fmla="*/ 29 w 114"/>
              <a:gd name="T31" fmla="*/ 0 h 158"/>
              <a:gd name="T32" fmla="*/ 43 w 114"/>
              <a:gd name="T33" fmla="*/ 24 h 158"/>
              <a:gd name="T34" fmla="*/ 55 w 114"/>
              <a:gd name="T35" fmla="*/ 0 h 158"/>
              <a:gd name="T36" fmla="*/ 69 w 114"/>
              <a:gd name="T37" fmla="*/ 24 h 158"/>
              <a:gd name="T38" fmla="*/ 93 w 114"/>
              <a:gd name="T39" fmla="*/ 31 h 158"/>
              <a:gd name="T40" fmla="*/ 105 w 114"/>
              <a:gd name="T41" fmla="*/ 49 h 158"/>
              <a:gd name="T42" fmla="*/ 76 w 114"/>
              <a:gd name="T43" fmla="*/ 50 h 158"/>
              <a:gd name="T44" fmla="*/ 69 w 114"/>
              <a:gd name="T45" fmla="*/ 43 h 158"/>
              <a:gd name="T46" fmla="*/ 58 w 114"/>
              <a:gd name="T47" fmla="*/ 41 h 158"/>
              <a:gd name="T48" fmla="*/ 47 w 114"/>
              <a:gd name="T49" fmla="*/ 41 h 158"/>
              <a:gd name="T50" fmla="*/ 44 w 114"/>
              <a:gd name="T51" fmla="*/ 70 h 158"/>
              <a:gd name="T52" fmla="*/ 51 w 114"/>
              <a:gd name="T53" fmla="*/ 70 h 158"/>
              <a:gd name="T54" fmla="*/ 61 w 114"/>
              <a:gd name="T55" fmla="*/ 69 h 158"/>
              <a:gd name="T56" fmla="*/ 71 w 114"/>
              <a:gd name="T57" fmla="*/ 66 h 158"/>
              <a:gd name="T58" fmla="*/ 77 w 114"/>
              <a:gd name="T59" fmla="*/ 60 h 158"/>
              <a:gd name="T60" fmla="*/ 84 w 114"/>
              <a:gd name="T61" fmla="*/ 100 h 158"/>
              <a:gd name="T62" fmla="*/ 79 w 114"/>
              <a:gd name="T63" fmla="*/ 90 h 158"/>
              <a:gd name="T64" fmla="*/ 68 w 114"/>
              <a:gd name="T65" fmla="*/ 85 h 158"/>
              <a:gd name="T66" fmla="*/ 54 w 114"/>
              <a:gd name="T67" fmla="*/ 84 h 158"/>
              <a:gd name="T68" fmla="*/ 44 w 114"/>
              <a:gd name="T69" fmla="*/ 84 h 158"/>
              <a:gd name="T70" fmla="*/ 47 w 114"/>
              <a:gd name="T71" fmla="*/ 116 h 158"/>
              <a:gd name="T72" fmla="*/ 57 w 114"/>
              <a:gd name="T73" fmla="*/ 116 h 158"/>
              <a:gd name="T74" fmla="*/ 68 w 114"/>
              <a:gd name="T75" fmla="*/ 115 h 158"/>
              <a:gd name="T76" fmla="*/ 77 w 114"/>
              <a:gd name="T77" fmla="*/ 112 h 158"/>
              <a:gd name="T78" fmla="*/ 83 w 114"/>
              <a:gd name="T79" fmla="*/ 10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4" h="158">
                <a:moveTo>
                  <a:pt x="105" y="49"/>
                </a:moveTo>
                <a:cubicBezTo>
                  <a:pt x="106" y="60"/>
                  <a:pt x="102" y="68"/>
                  <a:pt x="92" y="73"/>
                </a:cubicBezTo>
                <a:cubicBezTo>
                  <a:pt x="100" y="75"/>
                  <a:pt x="105" y="78"/>
                  <a:pt x="109" y="83"/>
                </a:cubicBezTo>
                <a:cubicBezTo>
                  <a:pt x="112" y="88"/>
                  <a:pt x="114" y="94"/>
                  <a:pt x="113" y="103"/>
                </a:cubicBezTo>
                <a:cubicBezTo>
                  <a:pt x="113" y="108"/>
                  <a:pt x="112" y="111"/>
                  <a:pt x="110" y="115"/>
                </a:cubicBezTo>
                <a:cubicBezTo>
                  <a:pt x="108" y="118"/>
                  <a:pt x="106" y="121"/>
                  <a:pt x="104" y="123"/>
                </a:cubicBezTo>
                <a:cubicBezTo>
                  <a:pt x="101" y="126"/>
                  <a:pt x="98" y="127"/>
                  <a:pt x="95" y="129"/>
                </a:cubicBezTo>
                <a:cubicBezTo>
                  <a:pt x="91" y="130"/>
                  <a:pt x="87" y="131"/>
                  <a:pt x="83" y="132"/>
                </a:cubicBezTo>
                <a:cubicBezTo>
                  <a:pt x="79" y="133"/>
                  <a:pt x="75" y="133"/>
                  <a:pt x="69" y="134"/>
                </a:cubicBezTo>
                <a:cubicBezTo>
                  <a:pt x="69" y="158"/>
                  <a:pt x="69" y="158"/>
                  <a:pt x="69" y="158"/>
                </a:cubicBezTo>
                <a:cubicBezTo>
                  <a:pt x="55" y="158"/>
                  <a:pt x="55" y="158"/>
                  <a:pt x="55" y="158"/>
                </a:cubicBezTo>
                <a:cubicBezTo>
                  <a:pt x="55" y="134"/>
                  <a:pt x="55" y="134"/>
                  <a:pt x="55" y="134"/>
                </a:cubicBezTo>
                <a:cubicBezTo>
                  <a:pt x="50" y="134"/>
                  <a:pt x="46" y="134"/>
                  <a:pt x="43" y="134"/>
                </a:cubicBezTo>
                <a:cubicBezTo>
                  <a:pt x="43" y="158"/>
                  <a:pt x="43" y="158"/>
                  <a:pt x="43" y="158"/>
                </a:cubicBezTo>
                <a:cubicBezTo>
                  <a:pt x="29" y="158"/>
                  <a:pt x="29" y="158"/>
                  <a:pt x="29" y="158"/>
                </a:cubicBezTo>
                <a:cubicBezTo>
                  <a:pt x="29" y="134"/>
                  <a:pt x="29" y="134"/>
                  <a:pt x="29" y="134"/>
                </a:cubicBezTo>
                <a:cubicBezTo>
                  <a:pt x="28" y="134"/>
                  <a:pt x="26" y="134"/>
                  <a:pt x="24" y="133"/>
                </a:cubicBezTo>
                <a:cubicBezTo>
                  <a:pt x="21" y="133"/>
                  <a:pt x="20" y="133"/>
                  <a:pt x="19" y="133"/>
                </a:cubicBezTo>
                <a:cubicBezTo>
                  <a:pt x="0" y="133"/>
                  <a:pt x="0" y="133"/>
                  <a:pt x="0" y="133"/>
                </a:cubicBezTo>
                <a:cubicBezTo>
                  <a:pt x="3" y="116"/>
                  <a:pt x="3" y="116"/>
                  <a:pt x="3" y="116"/>
                </a:cubicBezTo>
                <a:cubicBezTo>
                  <a:pt x="13" y="116"/>
                  <a:pt x="13" y="116"/>
                  <a:pt x="13" y="116"/>
                </a:cubicBezTo>
                <a:cubicBezTo>
                  <a:pt x="16" y="116"/>
                  <a:pt x="18" y="115"/>
                  <a:pt x="19" y="111"/>
                </a:cubicBezTo>
                <a:cubicBezTo>
                  <a:pt x="19" y="73"/>
                  <a:pt x="19" y="73"/>
                  <a:pt x="19" y="73"/>
                </a:cubicBezTo>
                <a:cubicBezTo>
                  <a:pt x="20" y="73"/>
                  <a:pt x="20" y="73"/>
                  <a:pt x="20" y="73"/>
                </a:cubicBezTo>
                <a:cubicBezTo>
                  <a:pt x="20" y="73"/>
                  <a:pt x="19" y="73"/>
                  <a:pt x="19" y="73"/>
                </a:cubicBezTo>
                <a:cubicBezTo>
                  <a:pt x="19" y="46"/>
                  <a:pt x="19" y="46"/>
                  <a:pt x="19" y="46"/>
                </a:cubicBezTo>
                <a:cubicBezTo>
                  <a:pt x="18" y="42"/>
                  <a:pt x="15" y="40"/>
                  <a:pt x="10" y="40"/>
                </a:cubicBezTo>
                <a:cubicBezTo>
                  <a:pt x="0" y="40"/>
                  <a:pt x="0" y="40"/>
                  <a:pt x="0" y="40"/>
                </a:cubicBezTo>
                <a:cubicBezTo>
                  <a:pt x="0" y="24"/>
                  <a:pt x="0" y="24"/>
                  <a:pt x="0" y="24"/>
                </a:cubicBezTo>
                <a:cubicBezTo>
                  <a:pt x="20" y="24"/>
                  <a:pt x="20" y="24"/>
                  <a:pt x="20" y="24"/>
                </a:cubicBezTo>
                <a:cubicBezTo>
                  <a:pt x="24" y="24"/>
                  <a:pt x="27" y="24"/>
                  <a:pt x="29" y="24"/>
                </a:cubicBezTo>
                <a:cubicBezTo>
                  <a:pt x="29" y="0"/>
                  <a:pt x="29" y="0"/>
                  <a:pt x="29" y="0"/>
                </a:cubicBezTo>
                <a:cubicBezTo>
                  <a:pt x="43" y="0"/>
                  <a:pt x="43" y="0"/>
                  <a:pt x="43" y="0"/>
                </a:cubicBezTo>
                <a:cubicBezTo>
                  <a:pt x="43" y="24"/>
                  <a:pt x="43" y="24"/>
                  <a:pt x="43" y="24"/>
                </a:cubicBezTo>
                <a:cubicBezTo>
                  <a:pt x="49" y="24"/>
                  <a:pt x="52" y="23"/>
                  <a:pt x="55" y="23"/>
                </a:cubicBezTo>
                <a:cubicBezTo>
                  <a:pt x="55" y="0"/>
                  <a:pt x="55" y="0"/>
                  <a:pt x="55" y="0"/>
                </a:cubicBezTo>
                <a:cubicBezTo>
                  <a:pt x="69" y="0"/>
                  <a:pt x="69" y="0"/>
                  <a:pt x="69" y="0"/>
                </a:cubicBezTo>
                <a:cubicBezTo>
                  <a:pt x="69" y="24"/>
                  <a:pt x="69" y="24"/>
                  <a:pt x="69" y="24"/>
                </a:cubicBezTo>
                <a:cubicBezTo>
                  <a:pt x="74" y="25"/>
                  <a:pt x="79" y="25"/>
                  <a:pt x="83" y="26"/>
                </a:cubicBezTo>
                <a:cubicBezTo>
                  <a:pt x="87" y="27"/>
                  <a:pt x="90" y="29"/>
                  <a:pt x="93" y="31"/>
                </a:cubicBezTo>
                <a:cubicBezTo>
                  <a:pt x="97" y="32"/>
                  <a:pt x="99" y="35"/>
                  <a:pt x="101" y="38"/>
                </a:cubicBezTo>
                <a:cubicBezTo>
                  <a:pt x="103" y="41"/>
                  <a:pt x="104" y="45"/>
                  <a:pt x="105" y="49"/>
                </a:cubicBezTo>
                <a:close/>
                <a:moveTo>
                  <a:pt x="78" y="55"/>
                </a:moveTo>
                <a:cubicBezTo>
                  <a:pt x="78" y="53"/>
                  <a:pt x="77" y="51"/>
                  <a:pt x="76" y="50"/>
                </a:cubicBezTo>
                <a:cubicBezTo>
                  <a:pt x="76" y="48"/>
                  <a:pt x="75" y="47"/>
                  <a:pt x="74" y="46"/>
                </a:cubicBezTo>
                <a:cubicBezTo>
                  <a:pt x="72" y="45"/>
                  <a:pt x="71" y="44"/>
                  <a:pt x="69" y="43"/>
                </a:cubicBezTo>
                <a:cubicBezTo>
                  <a:pt x="67" y="42"/>
                  <a:pt x="65" y="42"/>
                  <a:pt x="64" y="42"/>
                </a:cubicBezTo>
                <a:cubicBezTo>
                  <a:pt x="62" y="41"/>
                  <a:pt x="60" y="41"/>
                  <a:pt x="58" y="41"/>
                </a:cubicBezTo>
                <a:cubicBezTo>
                  <a:pt x="56" y="41"/>
                  <a:pt x="54" y="41"/>
                  <a:pt x="52" y="41"/>
                </a:cubicBezTo>
                <a:cubicBezTo>
                  <a:pt x="51" y="41"/>
                  <a:pt x="49" y="41"/>
                  <a:pt x="47" y="41"/>
                </a:cubicBezTo>
                <a:cubicBezTo>
                  <a:pt x="45" y="41"/>
                  <a:pt x="44" y="41"/>
                  <a:pt x="44" y="41"/>
                </a:cubicBezTo>
                <a:cubicBezTo>
                  <a:pt x="44" y="70"/>
                  <a:pt x="44" y="70"/>
                  <a:pt x="44" y="70"/>
                </a:cubicBezTo>
                <a:cubicBezTo>
                  <a:pt x="44" y="70"/>
                  <a:pt x="45" y="70"/>
                  <a:pt x="47" y="70"/>
                </a:cubicBezTo>
                <a:cubicBezTo>
                  <a:pt x="49" y="70"/>
                  <a:pt x="50" y="70"/>
                  <a:pt x="51" y="70"/>
                </a:cubicBezTo>
                <a:cubicBezTo>
                  <a:pt x="52" y="70"/>
                  <a:pt x="54" y="70"/>
                  <a:pt x="56" y="70"/>
                </a:cubicBezTo>
                <a:cubicBezTo>
                  <a:pt x="58" y="69"/>
                  <a:pt x="60" y="69"/>
                  <a:pt x="61" y="69"/>
                </a:cubicBezTo>
                <a:cubicBezTo>
                  <a:pt x="63" y="69"/>
                  <a:pt x="64" y="68"/>
                  <a:pt x="66" y="68"/>
                </a:cubicBezTo>
                <a:cubicBezTo>
                  <a:pt x="68" y="68"/>
                  <a:pt x="69" y="67"/>
                  <a:pt x="71" y="66"/>
                </a:cubicBezTo>
                <a:cubicBezTo>
                  <a:pt x="72" y="66"/>
                  <a:pt x="73" y="65"/>
                  <a:pt x="74" y="64"/>
                </a:cubicBezTo>
                <a:cubicBezTo>
                  <a:pt x="75" y="63"/>
                  <a:pt x="76" y="62"/>
                  <a:pt x="77" y="60"/>
                </a:cubicBezTo>
                <a:cubicBezTo>
                  <a:pt x="77" y="59"/>
                  <a:pt x="78" y="57"/>
                  <a:pt x="78" y="55"/>
                </a:cubicBezTo>
                <a:close/>
                <a:moveTo>
                  <a:pt x="84" y="100"/>
                </a:moveTo>
                <a:cubicBezTo>
                  <a:pt x="84" y="98"/>
                  <a:pt x="84" y="96"/>
                  <a:pt x="83" y="94"/>
                </a:cubicBezTo>
                <a:cubicBezTo>
                  <a:pt x="82" y="92"/>
                  <a:pt x="81" y="91"/>
                  <a:pt x="79" y="90"/>
                </a:cubicBezTo>
                <a:cubicBezTo>
                  <a:pt x="78" y="89"/>
                  <a:pt x="76" y="88"/>
                  <a:pt x="74" y="87"/>
                </a:cubicBezTo>
                <a:cubicBezTo>
                  <a:pt x="72" y="86"/>
                  <a:pt x="70" y="86"/>
                  <a:pt x="68" y="85"/>
                </a:cubicBezTo>
                <a:cubicBezTo>
                  <a:pt x="66" y="85"/>
                  <a:pt x="64" y="85"/>
                  <a:pt x="61" y="84"/>
                </a:cubicBezTo>
                <a:cubicBezTo>
                  <a:pt x="58" y="84"/>
                  <a:pt x="56" y="84"/>
                  <a:pt x="54" y="84"/>
                </a:cubicBezTo>
                <a:cubicBezTo>
                  <a:pt x="53" y="84"/>
                  <a:pt x="51" y="84"/>
                  <a:pt x="48" y="84"/>
                </a:cubicBezTo>
                <a:cubicBezTo>
                  <a:pt x="46" y="84"/>
                  <a:pt x="44" y="84"/>
                  <a:pt x="44" y="84"/>
                </a:cubicBezTo>
                <a:cubicBezTo>
                  <a:pt x="44" y="116"/>
                  <a:pt x="44" y="116"/>
                  <a:pt x="44" y="116"/>
                </a:cubicBezTo>
                <a:cubicBezTo>
                  <a:pt x="44" y="116"/>
                  <a:pt x="45" y="116"/>
                  <a:pt x="47" y="116"/>
                </a:cubicBezTo>
                <a:cubicBezTo>
                  <a:pt x="49" y="116"/>
                  <a:pt x="50" y="116"/>
                  <a:pt x="52" y="116"/>
                </a:cubicBezTo>
                <a:cubicBezTo>
                  <a:pt x="53" y="116"/>
                  <a:pt x="55" y="116"/>
                  <a:pt x="57" y="116"/>
                </a:cubicBezTo>
                <a:cubicBezTo>
                  <a:pt x="59" y="116"/>
                  <a:pt x="61" y="116"/>
                  <a:pt x="62" y="116"/>
                </a:cubicBezTo>
                <a:cubicBezTo>
                  <a:pt x="64" y="116"/>
                  <a:pt x="66" y="115"/>
                  <a:pt x="68" y="115"/>
                </a:cubicBezTo>
                <a:cubicBezTo>
                  <a:pt x="70" y="115"/>
                  <a:pt x="71" y="114"/>
                  <a:pt x="73" y="114"/>
                </a:cubicBezTo>
                <a:cubicBezTo>
                  <a:pt x="74" y="113"/>
                  <a:pt x="76" y="113"/>
                  <a:pt x="77" y="112"/>
                </a:cubicBezTo>
                <a:cubicBezTo>
                  <a:pt x="79" y="111"/>
                  <a:pt x="80" y="110"/>
                  <a:pt x="81" y="109"/>
                </a:cubicBezTo>
                <a:cubicBezTo>
                  <a:pt x="82" y="108"/>
                  <a:pt x="83" y="107"/>
                  <a:pt x="83" y="105"/>
                </a:cubicBezTo>
                <a:cubicBezTo>
                  <a:pt x="84" y="104"/>
                  <a:pt x="84" y="102"/>
                  <a:pt x="84" y="10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19" name="Freeform 317"/>
          <p:cNvSpPr>
            <a:spLocks noEditPoints="1"/>
          </p:cNvSpPr>
          <p:nvPr/>
        </p:nvSpPr>
        <p:spPr bwMode="auto">
          <a:xfrm>
            <a:off x="10910773" y="5080277"/>
            <a:ext cx="221051" cy="257499"/>
          </a:xfrm>
          <a:custGeom>
            <a:avLst/>
            <a:gdLst>
              <a:gd name="T0" fmla="*/ 85 w 146"/>
              <a:gd name="T1" fmla="*/ 52 h 170"/>
              <a:gd name="T2" fmla="*/ 88 w 146"/>
              <a:gd name="T3" fmla="*/ 58 h 170"/>
              <a:gd name="T4" fmla="*/ 94 w 146"/>
              <a:gd name="T5" fmla="*/ 61 h 170"/>
              <a:gd name="T6" fmla="*/ 146 w 146"/>
              <a:gd name="T7" fmla="*/ 61 h 170"/>
              <a:gd name="T8" fmla="*/ 146 w 146"/>
              <a:gd name="T9" fmla="*/ 161 h 170"/>
              <a:gd name="T10" fmla="*/ 143 w 146"/>
              <a:gd name="T11" fmla="*/ 167 h 170"/>
              <a:gd name="T12" fmla="*/ 137 w 146"/>
              <a:gd name="T13" fmla="*/ 170 h 170"/>
              <a:gd name="T14" fmla="*/ 9 w 146"/>
              <a:gd name="T15" fmla="*/ 170 h 170"/>
              <a:gd name="T16" fmla="*/ 3 w 146"/>
              <a:gd name="T17" fmla="*/ 167 h 170"/>
              <a:gd name="T18" fmla="*/ 0 w 146"/>
              <a:gd name="T19" fmla="*/ 161 h 170"/>
              <a:gd name="T20" fmla="*/ 0 w 146"/>
              <a:gd name="T21" fmla="*/ 9 h 170"/>
              <a:gd name="T22" fmla="*/ 3 w 146"/>
              <a:gd name="T23" fmla="*/ 3 h 170"/>
              <a:gd name="T24" fmla="*/ 9 w 146"/>
              <a:gd name="T25" fmla="*/ 0 h 170"/>
              <a:gd name="T26" fmla="*/ 85 w 146"/>
              <a:gd name="T27" fmla="*/ 0 h 170"/>
              <a:gd name="T28" fmla="*/ 85 w 146"/>
              <a:gd name="T29" fmla="*/ 52 h 170"/>
              <a:gd name="T30" fmla="*/ 97 w 146"/>
              <a:gd name="T31" fmla="*/ 49 h 170"/>
              <a:gd name="T32" fmla="*/ 97 w 146"/>
              <a:gd name="T33" fmla="*/ 4 h 170"/>
              <a:gd name="T34" fmla="*/ 101 w 146"/>
              <a:gd name="T35" fmla="*/ 7 h 170"/>
              <a:gd name="T36" fmla="*/ 139 w 146"/>
              <a:gd name="T37" fmla="*/ 45 h 170"/>
              <a:gd name="T38" fmla="*/ 142 w 146"/>
              <a:gd name="T39" fmla="*/ 49 h 170"/>
              <a:gd name="T40" fmla="*/ 97 w 146"/>
              <a:gd name="T41" fmla="*/ 4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170">
                <a:moveTo>
                  <a:pt x="85" y="52"/>
                </a:moveTo>
                <a:cubicBezTo>
                  <a:pt x="85" y="54"/>
                  <a:pt x="86" y="56"/>
                  <a:pt x="88" y="58"/>
                </a:cubicBezTo>
                <a:cubicBezTo>
                  <a:pt x="90" y="60"/>
                  <a:pt x="92" y="61"/>
                  <a:pt x="94" y="61"/>
                </a:cubicBezTo>
                <a:cubicBezTo>
                  <a:pt x="146" y="61"/>
                  <a:pt x="146" y="61"/>
                  <a:pt x="146" y="61"/>
                </a:cubicBezTo>
                <a:cubicBezTo>
                  <a:pt x="146" y="161"/>
                  <a:pt x="146" y="161"/>
                  <a:pt x="146" y="161"/>
                </a:cubicBezTo>
                <a:cubicBezTo>
                  <a:pt x="146" y="163"/>
                  <a:pt x="145" y="165"/>
                  <a:pt x="143" y="167"/>
                </a:cubicBezTo>
                <a:cubicBezTo>
                  <a:pt x="141" y="169"/>
                  <a:pt x="139" y="170"/>
                  <a:pt x="137" y="170"/>
                </a:cubicBezTo>
                <a:cubicBezTo>
                  <a:pt x="9" y="170"/>
                  <a:pt x="9" y="170"/>
                  <a:pt x="9" y="170"/>
                </a:cubicBezTo>
                <a:cubicBezTo>
                  <a:pt x="7" y="170"/>
                  <a:pt x="5" y="169"/>
                  <a:pt x="3" y="167"/>
                </a:cubicBezTo>
                <a:cubicBezTo>
                  <a:pt x="1" y="165"/>
                  <a:pt x="0" y="163"/>
                  <a:pt x="0" y="161"/>
                </a:cubicBezTo>
                <a:cubicBezTo>
                  <a:pt x="0" y="9"/>
                  <a:pt x="0" y="9"/>
                  <a:pt x="0" y="9"/>
                </a:cubicBezTo>
                <a:cubicBezTo>
                  <a:pt x="0" y="7"/>
                  <a:pt x="1" y="5"/>
                  <a:pt x="3" y="3"/>
                </a:cubicBezTo>
                <a:cubicBezTo>
                  <a:pt x="5" y="1"/>
                  <a:pt x="7" y="0"/>
                  <a:pt x="9" y="0"/>
                </a:cubicBezTo>
                <a:cubicBezTo>
                  <a:pt x="85" y="0"/>
                  <a:pt x="85" y="0"/>
                  <a:pt x="85" y="0"/>
                </a:cubicBezTo>
                <a:lnTo>
                  <a:pt x="85" y="52"/>
                </a:lnTo>
                <a:close/>
                <a:moveTo>
                  <a:pt x="97" y="49"/>
                </a:moveTo>
                <a:cubicBezTo>
                  <a:pt x="97" y="4"/>
                  <a:pt x="97" y="4"/>
                  <a:pt x="97" y="4"/>
                </a:cubicBezTo>
                <a:cubicBezTo>
                  <a:pt x="99" y="5"/>
                  <a:pt x="100" y="6"/>
                  <a:pt x="101" y="7"/>
                </a:cubicBezTo>
                <a:cubicBezTo>
                  <a:pt x="139" y="45"/>
                  <a:pt x="139" y="45"/>
                  <a:pt x="139" y="45"/>
                </a:cubicBezTo>
                <a:cubicBezTo>
                  <a:pt x="140" y="46"/>
                  <a:pt x="141" y="47"/>
                  <a:pt x="142" y="49"/>
                </a:cubicBezTo>
                <a:lnTo>
                  <a:pt x="97" y="49"/>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20" name="Freeform 318"/>
          <p:cNvSpPr>
            <a:spLocks noEditPoints="1"/>
          </p:cNvSpPr>
          <p:nvPr/>
        </p:nvSpPr>
        <p:spPr bwMode="auto">
          <a:xfrm>
            <a:off x="11195633" y="5080277"/>
            <a:ext cx="218771" cy="257499"/>
          </a:xfrm>
          <a:custGeom>
            <a:avLst/>
            <a:gdLst>
              <a:gd name="T0" fmla="*/ 94 w 145"/>
              <a:gd name="T1" fmla="*/ 61 h 170"/>
              <a:gd name="T2" fmla="*/ 145 w 145"/>
              <a:gd name="T3" fmla="*/ 61 h 170"/>
              <a:gd name="T4" fmla="*/ 145 w 145"/>
              <a:gd name="T5" fmla="*/ 161 h 170"/>
              <a:gd name="T6" fmla="*/ 142 w 145"/>
              <a:gd name="T7" fmla="*/ 167 h 170"/>
              <a:gd name="T8" fmla="*/ 136 w 145"/>
              <a:gd name="T9" fmla="*/ 170 h 170"/>
              <a:gd name="T10" fmla="*/ 9 w 145"/>
              <a:gd name="T11" fmla="*/ 170 h 170"/>
              <a:gd name="T12" fmla="*/ 2 w 145"/>
              <a:gd name="T13" fmla="*/ 167 h 170"/>
              <a:gd name="T14" fmla="*/ 0 w 145"/>
              <a:gd name="T15" fmla="*/ 161 h 170"/>
              <a:gd name="T16" fmla="*/ 0 w 145"/>
              <a:gd name="T17" fmla="*/ 9 h 170"/>
              <a:gd name="T18" fmla="*/ 2 w 145"/>
              <a:gd name="T19" fmla="*/ 3 h 170"/>
              <a:gd name="T20" fmla="*/ 9 w 145"/>
              <a:gd name="T21" fmla="*/ 0 h 170"/>
              <a:gd name="T22" fmla="*/ 84 w 145"/>
              <a:gd name="T23" fmla="*/ 0 h 170"/>
              <a:gd name="T24" fmla="*/ 84 w 145"/>
              <a:gd name="T25" fmla="*/ 52 h 170"/>
              <a:gd name="T26" fmla="*/ 87 w 145"/>
              <a:gd name="T27" fmla="*/ 58 h 170"/>
              <a:gd name="T28" fmla="*/ 94 w 145"/>
              <a:gd name="T29" fmla="*/ 61 h 170"/>
              <a:gd name="T30" fmla="*/ 109 w 145"/>
              <a:gd name="T31" fmla="*/ 82 h 170"/>
              <a:gd name="T32" fmla="*/ 109 w 145"/>
              <a:gd name="T33" fmla="*/ 76 h 170"/>
              <a:gd name="T34" fmla="*/ 108 w 145"/>
              <a:gd name="T35" fmla="*/ 74 h 170"/>
              <a:gd name="T36" fmla="*/ 106 w 145"/>
              <a:gd name="T37" fmla="*/ 73 h 170"/>
              <a:gd name="T38" fmla="*/ 39 w 145"/>
              <a:gd name="T39" fmla="*/ 73 h 170"/>
              <a:gd name="T40" fmla="*/ 37 w 145"/>
              <a:gd name="T41" fmla="*/ 74 h 170"/>
              <a:gd name="T42" fmla="*/ 36 w 145"/>
              <a:gd name="T43" fmla="*/ 76 h 170"/>
              <a:gd name="T44" fmla="*/ 36 w 145"/>
              <a:gd name="T45" fmla="*/ 82 h 170"/>
              <a:gd name="T46" fmla="*/ 37 w 145"/>
              <a:gd name="T47" fmla="*/ 84 h 170"/>
              <a:gd name="T48" fmla="*/ 39 w 145"/>
              <a:gd name="T49" fmla="*/ 85 h 170"/>
              <a:gd name="T50" fmla="*/ 106 w 145"/>
              <a:gd name="T51" fmla="*/ 85 h 170"/>
              <a:gd name="T52" fmla="*/ 108 w 145"/>
              <a:gd name="T53" fmla="*/ 84 h 170"/>
              <a:gd name="T54" fmla="*/ 109 w 145"/>
              <a:gd name="T55" fmla="*/ 82 h 170"/>
              <a:gd name="T56" fmla="*/ 109 w 145"/>
              <a:gd name="T57" fmla="*/ 106 h 170"/>
              <a:gd name="T58" fmla="*/ 109 w 145"/>
              <a:gd name="T59" fmla="*/ 100 h 170"/>
              <a:gd name="T60" fmla="*/ 108 w 145"/>
              <a:gd name="T61" fmla="*/ 98 h 170"/>
              <a:gd name="T62" fmla="*/ 106 w 145"/>
              <a:gd name="T63" fmla="*/ 97 h 170"/>
              <a:gd name="T64" fmla="*/ 39 w 145"/>
              <a:gd name="T65" fmla="*/ 97 h 170"/>
              <a:gd name="T66" fmla="*/ 37 w 145"/>
              <a:gd name="T67" fmla="*/ 98 h 170"/>
              <a:gd name="T68" fmla="*/ 36 w 145"/>
              <a:gd name="T69" fmla="*/ 100 h 170"/>
              <a:gd name="T70" fmla="*/ 36 w 145"/>
              <a:gd name="T71" fmla="*/ 106 h 170"/>
              <a:gd name="T72" fmla="*/ 37 w 145"/>
              <a:gd name="T73" fmla="*/ 108 h 170"/>
              <a:gd name="T74" fmla="*/ 39 w 145"/>
              <a:gd name="T75" fmla="*/ 109 h 170"/>
              <a:gd name="T76" fmla="*/ 106 w 145"/>
              <a:gd name="T77" fmla="*/ 109 h 170"/>
              <a:gd name="T78" fmla="*/ 108 w 145"/>
              <a:gd name="T79" fmla="*/ 108 h 170"/>
              <a:gd name="T80" fmla="*/ 109 w 145"/>
              <a:gd name="T81" fmla="*/ 106 h 170"/>
              <a:gd name="T82" fmla="*/ 109 w 145"/>
              <a:gd name="T83" fmla="*/ 130 h 170"/>
              <a:gd name="T84" fmla="*/ 109 w 145"/>
              <a:gd name="T85" fmla="*/ 124 h 170"/>
              <a:gd name="T86" fmla="*/ 108 w 145"/>
              <a:gd name="T87" fmla="*/ 122 h 170"/>
              <a:gd name="T88" fmla="*/ 106 w 145"/>
              <a:gd name="T89" fmla="*/ 121 h 170"/>
              <a:gd name="T90" fmla="*/ 39 w 145"/>
              <a:gd name="T91" fmla="*/ 121 h 170"/>
              <a:gd name="T92" fmla="*/ 37 w 145"/>
              <a:gd name="T93" fmla="*/ 122 h 170"/>
              <a:gd name="T94" fmla="*/ 36 w 145"/>
              <a:gd name="T95" fmla="*/ 124 h 170"/>
              <a:gd name="T96" fmla="*/ 36 w 145"/>
              <a:gd name="T97" fmla="*/ 130 h 170"/>
              <a:gd name="T98" fmla="*/ 37 w 145"/>
              <a:gd name="T99" fmla="*/ 132 h 170"/>
              <a:gd name="T100" fmla="*/ 39 w 145"/>
              <a:gd name="T101" fmla="*/ 133 h 170"/>
              <a:gd name="T102" fmla="*/ 106 w 145"/>
              <a:gd name="T103" fmla="*/ 133 h 170"/>
              <a:gd name="T104" fmla="*/ 108 w 145"/>
              <a:gd name="T105" fmla="*/ 132 h 170"/>
              <a:gd name="T106" fmla="*/ 109 w 145"/>
              <a:gd name="T107" fmla="*/ 130 h 170"/>
              <a:gd name="T108" fmla="*/ 139 w 145"/>
              <a:gd name="T109" fmla="*/ 45 h 170"/>
              <a:gd name="T110" fmla="*/ 141 w 145"/>
              <a:gd name="T111" fmla="*/ 49 h 170"/>
              <a:gd name="T112" fmla="*/ 97 w 145"/>
              <a:gd name="T113" fmla="*/ 49 h 170"/>
              <a:gd name="T114" fmla="*/ 97 w 145"/>
              <a:gd name="T115" fmla="*/ 4 h 170"/>
              <a:gd name="T116" fmla="*/ 100 w 145"/>
              <a:gd name="T117" fmla="*/ 7 h 170"/>
              <a:gd name="T118" fmla="*/ 139 w 145"/>
              <a:gd name="T119" fmla="*/ 4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5" h="170">
                <a:moveTo>
                  <a:pt x="94" y="61"/>
                </a:moveTo>
                <a:cubicBezTo>
                  <a:pt x="145" y="61"/>
                  <a:pt x="145" y="61"/>
                  <a:pt x="145" y="61"/>
                </a:cubicBezTo>
                <a:cubicBezTo>
                  <a:pt x="145" y="161"/>
                  <a:pt x="145" y="161"/>
                  <a:pt x="145" y="161"/>
                </a:cubicBezTo>
                <a:cubicBezTo>
                  <a:pt x="145" y="163"/>
                  <a:pt x="144" y="165"/>
                  <a:pt x="142" y="167"/>
                </a:cubicBezTo>
                <a:cubicBezTo>
                  <a:pt x="141" y="169"/>
                  <a:pt x="138" y="170"/>
                  <a:pt x="136" y="170"/>
                </a:cubicBezTo>
                <a:cubicBezTo>
                  <a:pt x="9" y="170"/>
                  <a:pt x="9" y="170"/>
                  <a:pt x="9" y="170"/>
                </a:cubicBezTo>
                <a:cubicBezTo>
                  <a:pt x="6" y="170"/>
                  <a:pt x="4" y="169"/>
                  <a:pt x="2" y="167"/>
                </a:cubicBezTo>
                <a:cubicBezTo>
                  <a:pt x="1" y="165"/>
                  <a:pt x="0" y="163"/>
                  <a:pt x="0" y="161"/>
                </a:cubicBezTo>
                <a:cubicBezTo>
                  <a:pt x="0" y="9"/>
                  <a:pt x="0" y="9"/>
                  <a:pt x="0" y="9"/>
                </a:cubicBezTo>
                <a:cubicBezTo>
                  <a:pt x="0" y="7"/>
                  <a:pt x="1" y="5"/>
                  <a:pt x="2" y="3"/>
                </a:cubicBezTo>
                <a:cubicBezTo>
                  <a:pt x="4" y="1"/>
                  <a:pt x="6" y="0"/>
                  <a:pt x="9" y="0"/>
                </a:cubicBezTo>
                <a:cubicBezTo>
                  <a:pt x="84" y="0"/>
                  <a:pt x="84" y="0"/>
                  <a:pt x="84" y="0"/>
                </a:cubicBezTo>
                <a:cubicBezTo>
                  <a:pt x="84" y="52"/>
                  <a:pt x="84" y="52"/>
                  <a:pt x="84" y="52"/>
                </a:cubicBezTo>
                <a:cubicBezTo>
                  <a:pt x="84" y="54"/>
                  <a:pt x="85" y="56"/>
                  <a:pt x="87" y="58"/>
                </a:cubicBezTo>
                <a:cubicBezTo>
                  <a:pt x="89" y="60"/>
                  <a:pt x="91" y="61"/>
                  <a:pt x="94" y="61"/>
                </a:cubicBezTo>
                <a:close/>
                <a:moveTo>
                  <a:pt x="109" y="82"/>
                </a:moveTo>
                <a:cubicBezTo>
                  <a:pt x="109" y="76"/>
                  <a:pt x="109" y="76"/>
                  <a:pt x="109" y="76"/>
                </a:cubicBezTo>
                <a:cubicBezTo>
                  <a:pt x="109" y="75"/>
                  <a:pt x="108" y="74"/>
                  <a:pt x="108" y="74"/>
                </a:cubicBezTo>
                <a:cubicBezTo>
                  <a:pt x="107" y="73"/>
                  <a:pt x="106" y="73"/>
                  <a:pt x="106" y="73"/>
                </a:cubicBezTo>
                <a:cubicBezTo>
                  <a:pt x="39" y="73"/>
                  <a:pt x="39" y="73"/>
                  <a:pt x="39" y="73"/>
                </a:cubicBezTo>
                <a:cubicBezTo>
                  <a:pt x="38" y="73"/>
                  <a:pt x="37" y="73"/>
                  <a:pt x="37" y="74"/>
                </a:cubicBezTo>
                <a:cubicBezTo>
                  <a:pt x="36" y="74"/>
                  <a:pt x="36" y="75"/>
                  <a:pt x="36" y="76"/>
                </a:cubicBezTo>
                <a:cubicBezTo>
                  <a:pt x="36" y="82"/>
                  <a:pt x="36" y="82"/>
                  <a:pt x="36" y="82"/>
                </a:cubicBezTo>
                <a:cubicBezTo>
                  <a:pt x="36" y="83"/>
                  <a:pt x="36" y="84"/>
                  <a:pt x="37" y="84"/>
                </a:cubicBezTo>
                <a:cubicBezTo>
                  <a:pt x="37" y="85"/>
                  <a:pt x="38" y="85"/>
                  <a:pt x="39" y="85"/>
                </a:cubicBezTo>
                <a:cubicBezTo>
                  <a:pt x="106" y="85"/>
                  <a:pt x="106" y="85"/>
                  <a:pt x="106" y="85"/>
                </a:cubicBezTo>
                <a:cubicBezTo>
                  <a:pt x="106" y="85"/>
                  <a:pt x="107" y="85"/>
                  <a:pt x="108" y="84"/>
                </a:cubicBezTo>
                <a:cubicBezTo>
                  <a:pt x="108" y="84"/>
                  <a:pt x="109" y="83"/>
                  <a:pt x="109" y="82"/>
                </a:cubicBezTo>
                <a:close/>
                <a:moveTo>
                  <a:pt x="109" y="106"/>
                </a:moveTo>
                <a:cubicBezTo>
                  <a:pt x="109" y="100"/>
                  <a:pt x="109" y="100"/>
                  <a:pt x="109" y="100"/>
                </a:cubicBezTo>
                <a:cubicBezTo>
                  <a:pt x="109" y="99"/>
                  <a:pt x="108" y="98"/>
                  <a:pt x="108" y="98"/>
                </a:cubicBezTo>
                <a:cubicBezTo>
                  <a:pt x="107" y="97"/>
                  <a:pt x="106" y="97"/>
                  <a:pt x="106" y="97"/>
                </a:cubicBezTo>
                <a:cubicBezTo>
                  <a:pt x="39" y="97"/>
                  <a:pt x="39" y="97"/>
                  <a:pt x="39" y="97"/>
                </a:cubicBezTo>
                <a:cubicBezTo>
                  <a:pt x="38" y="97"/>
                  <a:pt x="37" y="97"/>
                  <a:pt x="37" y="98"/>
                </a:cubicBezTo>
                <a:cubicBezTo>
                  <a:pt x="36" y="98"/>
                  <a:pt x="36" y="99"/>
                  <a:pt x="36" y="100"/>
                </a:cubicBezTo>
                <a:cubicBezTo>
                  <a:pt x="36" y="106"/>
                  <a:pt x="36" y="106"/>
                  <a:pt x="36" y="106"/>
                </a:cubicBezTo>
                <a:cubicBezTo>
                  <a:pt x="36" y="107"/>
                  <a:pt x="36" y="108"/>
                  <a:pt x="37" y="108"/>
                </a:cubicBezTo>
                <a:cubicBezTo>
                  <a:pt x="37" y="109"/>
                  <a:pt x="38" y="109"/>
                  <a:pt x="39" y="109"/>
                </a:cubicBezTo>
                <a:cubicBezTo>
                  <a:pt x="106" y="109"/>
                  <a:pt x="106" y="109"/>
                  <a:pt x="106" y="109"/>
                </a:cubicBezTo>
                <a:cubicBezTo>
                  <a:pt x="106" y="109"/>
                  <a:pt x="107" y="109"/>
                  <a:pt x="108" y="108"/>
                </a:cubicBezTo>
                <a:cubicBezTo>
                  <a:pt x="108" y="108"/>
                  <a:pt x="109" y="107"/>
                  <a:pt x="109" y="106"/>
                </a:cubicBezTo>
                <a:close/>
                <a:moveTo>
                  <a:pt x="109" y="130"/>
                </a:moveTo>
                <a:cubicBezTo>
                  <a:pt x="109" y="124"/>
                  <a:pt x="109" y="124"/>
                  <a:pt x="109" y="124"/>
                </a:cubicBezTo>
                <a:cubicBezTo>
                  <a:pt x="109" y="123"/>
                  <a:pt x="108" y="123"/>
                  <a:pt x="108" y="122"/>
                </a:cubicBezTo>
                <a:cubicBezTo>
                  <a:pt x="107" y="122"/>
                  <a:pt x="106" y="121"/>
                  <a:pt x="106" y="121"/>
                </a:cubicBezTo>
                <a:cubicBezTo>
                  <a:pt x="39" y="121"/>
                  <a:pt x="39" y="121"/>
                  <a:pt x="39" y="121"/>
                </a:cubicBezTo>
                <a:cubicBezTo>
                  <a:pt x="38" y="121"/>
                  <a:pt x="37" y="122"/>
                  <a:pt x="37" y="122"/>
                </a:cubicBezTo>
                <a:cubicBezTo>
                  <a:pt x="36" y="123"/>
                  <a:pt x="36" y="123"/>
                  <a:pt x="36" y="124"/>
                </a:cubicBezTo>
                <a:cubicBezTo>
                  <a:pt x="36" y="130"/>
                  <a:pt x="36" y="130"/>
                  <a:pt x="36" y="130"/>
                </a:cubicBezTo>
                <a:cubicBezTo>
                  <a:pt x="36" y="131"/>
                  <a:pt x="36" y="132"/>
                  <a:pt x="37" y="132"/>
                </a:cubicBezTo>
                <a:cubicBezTo>
                  <a:pt x="37" y="133"/>
                  <a:pt x="38" y="133"/>
                  <a:pt x="39" y="133"/>
                </a:cubicBezTo>
                <a:cubicBezTo>
                  <a:pt x="106" y="133"/>
                  <a:pt x="106" y="133"/>
                  <a:pt x="106" y="133"/>
                </a:cubicBezTo>
                <a:cubicBezTo>
                  <a:pt x="106" y="133"/>
                  <a:pt x="107" y="133"/>
                  <a:pt x="108" y="132"/>
                </a:cubicBezTo>
                <a:cubicBezTo>
                  <a:pt x="108" y="132"/>
                  <a:pt x="109" y="131"/>
                  <a:pt x="109" y="130"/>
                </a:cubicBezTo>
                <a:close/>
                <a:moveTo>
                  <a:pt x="139" y="45"/>
                </a:moveTo>
                <a:cubicBezTo>
                  <a:pt x="139" y="46"/>
                  <a:pt x="140" y="47"/>
                  <a:pt x="141" y="49"/>
                </a:cubicBezTo>
                <a:cubicBezTo>
                  <a:pt x="97" y="49"/>
                  <a:pt x="97" y="49"/>
                  <a:pt x="97" y="49"/>
                </a:cubicBezTo>
                <a:cubicBezTo>
                  <a:pt x="97" y="4"/>
                  <a:pt x="97" y="4"/>
                  <a:pt x="97" y="4"/>
                </a:cubicBezTo>
                <a:cubicBezTo>
                  <a:pt x="98" y="5"/>
                  <a:pt x="99" y="6"/>
                  <a:pt x="100" y="7"/>
                </a:cubicBezTo>
                <a:lnTo>
                  <a:pt x="139" y="45"/>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21" name="Freeform 319"/>
          <p:cNvSpPr>
            <a:spLocks noEditPoints="1"/>
          </p:cNvSpPr>
          <p:nvPr/>
        </p:nvSpPr>
        <p:spPr bwMode="auto">
          <a:xfrm>
            <a:off x="11485047" y="5080277"/>
            <a:ext cx="232445" cy="257499"/>
          </a:xfrm>
          <a:custGeom>
            <a:avLst/>
            <a:gdLst>
              <a:gd name="T0" fmla="*/ 66 w 154"/>
              <a:gd name="T1" fmla="*/ 139 h 170"/>
              <a:gd name="T2" fmla="*/ 33 w 154"/>
              <a:gd name="T3" fmla="*/ 170 h 170"/>
              <a:gd name="T4" fmla="*/ 1 w 154"/>
              <a:gd name="T5" fmla="*/ 139 h 170"/>
              <a:gd name="T6" fmla="*/ 3 w 154"/>
              <a:gd name="T7" fmla="*/ 133 h 170"/>
              <a:gd name="T8" fmla="*/ 21 w 154"/>
              <a:gd name="T9" fmla="*/ 3 h 170"/>
              <a:gd name="T10" fmla="*/ 24 w 154"/>
              <a:gd name="T11" fmla="*/ 0 h 170"/>
              <a:gd name="T12" fmla="*/ 45 w 154"/>
              <a:gd name="T13" fmla="*/ 1 h 170"/>
              <a:gd name="T14" fmla="*/ 45 w 154"/>
              <a:gd name="T15" fmla="*/ 133 h 170"/>
              <a:gd name="T16" fmla="*/ 66 w 154"/>
              <a:gd name="T17" fmla="*/ 134 h 170"/>
              <a:gd name="T18" fmla="*/ 154 w 154"/>
              <a:gd name="T19" fmla="*/ 63 h 170"/>
              <a:gd name="T20" fmla="*/ 127 w 154"/>
              <a:gd name="T21" fmla="*/ 73 h 170"/>
              <a:gd name="T22" fmla="*/ 134 w 154"/>
              <a:gd name="T23" fmla="*/ 63 h 170"/>
              <a:gd name="T24" fmla="*/ 107 w 154"/>
              <a:gd name="T25" fmla="*/ 49 h 170"/>
              <a:gd name="T26" fmla="*/ 109 w 154"/>
              <a:gd name="T27" fmla="*/ 63 h 170"/>
              <a:gd name="T28" fmla="*/ 82 w 154"/>
              <a:gd name="T29" fmla="*/ 73 h 170"/>
              <a:gd name="T30" fmla="*/ 89 w 154"/>
              <a:gd name="T31" fmla="*/ 63 h 170"/>
              <a:gd name="T32" fmla="*/ 126 w 154"/>
              <a:gd name="T33" fmla="*/ 0 h 170"/>
              <a:gd name="T34" fmla="*/ 154 w 154"/>
              <a:gd name="T35" fmla="*/ 63 h 170"/>
              <a:gd name="T36" fmla="*/ 146 w 154"/>
              <a:gd name="T37" fmla="*/ 170 h 170"/>
              <a:gd name="T38" fmla="*/ 90 w 154"/>
              <a:gd name="T39" fmla="*/ 161 h 170"/>
              <a:gd name="T40" fmla="*/ 127 w 154"/>
              <a:gd name="T41" fmla="*/ 109 h 170"/>
              <a:gd name="T42" fmla="*/ 128 w 154"/>
              <a:gd name="T43" fmla="*/ 107 h 170"/>
              <a:gd name="T44" fmla="*/ 127 w 154"/>
              <a:gd name="T45" fmla="*/ 108 h 170"/>
              <a:gd name="T46" fmla="*/ 102 w 154"/>
              <a:gd name="T47" fmla="*/ 108 h 170"/>
              <a:gd name="T48" fmla="*/ 91 w 154"/>
              <a:gd name="T49" fmla="*/ 119 h 170"/>
              <a:gd name="T50" fmla="*/ 145 w 154"/>
              <a:gd name="T51" fmla="*/ 97 h 170"/>
              <a:gd name="T52" fmla="*/ 110 w 154"/>
              <a:gd name="T53" fmla="*/ 156 h 170"/>
              <a:gd name="T54" fmla="*/ 107 w 154"/>
              <a:gd name="T55" fmla="*/ 159 h 170"/>
              <a:gd name="T56" fmla="*/ 108 w 154"/>
              <a:gd name="T57" fmla="*/ 159 h 170"/>
              <a:gd name="T58" fmla="*/ 134 w 154"/>
              <a:gd name="T59" fmla="*/ 159 h 170"/>
              <a:gd name="T60" fmla="*/ 146 w 154"/>
              <a:gd name="T61" fmla="*/ 148 h 170"/>
              <a:gd name="T62" fmla="*/ 126 w 154"/>
              <a:gd name="T63" fmla="*/ 39 h 170"/>
              <a:gd name="T64" fmla="*/ 118 w 154"/>
              <a:gd name="T65" fmla="*/ 14 h 170"/>
              <a:gd name="T66" fmla="*/ 118 w 154"/>
              <a:gd name="T67" fmla="*/ 12 h 170"/>
              <a:gd name="T68" fmla="*/ 117 w 154"/>
              <a:gd name="T69" fmla="*/ 15 h 170"/>
              <a:gd name="T70" fmla="*/ 110 w 154"/>
              <a:gd name="T71" fmla="*/ 3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4" h="170">
                <a:moveTo>
                  <a:pt x="67" y="136"/>
                </a:moveTo>
                <a:cubicBezTo>
                  <a:pt x="67" y="137"/>
                  <a:pt x="66" y="138"/>
                  <a:pt x="66" y="139"/>
                </a:cubicBezTo>
                <a:cubicBezTo>
                  <a:pt x="36" y="169"/>
                  <a:pt x="36" y="169"/>
                  <a:pt x="36" y="169"/>
                </a:cubicBezTo>
                <a:cubicBezTo>
                  <a:pt x="35" y="169"/>
                  <a:pt x="34" y="170"/>
                  <a:pt x="33" y="170"/>
                </a:cubicBezTo>
                <a:cubicBezTo>
                  <a:pt x="33" y="170"/>
                  <a:pt x="32" y="169"/>
                  <a:pt x="31" y="169"/>
                </a:cubicBezTo>
                <a:cubicBezTo>
                  <a:pt x="1" y="139"/>
                  <a:pt x="1" y="139"/>
                  <a:pt x="1" y="139"/>
                </a:cubicBezTo>
                <a:cubicBezTo>
                  <a:pt x="0" y="138"/>
                  <a:pt x="0" y="136"/>
                  <a:pt x="0" y="135"/>
                </a:cubicBezTo>
                <a:cubicBezTo>
                  <a:pt x="1" y="134"/>
                  <a:pt x="2" y="133"/>
                  <a:pt x="3" y="133"/>
                </a:cubicBezTo>
                <a:cubicBezTo>
                  <a:pt x="21" y="133"/>
                  <a:pt x="21" y="133"/>
                  <a:pt x="21" y="133"/>
                </a:cubicBezTo>
                <a:cubicBezTo>
                  <a:pt x="21" y="3"/>
                  <a:pt x="21" y="3"/>
                  <a:pt x="21" y="3"/>
                </a:cubicBezTo>
                <a:cubicBezTo>
                  <a:pt x="21" y="2"/>
                  <a:pt x="22" y="2"/>
                  <a:pt x="22" y="1"/>
                </a:cubicBezTo>
                <a:cubicBezTo>
                  <a:pt x="23" y="0"/>
                  <a:pt x="23" y="0"/>
                  <a:pt x="24" y="0"/>
                </a:cubicBezTo>
                <a:cubicBezTo>
                  <a:pt x="42" y="0"/>
                  <a:pt x="42" y="0"/>
                  <a:pt x="42" y="0"/>
                </a:cubicBezTo>
                <a:cubicBezTo>
                  <a:pt x="43" y="0"/>
                  <a:pt x="44" y="0"/>
                  <a:pt x="45" y="1"/>
                </a:cubicBezTo>
                <a:cubicBezTo>
                  <a:pt x="45" y="2"/>
                  <a:pt x="45" y="2"/>
                  <a:pt x="45" y="3"/>
                </a:cubicBezTo>
                <a:cubicBezTo>
                  <a:pt x="45" y="133"/>
                  <a:pt x="45" y="133"/>
                  <a:pt x="45" y="133"/>
                </a:cubicBezTo>
                <a:cubicBezTo>
                  <a:pt x="64" y="133"/>
                  <a:pt x="64" y="133"/>
                  <a:pt x="64" y="133"/>
                </a:cubicBezTo>
                <a:cubicBezTo>
                  <a:pt x="64" y="133"/>
                  <a:pt x="65" y="134"/>
                  <a:pt x="66" y="134"/>
                </a:cubicBezTo>
                <a:cubicBezTo>
                  <a:pt x="66" y="135"/>
                  <a:pt x="67" y="135"/>
                  <a:pt x="67" y="136"/>
                </a:cubicBezTo>
                <a:close/>
                <a:moveTo>
                  <a:pt x="154" y="63"/>
                </a:moveTo>
                <a:cubicBezTo>
                  <a:pt x="154" y="73"/>
                  <a:pt x="154" y="73"/>
                  <a:pt x="154" y="73"/>
                </a:cubicBezTo>
                <a:cubicBezTo>
                  <a:pt x="127" y="73"/>
                  <a:pt x="127" y="73"/>
                  <a:pt x="127" y="73"/>
                </a:cubicBezTo>
                <a:cubicBezTo>
                  <a:pt x="127" y="63"/>
                  <a:pt x="127" y="63"/>
                  <a:pt x="127" y="63"/>
                </a:cubicBezTo>
                <a:cubicBezTo>
                  <a:pt x="134" y="63"/>
                  <a:pt x="134" y="63"/>
                  <a:pt x="134" y="63"/>
                </a:cubicBezTo>
                <a:cubicBezTo>
                  <a:pt x="130" y="49"/>
                  <a:pt x="130" y="49"/>
                  <a:pt x="130" y="49"/>
                </a:cubicBezTo>
                <a:cubicBezTo>
                  <a:pt x="107" y="49"/>
                  <a:pt x="107" y="49"/>
                  <a:pt x="107" y="49"/>
                </a:cubicBezTo>
                <a:cubicBezTo>
                  <a:pt x="102" y="63"/>
                  <a:pt x="102" y="63"/>
                  <a:pt x="102" y="63"/>
                </a:cubicBezTo>
                <a:cubicBezTo>
                  <a:pt x="109" y="63"/>
                  <a:pt x="109" y="63"/>
                  <a:pt x="109" y="63"/>
                </a:cubicBezTo>
                <a:cubicBezTo>
                  <a:pt x="109" y="73"/>
                  <a:pt x="109" y="73"/>
                  <a:pt x="109" y="73"/>
                </a:cubicBezTo>
                <a:cubicBezTo>
                  <a:pt x="82" y="73"/>
                  <a:pt x="82" y="73"/>
                  <a:pt x="82" y="73"/>
                </a:cubicBezTo>
                <a:cubicBezTo>
                  <a:pt x="82" y="63"/>
                  <a:pt x="82" y="63"/>
                  <a:pt x="82" y="63"/>
                </a:cubicBezTo>
                <a:cubicBezTo>
                  <a:pt x="89" y="63"/>
                  <a:pt x="89" y="63"/>
                  <a:pt x="89" y="63"/>
                </a:cubicBezTo>
                <a:cubicBezTo>
                  <a:pt x="110" y="0"/>
                  <a:pt x="110" y="0"/>
                  <a:pt x="110" y="0"/>
                </a:cubicBezTo>
                <a:cubicBezTo>
                  <a:pt x="126" y="0"/>
                  <a:pt x="126" y="0"/>
                  <a:pt x="126" y="0"/>
                </a:cubicBezTo>
                <a:cubicBezTo>
                  <a:pt x="147" y="63"/>
                  <a:pt x="147" y="63"/>
                  <a:pt x="147" y="63"/>
                </a:cubicBezTo>
                <a:lnTo>
                  <a:pt x="154" y="63"/>
                </a:lnTo>
                <a:close/>
                <a:moveTo>
                  <a:pt x="146" y="148"/>
                </a:moveTo>
                <a:cubicBezTo>
                  <a:pt x="146" y="170"/>
                  <a:pt x="146" y="170"/>
                  <a:pt x="146" y="170"/>
                </a:cubicBezTo>
                <a:cubicBezTo>
                  <a:pt x="90" y="170"/>
                  <a:pt x="90" y="170"/>
                  <a:pt x="90" y="170"/>
                </a:cubicBezTo>
                <a:cubicBezTo>
                  <a:pt x="90" y="161"/>
                  <a:pt x="90" y="161"/>
                  <a:pt x="90" y="161"/>
                </a:cubicBezTo>
                <a:cubicBezTo>
                  <a:pt x="125" y="111"/>
                  <a:pt x="125" y="111"/>
                  <a:pt x="125" y="111"/>
                </a:cubicBezTo>
                <a:cubicBezTo>
                  <a:pt x="126" y="110"/>
                  <a:pt x="127" y="109"/>
                  <a:pt x="127" y="109"/>
                </a:cubicBezTo>
                <a:cubicBezTo>
                  <a:pt x="128" y="108"/>
                  <a:pt x="128" y="108"/>
                  <a:pt x="128" y="108"/>
                </a:cubicBezTo>
                <a:cubicBezTo>
                  <a:pt x="128" y="107"/>
                  <a:pt x="128" y="107"/>
                  <a:pt x="128" y="107"/>
                </a:cubicBezTo>
                <a:cubicBezTo>
                  <a:pt x="128" y="107"/>
                  <a:pt x="128" y="107"/>
                  <a:pt x="128" y="107"/>
                </a:cubicBezTo>
                <a:cubicBezTo>
                  <a:pt x="127" y="108"/>
                  <a:pt x="127" y="108"/>
                  <a:pt x="127" y="108"/>
                </a:cubicBezTo>
                <a:cubicBezTo>
                  <a:pt x="126" y="108"/>
                  <a:pt x="125" y="108"/>
                  <a:pt x="124" y="108"/>
                </a:cubicBezTo>
                <a:cubicBezTo>
                  <a:pt x="102" y="108"/>
                  <a:pt x="102" y="108"/>
                  <a:pt x="102" y="108"/>
                </a:cubicBezTo>
                <a:cubicBezTo>
                  <a:pt x="102" y="119"/>
                  <a:pt x="102" y="119"/>
                  <a:pt x="102" y="119"/>
                </a:cubicBezTo>
                <a:cubicBezTo>
                  <a:pt x="91" y="119"/>
                  <a:pt x="91" y="119"/>
                  <a:pt x="91" y="119"/>
                </a:cubicBezTo>
                <a:cubicBezTo>
                  <a:pt x="91" y="97"/>
                  <a:pt x="91" y="97"/>
                  <a:pt x="91" y="97"/>
                </a:cubicBezTo>
                <a:cubicBezTo>
                  <a:pt x="145" y="97"/>
                  <a:pt x="145" y="97"/>
                  <a:pt x="145" y="97"/>
                </a:cubicBezTo>
                <a:cubicBezTo>
                  <a:pt x="145" y="105"/>
                  <a:pt x="145" y="105"/>
                  <a:pt x="145" y="105"/>
                </a:cubicBezTo>
                <a:cubicBezTo>
                  <a:pt x="110" y="156"/>
                  <a:pt x="110" y="156"/>
                  <a:pt x="110" y="156"/>
                </a:cubicBezTo>
                <a:cubicBezTo>
                  <a:pt x="109" y="156"/>
                  <a:pt x="109" y="157"/>
                  <a:pt x="108" y="158"/>
                </a:cubicBezTo>
                <a:cubicBezTo>
                  <a:pt x="107" y="159"/>
                  <a:pt x="107" y="159"/>
                  <a:pt x="107" y="159"/>
                </a:cubicBezTo>
                <a:cubicBezTo>
                  <a:pt x="107" y="159"/>
                  <a:pt x="107" y="159"/>
                  <a:pt x="107" y="159"/>
                </a:cubicBezTo>
                <a:cubicBezTo>
                  <a:pt x="108" y="159"/>
                  <a:pt x="108" y="159"/>
                  <a:pt x="108" y="159"/>
                </a:cubicBezTo>
                <a:cubicBezTo>
                  <a:pt x="109" y="159"/>
                  <a:pt x="109" y="159"/>
                  <a:pt x="111" y="159"/>
                </a:cubicBezTo>
                <a:cubicBezTo>
                  <a:pt x="134" y="159"/>
                  <a:pt x="134" y="159"/>
                  <a:pt x="134" y="159"/>
                </a:cubicBezTo>
                <a:cubicBezTo>
                  <a:pt x="134" y="148"/>
                  <a:pt x="134" y="148"/>
                  <a:pt x="134" y="148"/>
                </a:cubicBezTo>
                <a:lnTo>
                  <a:pt x="146" y="148"/>
                </a:lnTo>
                <a:close/>
                <a:moveTo>
                  <a:pt x="110" y="39"/>
                </a:moveTo>
                <a:cubicBezTo>
                  <a:pt x="126" y="39"/>
                  <a:pt x="126" y="39"/>
                  <a:pt x="126" y="39"/>
                </a:cubicBezTo>
                <a:cubicBezTo>
                  <a:pt x="120" y="18"/>
                  <a:pt x="120" y="18"/>
                  <a:pt x="120" y="18"/>
                </a:cubicBezTo>
                <a:cubicBezTo>
                  <a:pt x="118" y="14"/>
                  <a:pt x="118" y="14"/>
                  <a:pt x="118" y="14"/>
                </a:cubicBezTo>
                <a:cubicBezTo>
                  <a:pt x="118" y="13"/>
                  <a:pt x="118" y="12"/>
                  <a:pt x="118" y="12"/>
                </a:cubicBezTo>
                <a:cubicBezTo>
                  <a:pt x="118" y="12"/>
                  <a:pt x="118" y="12"/>
                  <a:pt x="118" y="12"/>
                </a:cubicBezTo>
                <a:cubicBezTo>
                  <a:pt x="118" y="14"/>
                  <a:pt x="118" y="14"/>
                  <a:pt x="118" y="14"/>
                </a:cubicBezTo>
                <a:cubicBezTo>
                  <a:pt x="118" y="14"/>
                  <a:pt x="117" y="14"/>
                  <a:pt x="117" y="15"/>
                </a:cubicBezTo>
                <a:cubicBezTo>
                  <a:pt x="117" y="17"/>
                  <a:pt x="117" y="17"/>
                  <a:pt x="117" y="18"/>
                </a:cubicBezTo>
                <a:lnTo>
                  <a:pt x="110" y="39"/>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22" name="Freeform 320"/>
          <p:cNvSpPr>
            <a:spLocks noEditPoints="1"/>
          </p:cNvSpPr>
          <p:nvPr/>
        </p:nvSpPr>
        <p:spPr bwMode="auto">
          <a:xfrm>
            <a:off x="11788139" y="5080277"/>
            <a:ext cx="232445" cy="257499"/>
          </a:xfrm>
          <a:custGeom>
            <a:avLst/>
            <a:gdLst>
              <a:gd name="T0" fmla="*/ 66 w 154"/>
              <a:gd name="T1" fmla="*/ 139 h 170"/>
              <a:gd name="T2" fmla="*/ 34 w 154"/>
              <a:gd name="T3" fmla="*/ 170 h 170"/>
              <a:gd name="T4" fmla="*/ 1 w 154"/>
              <a:gd name="T5" fmla="*/ 139 h 170"/>
              <a:gd name="T6" fmla="*/ 4 w 154"/>
              <a:gd name="T7" fmla="*/ 133 h 170"/>
              <a:gd name="T8" fmla="*/ 22 w 154"/>
              <a:gd name="T9" fmla="*/ 3 h 170"/>
              <a:gd name="T10" fmla="*/ 25 w 154"/>
              <a:gd name="T11" fmla="*/ 0 h 170"/>
              <a:gd name="T12" fmla="*/ 45 w 154"/>
              <a:gd name="T13" fmla="*/ 1 h 170"/>
              <a:gd name="T14" fmla="*/ 46 w 154"/>
              <a:gd name="T15" fmla="*/ 133 h 170"/>
              <a:gd name="T16" fmla="*/ 66 w 154"/>
              <a:gd name="T17" fmla="*/ 134 h 170"/>
              <a:gd name="T18" fmla="*/ 154 w 154"/>
              <a:gd name="T19" fmla="*/ 160 h 170"/>
              <a:gd name="T20" fmla="*/ 127 w 154"/>
              <a:gd name="T21" fmla="*/ 170 h 170"/>
              <a:gd name="T22" fmla="*/ 134 w 154"/>
              <a:gd name="T23" fmla="*/ 160 h 170"/>
              <a:gd name="T24" fmla="*/ 107 w 154"/>
              <a:gd name="T25" fmla="*/ 146 h 170"/>
              <a:gd name="T26" fmla="*/ 110 w 154"/>
              <a:gd name="T27" fmla="*/ 160 h 170"/>
              <a:gd name="T28" fmla="*/ 82 w 154"/>
              <a:gd name="T29" fmla="*/ 170 h 170"/>
              <a:gd name="T30" fmla="*/ 89 w 154"/>
              <a:gd name="T31" fmla="*/ 160 h 170"/>
              <a:gd name="T32" fmla="*/ 126 w 154"/>
              <a:gd name="T33" fmla="*/ 97 h 170"/>
              <a:gd name="T34" fmla="*/ 154 w 154"/>
              <a:gd name="T35" fmla="*/ 160 h 170"/>
              <a:gd name="T36" fmla="*/ 146 w 154"/>
              <a:gd name="T37" fmla="*/ 73 h 170"/>
              <a:gd name="T38" fmla="*/ 91 w 154"/>
              <a:gd name="T39" fmla="*/ 64 h 170"/>
              <a:gd name="T40" fmla="*/ 128 w 154"/>
              <a:gd name="T41" fmla="*/ 12 h 170"/>
              <a:gd name="T42" fmla="*/ 129 w 154"/>
              <a:gd name="T43" fmla="*/ 11 h 170"/>
              <a:gd name="T44" fmla="*/ 127 w 154"/>
              <a:gd name="T45" fmla="*/ 11 h 170"/>
              <a:gd name="T46" fmla="*/ 103 w 154"/>
              <a:gd name="T47" fmla="*/ 11 h 170"/>
              <a:gd name="T48" fmla="*/ 91 w 154"/>
              <a:gd name="T49" fmla="*/ 22 h 170"/>
              <a:gd name="T50" fmla="*/ 145 w 154"/>
              <a:gd name="T51" fmla="*/ 0 h 170"/>
              <a:gd name="T52" fmla="*/ 110 w 154"/>
              <a:gd name="T53" fmla="*/ 59 h 170"/>
              <a:gd name="T54" fmla="*/ 107 w 154"/>
              <a:gd name="T55" fmla="*/ 62 h 170"/>
              <a:gd name="T56" fmla="*/ 108 w 154"/>
              <a:gd name="T57" fmla="*/ 62 h 170"/>
              <a:gd name="T58" fmla="*/ 135 w 154"/>
              <a:gd name="T59" fmla="*/ 62 h 170"/>
              <a:gd name="T60" fmla="*/ 146 w 154"/>
              <a:gd name="T61" fmla="*/ 51 h 170"/>
              <a:gd name="T62" fmla="*/ 127 w 154"/>
              <a:gd name="T63" fmla="*/ 136 h 170"/>
              <a:gd name="T64" fmla="*/ 119 w 154"/>
              <a:gd name="T65" fmla="*/ 111 h 170"/>
              <a:gd name="T66" fmla="*/ 118 w 154"/>
              <a:gd name="T67" fmla="*/ 109 h 170"/>
              <a:gd name="T68" fmla="*/ 118 w 154"/>
              <a:gd name="T69" fmla="*/ 112 h 170"/>
              <a:gd name="T70" fmla="*/ 110 w 154"/>
              <a:gd name="T71" fmla="*/ 13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4" h="170">
                <a:moveTo>
                  <a:pt x="67" y="136"/>
                </a:moveTo>
                <a:cubicBezTo>
                  <a:pt x="67" y="137"/>
                  <a:pt x="67" y="138"/>
                  <a:pt x="66" y="139"/>
                </a:cubicBezTo>
                <a:cubicBezTo>
                  <a:pt x="36" y="169"/>
                  <a:pt x="36" y="169"/>
                  <a:pt x="36" y="169"/>
                </a:cubicBezTo>
                <a:cubicBezTo>
                  <a:pt x="35" y="169"/>
                  <a:pt x="35" y="170"/>
                  <a:pt x="34" y="170"/>
                </a:cubicBezTo>
                <a:cubicBezTo>
                  <a:pt x="33" y="170"/>
                  <a:pt x="32" y="169"/>
                  <a:pt x="32" y="169"/>
                </a:cubicBezTo>
                <a:cubicBezTo>
                  <a:pt x="1" y="139"/>
                  <a:pt x="1" y="139"/>
                  <a:pt x="1" y="139"/>
                </a:cubicBezTo>
                <a:cubicBezTo>
                  <a:pt x="0" y="138"/>
                  <a:pt x="0" y="136"/>
                  <a:pt x="1" y="135"/>
                </a:cubicBezTo>
                <a:cubicBezTo>
                  <a:pt x="1" y="134"/>
                  <a:pt x="2" y="133"/>
                  <a:pt x="4" y="133"/>
                </a:cubicBezTo>
                <a:cubicBezTo>
                  <a:pt x="22" y="133"/>
                  <a:pt x="22" y="133"/>
                  <a:pt x="22" y="133"/>
                </a:cubicBezTo>
                <a:cubicBezTo>
                  <a:pt x="22" y="3"/>
                  <a:pt x="22" y="3"/>
                  <a:pt x="22" y="3"/>
                </a:cubicBezTo>
                <a:cubicBezTo>
                  <a:pt x="22" y="2"/>
                  <a:pt x="22" y="2"/>
                  <a:pt x="23" y="1"/>
                </a:cubicBezTo>
                <a:cubicBezTo>
                  <a:pt x="23" y="0"/>
                  <a:pt x="24" y="0"/>
                  <a:pt x="25" y="0"/>
                </a:cubicBezTo>
                <a:cubicBezTo>
                  <a:pt x="43" y="0"/>
                  <a:pt x="43" y="0"/>
                  <a:pt x="43" y="0"/>
                </a:cubicBezTo>
                <a:cubicBezTo>
                  <a:pt x="44" y="0"/>
                  <a:pt x="44" y="0"/>
                  <a:pt x="45" y="1"/>
                </a:cubicBezTo>
                <a:cubicBezTo>
                  <a:pt x="46" y="2"/>
                  <a:pt x="46" y="2"/>
                  <a:pt x="46" y="3"/>
                </a:cubicBezTo>
                <a:cubicBezTo>
                  <a:pt x="46" y="133"/>
                  <a:pt x="46" y="133"/>
                  <a:pt x="46" y="133"/>
                </a:cubicBezTo>
                <a:cubicBezTo>
                  <a:pt x="64" y="133"/>
                  <a:pt x="64" y="133"/>
                  <a:pt x="64" y="133"/>
                </a:cubicBezTo>
                <a:cubicBezTo>
                  <a:pt x="65" y="133"/>
                  <a:pt x="66" y="134"/>
                  <a:pt x="66" y="134"/>
                </a:cubicBezTo>
                <a:cubicBezTo>
                  <a:pt x="67" y="135"/>
                  <a:pt x="67" y="135"/>
                  <a:pt x="67" y="136"/>
                </a:cubicBezTo>
                <a:close/>
                <a:moveTo>
                  <a:pt x="154" y="160"/>
                </a:moveTo>
                <a:cubicBezTo>
                  <a:pt x="154" y="170"/>
                  <a:pt x="154" y="170"/>
                  <a:pt x="154" y="170"/>
                </a:cubicBezTo>
                <a:cubicBezTo>
                  <a:pt x="127" y="170"/>
                  <a:pt x="127" y="170"/>
                  <a:pt x="127" y="170"/>
                </a:cubicBezTo>
                <a:cubicBezTo>
                  <a:pt x="127" y="160"/>
                  <a:pt x="127" y="160"/>
                  <a:pt x="127" y="160"/>
                </a:cubicBezTo>
                <a:cubicBezTo>
                  <a:pt x="134" y="160"/>
                  <a:pt x="134" y="160"/>
                  <a:pt x="134" y="160"/>
                </a:cubicBezTo>
                <a:cubicBezTo>
                  <a:pt x="130" y="146"/>
                  <a:pt x="130" y="146"/>
                  <a:pt x="130" y="146"/>
                </a:cubicBezTo>
                <a:cubicBezTo>
                  <a:pt x="107" y="146"/>
                  <a:pt x="107" y="146"/>
                  <a:pt x="107" y="146"/>
                </a:cubicBezTo>
                <a:cubicBezTo>
                  <a:pt x="102" y="160"/>
                  <a:pt x="102" y="160"/>
                  <a:pt x="102" y="160"/>
                </a:cubicBezTo>
                <a:cubicBezTo>
                  <a:pt x="110" y="160"/>
                  <a:pt x="110" y="160"/>
                  <a:pt x="110" y="160"/>
                </a:cubicBezTo>
                <a:cubicBezTo>
                  <a:pt x="110" y="170"/>
                  <a:pt x="110" y="170"/>
                  <a:pt x="110" y="170"/>
                </a:cubicBezTo>
                <a:cubicBezTo>
                  <a:pt x="82" y="170"/>
                  <a:pt x="82" y="170"/>
                  <a:pt x="82" y="170"/>
                </a:cubicBezTo>
                <a:cubicBezTo>
                  <a:pt x="82" y="160"/>
                  <a:pt x="82" y="160"/>
                  <a:pt x="82" y="160"/>
                </a:cubicBezTo>
                <a:cubicBezTo>
                  <a:pt x="89" y="160"/>
                  <a:pt x="89" y="160"/>
                  <a:pt x="89" y="160"/>
                </a:cubicBezTo>
                <a:cubicBezTo>
                  <a:pt x="111" y="97"/>
                  <a:pt x="111" y="97"/>
                  <a:pt x="111" y="97"/>
                </a:cubicBezTo>
                <a:cubicBezTo>
                  <a:pt x="126" y="97"/>
                  <a:pt x="126" y="97"/>
                  <a:pt x="126" y="97"/>
                </a:cubicBezTo>
                <a:cubicBezTo>
                  <a:pt x="148" y="160"/>
                  <a:pt x="148" y="160"/>
                  <a:pt x="148" y="160"/>
                </a:cubicBezTo>
                <a:lnTo>
                  <a:pt x="154" y="160"/>
                </a:lnTo>
                <a:close/>
                <a:moveTo>
                  <a:pt x="146" y="51"/>
                </a:moveTo>
                <a:cubicBezTo>
                  <a:pt x="146" y="73"/>
                  <a:pt x="146" y="73"/>
                  <a:pt x="146" y="73"/>
                </a:cubicBezTo>
                <a:cubicBezTo>
                  <a:pt x="91" y="73"/>
                  <a:pt x="91" y="73"/>
                  <a:pt x="91" y="73"/>
                </a:cubicBezTo>
                <a:cubicBezTo>
                  <a:pt x="91" y="64"/>
                  <a:pt x="91" y="64"/>
                  <a:pt x="91" y="64"/>
                </a:cubicBezTo>
                <a:cubicBezTo>
                  <a:pt x="126" y="14"/>
                  <a:pt x="126" y="14"/>
                  <a:pt x="126" y="14"/>
                </a:cubicBezTo>
                <a:cubicBezTo>
                  <a:pt x="127" y="13"/>
                  <a:pt x="127" y="12"/>
                  <a:pt x="128" y="12"/>
                </a:cubicBezTo>
                <a:cubicBezTo>
                  <a:pt x="129" y="11"/>
                  <a:pt x="129" y="11"/>
                  <a:pt x="129" y="11"/>
                </a:cubicBezTo>
                <a:cubicBezTo>
                  <a:pt x="129" y="11"/>
                  <a:pt x="129" y="11"/>
                  <a:pt x="129" y="11"/>
                </a:cubicBezTo>
                <a:cubicBezTo>
                  <a:pt x="129" y="11"/>
                  <a:pt x="128" y="11"/>
                  <a:pt x="128" y="11"/>
                </a:cubicBezTo>
                <a:cubicBezTo>
                  <a:pt x="128" y="11"/>
                  <a:pt x="128" y="11"/>
                  <a:pt x="127" y="11"/>
                </a:cubicBezTo>
                <a:cubicBezTo>
                  <a:pt x="127" y="11"/>
                  <a:pt x="126" y="11"/>
                  <a:pt x="125" y="11"/>
                </a:cubicBezTo>
                <a:cubicBezTo>
                  <a:pt x="103" y="11"/>
                  <a:pt x="103" y="11"/>
                  <a:pt x="103" y="11"/>
                </a:cubicBezTo>
                <a:cubicBezTo>
                  <a:pt x="103" y="22"/>
                  <a:pt x="103" y="22"/>
                  <a:pt x="103" y="22"/>
                </a:cubicBezTo>
                <a:cubicBezTo>
                  <a:pt x="91" y="22"/>
                  <a:pt x="91" y="22"/>
                  <a:pt x="91" y="22"/>
                </a:cubicBezTo>
                <a:cubicBezTo>
                  <a:pt x="91" y="0"/>
                  <a:pt x="91" y="0"/>
                  <a:pt x="91" y="0"/>
                </a:cubicBezTo>
                <a:cubicBezTo>
                  <a:pt x="145" y="0"/>
                  <a:pt x="145" y="0"/>
                  <a:pt x="145" y="0"/>
                </a:cubicBezTo>
                <a:cubicBezTo>
                  <a:pt x="145" y="9"/>
                  <a:pt x="145" y="9"/>
                  <a:pt x="145" y="9"/>
                </a:cubicBezTo>
                <a:cubicBezTo>
                  <a:pt x="110" y="59"/>
                  <a:pt x="110" y="59"/>
                  <a:pt x="110" y="59"/>
                </a:cubicBezTo>
                <a:cubicBezTo>
                  <a:pt x="110" y="59"/>
                  <a:pt x="109" y="60"/>
                  <a:pt x="108" y="61"/>
                </a:cubicBezTo>
                <a:cubicBezTo>
                  <a:pt x="107" y="62"/>
                  <a:pt x="107" y="62"/>
                  <a:pt x="107" y="62"/>
                </a:cubicBezTo>
                <a:cubicBezTo>
                  <a:pt x="107" y="62"/>
                  <a:pt x="107" y="62"/>
                  <a:pt x="107" y="62"/>
                </a:cubicBezTo>
                <a:cubicBezTo>
                  <a:pt x="108" y="62"/>
                  <a:pt x="108" y="62"/>
                  <a:pt x="108" y="62"/>
                </a:cubicBezTo>
                <a:cubicBezTo>
                  <a:pt x="109" y="62"/>
                  <a:pt x="110" y="62"/>
                  <a:pt x="111" y="62"/>
                </a:cubicBezTo>
                <a:cubicBezTo>
                  <a:pt x="135" y="62"/>
                  <a:pt x="135" y="62"/>
                  <a:pt x="135" y="62"/>
                </a:cubicBezTo>
                <a:cubicBezTo>
                  <a:pt x="135" y="51"/>
                  <a:pt x="135" y="51"/>
                  <a:pt x="135" y="51"/>
                </a:cubicBezTo>
                <a:lnTo>
                  <a:pt x="146" y="51"/>
                </a:lnTo>
                <a:close/>
                <a:moveTo>
                  <a:pt x="110" y="136"/>
                </a:moveTo>
                <a:cubicBezTo>
                  <a:pt x="127" y="136"/>
                  <a:pt x="127" y="136"/>
                  <a:pt x="127" y="136"/>
                </a:cubicBezTo>
                <a:cubicBezTo>
                  <a:pt x="120" y="115"/>
                  <a:pt x="120" y="115"/>
                  <a:pt x="120" y="115"/>
                </a:cubicBezTo>
                <a:cubicBezTo>
                  <a:pt x="119" y="111"/>
                  <a:pt x="119" y="111"/>
                  <a:pt x="119" y="111"/>
                </a:cubicBezTo>
                <a:cubicBezTo>
                  <a:pt x="119" y="110"/>
                  <a:pt x="119" y="109"/>
                  <a:pt x="119" y="109"/>
                </a:cubicBezTo>
                <a:cubicBezTo>
                  <a:pt x="118" y="109"/>
                  <a:pt x="118" y="109"/>
                  <a:pt x="118" y="109"/>
                </a:cubicBezTo>
                <a:cubicBezTo>
                  <a:pt x="118" y="111"/>
                  <a:pt x="118" y="111"/>
                  <a:pt x="118" y="111"/>
                </a:cubicBezTo>
                <a:cubicBezTo>
                  <a:pt x="118" y="111"/>
                  <a:pt x="118" y="111"/>
                  <a:pt x="118" y="112"/>
                </a:cubicBezTo>
                <a:cubicBezTo>
                  <a:pt x="117" y="113"/>
                  <a:pt x="117" y="114"/>
                  <a:pt x="117" y="115"/>
                </a:cubicBezTo>
                <a:lnTo>
                  <a:pt x="110" y="136"/>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23" name="Freeform 321"/>
          <p:cNvSpPr>
            <a:spLocks noEditPoints="1"/>
          </p:cNvSpPr>
          <p:nvPr/>
        </p:nvSpPr>
        <p:spPr bwMode="auto">
          <a:xfrm>
            <a:off x="842725" y="5531468"/>
            <a:ext cx="250676" cy="257499"/>
          </a:xfrm>
          <a:custGeom>
            <a:avLst/>
            <a:gdLst>
              <a:gd name="T0" fmla="*/ 66 w 166"/>
              <a:gd name="T1" fmla="*/ 139 h 170"/>
              <a:gd name="T2" fmla="*/ 33 w 166"/>
              <a:gd name="T3" fmla="*/ 170 h 170"/>
              <a:gd name="T4" fmla="*/ 1 w 166"/>
              <a:gd name="T5" fmla="*/ 139 h 170"/>
              <a:gd name="T6" fmla="*/ 3 w 166"/>
              <a:gd name="T7" fmla="*/ 133 h 170"/>
              <a:gd name="T8" fmla="*/ 21 w 166"/>
              <a:gd name="T9" fmla="*/ 3 h 170"/>
              <a:gd name="T10" fmla="*/ 24 w 166"/>
              <a:gd name="T11" fmla="*/ 0 h 170"/>
              <a:gd name="T12" fmla="*/ 45 w 166"/>
              <a:gd name="T13" fmla="*/ 1 h 170"/>
              <a:gd name="T14" fmla="*/ 45 w 166"/>
              <a:gd name="T15" fmla="*/ 133 h 170"/>
              <a:gd name="T16" fmla="*/ 66 w 166"/>
              <a:gd name="T17" fmla="*/ 134 h 170"/>
              <a:gd name="T18" fmla="*/ 112 w 166"/>
              <a:gd name="T19" fmla="*/ 3 h 170"/>
              <a:gd name="T20" fmla="*/ 111 w 166"/>
              <a:gd name="T21" fmla="*/ 24 h 170"/>
              <a:gd name="T22" fmla="*/ 85 w 166"/>
              <a:gd name="T23" fmla="*/ 24 h 170"/>
              <a:gd name="T24" fmla="*/ 82 w 166"/>
              <a:gd name="T25" fmla="*/ 21 h 170"/>
              <a:gd name="T26" fmla="*/ 83 w 166"/>
              <a:gd name="T27" fmla="*/ 1 h 170"/>
              <a:gd name="T28" fmla="*/ 109 w 166"/>
              <a:gd name="T29" fmla="*/ 0 h 170"/>
              <a:gd name="T30" fmla="*/ 112 w 166"/>
              <a:gd name="T31" fmla="*/ 3 h 170"/>
              <a:gd name="T32" fmla="*/ 130 w 166"/>
              <a:gd name="T33" fmla="*/ 70 h 170"/>
              <a:gd name="T34" fmla="*/ 127 w 166"/>
              <a:gd name="T35" fmla="*/ 73 h 170"/>
              <a:gd name="T36" fmla="*/ 83 w 166"/>
              <a:gd name="T37" fmla="*/ 72 h 170"/>
              <a:gd name="T38" fmla="*/ 82 w 166"/>
              <a:gd name="T39" fmla="*/ 52 h 170"/>
              <a:gd name="T40" fmla="*/ 85 w 166"/>
              <a:gd name="T41" fmla="*/ 49 h 170"/>
              <a:gd name="T42" fmla="*/ 129 w 166"/>
              <a:gd name="T43" fmla="*/ 49 h 170"/>
              <a:gd name="T44" fmla="*/ 148 w 166"/>
              <a:gd name="T45" fmla="*/ 100 h 170"/>
              <a:gd name="T46" fmla="*/ 147 w 166"/>
              <a:gd name="T47" fmla="*/ 120 h 170"/>
              <a:gd name="T48" fmla="*/ 85 w 166"/>
              <a:gd name="T49" fmla="*/ 121 h 170"/>
              <a:gd name="T50" fmla="*/ 82 w 166"/>
              <a:gd name="T51" fmla="*/ 118 h 170"/>
              <a:gd name="T52" fmla="*/ 83 w 166"/>
              <a:gd name="T53" fmla="*/ 98 h 170"/>
              <a:gd name="T54" fmla="*/ 145 w 166"/>
              <a:gd name="T55" fmla="*/ 97 h 170"/>
              <a:gd name="T56" fmla="*/ 148 w 166"/>
              <a:gd name="T57" fmla="*/ 100 h 170"/>
              <a:gd name="T58" fmla="*/ 166 w 166"/>
              <a:gd name="T59" fmla="*/ 167 h 170"/>
              <a:gd name="T60" fmla="*/ 163 w 166"/>
              <a:gd name="T61" fmla="*/ 170 h 170"/>
              <a:gd name="T62" fmla="*/ 83 w 166"/>
              <a:gd name="T63" fmla="*/ 169 h 170"/>
              <a:gd name="T64" fmla="*/ 82 w 166"/>
              <a:gd name="T65" fmla="*/ 148 h 170"/>
              <a:gd name="T66" fmla="*/ 85 w 166"/>
              <a:gd name="T67" fmla="*/ 145 h 170"/>
              <a:gd name="T68" fmla="*/ 166 w 166"/>
              <a:gd name="T69" fmla="*/ 14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170">
                <a:moveTo>
                  <a:pt x="67" y="136"/>
                </a:moveTo>
                <a:cubicBezTo>
                  <a:pt x="67" y="137"/>
                  <a:pt x="66" y="138"/>
                  <a:pt x="66" y="139"/>
                </a:cubicBezTo>
                <a:cubicBezTo>
                  <a:pt x="35" y="169"/>
                  <a:pt x="35" y="169"/>
                  <a:pt x="35" y="169"/>
                </a:cubicBezTo>
                <a:cubicBezTo>
                  <a:pt x="35" y="169"/>
                  <a:pt x="34" y="170"/>
                  <a:pt x="33" y="170"/>
                </a:cubicBezTo>
                <a:cubicBezTo>
                  <a:pt x="32" y="170"/>
                  <a:pt x="32" y="169"/>
                  <a:pt x="31" y="169"/>
                </a:cubicBezTo>
                <a:cubicBezTo>
                  <a:pt x="1" y="139"/>
                  <a:pt x="1" y="139"/>
                  <a:pt x="1" y="139"/>
                </a:cubicBezTo>
                <a:cubicBezTo>
                  <a:pt x="0" y="138"/>
                  <a:pt x="0" y="136"/>
                  <a:pt x="0" y="135"/>
                </a:cubicBezTo>
                <a:cubicBezTo>
                  <a:pt x="1" y="134"/>
                  <a:pt x="2" y="133"/>
                  <a:pt x="3" y="133"/>
                </a:cubicBezTo>
                <a:cubicBezTo>
                  <a:pt x="21" y="133"/>
                  <a:pt x="21" y="133"/>
                  <a:pt x="21" y="133"/>
                </a:cubicBezTo>
                <a:cubicBezTo>
                  <a:pt x="21" y="3"/>
                  <a:pt x="21" y="3"/>
                  <a:pt x="21" y="3"/>
                </a:cubicBezTo>
                <a:cubicBezTo>
                  <a:pt x="21" y="2"/>
                  <a:pt x="21" y="2"/>
                  <a:pt x="22" y="1"/>
                </a:cubicBezTo>
                <a:cubicBezTo>
                  <a:pt x="23" y="0"/>
                  <a:pt x="23" y="0"/>
                  <a:pt x="24" y="0"/>
                </a:cubicBezTo>
                <a:cubicBezTo>
                  <a:pt x="42" y="0"/>
                  <a:pt x="42" y="0"/>
                  <a:pt x="42" y="0"/>
                </a:cubicBezTo>
                <a:cubicBezTo>
                  <a:pt x="43" y="0"/>
                  <a:pt x="44" y="0"/>
                  <a:pt x="45" y="1"/>
                </a:cubicBezTo>
                <a:cubicBezTo>
                  <a:pt x="45" y="2"/>
                  <a:pt x="45" y="2"/>
                  <a:pt x="45" y="3"/>
                </a:cubicBezTo>
                <a:cubicBezTo>
                  <a:pt x="45" y="133"/>
                  <a:pt x="45" y="133"/>
                  <a:pt x="45" y="133"/>
                </a:cubicBezTo>
                <a:cubicBezTo>
                  <a:pt x="64" y="133"/>
                  <a:pt x="64" y="133"/>
                  <a:pt x="64" y="133"/>
                </a:cubicBezTo>
                <a:cubicBezTo>
                  <a:pt x="64" y="133"/>
                  <a:pt x="65" y="134"/>
                  <a:pt x="66" y="134"/>
                </a:cubicBezTo>
                <a:cubicBezTo>
                  <a:pt x="66" y="135"/>
                  <a:pt x="67" y="135"/>
                  <a:pt x="67" y="136"/>
                </a:cubicBezTo>
                <a:close/>
                <a:moveTo>
                  <a:pt x="112" y="3"/>
                </a:moveTo>
                <a:cubicBezTo>
                  <a:pt x="112" y="21"/>
                  <a:pt x="112" y="21"/>
                  <a:pt x="112" y="21"/>
                </a:cubicBezTo>
                <a:cubicBezTo>
                  <a:pt x="112" y="22"/>
                  <a:pt x="112" y="23"/>
                  <a:pt x="111" y="24"/>
                </a:cubicBezTo>
                <a:cubicBezTo>
                  <a:pt x="111" y="24"/>
                  <a:pt x="110" y="24"/>
                  <a:pt x="109" y="24"/>
                </a:cubicBezTo>
                <a:cubicBezTo>
                  <a:pt x="85" y="24"/>
                  <a:pt x="85" y="24"/>
                  <a:pt x="85" y="24"/>
                </a:cubicBezTo>
                <a:cubicBezTo>
                  <a:pt x="84" y="24"/>
                  <a:pt x="83" y="24"/>
                  <a:pt x="83" y="24"/>
                </a:cubicBezTo>
                <a:cubicBezTo>
                  <a:pt x="82" y="23"/>
                  <a:pt x="82" y="22"/>
                  <a:pt x="82" y="21"/>
                </a:cubicBezTo>
                <a:cubicBezTo>
                  <a:pt x="82" y="3"/>
                  <a:pt x="82" y="3"/>
                  <a:pt x="82" y="3"/>
                </a:cubicBezTo>
                <a:cubicBezTo>
                  <a:pt x="82" y="2"/>
                  <a:pt x="82" y="2"/>
                  <a:pt x="83" y="1"/>
                </a:cubicBezTo>
                <a:cubicBezTo>
                  <a:pt x="83" y="0"/>
                  <a:pt x="84" y="0"/>
                  <a:pt x="85" y="0"/>
                </a:cubicBezTo>
                <a:cubicBezTo>
                  <a:pt x="109" y="0"/>
                  <a:pt x="109" y="0"/>
                  <a:pt x="109" y="0"/>
                </a:cubicBezTo>
                <a:cubicBezTo>
                  <a:pt x="110" y="0"/>
                  <a:pt x="111" y="0"/>
                  <a:pt x="111" y="1"/>
                </a:cubicBezTo>
                <a:cubicBezTo>
                  <a:pt x="112" y="2"/>
                  <a:pt x="112" y="2"/>
                  <a:pt x="112" y="3"/>
                </a:cubicBezTo>
                <a:close/>
                <a:moveTo>
                  <a:pt x="130" y="52"/>
                </a:moveTo>
                <a:cubicBezTo>
                  <a:pt x="130" y="70"/>
                  <a:pt x="130" y="70"/>
                  <a:pt x="130" y="70"/>
                </a:cubicBezTo>
                <a:cubicBezTo>
                  <a:pt x="130" y="71"/>
                  <a:pt x="130" y="71"/>
                  <a:pt x="129" y="72"/>
                </a:cubicBezTo>
                <a:cubicBezTo>
                  <a:pt x="129" y="73"/>
                  <a:pt x="128" y="73"/>
                  <a:pt x="127" y="73"/>
                </a:cubicBezTo>
                <a:cubicBezTo>
                  <a:pt x="85" y="73"/>
                  <a:pt x="85" y="73"/>
                  <a:pt x="85" y="73"/>
                </a:cubicBezTo>
                <a:cubicBezTo>
                  <a:pt x="84" y="73"/>
                  <a:pt x="83" y="73"/>
                  <a:pt x="83" y="72"/>
                </a:cubicBezTo>
                <a:cubicBezTo>
                  <a:pt x="82" y="71"/>
                  <a:pt x="82" y="71"/>
                  <a:pt x="82" y="70"/>
                </a:cubicBezTo>
                <a:cubicBezTo>
                  <a:pt x="82" y="52"/>
                  <a:pt x="82" y="52"/>
                  <a:pt x="82" y="52"/>
                </a:cubicBezTo>
                <a:cubicBezTo>
                  <a:pt x="82" y="51"/>
                  <a:pt x="82" y="50"/>
                  <a:pt x="83" y="49"/>
                </a:cubicBezTo>
                <a:cubicBezTo>
                  <a:pt x="83" y="49"/>
                  <a:pt x="84" y="49"/>
                  <a:pt x="85" y="49"/>
                </a:cubicBezTo>
                <a:cubicBezTo>
                  <a:pt x="127" y="49"/>
                  <a:pt x="127" y="49"/>
                  <a:pt x="127" y="49"/>
                </a:cubicBezTo>
                <a:cubicBezTo>
                  <a:pt x="128" y="49"/>
                  <a:pt x="129" y="49"/>
                  <a:pt x="129" y="49"/>
                </a:cubicBezTo>
                <a:cubicBezTo>
                  <a:pt x="130" y="50"/>
                  <a:pt x="130" y="51"/>
                  <a:pt x="130" y="52"/>
                </a:cubicBezTo>
                <a:close/>
                <a:moveTo>
                  <a:pt x="148" y="100"/>
                </a:moveTo>
                <a:cubicBezTo>
                  <a:pt x="148" y="118"/>
                  <a:pt x="148" y="118"/>
                  <a:pt x="148" y="118"/>
                </a:cubicBezTo>
                <a:cubicBezTo>
                  <a:pt x="148" y="119"/>
                  <a:pt x="148" y="120"/>
                  <a:pt x="147" y="120"/>
                </a:cubicBezTo>
                <a:cubicBezTo>
                  <a:pt x="147" y="121"/>
                  <a:pt x="146" y="121"/>
                  <a:pt x="145" y="121"/>
                </a:cubicBezTo>
                <a:cubicBezTo>
                  <a:pt x="85" y="121"/>
                  <a:pt x="85" y="121"/>
                  <a:pt x="85" y="121"/>
                </a:cubicBezTo>
                <a:cubicBezTo>
                  <a:pt x="84" y="121"/>
                  <a:pt x="83" y="121"/>
                  <a:pt x="83" y="120"/>
                </a:cubicBezTo>
                <a:cubicBezTo>
                  <a:pt x="82" y="120"/>
                  <a:pt x="82" y="119"/>
                  <a:pt x="82" y="118"/>
                </a:cubicBezTo>
                <a:cubicBezTo>
                  <a:pt x="82" y="100"/>
                  <a:pt x="82" y="100"/>
                  <a:pt x="82" y="100"/>
                </a:cubicBezTo>
                <a:cubicBezTo>
                  <a:pt x="82" y="99"/>
                  <a:pt x="82" y="98"/>
                  <a:pt x="83" y="98"/>
                </a:cubicBezTo>
                <a:cubicBezTo>
                  <a:pt x="83" y="97"/>
                  <a:pt x="84" y="97"/>
                  <a:pt x="85" y="97"/>
                </a:cubicBezTo>
                <a:cubicBezTo>
                  <a:pt x="145" y="97"/>
                  <a:pt x="145" y="97"/>
                  <a:pt x="145" y="97"/>
                </a:cubicBezTo>
                <a:cubicBezTo>
                  <a:pt x="146" y="97"/>
                  <a:pt x="147" y="97"/>
                  <a:pt x="147" y="98"/>
                </a:cubicBezTo>
                <a:cubicBezTo>
                  <a:pt x="148" y="98"/>
                  <a:pt x="148" y="99"/>
                  <a:pt x="148" y="100"/>
                </a:cubicBezTo>
                <a:close/>
                <a:moveTo>
                  <a:pt x="166" y="148"/>
                </a:moveTo>
                <a:cubicBezTo>
                  <a:pt x="166" y="167"/>
                  <a:pt x="166" y="167"/>
                  <a:pt x="166" y="167"/>
                </a:cubicBezTo>
                <a:cubicBezTo>
                  <a:pt x="166" y="167"/>
                  <a:pt x="166" y="168"/>
                  <a:pt x="166" y="169"/>
                </a:cubicBezTo>
                <a:cubicBezTo>
                  <a:pt x="165" y="169"/>
                  <a:pt x="164" y="170"/>
                  <a:pt x="163" y="170"/>
                </a:cubicBezTo>
                <a:cubicBezTo>
                  <a:pt x="85" y="170"/>
                  <a:pt x="85" y="170"/>
                  <a:pt x="85" y="170"/>
                </a:cubicBezTo>
                <a:cubicBezTo>
                  <a:pt x="84" y="170"/>
                  <a:pt x="83" y="169"/>
                  <a:pt x="83" y="169"/>
                </a:cubicBezTo>
                <a:cubicBezTo>
                  <a:pt x="82" y="168"/>
                  <a:pt x="82" y="167"/>
                  <a:pt x="82" y="167"/>
                </a:cubicBezTo>
                <a:cubicBezTo>
                  <a:pt x="82" y="148"/>
                  <a:pt x="82" y="148"/>
                  <a:pt x="82" y="148"/>
                </a:cubicBezTo>
                <a:cubicBezTo>
                  <a:pt x="82" y="148"/>
                  <a:pt x="82" y="147"/>
                  <a:pt x="83" y="146"/>
                </a:cubicBezTo>
                <a:cubicBezTo>
                  <a:pt x="83" y="146"/>
                  <a:pt x="84" y="145"/>
                  <a:pt x="85" y="145"/>
                </a:cubicBezTo>
                <a:cubicBezTo>
                  <a:pt x="163" y="145"/>
                  <a:pt x="163" y="145"/>
                  <a:pt x="163" y="145"/>
                </a:cubicBezTo>
                <a:cubicBezTo>
                  <a:pt x="164" y="145"/>
                  <a:pt x="165" y="146"/>
                  <a:pt x="166" y="146"/>
                </a:cubicBezTo>
                <a:cubicBezTo>
                  <a:pt x="166" y="147"/>
                  <a:pt x="166" y="148"/>
                  <a:pt x="166" y="14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24" name="Freeform 322"/>
          <p:cNvSpPr>
            <a:spLocks noEditPoints="1"/>
          </p:cNvSpPr>
          <p:nvPr/>
        </p:nvSpPr>
        <p:spPr bwMode="auto">
          <a:xfrm>
            <a:off x="1164047" y="5531468"/>
            <a:ext cx="252955" cy="257499"/>
          </a:xfrm>
          <a:custGeom>
            <a:avLst/>
            <a:gdLst>
              <a:gd name="T0" fmla="*/ 66 w 167"/>
              <a:gd name="T1" fmla="*/ 139 h 170"/>
              <a:gd name="T2" fmla="*/ 34 w 167"/>
              <a:gd name="T3" fmla="*/ 170 h 170"/>
              <a:gd name="T4" fmla="*/ 2 w 167"/>
              <a:gd name="T5" fmla="*/ 139 h 170"/>
              <a:gd name="T6" fmla="*/ 4 w 167"/>
              <a:gd name="T7" fmla="*/ 133 h 170"/>
              <a:gd name="T8" fmla="*/ 22 w 167"/>
              <a:gd name="T9" fmla="*/ 3 h 170"/>
              <a:gd name="T10" fmla="*/ 25 w 167"/>
              <a:gd name="T11" fmla="*/ 0 h 170"/>
              <a:gd name="T12" fmla="*/ 45 w 167"/>
              <a:gd name="T13" fmla="*/ 1 h 170"/>
              <a:gd name="T14" fmla="*/ 46 w 167"/>
              <a:gd name="T15" fmla="*/ 133 h 170"/>
              <a:gd name="T16" fmla="*/ 66 w 167"/>
              <a:gd name="T17" fmla="*/ 134 h 170"/>
              <a:gd name="T18" fmla="*/ 167 w 167"/>
              <a:gd name="T19" fmla="*/ 3 h 170"/>
              <a:gd name="T20" fmla="*/ 166 w 167"/>
              <a:gd name="T21" fmla="*/ 24 h 170"/>
              <a:gd name="T22" fmla="*/ 85 w 167"/>
              <a:gd name="T23" fmla="*/ 24 h 170"/>
              <a:gd name="T24" fmla="*/ 82 w 167"/>
              <a:gd name="T25" fmla="*/ 21 h 170"/>
              <a:gd name="T26" fmla="*/ 83 w 167"/>
              <a:gd name="T27" fmla="*/ 1 h 170"/>
              <a:gd name="T28" fmla="*/ 164 w 167"/>
              <a:gd name="T29" fmla="*/ 0 h 170"/>
              <a:gd name="T30" fmla="*/ 167 w 167"/>
              <a:gd name="T31" fmla="*/ 3 h 170"/>
              <a:gd name="T32" fmla="*/ 149 w 167"/>
              <a:gd name="T33" fmla="*/ 70 h 170"/>
              <a:gd name="T34" fmla="*/ 146 w 167"/>
              <a:gd name="T35" fmla="*/ 73 h 170"/>
              <a:gd name="T36" fmla="*/ 83 w 167"/>
              <a:gd name="T37" fmla="*/ 72 h 170"/>
              <a:gd name="T38" fmla="*/ 82 w 167"/>
              <a:gd name="T39" fmla="*/ 52 h 170"/>
              <a:gd name="T40" fmla="*/ 85 w 167"/>
              <a:gd name="T41" fmla="*/ 49 h 170"/>
              <a:gd name="T42" fmla="*/ 148 w 167"/>
              <a:gd name="T43" fmla="*/ 49 h 170"/>
              <a:gd name="T44" fmla="*/ 131 w 167"/>
              <a:gd name="T45" fmla="*/ 100 h 170"/>
              <a:gd name="T46" fmla="*/ 130 w 167"/>
              <a:gd name="T47" fmla="*/ 120 h 170"/>
              <a:gd name="T48" fmla="*/ 85 w 167"/>
              <a:gd name="T49" fmla="*/ 121 h 170"/>
              <a:gd name="T50" fmla="*/ 82 w 167"/>
              <a:gd name="T51" fmla="*/ 118 h 170"/>
              <a:gd name="T52" fmla="*/ 83 w 167"/>
              <a:gd name="T53" fmla="*/ 98 h 170"/>
              <a:gd name="T54" fmla="*/ 128 w 167"/>
              <a:gd name="T55" fmla="*/ 97 h 170"/>
              <a:gd name="T56" fmla="*/ 131 w 167"/>
              <a:gd name="T57" fmla="*/ 100 h 170"/>
              <a:gd name="T58" fmla="*/ 113 w 167"/>
              <a:gd name="T59" fmla="*/ 167 h 170"/>
              <a:gd name="T60" fmla="*/ 110 w 167"/>
              <a:gd name="T61" fmla="*/ 170 h 170"/>
              <a:gd name="T62" fmla="*/ 83 w 167"/>
              <a:gd name="T63" fmla="*/ 169 h 170"/>
              <a:gd name="T64" fmla="*/ 82 w 167"/>
              <a:gd name="T65" fmla="*/ 148 h 170"/>
              <a:gd name="T66" fmla="*/ 85 w 167"/>
              <a:gd name="T67" fmla="*/ 145 h 170"/>
              <a:gd name="T68" fmla="*/ 112 w 167"/>
              <a:gd name="T69" fmla="*/ 14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7" h="170">
                <a:moveTo>
                  <a:pt x="67" y="136"/>
                </a:moveTo>
                <a:cubicBezTo>
                  <a:pt x="67" y="137"/>
                  <a:pt x="67" y="138"/>
                  <a:pt x="66" y="139"/>
                </a:cubicBezTo>
                <a:cubicBezTo>
                  <a:pt x="36" y="169"/>
                  <a:pt x="36" y="169"/>
                  <a:pt x="36" y="169"/>
                </a:cubicBezTo>
                <a:cubicBezTo>
                  <a:pt x="36" y="169"/>
                  <a:pt x="35" y="170"/>
                  <a:pt x="34" y="170"/>
                </a:cubicBezTo>
                <a:cubicBezTo>
                  <a:pt x="33" y="170"/>
                  <a:pt x="33" y="169"/>
                  <a:pt x="32" y="169"/>
                </a:cubicBezTo>
                <a:cubicBezTo>
                  <a:pt x="2" y="139"/>
                  <a:pt x="2" y="139"/>
                  <a:pt x="2" y="139"/>
                </a:cubicBezTo>
                <a:cubicBezTo>
                  <a:pt x="1" y="138"/>
                  <a:pt x="0" y="136"/>
                  <a:pt x="1" y="135"/>
                </a:cubicBezTo>
                <a:cubicBezTo>
                  <a:pt x="1" y="134"/>
                  <a:pt x="2" y="133"/>
                  <a:pt x="4" y="133"/>
                </a:cubicBezTo>
                <a:cubicBezTo>
                  <a:pt x="22" y="133"/>
                  <a:pt x="22" y="133"/>
                  <a:pt x="22" y="133"/>
                </a:cubicBezTo>
                <a:cubicBezTo>
                  <a:pt x="22" y="3"/>
                  <a:pt x="22" y="3"/>
                  <a:pt x="22" y="3"/>
                </a:cubicBezTo>
                <a:cubicBezTo>
                  <a:pt x="22" y="2"/>
                  <a:pt x="22" y="2"/>
                  <a:pt x="23" y="1"/>
                </a:cubicBezTo>
                <a:cubicBezTo>
                  <a:pt x="23" y="0"/>
                  <a:pt x="24" y="0"/>
                  <a:pt x="25" y="0"/>
                </a:cubicBezTo>
                <a:cubicBezTo>
                  <a:pt x="43" y="0"/>
                  <a:pt x="43" y="0"/>
                  <a:pt x="43" y="0"/>
                </a:cubicBezTo>
                <a:cubicBezTo>
                  <a:pt x="44" y="0"/>
                  <a:pt x="45" y="0"/>
                  <a:pt x="45" y="1"/>
                </a:cubicBezTo>
                <a:cubicBezTo>
                  <a:pt x="46" y="2"/>
                  <a:pt x="46" y="2"/>
                  <a:pt x="46" y="3"/>
                </a:cubicBezTo>
                <a:cubicBezTo>
                  <a:pt x="46" y="133"/>
                  <a:pt x="46" y="133"/>
                  <a:pt x="46" y="133"/>
                </a:cubicBezTo>
                <a:cubicBezTo>
                  <a:pt x="64" y="133"/>
                  <a:pt x="64" y="133"/>
                  <a:pt x="64" y="133"/>
                </a:cubicBezTo>
                <a:cubicBezTo>
                  <a:pt x="65" y="133"/>
                  <a:pt x="66" y="134"/>
                  <a:pt x="66" y="134"/>
                </a:cubicBezTo>
                <a:cubicBezTo>
                  <a:pt x="67" y="135"/>
                  <a:pt x="67" y="135"/>
                  <a:pt x="67" y="136"/>
                </a:cubicBezTo>
                <a:close/>
                <a:moveTo>
                  <a:pt x="167" y="3"/>
                </a:moveTo>
                <a:cubicBezTo>
                  <a:pt x="167" y="21"/>
                  <a:pt x="167" y="21"/>
                  <a:pt x="167" y="21"/>
                </a:cubicBezTo>
                <a:cubicBezTo>
                  <a:pt x="167" y="22"/>
                  <a:pt x="167" y="23"/>
                  <a:pt x="166" y="24"/>
                </a:cubicBezTo>
                <a:cubicBezTo>
                  <a:pt x="166" y="24"/>
                  <a:pt x="165" y="24"/>
                  <a:pt x="164" y="24"/>
                </a:cubicBezTo>
                <a:cubicBezTo>
                  <a:pt x="85" y="24"/>
                  <a:pt x="85" y="24"/>
                  <a:pt x="85" y="24"/>
                </a:cubicBezTo>
                <a:cubicBezTo>
                  <a:pt x="85" y="24"/>
                  <a:pt x="84" y="24"/>
                  <a:pt x="83" y="24"/>
                </a:cubicBezTo>
                <a:cubicBezTo>
                  <a:pt x="83" y="23"/>
                  <a:pt x="82" y="22"/>
                  <a:pt x="82" y="21"/>
                </a:cubicBezTo>
                <a:cubicBezTo>
                  <a:pt x="82" y="3"/>
                  <a:pt x="82" y="3"/>
                  <a:pt x="82" y="3"/>
                </a:cubicBezTo>
                <a:cubicBezTo>
                  <a:pt x="82" y="2"/>
                  <a:pt x="83" y="2"/>
                  <a:pt x="83" y="1"/>
                </a:cubicBezTo>
                <a:cubicBezTo>
                  <a:pt x="84" y="0"/>
                  <a:pt x="85" y="0"/>
                  <a:pt x="85" y="0"/>
                </a:cubicBezTo>
                <a:cubicBezTo>
                  <a:pt x="164" y="0"/>
                  <a:pt x="164" y="0"/>
                  <a:pt x="164" y="0"/>
                </a:cubicBezTo>
                <a:cubicBezTo>
                  <a:pt x="165" y="0"/>
                  <a:pt x="166" y="0"/>
                  <a:pt x="166" y="1"/>
                </a:cubicBezTo>
                <a:cubicBezTo>
                  <a:pt x="167" y="2"/>
                  <a:pt x="167" y="2"/>
                  <a:pt x="167" y="3"/>
                </a:cubicBezTo>
                <a:close/>
                <a:moveTo>
                  <a:pt x="149" y="52"/>
                </a:moveTo>
                <a:cubicBezTo>
                  <a:pt x="149" y="70"/>
                  <a:pt x="149" y="70"/>
                  <a:pt x="149" y="70"/>
                </a:cubicBezTo>
                <a:cubicBezTo>
                  <a:pt x="149" y="71"/>
                  <a:pt x="149" y="71"/>
                  <a:pt x="148" y="72"/>
                </a:cubicBezTo>
                <a:cubicBezTo>
                  <a:pt x="148" y="73"/>
                  <a:pt x="147" y="73"/>
                  <a:pt x="146" y="73"/>
                </a:cubicBezTo>
                <a:cubicBezTo>
                  <a:pt x="85" y="73"/>
                  <a:pt x="85" y="73"/>
                  <a:pt x="85" y="73"/>
                </a:cubicBezTo>
                <a:cubicBezTo>
                  <a:pt x="85" y="73"/>
                  <a:pt x="84" y="73"/>
                  <a:pt x="83" y="72"/>
                </a:cubicBezTo>
                <a:cubicBezTo>
                  <a:pt x="83" y="71"/>
                  <a:pt x="82" y="71"/>
                  <a:pt x="82" y="70"/>
                </a:cubicBezTo>
                <a:cubicBezTo>
                  <a:pt x="82" y="52"/>
                  <a:pt x="82" y="52"/>
                  <a:pt x="82" y="52"/>
                </a:cubicBezTo>
                <a:cubicBezTo>
                  <a:pt x="82" y="51"/>
                  <a:pt x="83" y="50"/>
                  <a:pt x="83" y="49"/>
                </a:cubicBezTo>
                <a:cubicBezTo>
                  <a:pt x="84" y="49"/>
                  <a:pt x="85" y="49"/>
                  <a:pt x="85" y="49"/>
                </a:cubicBezTo>
                <a:cubicBezTo>
                  <a:pt x="146" y="49"/>
                  <a:pt x="146" y="49"/>
                  <a:pt x="146" y="49"/>
                </a:cubicBezTo>
                <a:cubicBezTo>
                  <a:pt x="147" y="49"/>
                  <a:pt x="148" y="49"/>
                  <a:pt x="148" y="49"/>
                </a:cubicBezTo>
                <a:cubicBezTo>
                  <a:pt x="149" y="50"/>
                  <a:pt x="149" y="51"/>
                  <a:pt x="149" y="52"/>
                </a:cubicBezTo>
                <a:close/>
                <a:moveTo>
                  <a:pt x="131" y="100"/>
                </a:moveTo>
                <a:cubicBezTo>
                  <a:pt x="131" y="118"/>
                  <a:pt x="131" y="118"/>
                  <a:pt x="131" y="118"/>
                </a:cubicBezTo>
                <a:cubicBezTo>
                  <a:pt x="131" y="119"/>
                  <a:pt x="131" y="120"/>
                  <a:pt x="130" y="120"/>
                </a:cubicBezTo>
                <a:cubicBezTo>
                  <a:pt x="129" y="121"/>
                  <a:pt x="129" y="121"/>
                  <a:pt x="128" y="121"/>
                </a:cubicBezTo>
                <a:cubicBezTo>
                  <a:pt x="85" y="121"/>
                  <a:pt x="85" y="121"/>
                  <a:pt x="85" y="121"/>
                </a:cubicBezTo>
                <a:cubicBezTo>
                  <a:pt x="85" y="121"/>
                  <a:pt x="84" y="121"/>
                  <a:pt x="83" y="120"/>
                </a:cubicBezTo>
                <a:cubicBezTo>
                  <a:pt x="83" y="120"/>
                  <a:pt x="82" y="119"/>
                  <a:pt x="82" y="118"/>
                </a:cubicBezTo>
                <a:cubicBezTo>
                  <a:pt x="82" y="100"/>
                  <a:pt x="82" y="100"/>
                  <a:pt x="82" y="100"/>
                </a:cubicBezTo>
                <a:cubicBezTo>
                  <a:pt x="82" y="99"/>
                  <a:pt x="83" y="98"/>
                  <a:pt x="83" y="98"/>
                </a:cubicBezTo>
                <a:cubicBezTo>
                  <a:pt x="84" y="97"/>
                  <a:pt x="85" y="97"/>
                  <a:pt x="85" y="97"/>
                </a:cubicBezTo>
                <a:cubicBezTo>
                  <a:pt x="128" y="97"/>
                  <a:pt x="128" y="97"/>
                  <a:pt x="128" y="97"/>
                </a:cubicBezTo>
                <a:cubicBezTo>
                  <a:pt x="129" y="97"/>
                  <a:pt x="129" y="97"/>
                  <a:pt x="130" y="98"/>
                </a:cubicBezTo>
                <a:cubicBezTo>
                  <a:pt x="131" y="98"/>
                  <a:pt x="131" y="99"/>
                  <a:pt x="131" y="100"/>
                </a:cubicBezTo>
                <a:close/>
                <a:moveTo>
                  <a:pt x="113" y="148"/>
                </a:moveTo>
                <a:cubicBezTo>
                  <a:pt x="113" y="167"/>
                  <a:pt x="113" y="167"/>
                  <a:pt x="113" y="167"/>
                </a:cubicBezTo>
                <a:cubicBezTo>
                  <a:pt x="113" y="167"/>
                  <a:pt x="112" y="168"/>
                  <a:pt x="112" y="169"/>
                </a:cubicBezTo>
                <a:cubicBezTo>
                  <a:pt x="111" y="169"/>
                  <a:pt x="111" y="170"/>
                  <a:pt x="110" y="170"/>
                </a:cubicBezTo>
                <a:cubicBezTo>
                  <a:pt x="85" y="170"/>
                  <a:pt x="85" y="170"/>
                  <a:pt x="85" y="170"/>
                </a:cubicBezTo>
                <a:cubicBezTo>
                  <a:pt x="85" y="170"/>
                  <a:pt x="84" y="169"/>
                  <a:pt x="83" y="169"/>
                </a:cubicBezTo>
                <a:cubicBezTo>
                  <a:pt x="83" y="168"/>
                  <a:pt x="82" y="167"/>
                  <a:pt x="82" y="167"/>
                </a:cubicBezTo>
                <a:cubicBezTo>
                  <a:pt x="82" y="148"/>
                  <a:pt x="82" y="148"/>
                  <a:pt x="82" y="148"/>
                </a:cubicBezTo>
                <a:cubicBezTo>
                  <a:pt x="82" y="148"/>
                  <a:pt x="83" y="147"/>
                  <a:pt x="83" y="146"/>
                </a:cubicBezTo>
                <a:cubicBezTo>
                  <a:pt x="84" y="146"/>
                  <a:pt x="85" y="145"/>
                  <a:pt x="85" y="145"/>
                </a:cubicBezTo>
                <a:cubicBezTo>
                  <a:pt x="110" y="145"/>
                  <a:pt x="110" y="145"/>
                  <a:pt x="110" y="145"/>
                </a:cubicBezTo>
                <a:cubicBezTo>
                  <a:pt x="111" y="145"/>
                  <a:pt x="111" y="146"/>
                  <a:pt x="112" y="146"/>
                </a:cubicBezTo>
                <a:cubicBezTo>
                  <a:pt x="112" y="147"/>
                  <a:pt x="113" y="148"/>
                  <a:pt x="113" y="14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25" name="Freeform 323"/>
          <p:cNvSpPr>
            <a:spLocks noEditPoints="1"/>
          </p:cNvSpPr>
          <p:nvPr/>
        </p:nvSpPr>
        <p:spPr bwMode="auto">
          <a:xfrm>
            <a:off x="1487646" y="5531468"/>
            <a:ext cx="209655" cy="257499"/>
          </a:xfrm>
          <a:custGeom>
            <a:avLst/>
            <a:gdLst>
              <a:gd name="T0" fmla="*/ 66 w 138"/>
              <a:gd name="T1" fmla="*/ 139 h 170"/>
              <a:gd name="T2" fmla="*/ 34 w 138"/>
              <a:gd name="T3" fmla="*/ 170 h 170"/>
              <a:gd name="T4" fmla="*/ 1 w 138"/>
              <a:gd name="T5" fmla="*/ 139 h 170"/>
              <a:gd name="T6" fmla="*/ 3 w 138"/>
              <a:gd name="T7" fmla="*/ 133 h 170"/>
              <a:gd name="T8" fmla="*/ 22 w 138"/>
              <a:gd name="T9" fmla="*/ 3 h 170"/>
              <a:gd name="T10" fmla="*/ 25 w 138"/>
              <a:gd name="T11" fmla="*/ 0 h 170"/>
              <a:gd name="T12" fmla="*/ 45 w 138"/>
              <a:gd name="T13" fmla="*/ 1 h 170"/>
              <a:gd name="T14" fmla="*/ 46 w 138"/>
              <a:gd name="T15" fmla="*/ 133 h 170"/>
              <a:gd name="T16" fmla="*/ 66 w 138"/>
              <a:gd name="T17" fmla="*/ 134 h 170"/>
              <a:gd name="T18" fmla="*/ 138 w 138"/>
              <a:gd name="T19" fmla="*/ 130 h 170"/>
              <a:gd name="T20" fmla="*/ 133 w 138"/>
              <a:gd name="T21" fmla="*/ 152 h 170"/>
              <a:gd name="T22" fmla="*/ 117 w 138"/>
              <a:gd name="T23" fmla="*/ 167 h 170"/>
              <a:gd name="T24" fmla="*/ 95 w 138"/>
              <a:gd name="T25" fmla="*/ 168 h 170"/>
              <a:gd name="T26" fmla="*/ 95 w 138"/>
              <a:gd name="T27" fmla="*/ 156 h 170"/>
              <a:gd name="T28" fmla="*/ 105 w 138"/>
              <a:gd name="T29" fmla="*/ 158 h 170"/>
              <a:gd name="T30" fmla="*/ 124 w 138"/>
              <a:gd name="T31" fmla="*/ 139 h 170"/>
              <a:gd name="T32" fmla="*/ 118 w 138"/>
              <a:gd name="T33" fmla="*/ 143 h 170"/>
              <a:gd name="T34" fmla="*/ 93 w 138"/>
              <a:gd name="T35" fmla="*/ 137 h 170"/>
              <a:gd name="T36" fmla="*/ 94 w 138"/>
              <a:gd name="T37" fmla="*/ 104 h 170"/>
              <a:gd name="T38" fmla="*/ 130 w 138"/>
              <a:gd name="T39" fmla="*/ 106 h 170"/>
              <a:gd name="T40" fmla="*/ 135 w 138"/>
              <a:gd name="T41" fmla="*/ 62 h 170"/>
              <a:gd name="T42" fmla="*/ 91 w 138"/>
              <a:gd name="T43" fmla="*/ 73 h 170"/>
              <a:gd name="T44" fmla="*/ 107 w 138"/>
              <a:gd name="T45" fmla="*/ 62 h 170"/>
              <a:gd name="T46" fmla="*/ 107 w 138"/>
              <a:gd name="T47" fmla="*/ 19 h 170"/>
              <a:gd name="T48" fmla="*/ 107 w 138"/>
              <a:gd name="T49" fmla="*/ 16 h 170"/>
              <a:gd name="T50" fmla="*/ 106 w 138"/>
              <a:gd name="T51" fmla="*/ 17 h 170"/>
              <a:gd name="T52" fmla="*/ 97 w 138"/>
              <a:gd name="T53" fmla="*/ 26 h 170"/>
              <a:gd name="T54" fmla="*/ 108 w 138"/>
              <a:gd name="T55" fmla="*/ 0 h 170"/>
              <a:gd name="T56" fmla="*/ 119 w 138"/>
              <a:gd name="T57" fmla="*/ 62 h 170"/>
              <a:gd name="T58" fmla="*/ 125 w 138"/>
              <a:gd name="T59" fmla="*/ 124 h 170"/>
              <a:gd name="T60" fmla="*/ 111 w 138"/>
              <a:gd name="T61" fmla="*/ 108 h 170"/>
              <a:gd name="T62" fmla="*/ 100 w 138"/>
              <a:gd name="T63" fmla="*/ 121 h 170"/>
              <a:gd name="T64" fmla="*/ 113 w 138"/>
              <a:gd name="T65" fmla="*/ 133 h 170"/>
              <a:gd name="T66" fmla="*/ 125 w 138"/>
              <a:gd name="T67" fmla="*/ 12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170">
                <a:moveTo>
                  <a:pt x="67" y="136"/>
                </a:moveTo>
                <a:cubicBezTo>
                  <a:pt x="67" y="137"/>
                  <a:pt x="67" y="138"/>
                  <a:pt x="66" y="139"/>
                </a:cubicBezTo>
                <a:cubicBezTo>
                  <a:pt x="36" y="169"/>
                  <a:pt x="36" y="169"/>
                  <a:pt x="36" y="169"/>
                </a:cubicBezTo>
                <a:cubicBezTo>
                  <a:pt x="35" y="169"/>
                  <a:pt x="35" y="170"/>
                  <a:pt x="34" y="170"/>
                </a:cubicBezTo>
                <a:cubicBezTo>
                  <a:pt x="33" y="170"/>
                  <a:pt x="32" y="169"/>
                  <a:pt x="32" y="169"/>
                </a:cubicBezTo>
                <a:cubicBezTo>
                  <a:pt x="1" y="139"/>
                  <a:pt x="1" y="139"/>
                  <a:pt x="1" y="139"/>
                </a:cubicBezTo>
                <a:cubicBezTo>
                  <a:pt x="0" y="138"/>
                  <a:pt x="0" y="136"/>
                  <a:pt x="1" y="135"/>
                </a:cubicBezTo>
                <a:cubicBezTo>
                  <a:pt x="1" y="134"/>
                  <a:pt x="2" y="133"/>
                  <a:pt x="3" y="133"/>
                </a:cubicBezTo>
                <a:cubicBezTo>
                  <a:pt x="22" y="133"/>
                  <a:pt x="22" y="133"/>
                  <a:pt x="22" y="133"/>
                </a:cubicBezTo>
                <a:cubicBezTo>
                  <a:pt x="22" y="3"/>
                  <a:pt x="22" y="3"/>
                  <a:pt x="22" y="3"/>
                </a:cubicBezTo>
                <a:cubicBezTo>
                  <a:pt x="22" y="2"/>
                  <a:pt x="22" y="2"/>
                  <a:pt x="22" y="1"/>
                </a:cubicBezTo>
                <a:cubicBezTo>
                  <a:pt x="23" y="0"/>
                  <a:pt x="24" y="0"/>
                  <a:pt x="25" y="0"/>
                </a:cubicBezTo>
                <a:cubicBezTo>
                  <a:pt x="43" y="0"/>
                  <a:pt x="43" y="0"/>
                  <a:pt x="43" y="0"/>
                </a:cubicBezTo>
                <a:cubicBezTo>
                  <a:pt x="44" y="0"/>
                  <a:pt x="44" y="0"/>
                  <a:pt x="45" y="1"/>
                </a:cubicBezTo>
                <a:cubicBezTo>
                  <a:pt x="46" y="2"/>
                  <a:pt x="46" y="2"/>
                  <a:pt x="46" y="3"/>
                </a:cubicBezTo>
                <a:cubicBezTo>
                  <a:pt x="46" y="133"/>
                  <a:pt x="46" y="133"/>
                  <a:pt x="46" y="133"/>
                </a:cubicBezTo>
                <a:cubicBezTo>
                  <a:pt x="64" y="133"/>
                  <a:pt x="64" y="133"/>
                  <a:pt x="64" y="133"/>
                </a:cubicBezTo>
                <a:cubicBezTo>
                  <a:pt x="65" y="133"/>
                  <a:pt x="66" y="134"/>
                  <a:pt x="66" y="134"/>
                </a:cubicBezTo>
                <a:cubicBezTo>
                  <a:pt x="67" y="135"/>
                  <a:pt x="67" y="135"/>
                  <a:pt x="67" y="136"/>
                </a:cubicBezTo>
                <a:close/>
                <a:moveTo>
                  <a:pt x="138" y="130"/>
                </a:moveTo>
                <a:cubicBezTo>
                  <a:pt x="138" y="134"/>
                  <a:pt x="138" y="138"/>
                  <a:pt x="137" y="141"/>
                </a:cubicBezTo>
                <a:cubicBezTo>
                  <a:pt x="136" y="145"/>
                  <a:pt x="135" y="149"/>
                  <a:pt x="133" y="152"/>
                </a:cubicBezTo>
                <a:cubicBezTo>
                  <a:pt x="131" y="156"/>
                  <a:pt x="129" y="159"/>
                  <a:pt x="126" y="161"/>
                </a:cubicBezTo>
                <a:cubicBezTo>
                  <a:pt x="124" y="164"/>
                  <a:pt x="121" y="166"/>
                  <a:pt x="117" y="167"/>
                </a:cubicBezTo>
                <a:cubicBezTo>
                  <a:pt x="113" y="169"/>
                  <a:pt x="109" y="170"/>
                  <a:pt x="105" y="170"/>
                </a:cubicBezTo>
                <a:cubicBezTo>
                  <a:pt x="101" y="170"/>
                  <a:pt x="98" y="169"/>
                  <a:pt x="95" y="168"/>
                </a:cubicBezTo>
                <a:cubicBezTo>
                  <a:pt x="93" y="168"/>
                  <a:pt x="92" y="167"/>
                  <a:pt x="91" y="167"/>
                </a:cubicBezTo>
                <a:cubicBezTo>
                  <a:pt x="95" y="156"/>
                  <a:pt x="95" y="156"/>
                  <a:pt x="95" y="156"/>
                </a:cubicBezTo>
                <a:cubicBezTo>
                  <a:pt x="95" y="156"/>
                  <a:pt x="96" y="157"/>
                  <a:pt x="97" y="157"/>
                </a:cubicBezTo>
                <a:cubicBezTo>
                  <a:pt x="100" y="158"/>
                  <a:pt x="102" y="158"/>
                  <a:pt x="105" y="158"/>
                </a:cubicBezTo>
                <a:cubicBezTo>
                  <a:pt x="110" y="158"/>
                  <a:pt x="114" y="156"/>
                  <a:pt x="117" y="153"/>
                </a:cubicBezTo>
                <a:cubicBezTo>
                  <a:pt x="120" y="149"/>
                  <a:pt x="123" y="144"/>
                  <a:pt x="124" y="139"/>
                </a:cubicBezTo>
                <a:cubicBezTo>
                  <a:pt x="123" y="139"/>
                  <a:pt x="123" y="139"/>
                  <a:pt x="123" y="139"/>
                </a:cubicBezTo>
                <a:cubicBezTo>
                  <a:pt x="122" y="140"/>
                  <a:pt x="120" y="142"/>
                  <a:pt x="118" y="143"/>
                </a:cubicBezTo>
                <a:cubicBezTo>
                  <a:pt x="115" y="143"/>
                  <a:pt x="112" y="144"/>
                  <a:pt x="110" y="144"/>
                </a:cubicBezTo>
                <a:cubicBezTo>
                  <a:pt x="103" y="144"/>
                  <a:pt x="97" y="142"/>
                  <a:pt x="93" y="137"/>
                </a:cubicBezTo>
                <a:cubicBezTo>
                  <a:pt x="89" y="133"/>
                  <a:pt x="87" y="127"/>
                  <a:pt x="87" y="121"/>
                </a:cubicBezTo>
                <a:cubicBezTo>
                  <a:pt x="87" y="114"/>
                  <a:pt x="89" y="109"/>
                  <a:pt x="94" y="104"/>
                </a:cubicBezTo>
                <a:cubicBezTo>
                  <a:pt x="98" y="99"/>
                  <a:pt x="104" y="97"/>
                  <a:pt x="111" y="97"/>
                </a:cubicBezTo>
                <a:cubicBezTo>
                  <a:pt x="119" y="97"/>
                  <a:pt x="125" y="100"/>
                  <a:pt x="130" y="106"/>
                </a:cubicBezTo>
                <a:cubicBezTo>
                  <a:pt x="135" y="112"/>
                  <a:pt x="138" y="120"/>
                  <a:pt x="138" y="130"/>
                </a:cubicBezTo>
                <a:close/>
                <a:moveTo>
                  <a:pt x="135" y="62"/>
                </a:moveTo>
                <a:cubicBezTo>
                  <a:pt x="135" y="73"/>
                  <a:pt x="135" y="73"/>
                  <a:pt x="135" y="73"/>
                </a:cubicBezTo>
                <a:cubicBezTo>
                  <a:pt x="91" y="73"/>
                  <a:pt x="91" y="73"/>
                  <a:pt x="91" y="73"/>
                </a:cubicBezTo>
                <a:cubicBezTo>
                  <a:pt x="91" y="62"/>
                  <a:pt x="91" y="62"/>
                  <a:pt x="91" y="62"/>
                </a:cubicBezTo>
                <a:cubicBezTo>
                  <a:pt x="107" y="62"/>
                  <a:pt x="107" y="62"/>
                  <a:pt x="107" y="62"/>
                </a:cubicBezTo>
                <a:cubicBezTo>
                  <a:pt x="107" y="21"/>
                  <a:pt x="107" y="21"/>
                  <a:pt x="107" y="21"/>
                </a:cubicBezTo>
                <a:cubicBezTo>
                  <a:pt x="107" y="21"/>
                  <a:pt x="107" y="20"/>
                  <a:pt x="107" y="19"/>
                </a:cubicBezTo>
                <a:cubicBezTo>
                  <a:pt x="107" y="19"/>
                  <a:pt x="107" y="18"/>
                  <a:pt x="107" y="18"/>
                </a:cubicBezTo>
                <a:cubicBezTo>
                  <a:pt x="107" y="16"/>
                  <a:pt x="107" y="16"/>
                  <a:pt x="107" y="16"/>
                </a:cubicBezTo>
                <a:cubicBezTo>
                  <a:pt x="106" y="16"/>
                  <a:pt x="106" y="16"/>
                  <a:pt x="106" y="16"/>
                </a:cubicBezTo>
                <a:cubicBezTo>
                  <a:pt x="106" y="17"/>
                  <a:pt x="106" y="17"/>
                  <a:pt x="106" y="17"/>
                </a:cubicBezTo>
                <a:cubicBezTo>
                  <a:pt x="105" y="18"/>
                  <a:pt x="104" y="19"/>
                  <a:pt x="103" y="20"/>
                </a:cubicBezTo>
                <a:cubicBezTo>
                  <a:pt x="97" y="26"/>
                  <a:pt x="97" y="26"/>
                  <a:pt x="97" y="26"/>
                </a:cubicBezTo>
                <a:cubicBezTo>
                  <a:pt x="90" y="18"/>
                  <a:pt x="90" y="18"/>
                  <a:pt x="90" y="18"/>
                </a:cubicBezTo>
                <a:cubicBezTo>
                  <a:pt x="108" y="0"/>
                  <a:pt x="108" y="0"/>
                  <a:pt x="108" y="0"/>
                </a:cubicBezTo>
                <a:cubicBezTo>
                  <a:pt x="119" y="0"/>
                  <a:pt x="119" y="0"/>
                  <a:pt x="119" y="0"/>
                </a:cubicBezTo>
                <a:cubicBezTo>
                  <a:pt x="119" y="62"/>
                  <a:pt x="119" y="62"/>
                  <a:pt x="119" y="62"/>
                </a:cubicBezTo>
                <a:lnTo>
                  <a:pt x="135" y="62"/>
                </a:lnTo>
                <a:close/>
                <a:moveTo>
                  <a:pt x="125" y="124"/>
                </a:moveTo>
                <a:cubicBezTo>
                  <a:pt x="125" y="120"/>
                  <a:pt x="123" y="117"/>
                  <a:pt x="121" y="113"/>
                </a:cubicBezTo>
                <a:cubicBezTo>
                  <a:pt x="118" y="110"/>
                  <a:pt x="115" y="108"/>
                  <a:pt x="111" y="108"/>
                </a:cubicBezTo>
                <a:cubicBezTo>
                  <a:pt x="108" y="108"/>
                  <a:pt x="105" y="110"/>
                  <a:pt x="103" y="112"/>
                </a:cubicBezTo>
                <a:cubicBezTo>
                  <a:pt x="101" y="114"/>
                  <a:pt x="100" y="117"/>
                  <a:pt x="100" y="121"/>
                </a:cubicBezTo>
                <a:cubicBezTo>
                  <a:pt x="100" y="124"/>
                  <a:pt x="101" y="127"/>
                  <a:pt x="103" y="130"/>
                </a:cubicBezTo>
                <a:cubicBezTo>
                  <a:pt x="106" y="132"/>
                  <a:pt x="109" y="133"/>
                  <a:pt x="113" y="133"/>
                </a:cubicBezTo>
                <a:cubicBezTo>
                  <a:pt x="116" y="133"/>
                  <a:pt x="119" y="132"/>
                  <a:pt x="121" y="131"/>
                </a:cubicBezTo>
                <a:cubicBezTo>
                  <a:pt x="124" y="129"/>
                  <a:pt x="125" y="127"/>
                  <a:pt x="125" y="124"/>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26" name="Freeform 324"/>
          <p:cNvSpPr>
            <a:spLocks noEditPoints="1"/>
          </p:cNvSpPr>
          <p:nvPr/>
        </p:nvSpPr>
        <p:spPr bwMode="auto">
          <a:xfrm>
            <a:off x="1774784" y="5531468"/>
            <a:ext cx="207378" cy="257499"/>
          </a:xfrm>
          <a:custGeom>
            <a:avLst/>
            <a:gdLst>
              <a:gd name="T0" fmla="*/ 66 w 137"/>
              <a:gd name="T1" fmla="*/ 139 h 170"/>
              <a:gd name="T2" fmla="*/ 33 w 137"/>
              <a:gd name="T3" fmla="*/ 170 h 170"/>
              <a:gd name="T4" fmla="*/ 1 w 137"/>
              <a:gd name="T5" fmla="*/ 139 h 170"/>
              <a:gd name="T6" fmla="*/ 3 w 137"/>
              <a:gd name="T7" fmla="*/ 133 h 170"/>
              <a:gd name="T8" fmla="*/ 21 w 137"/>
              <a:gd name="T9" fmla="*/ 3 h 170"/>
              <a:gd name="T10" fmla="*/ 24 w 137"/>
              <a:gd name="T11" fmla="*/ 0 h 170"/>
              <a:gd name="T12" fmla="*/ 45 w 137"/>
              <a:gd name="T13" fmla="*/ 1 h 170"/>
              <a:gd name="T14" fmla="*/ 45 w 137"/>
              <a:gd name="T15" fmla="*/ 133 h 170"/>
              <a:gd name="T16" fmla="*/ 66 w 137"/>
              <a:gd name="T17" fmla="*/ 134 h 170"/>
              <a:gd name="T18" fmla="*/ 137 w 137"/>
              <a:gd name="T19" fmla="*/ 33 h 170"/>
              <a:gd name="T20" fmla="*/ 132 w 137"/>
              <a:gd name="T21" fmla="*/ 55 h 170"/>
              <a:gd name="T22" fmla="*/ 117 w 137"/>
              <a:gd name="T23" fmla="*/ 70 h 170"/>
              <a:gd name="T24" fmla="*/ 94 w 137"/>
              <a:gd name="T25" fmla="*/ 71 h 170"/>
              <a:gd name="T26" fmla="*/ 94 w 137"/>
              <a:gd name="T27" fmla="*/ 59 h 170"/>
              <a:gd name="T28" fmla="*/ 104 w 137"/>
              <a:gd name="T29" fmla="*/ 61 h 170"/>
              <a:gd name="T30" fmla="*/ 123 w 137"/>
              <a:gd name="T31" fmla="*/ 42 h 170"/>
              <a:gd name="T32" fmla="*/ 117 w 137"/>
              <a:gd name="T33" fmla="*/ 46 h 170"/>
              <a:gd name="T34" fmla="*/ 93 w 137"/>
              <a:gd name="T35" fmla="*/ 40 h 170"/>
              <a:gd name="T36" fmla="*/ 93 w 137"/>
              <a:gd name="T37" fmla="*/ 7 h 170"/>
              <a:gd name="T38" fmla="*/ 130 w 137"/>
              <a:gd name="T39" fmla="*/ 9 h 170"/>
              <a:gd name="T40" fmla="*/ 135 w 137"/>
              <a:gd name="T41" fmla="*/ 159 h 170"/>
              <a:gd name="T42" fmla="*/ 90 w 137"/>
              <a:gd name="T43" fmla="*/ 170 h 170"/>
              <a:gd name="T44" fmla="*/ 106 w 137"/>
              <a:gd name="T45" fmla="*/ 159 h 170"/>
              <a:gd name="T46" fmla="*/ 106 w 137"/>
              <a:gd name="T47" fmla="*/ 116 h 170"/>
              <a:gd name="T48" fmla="*/ 106 w 137"/>
              <a:gd name="T49" fmla="*/ 113 h 170"/>
              <a:gd name="T50" fmla="*/ 105 w 137"/>
              <a:gd name="T51" fmla="*/ 114 h 170"/>
              <a:gd name="T52" fmla="*/ 97 w 137"/>
              <a:gd name="T53" fmla="*/ 123 h 170"/>
              <a:gd name="T54" fmla="*/ 107 w 137"/>
              <a:gd name="T55" fmla="*/ 97 h 170"/>
              <a:gd name="T56" fmla="*/ 119 w 137"/>
              <a:gd name="T57" fmla="*/ 159 h 170"/>
              <a:gd name="T58" fmla="*/ 124 w 137"/>
              <a:gd name="T59" fmla="*/ 28 h 170"/>
              <a:gd name="T60" fmla="*/ 110 w 137"/>
              <a:gd name="T61" fmla="*/ 12 h 170"/>
              <a:gd name="T62" fmla="*/ 100 w 137"/>
              <a:gd name="T63" fmla="*/ 24 h 170"/>
              <a:gd name="T64" fmla="*/ 113 w 137"/>
              <a:gd name="T65" fmla="*/ 37 h 170"/>
              <a:gd name="T66" fmla="*/ 124 w 137"/>
              <a:gd name="T67" fmla="*/ 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7" h="170">
                <a:moveTo>
                  <a:pt x="67" y="136"/>
                </a:moveTo>
                <a:cubicBezTo>
                  <a:pt x="67" y="137"/>
                  <a:pt x="66" y="138"/>
                  <a:pt x="66" y="139"/>
                </a:cubicBezTo>
                <a:cubicBezTo>
                  <a:pt x="35" y="169"/>
                  <a:pt x="35" y="169"/>
                  <a:pt x="35" y="169"/>
                </a:cubicBezTo>
                <a:cubicBezTo>
                  <a:pt x="35" y="169"/>
                  <a:pt x="34" y="170"/>
                  <a:pt x="33" y="170"/>
                </a:cubicBezTo>
                <a:cubicBezTo>
                  <a:pt x="33" y="170"/>
                  <a:pt x="32" y="169"/>
                  <a:pt x="31" y="169"/>
                </a:cubicBezTo>
                <a:cubicBezTo>
                  <a:pt x="1" y="139"/>
                  <a:pt x="1" y="139"/>
                  <a:pt x="1" y="139"/>
                </a:cubicBezTo>
                <a:cubicBezTo>
                  <a:pt x="0" y="138"/>
                  <a:pt x="0" y="136"/>
                  <a:pt x="0" y="135"/>
                </a:cubicBezTo>
                <a:cubicBezTo>
                  <a:pt x="1" y="134"/>
                  <a:pt x="2" y="133"/>
                  <a:pt x="3" y="133"/>
                </a:cubicBezTo>
                <a:cubicBezTo>
                  <a:pt x="21" y="133"/>
                  <a:pt x="21" y="133"/>
                  <a:pt x="21" y="133"/>
                </a:cubicBezTo>
                <a:cubicBezTo>
                  <a:pt x="21" y="3"/>
                  <a:pt x="21" y="3"/>
                  <a:pt x="21" y="3"/>
                </a:cubicBezTo>
                <a:cubicBezTo>
                  <a:pt x="21" y="2"/>
                  <a:pt x="21" y="2"/>
                  <a:pt x="22" y="1"/>
                </a:cubicBezTo>
                <a:cubicBezTo>
                  <a:pt x="23" y="0"/>
                  <a:pt x="23" y="0"/>
                  <a:pt x="24" y="0"/>
                </a:cubicBezTo>
                <a:cubicBezTo>
                  <a:pt x="42" y="0"/>
                  <a:pt x="42" y="0"/>
                  <a:pt x="42" y="0"/>
                </a:cubicBezTo>
                <a:cubicBezTo>
                  <a:pt x="43" y="0"/>
                  <a:pt x="44" y="0"/>
                  <a:pt x="45" y="1"/>
                </a:cubicBezTo>
                <a:cubicBezTo>
                  <a:pt x="45" y="2"/>
                  <a:pt x="45" y="2"/>
                  <a:pt x="45" y="3"/>
                </a:cubicBezTo>
                <a:cubicBezTo>
                  <a:pt x="45" y="133"/>
                  <a:pt x="45" y="133"/>
                  <a:pt x="45" y="133"/>
                </a:cubicBezTo>
                <a:cubicBezTo>
                  <a:pt x="64" y="133"/>
                  <a:pt x="64" y="133"/>
                  <a:pt x="64" y="133"/>
                </a:cubicBezTo>
                <a:cubicBezTo>
                  <a:pt x="64" y="133"/>
                  <a:pt x="65" y="134"/>
                  <a:pt x="66" y="134"/>
                </a:cubicBezTo>
                <a:cubicBezTo>
                  <a:pt x="66" y="135"/>
                  <a:pt x="67" y="135"/>
                  <a:pt x="67" y="136"/>
                </a:cubicBezTo>
                <a:close/>
                <a:moveTo>
                  <a:pt x="137" y="33"/>
                </a:moveTo>
                <a:cubicBezTo>
                  <a:pt x="137" y="37"/>
                  <a:pt x="137" y="41"/>
                  <a:pt x="136" y="45"/>
                </a:cubicBezTo>
                <a:cubicBezTo>
                  <a:pt x="135" y="48"/>
                  <a:pt x="134" y="52"/>
                  <a:pt x="132" y="55"/>
                </a:cubicBezTo>
                <a:cubicBezTo>
                  <a:pt x="131" y="59"/>
                  <a:pt x="128" y="62"/>
                  <a:pt x="126" y="64"/>
                </a:cubicBezTo>
                <a:cubicBezTo>
                  <a:pt x="123" y="67"/>
                  <a:pt x="120" y="69"/>
                  <a:pt x="117" y="70"/>
                </a:cubicBezTo>
                <a:cubicBezTo>
                  <a:pt x="113" y="72"/>
                  <a:pt x="109" y="73"/>
                  <a:pt x="105" y="73"/>
                </a:cubicBezTo>
                <a:cubicBezTo>
                  <a:pt x="101" y="73"/>
                  <a:pt x="97" y="72"/>
                  <a:pt x="94" y="71"/>
                </a:cubicBezTo>
                <a:cubicBezTo>
                  <a:pt x="93" y="71"/>
                  <a:pt x="92" y="70"/>
                  <a:pt x="90" y="70"/>
                </a:cubicBezTo>
                <a:cubicBezTo>
                  <a:pt x="94" y="59"/>
                  <a:pt x="94" y="59"/>
                  <a:pt x="94" y="59"/>
                </a:cubicBezTo>
                <a:cubicBezTo>
                  <a:pt x="95" y="60"/>
                  <a:pt x="96" y="60"/>
                  <a:pt x="97" y="60"/>
                </a:cubicBezTo>
                <a:cubicBezTo>
                  <a:pt x="99" y="61"/>
                  <a:pt x="102" y="61"/>
                  <a:pt x="104" y="61"/>
                </a:cubicBezTo>
                <a:cubicBezTo>
                  <a:pt x="109" y="61"/>
                  <a:pt x="114" y="60"/>
                  <a:pt x="117" y="56"/>
                </a:cubicBezTo>
                <a:cubicBezTo>
                  <a:pt x="120" y="52"/>
                  <a:pt x="122" y="48"/>
                  <a:pt x="123" y="42"/>
                </a:cubicBezTo>
                <a:cubicBezTo>
                  <a:pt x="123" y="42"/>
                  <a:pt x="123" y="42"/>
                  <a:pt x="123" y="42"/>
                </a:cubicBezTo>
                <a:cubicBezTo>
                  <a:pt x="122" y="44"/>
                  <a:pt x="120" y="45"/>
                  <a:pt x="117" y="46"/>
                </a:cubicBezTo>
                <a:cubicBezTo>
                  <a:pt x="115" y="47"/>
                  <a:pt x="112" y="47"/>
                  <a:pt x="109" y="47"/>
                </a:cubicBezTo>
                <a:cubicBezTo>
                  <a:pt x="102" y="47"/>
                  <a:pt x="97" y="45"/>
                  <a:pt x="93" y="40"/>
                </a:cubicBezTo>
                <a:cubicBezTo>
                  <a:pt x="89" y="36"/>
                  <a:pt x="86" y="30"/>
                  <a:pt x="86" y="24"/>
                </a:cubicBezTo>
                <a:cubicBezTo>
                  <a:pt x="86" y="17"/>
                  <a:pt x="89" y="12"/>
                  <a:pt x="93" y="7"/>
                </a:cubicBezTo>
                <a:cubicBezTo>
                  <a:pt x="98" y="3"/>
                  <a:pt x="103" y="0"/>
                  <a:pt x="110" y="0"/>
                </a:cubicBezTo>
                <a:cubicBezTo>
                  <a:pt x="118" y="0"/>
                  <a:pt x="125" y="3"/>
                  <a:pt x="130" y="9"/>
                </a:cubicBezTo>
                <a:cubicBezTo>
                  <a:pt x="135" y="15"/>
                  <a:pt x="137" y="23"/>
                  <a:pt x="137" y="33"/>
                </a:cubicBezTo>
                <a:close/>
                <a:moveTo>
                  <a:pt x="135" y="159"/>
                </a:moveTo>
                <a:cubicBezTo>
                  <a:pt x="135" y="170"/>
                  <a:pt x="135" y="170"/>
                  <a:pt x="135" y="170"/>
                </a:cubicBezTo>
                <a:cubicBezTo>
                  <a:pt x="90" y="170"/>
                  <a:pt x="90" y="170"/>
                  <a:pt x="90" y="170"/>
                </a:cubicBezTo>
                <a:cubicBezTo>
                  <a:pt x="90" y="159"/>
                  <a:pt x="90" y="159"/>
                  <a:pt x="90" y="159"/>
                </a:cubicBezTo>
                <a:cubicBezTo>
                  <a:pt x="106" y="159"/>
                  <a:pt x="106" y="159"/>
                  <a:pt x="106" y="159"/>
                </a:cubicBezTo>
                <a:cubicBezTo>
                  <a:pt x="106" y="118"/>
                  <a:pt x="106" y="118"/>
                  <a:pt x="106" y="118"/>
                </a:cubicBezTo>
                <a:cubicBezTo>
                  <a:pt x="106" y="118"/>
                  <a:pt x="106" y="117"/>
                  <a:pt x="106" y="116"/>
                </a:cubicBezTo>
                <a:cubicBezTo>
                  <a:pt x="106" y="115"/>
                  <a:pt x="106" y="115"/>
                  <a:pt x="106" y="115"/>
                </a:cubicBezTo>
                <a:cubicBezTo>
                  <a:pt x="106" y="113"/>
                  <a:pt x="106" y="113"/>
                  <a:pt x="106" y="113"/>
                </a:cubicBezTo>
                <a:cubicBezTo>
                  <a:pt x="106" y="113"/>
                  <a:pt x="106" y="113"/>
                  <a:pt x="106" y="113"/>
                </a:cubicBezTo>
                <a:cubicBezTo>
                  <a:pt x="105" y="114"/>
                  <a:pt x="105" y="114"/>
                  <a:pt x="105" y="114"/>
                </a:cubicBezTo>
                <a:cubicBezTo>
                  <a:pt x="105" y="115"/>
                  <a:pt x="104" y="116"/>
                  <a:pt x="103" y="117"/>
                </a:cubicBezTo>
                <a:cubicBezTo>
                  <a:pt x="97" y="123"/>
                  <a:pt x="97" y="123"/>
                  <a:pt x="97" y="123"/>
                </a:cubicBezTo>
                <a:cubicBezTo>
                  <a:pt x="89" y="115"/>
                  <a:pt x="89" y="115"/>
                  <a:pt x="89" y="115"/>
                </a:cubicBezTo>
                <a:cubicBezTo>
                  <a:pt x="107" y="97"/>
                  <a:pt x="107" y="97"/>
                  <a:pt x="107" y="97"/>
                </a:cubicBezTo>
                <a:cubicBezTo>
                  <a:pt x="119" y="97"/>
                  <a:pt x="119" y="97"/>
                  <a:pt x="119" y="97"/>
                </a:cubicBezTo>
                <a:cubicBezTo>
                  <a:pt x="119" y="159"/>
                  <a:pt x="119" y="159"/>
                  <a:pt x="119" y="159"/>
                </a:cubicBezTo>
                <a:lnTo>
                  <a:pt x="135" y="159"/>
                </a:lnTo>
                <a:close/>
                <a:moveTo>
                  <a:pt x="124" y="28"/>
                </a:moveTo>
                <a:cubicBezTo>
                  <a:pt x="124" y="24"/>
                  <a:pt x="123" y="20"/>
                  <a:pt x="120" y="17"/>
                </a:cubicBezTo>
                <a:cubicBezTo>
                  <a:pt x="117" y="13"/>
                  <a:pt x="114" y="12"/>
                  <a:pt x="110" y="12"/>
                </a:cubicBezTo>
                <a:cubicBezTo>
                  <a:pt x="107" y="12"/>
                  <a:pt x="104" y="13"/>
                  <a:pt x="102" y="15"/>
                </a:cubicBezTo>
                <a:cubicBezTo>
                  <a:pt x="101" y="17"/>
                  <a:pt x="100" y="20"/>
                  <a:pt x="100" y="24"/>
                </a:cubicBezTo>
                <a:cubicBezTo>
                  <a:pt x="100" y="28"/>
                  <a:pt x="101" y="31"/>
                  <a:pt x="103" y="33"/>
                </a:cubicBezTo>
                <a:cubicBezTo>
                  <a:pt x="105" y="35"/>
                  <a:pt x="109" y="37"/>
                  <a:pt x="113" y="37"/>
                </a:cubicBezTo>
                <a:cubicBezTo>
                  <a:pt x="116" y="37"/>
                  <a:pt x="119" y="36"/>
                  <a:pt x="121" y="34"/>
                </a:cubicBezTo>
                <a:cubicBezTo>
                  <a:pt x="123" y="32"/>
                  <a:pt x="124" y="30"/>
                  <a:pt x="124" y="2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27" name="Freeform 325"/>
          <p:cNvSpPr>
            <a:spLocks noEditPoints="1"/>
          </p:cNvSpPr>
          <p:nvPr/>
        </p:nvSpPr>
        <p:spPr bwMode="auto">
          <a:xfrm>
            <a:off x="2057365" y="5549698"/>
            <a:ext cx="227887" cy="221039"/>
          </a:xfrm>
          <a:custGeom>
            <a:avLst/>
            <a:gdLst>
              <a:gd name="T0" fmla="*/ 40 w 152"/>
              <a:gd name="T1" fmla="*/ 127 h 146"/>
              <a:gd name="T2" fmla="*/ 34 w 152"/>
              <a:gd name="T3" fmla="*/ 133 h 146"/>
              <a:gd name="T4" fmla="*/ 2 w 152"/>
              <a:gd name="T5" fmla="*/ 132 h 146"/>
              <a:gd name="T6" fmla="*/ 0 w 152"/>
              <a:gd name="T7" fmla="*/ 67 h 146"/>
              <a:gd name="T8" fmla="*/ 7 w 152"/>
              <a:gd name="T9" fmla="*/ 61 h 146"/>
              <a:gd name="T10" fmla="*/ 38 w 152"/>
              <a:gd name="T11" fmla="*/ 63 h 146"/>
              <a:gd name="T12" fmla="*/ 25 w 152"/>
              <a:gd name="T13" fmla="*/ 115 h 146"/>
              <a:gd name="T14" fmla="*/ 19 w 152"/>
              <a:gd name="T15" fmla="*/ 109 h 146"/>
              <a:gd name="T16" fmla="*/ 13 w 152"/>
              <a:gd name="T17" fmla="*/ 115 h 146"/>
              <a:gd name="T18" fmla="*/ 19 w 152"/>
              <a:gd name="T19" fmla="*/ 121 h 146"/>
              <a:gd name="T20" fmla="*/ 25 w 152"/>
              <a:gd name="T21" fmla="*/ 115 h 146"/>
              <a:gd name="T22" fmla="*/ 147 w 152"/>
              <a:gd name="T23" fmla="*/ 81 h 146"/>
              <a:gd name="T24" fmla="*/ 144 w 152"/>
              <a:gd name="T25" fmla="*/ 101 h 146"/>
              <a:gd name="T26" fmla="*/ 139 w 152"/>
              <a:gd name="T27" fmla="*/ 121 h 146"/>
              <a:gd name="T28" fmla="*/ 116 w 152"/>
              <a:gd name="T29" fmla="*/ 146 h 146"/>
              <a:gd name="T30" fmla="*/ 105 w 152"/>
              <a:gd name="T31" fmla="*/ 146 h 146"/>
              <a:gd name="T32" fmla="*/ 90 w 152"/>
              <a:gd name="T33" fmla="*/ 144 h 146"/>
              <a:gd name="T34" fmla="*/ 67 w 152"/>
              <a:gd name="T35" fmla="*/ 138 h 146"/>
              <a:gd name="T36" fmla="*/ 48 w 152"/>
              <a:gd name="T37" fmla="*/ 132 h 146"/>
              <a:gd name="T38" fmla="*/ 46 w 152"/>
              <a:gd name="T39" fmla="*/ 67 h 146"/>
              <a:gd name="T40" fmla="*/ 52 w 152"/>
              <a:gd name="T41" fmla="*/ 61 h 146"/>
              <a:gd name="T42" fmla="*/ 68 w 152"/>
              <a:gd name="T43" fmla="*/ 44 h 146"/>
              <a:gd name="T44" fmla="*/ 81 w 152"/>
              <a:gd name="T45" fmla="*/ 28 h 146"/>
              <a:gd name="T46" fmla="*/ 84 w 152"/>
              <a:gd name="T47" fmla="*/ 18 h 146"/>
              <a:gd name="T48" fmla="*/ 87 w 152"/>
              <a:gd name="T49" fmla="*/ 7 h 146"/>
              <a:gd name="T50" fmla="*/ 94 w 152"/>
              <a:gd name="T51" fmla="*/ 0 h 146"/>
              <a:gd name="T52" fmla="*/ 108 w 152"/>
              <a:gd name="T53" fmla="*/ 4 h 146"/>
              <a:gd name="T54" fmla="*/ 114 w 152"/>
              <a:gd name="T55" fmla="*/ 12 h 146"/>
              <a:gd name="T56" fmla="*/ 115 w 152"/>
              <a:gd name="T57" fmla="*/ 21 h 146"/>
              <a:gd name="T58" fmla="*/ 115 w 152"/>
              <a:gd name="T59" fmla="*/ 32 h 146"/>
              <a:gd name="T60" fmla="*/ 110 w 152"/>
              <a:gd name="T61" fmla="*/ 43 h 146"/>
              <a:gd name="T62" fmla="*/ 108 w 152"/>
              <a:gd name="T63" fmla="*/ 46 h 146"/>
              <a:gd name="T64" fmla="*/ 134 w 152"/>
              <a:gd name="T65" fmla="*/ 49 h 146"/>
              <a:gd name="T66" fmla="*/ 152 w 152"/>
              <a:gd name="T67" fmla="*/ 6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2" h="146">
                <a:moveTo>
                  <a:pt x="40" y="67"/>
                </a:moveTo>
                <a:cubicBezTo>
                  <a:pt x="40" y="127"/>
                  <a:pt x="40" y="127"/>
                  <a:pt x="40" y="127"/>
                </a:cubicBezTo>
                <a:cubicBezTo>
                  <a:pt x="40" y="129"/>
                  <a:pt x="39" y="130"/>
                  <a:pt x="38" y="132"/>
                </a:cubicBezTo>
                <a:cubicBezTo>
                  <a:pt x="37" y="133"/>
                  <a:pt x="35" y="133"/>
                  <a:pt x="34" y="133"/>
                </a:cubicBezTo>
                <a:cubicBezTo>
                  <a:pt x="7" y="133"/>
                  <a:pt x="7" y="133"/>
                  <a:pt x="7" y="133"/>
                </a:cubicBezTo>
                <a:cubicBezTo>
                  <a:pt x="5" y="133"/>
                  <a:pt x="3" y="133"/>
                  <a:pt x="2" y="132"/>
                </a:cubicBezTo>
                <a:cubicBezTo>
                  <a:pt x="1" y="130"/>
                  <a:pt x="0" y="129"/>
                  <a:pt x="0" y="127"/>
                </a:cubicBezTo>
                <a:cubicBezTo>
                  <a:pt x="0" y="67"/>
                  <a:pt x="0" y="67"/>
                  <a:pt x="0" y="67"/>
                </a:cubicBezTo>
                <a:cubicBezTo>
                  <a:pt x="0" y="65"/>
                  <a:pt x="1" y="64"/>
                  <a:pt x="2" y="63"/>
                </a:cubicBezTo>
                <a:cubicBezTo>
                  <a:pt x="3" y="61"/>
                  <a:pt x="5" y="61"/>
                  <a:pt x="7" y="61"/>
                </a:cubicBezTo>
                <a:cubicBezTo>
                  <a:pt x="34" y="61"/>
                  <a:pt x="34" y="61"/>
                  <a:pt x="34" y="61"/>
                </a:cubicBezTo>
                <a:cubicBezTo>
                  <a:pt x="35" y="61"/>
                  <a:pt x="37" y="61"/>
                  <a:pt x="38" y="63"/>
                </a:cubicBezTo>
                <a:cubicBezTo>
                  <a:pt x="39" y="64"/>
                  <a:pt x="40" y="65"/>
                  <a:pt x="40" y="67"/>
                </a:cubicBezTo>
                <a:close/>
                <a:moveTo>
                  <a:pt x="25" y="115"/>
                </a:moveTo>
                <a:cubicBezTo>
                  <a:pt x="25" y="114"/>
                  <a:pt x="24" y="112"/>
                  <a:pt x="23" y="111"/>
                </a:cubicBezTo>
                <a:cubicBezTo>
                  <a:pt x="22" y="110"/>
                  <a:pt x="20" y="109"/>
                  <a:pt x="19" y="109"/>
                </a:cubicBezTo>
                <a:cubicBezTo>
                  <a:pt x="17" y="109"/>
                  <a:pt x="16" y="110"/>
                  <a:pt x="14" y="111"/>
                </a:cubicBezTo>
                <a:cubicBezTo>
                  <a:pt x="13" y="112"/>
                  <a:pt x="13" y="114"/>
                  <a:pt x="13" y="115"/>
                </a:cubicBezTo>
                <a:cubicBezTo>
                  <a:pt x="13" y="117"/>
                  <a:pt x="13" y="118"/>
                  <a:pt x="14" y="120"/>
                </a:cubicBezTo>
                <a:cubicBezTo>
                  <a:pt x="16" y="121"/>
                  <a:pt x="17" y="121"/>
                  <a:pt x="19" y="121"/>
                </a:cubicBezTo>
                <a:cubicBezTo>
                  <a:pt x="20" y="121"/>
                  <a:pt x="22" y="121"/>
                  <a:pt x="23" y="120"/>
                </a:cubicBezTo>
                <a:cubicBezTo>
                  <a:pt x="24" y="118"/>
                  <a:pt x="25" y="117"/>
                  <a:pt x="25" y="115"/>
                </a:cubicBezTo>
                <a:close/>
                <a:moveTo>
                  <a:pt x="152" y="67"/>
                </a:moveTo>
                <a:cubicBezTo>
                  <a:pt x="152" y="72"/>
                  <a:pt x="150" y="77"/>
                  <a:pt x="147" y="81"/>
                </a:cubicBezTo>
                <a:cubicBezTo>
                  <a:pt x="148" y="84"/>
                  <a:pt x="148" y="86"/>
                  <a:pt x="148" y="88"/>
                </a:cubicBezTo>
                <a:cubicBezTo>
                  <a:pt x="148" y="93"/>
                  <a:pt x="147" y="97"/>
                  <a:pt x="144" y="101"/>
                </a:cubicBezTo>
                <a:cubicBezTo>
                  <a:pt x="145" y="105"/>
                  <a:pt x="145" y="108"/>
                  <a:pt x="144" y="112"/>
                </a:cubicBezTo>
                <a:cubicBezTo>
                  <a:pt x="143" y="116"/>
                  <a:pt x="141" y="119"/>
                  <a:pt x="139" y="121"/>
                </a:cubicBezTo>
                <a:cubicBezTo>
                  <a:pt x="139" y="128"/>
                  <a:pt x="138" y="134"/>
                  <a:pt x="134" y="138"/>
                </a:cubicBezTo>
                <a:cubicBezTo>
                  <a:pt x="130" y="143"/>
                  <a:pt x="124" y="145"/>
                  <a:pt x="116" y="146"/>
                </a:cubicBezTo>
                <a:cubicBezTo>
                  <a:pt x="112" y="146"/>
                  <a:pt x="112" y="146"/>
                  <a:pt x="112" y="146"/>
                </a:cubicBezTo>
                <a:cubicBezTo>
                  <a:pt x="105" y="146"/>
                  <a:pt x="105" y="146"/>
                  <a:pt x="105" y="146"/>
                </a:cubicBezTo>
                <a:cubicBezTo>
                  <a:pt x="103" y="146"/>
                  <a:pt x="103" y="146"/>
                  <a:pt x="103" y="146"/>
                </a:cubicBezTo>
                <a:cubicBezTo>
                  <a:pt x="99" y="146"/>
                  <a:pt x="95" y="145"/>
                  <a:pt x="90" y="144"/>
                </a:cubicBezTo>
                <a:cubicBezTo>
                  <a:pt x="85" y="143"/>
                  <a:pt x="81" y="142"/>
                  <a:pt x="78" y="141"/>
                </a:cubicBezTo>
                <a:cubicBezTo>
                  <a:pt x="76" y="140"/>
                  <a:pt x="72" y="139"/>
                  <a:pt x="67" y="138"/>
                </a:cubicBezTo>
                <a:cubicBezTo>
                  <a:pt x="59" y="135"/>
                  <a:pt x="54" y="133"/>
                  <a:pt x="52" y="133"/>
                </a:cubicBezTo>
                <a:cubicBezTo>
                  <a:pt x="50" y="133"/>
                  <a:pt x="49" y="133"/>
                  <a:pt x="48" y="132"/>
                </a:cubicBezTo>
                <a:cubicBezTo>
                  <a:pt x="46" y="130"/>
                  <a:pt x="46" y="129"/>
                  <a:pt x="46" y="127"/>
                </a:cubicBezTo>
                <a:cubicBezTo>
                  <a:pt x="46" y="67"/>
                  <a:pt x="46" y="67"/>
                  <a:pt x="46" y="67"/>
                </a:cubicBezTo>
                <a:cubicBezTo>
                  <a:pt x="46" y="65"/>
                  <a:pt x="46" y="64"/>
                  <a:pt x="48" y="63"/>
                </a:cubicBezTo>
                <a:cubicBezTo>
                  <a:pt x="49" y="61"/>
                  <a:pt x="50" y="61"/>
                  <a:pt x="52" y="61"/>
                </a:cubicBezTo>
                <a:cubicBezTo>
                  <a:pt x="53" y="61"/>
                  <a:pt x="56" y="59"/>
                  <a:pt x="59" y="55"/>
                </a:cubicBezTo>
                <a:cubicBezTo>
                  <a:pt x="62" y="52"/>
                  <a:pt x="65" y="48"/>
                  <a:pt x="68" y="44"/>
                </a:cubicBezTo>
                <a:cubicBezTo>
                  <a:pt x="73" y="38"/>
                  <a:pt x="76" y="34"/>
                  <a:pt x="78" y="32"/>
                </a:cubicBezTo>
                <a:cubicBezTo>
                  <a:pt x="79" y="31"/>
                  <a:pt x="80" y="30"/>
                  <a:pt x="81" y="28"/>
                </a:cubicBezTo>
                <a:cubicBezTo>
                  <a:pt x="82" y="26"/>
                  <a:pt x="82" y="24"/>
                  <a:pt x="83" y="23"/>
                </a:cubicBezTo>
                <a:cubicBezTo>
                  <a:pt x="83" y="22"/>
                  <a:pt x="83" y="20"/>
                  <a:pt x="84" y="18"/>
                </a:cubicBezTo>
                <a:cubicBezTo>
                  <a:pt x="84" y="15"/>
                  <a:pt x="85" y="13"/>
                  <a:pt x="85" y="12"/>
                </a:cubicBezTo>
                <a:cubicBezTo>
                  <a:pt x="85" y="10"/>
                  <a:pt x="86" y="9"/>
                  <a:pt x="87" y="7"/>
                </a:cubicBezTo>
                <a:cubicBezTo>
                  <a:pt x="88" y="5"/>
                  <a:pt x="89" y="3"/>
                  <a:pt x="90" y="2"/>
                </a:cubicBezTo>
                <a:cubicBezTo>
                  <a:pt x="91" y="1"/>
                  <a:pt x="93" y="0"/>
                  <a:pt x="94" y="0"/>
                </a:cubicBezTo>
                <a:cubicBezTo>
                  <a:pt x="97" y="0"/>
                  <a:pt x="100" y="1"/>
                  <a:pt x="102" y="1"/>
                </a:cubicBezTo>
                <a:cubicBezTo>
                  <a:pt x="104" y="2"/>
                  <a:pt x="106" y="3"/>
                  <a:pt x="108" y="4"/>
                </a:cubicBezTo>
                <a:cubicBezTo>
                  <a:pt x="109" y="5"/>
                  <a:pt x="111" y="6"/>
                  <a:pt x="112" y="8"/>
                </a:cubicBezTo>
                <a:cubicBezTo>
                  <a:pt x="113" y="9"/>
                  <a:pt x="113" y="11"/>
                  <a:pt x="114" y="12"/>
                </a:cubicBezTo>
                <a:cubicBezTo>
                  <a:pt x="114" y="13"/>
                  <a:pt x="115" y="15"/>
                  <a:pt x="115" y="17"/>
                </a:cubicBezTo>
                <a:cubicBezTo>
                  <a:pt x="115" y="18"/>
                  <a:pt x="115" y="20"/>
                  <a:pt x="115" y="21"/>
                </a:cubicBezTo>
                <a:cubicBezTo>
                  <a:pt x="115" y="22"/>
                  <a:pt x="115" y="23"/>
                  <a:pt x="115" y="25"/>
                </a:cubicBezTo>
                <a:cubicBezTo>
                  <a:pt x="115" y="27"/>
                  <a:pt x="115" y="29"/>
                  <a:pt x="115" y="32"/>
                </a:cubicBezTo>
                <a:cubicBezTo>
                  <a:pt x="114" y="34"/>
                  <a:pt x="113" y="36"/>
                  <a:pt x="113" y="37"/>
                </a:cubicBezTo>
                <a:cubicBezTo>
                  <a:pt x="112" y="39"/>
                  <a:pt x="111" y="41"/>
                  <a:pt x="110" y="43"/>
                </a:cubicBezTo>
                <a:cubicBezTo>
                  <a:pt x="110" y="43"/>
                  <a:pt x="110" y="44"/>
                  <a:pt x="109" y="44"/>
                </a:cubicBezTo>
                <a:cubicBezTo>
                  <a:pt x="109" y="45"/>
                  <a:pt x="108" y="46"/>
                  <a:pt x="108" y="46"/>
                </a:cubicBezTo>
                <a:cubicBezTo>
                  <a:pt x="108" y="47"/>
                  <a:pt x="108" y="48"/>
                  <a:pt x="107" y="49"/>
                </a:cubicBezTo>
                <a:cubicBezTo>
                  <a:pt x="134" y="49"/>
                  <a:pt x="134" y="49"/>
                  <a:pt x="134" y="49"/>
                </a:cubicBezTo>
                <a:cubicBezTo>
                  <a:pt x="139" y="49"/>
                  <a:pt x="143" y="51"/>
                  <a:pt x="146" y="54"/>
                </a:cubicBezTo>
                <a:cubicBezTo>
                  <a:pt x="150" y="58"/>
                  <a:pt x="152" y="62"/>
                  <a:pt x="152" y="67"/>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28" name="Freeform 326"/>
          <p:cNvSpPr>
            <a:spLocks noEditPoints="1"/>
          </p:cNvSpPr>
          <p:nvPr/>
        </p:nvSpPr>
        <p:spPr bwMode="auto">
          <a:xfrm>
            <a:off x="2360452" y="5567927"/>
            <a:ext cx="230167" cy="221039"/>
          </a:xfrm>
          <a:custGeom>
            <a:avLst/>
            <a:gdLst>
              <a:gd name="T0" fmla="*/ 33 w 151"/>
              <a:gd name="T1" fmla="*/ 85 h 146"/>
              <a:gd name="T2" fmla="*/ 2 w 151"/>
              <a:gd name="T3" fmla="*/ 83 h 146"/>
              <a:gd name="T4" fmla="*/ 0 w 151"/>
              <a:gd name="T5" fmla="*/ 19 h 146"/>
              <a:gd name="T6" fmla="*/ 6 w 151"/>
              <a:gd name="T7" fmla="*/ 13 h 146"/>
              <a:gd name="T8" fmla="*/ 38 w 151"/>
              <a:gd name="T9" fmla="*/ 14 h 146"/>
              <a:gd name="T10" fmla="*/ 39 w 151"/>
              <a:gd name="T11" fmla="*/ 79 h 146"/>
              <a:gd name="T12" fmla="*/ 23 w 151"/>
              <a:gd name="T13" fmla="*/ 26 h 146"/>
              <a:gd name="T14" fmla="*/ 14 w 151"/>
              <a:gd name="T15" fmla="*/ 26 h 146"/>
              <a:gd name="T16" fmla="*/ 14 w 151"/>
              <a:gd name="T17" fmla="*/ 35 h 146"/>
              <a:gd name="T18" fmla="*/ 23 w 151"/>
              <a:gd name="T19" fmla="*/ 35 h 146"/>
              <a:gd name="T20" fmla="*/ 23 w 151"/>
              <a:gd name="T21" fmla="*/ 26 h 146"/>
              <a:gd name="T22" fmla="*/ 144 w 151"/>
              <a:gd name="T23" fmla="*/ 45 h 146"/>
              <a:gd name="T24" fmla="*/ 138 w 151"/>
              <a:gd name="T25" fmla="*/ 25 h 146"/>
              <a:gd name="T26" fmla="*/ 115 w 151"/>
              <a:gd name="T27" fmla="*/ 0 h 146"/>
              <a:gd name="T28" fmla="*/ 105 w 151"/>
              <a:gd name="T29" fmla="*/ 0 h 146"/>
              <a:gd name="T30" fmla="*/ 89 w 151"/>
              <a:gd name="T31" fmla="*/ 2 h 146"/>
              <a:gd name="T32" fmla="*/ 67 w 151"/>
              <a:gd name="T33" fmla="*/ 8 h 146"/>
              <a:gd name="T34" fmla="*/ 47 w 151"/>
              <a:gd name="T35" fmla="*/ 14 h 146"/>
              <a:gd name="T36" fmla="*/ 46 w 151"/>
              <a:gd name="T37" fmla="*/ 79 h 146"/>
              <a:gd name="T38" fmla="*/ 51 w 151"/>
              <a:gd name="T39" fmla="*/ 85 h 146"/>
              <a:gd name="T40" fmla="*/ 68 w 151"/>
              <a:gd name="T41" fmla="*/ 102 h 146"/>
              <a:gd name="T42" fmla="*/ 80 w 151"/>
              <a:gd name="T43" fmla="*/ 118 h 146"/>
              <a:gd name="T44" fmla="*/ 83 w 151"/>
              <a:gd name="T45" fmla="*/ 128 h 146"/>
              <a:gd name="T46" fmla="*/ 86 w 151"/>
              <a:gd name="T47" fmla="*/ 139 h 146"/>
              <a:gd name="T48" fmla="*/ 94 w 151"/>
              <a:gd name="T49" fmla="*/ 146 h 146"/>
              <a:gd name="T50" fmla="*/ 107 w 151"/>
              <a:gd name="T51" fmla="*/ 142 h 146"/>
              <a:gd name="T52" fmla="*/ 113 w 151"/>
              <a:gd name="T53" fmla="*/ 134 h 146"/>
              <a:gd name="T54" fmla="*/ 115 w 151"/>
              <a:gd name="T55" fmla="*/ 125 h 146"/>
              <a:gd name="T56" fmla="*/ 114 w 151"/>
              <a:gd name="T57" fmla="*/ 114 h 146"/>
              <a:gd name="T58" fmla="*/ 110 w 151"/>
              <a:gd name="T59" fmla="*/ 103 h 146"/>
              <a:gd name="T60" fmla="*/ 108 w 151"/>
              <a:gd name="T61" fmla="*/ 99 h 146"/>
              <a:gd name="T62" fmla="*/ 133 w 151"/>
              <a:gd name="T63" fmla="*/ 97 h 146"/>
              <a:gd name="T64" fmla="*/ 151 w 151"/>
              <a:gd name="T65" fmla="*/ 79 h 146"/>
              <a:gd name="T66" fmla="*/ 148 w 151"/>
              <a:gd name="T67" fmla="*/ 5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1" h="146">
                <a:moveTo>
                  <a:pt x="38" y="83"/>
                </a:moveTo>
                <a:cubicBezTo>
                  <a:pt x="36" y="85"/>
                  <a:pt x="35" y="85"/>
                  <a:pt x="33" y="85"/>
                </a:cubicBezTo>
                <a:cubicBezTo>
                  <a:pt x="6" y="85"/>
                  <a:pt x="6" y="85"/>
                  <a:pt x="6" y="85"/>
                </a:cubicBezTo>
                <a:cubicBezTo>
                  <a:pt x="5" y="85"/>
                  <a:pt x="3" y="85"/>
                  <a:pt x="2" y="83"/>
                </a:cubicBezTo>
                <a:cubicBezTo>
                  <a:pt x="1" y="82"/>
                  <a:pt x="0" y="81"/>
                  <a:pt x="0" y="79"/>
                </a:cubicBezTo>
                <a:cubicBezTo>
                  <a:pt x="0" y="19"/>
                  <a:pt x="0" y="19"/>
                  <a:pt x="0" y="19"/>
                </a:cubicBezTo>
                <a:cubicBezTo>
                  <a:pt x="0" y="17"/>
                  <a:pt x="1" y="16"/>
                  <a:pt x="2" y="14"/>
                </a:cubicBezTo>
                <a:cubicBezTo>
                  <a:pt x="3" y="13"/>
                  <a:pt x="5" y="13"/>
                  <a:pt x="6" y="13"/>
                </a:cubicBezTo>
                <a:cubicBezTo>
                  <a:pt x="33" y="13"/>
                  <a:pt x="33" y="13"/>
                  <a:pt x="33" y="13"/>
                </a:cubicBezTo>
                <a:cubicBezTo>
                  <a:pt x="35" y="13"/>
                  <a:pt x="36" y="13"/>
                  <a:pt x="38" y="14"/>
                </a:cubicBezTo>
                <a:cubicBezTo>
                  <a:pt x="39" y="16"/>
                  <a:pt x="39" y="17"/>
                  <a:pt x="39" y="19"/>
                </a:cubicBezTo>
                <a:cubicBezTo>
                  <a:pt x="39" y="79"/>
                  <a:pt x="39" y="79"/>
                  <a:pt x="39" y="79"/>
                </a:cubicBezTo>
                <a:cubicBezTo>
                  <a:pt x="39" y="81"/>
                  <a:pt x="39" y="82"/>
                  <a:pt x="38" y="83"/>
                </a:cubicBezTo>
                <a:close/>
                <a:moveTo>
                  <a:pt x="23" y="26"/>
                </a:moveTo>
                <a:cubicBezTo>
                  <a:pt x="21" y="25"/>
                  <a:pt x="20" y="25"/>
                  <a:pt x="18" y="25"/>
                </a:cubicBezTo>
                <a:cubicBezTo>
                  <a:pt x="17" y="25"/>
                  <a:pt x="15" y="25"/>
                  <a:pt x="14" y="26"/>
                </a:cubicBezTo>
                <a:cubicBezTo>
                  <a:pt x="13" y="28"/>
                  <a:pt x="12" y="29"/>
                  <a:pt x="12" y="31"/>
                </a:cubicBezTo>
                <a:cubicBezTo>
                  <a:pt x="12" y="32"/>
                  <a:pt x="13" y="34"/>
                  <a:pt x="14" y="35"/>
                </a:cubicBezTo>
                <a:cubicBezTo>
                  <a:pt x="15" y="36"/>
                  <a:pt x="17" y="37"/>
                  <a:pt x="18" y="37"/>
                </a:cubicBezTo>
                <a:cubicBezTo>
                  <a:pt x="20" y="37"/>
                  <a:pt x="21" y="36"/>
                  <a:pt x="23" y="35"/>
                </a:cubicBezTo>
                <a:cubicBezTo>
                  <a:pt x="24" y="34"/>
                  <a:pt x="24" y="32"/>
                  <a:pt x="24" y="31"/>
                </a:cubicBezTo>
                <a:cubicBezTo>
                  <a:pt x="24" y="29"/>
                  <a:pt x="24" y="28"/>
                  <a:pt x="23" y="26"/>
                </a:cubicBezTo>
                <a:close/>
                <a:moveTo>
                  <a:pt x="148" y="58"/>
                </a:moveTo>
                <a:cubicBezTo>
                  <a:pt x="148" y="53"/>
                  <a:pt x="146" y="49"/>
                  <a:pt x="144" y="45"/>
                </a:cubicBezTo>
                <a:cubicBezTo>
                  <a:pt x="145" y="41"/>
                  <a:pt x="145" y="38"/>
                  <a:pt x="144" y="34"/>
                </a:cubicBezTo>
                <a:cubicBezTo>
                  <a:pt x="143" y="30"/>
                  <a:pt x="141" y="27"/>
                  <a:pt x="138" y="25"/>
                </a:cubicBezTo>
                <a:cubicBezTo>
                  <a:pt x="139" y="18"/>
                  <a:pt x="137" y="12"/>
                  <a:pt x="134" y="8"/>
                </a:cubicBezTo>
                <a:cubicBezTo>
                  <a:pt x="130" y="3"/>
                  <a:pt x="124" y="1"/>
                  <a:pt x="115" y="0"/>
                </a:cubicBezTo>
                <a:cubicBezTo>
                  <a:pt x="112" y="0"/>
                  <a:pt x="112" y="0"/>
                  <a:pt x="112" y="0"/>
                </a:cubicBezTo>
                <a:cubicBezTo>
                  <a:pt x="105" y="0"/>
                  <a:pt x="105" y="0"/>
                  <a:pt x="105" y="0"/>
                </a:cubicBezTo>
                <a:cubicBezTo>
                  <a:pt x="103" y="0"/>
                  <a:pt x="103" y="0"/>
                  <a:pt x="103" y="0"/>
                </a:cubicBezTo>
                <a:cubicBezTo>
                  <a:pt x="99" y="0"/>
                  <a:pt x="94" y="1"/>
                  <a:pt x="89" y="2"/>
                </a:cubicBezTo>
                <a:cubicBezTo>
                  <a:pt x="84" y="3"/>
                  <a:pt x="81" y="4"/>
                  <a:pt x="78" y="5"/>
                </a:cubicBezTo>
                <a:cubicBezTo>
                  <a:pt x="75" y="5"/>
                  <a:pt x="71" y="7"/>
                  <a:pt x="67" y="8"/>
                </a:cubicBezTo>
                <a:cubicBezTo>
                  <a:pt x="59" y="11"/>
                  <a:pt x="54" y="12"/>
                  <a:pt x="52" y="13"/>
                </a:cubicBezTo>
                <a:cubicBezTo>
                  <a:pt x="50" y="13"/>
                  <a:pt x="49" y="13"/>
                  <a:pt x="47" y="14"/>
                </a:cubicBezTo>
                <a:cubicBezTo>
                  <a:pt x="46" y="16"/>
                  <a:pt x="46" y="17"/>
                  <a:pt x="46" y="19"/>
                </a:cubicBezTo>
                <a:cubicBezTo>
                  <a:pt x="46" y="79"/>
                  <a:pt x="46" y="79"/>
                  <a:pt x="46" y="79"/>
                </a:cubicBezTo>
                <a:cubicBezTo>
                  <a:pt x="46" y="81"/>
                  <a:pt x="46" y="82"/>
                  <a:pt x="47" y="83"/>
                </a:cubicBezTo>
                <a:cubicBezTo>
                  <a:pt x="48" y="84"/>
                  <a:pt x="50" y="85"/>
                  <a:pt x="51" y="85"/>
                </a:cubicBezTo>
                <a:cubicBezTo>
                  <a:pt x="53" y="85"/>
                  <a:pt x="55" y="87"/>
                  <a:pt x="58" y="91"/>
                </a:cubicBezTo>
                <a:cubicBezTo>
                  <a:pt x="62" y="94"/>
                  <a:pt x="65" y="98"/>
                  <a:pt x="68" y="102"/>
                </a:cubicBezTo>
                <a:cubicBezTo>
                  <a:pt x="72" y="108"/>
                  <a:pt x="75" y="112"/>
                  <a:pt x="78" y="114"/>
                </a:cubicBezTo>
                <a:cubicBezTo>
                  <a:pt x="79" y="115"/>
                  <a:pt x="80" y="116"/>
                  <a:pt x="80" y="118"/>
                </a:cubicBezTo>
                <a:cubicBezTo>
                  <a:pt x="81" y="120"/>
                  <a:pt x="82" y="122"/>
                  <a:pt x="82" y="123"/>
                </a:cubicBezTo>
                <a:cubicBezTo>
                  <a:pt x="82" y="124"/>
                  <a:pt x="83" y="126"/>
                  <a:pt x="83" y="128"/>
                </a:cubicBezTo>
                <a:cubicBezTo>
                  <a:pt x="84" y="131"/>
                  <a:pt x="84" y="133"/>
                  <a:pt x="85" y="134"/>
                </a:cubicBezTo>
                <a:cubicBezTo>
                  <a:pt x="85" y="136"/>
                  <a:pt x="86" y="137"/>
                  <a:pt x="86" y="139"/>
                </a:cubicBezTo>
                <a:cubicBezTo>
                  <a:pt x="87" y="141"/>
                  <a:pt x="88" y="143"/>
                  <a:pt x="90" y="144"/>
                </a:cubicBezTo>
                <a:cubicBezTo>
                  <a:pt x="91" y="145"/>
                  <a:pt x="92" y="146"/>
                  <a:pt x="94" y="146"/>
                </a:cubicBezTo>
                <a:cubicBezTo>
                  <a:pt x="97" y="146"/>
                  <a:pt x="99" y="145"/>
                  <a:pt x="102" y="145"/>
                </a:cubicBezTo>
                <a:cubicBezTo>
                  <a:pt x="104" y="144"/>
                  <a:pt x="106" y="143"/>
                  <a:pt x="107" y="142"/>
                </a:cubicBezTo>
                <a:cubicBezTo>
                  <a:pt x="109" y="141"/>
                  <a:pt x="110" y="140"/>
                  <a:pt x="111" y="138"/>
                </a:cubicBezTo>
                <a:cubicBezTo>
                  <a:pt x="112" y="137"/>
                  <a:pt x="113" y="135"/>
                  <a:pt x="113" y="134"/>
                </a:cubicBezTo>
                <a:cubicBezTo>
                  <a:pt x="114" y="133"/>
                  <a:pt x="114" y="131"/>
                  <a:pt x="115" y="129"/>
                </a:cubicBezTo>
                <a:cubicBezTo>
                  <a:pt x="115" y="127"/>
                  <a:pt x="115" y="126"/>
                  <a:pt x="115" y="125"/>
                </a:cubicBezTo>
                <a:cubicBezTo>
                  <a:pt x="115" y="124"/>
                  <a:pt x="115" y="123"/>
                  <a:pt x="115" y="121"/>
                </a:cubicBezTo>
                <a:cubicBezTo>
                  <a:pt x="115" y="119"/>
                  <a:pt x="115" y="117"/>
                  <a:pt x="114" y="114"/>
                </a:cubicBezTo>
                <a:cubicBezTo>
                  <a:pt x="114" y="112"/>
                  <a:pt x="113" y="110"/>
                  <a:pt x="112" y="109"/>
                </a:cubicBezTo>
                <a:cubicBezTo>
                  <a:pt x="112" y="107"/>
                  <a:pt x="111" y="106"/>
                  <a:pt x="110" y="103"/>
                </a:cubicBezTo>
                <a:cubicBezTo>
                  <a:pt x="110" y="103"/>
                  <a:pt x="109" y="102"/>
                  <a:pt x="109" y="102"/>
                </a:cubicBezTo>
                <a:cubicBezTo>
                  <a:pt x="108" y="101"/>
                  <a:pt x="108" y="100"/>
                  <a:pt x="108" y="99"/>
                </a:cubicBezTo>
                <a:cubicBezTo>
                  <a:pt x="108" y="99"/>
                  <a:pt x="107" y="98"/>
                  <a:pt x="107" y="97"/>
                </a:cubicBezTo>
                <a:cubicBezTo>
                  <a:pt x="133" y="97"/>
                  <a:pt x="133" y="97"/>
                  <a:pt x="133" y="97"/>
                </a:cubicBezTo>
                <a:cubicBezTo>
                  <a:pt x="138" y="97"/>
                  <a:pt x="142" y="95"/>
                  <a:pt x="146" y="92"/>
                </a:cubicBezTo>
                <a:cubicBezTo>
                  <a:pt x="150" y="88"/>
                  <a:pt x="151" y="84"/>
                  <a:pt x="151" y="79"/>
                </a:cubicBezTo>
                <a:cubicBezTo>
                  <a:pt x="151" y="74"/>
                  <a:pt x="150" y="69"/>
                  <a:pt x="146" y="65"/>
                </a:cubicBezTo>
                <a:cubicBezTo>
                  <a:pt x="147" y="62"/>
                  <a:pt x="148" y="60"/>
                  <a:pt x="148" y="5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29" name="Freeform 327"/>
          <p:cNvSpPr>
            <a:spLocks noEditPoints="1"/>
          </p:cNvSpPr>
          <p:nvPr/>
        </p:nvSpPr>
        <p:spPr bwMode="auto">
          <a:xfrm>
            <a:off x="2665821" y="5549698"/>
            <a:ext cx="221051" cy="221039"/>
          </a:xfrm>
          <a:custGeom>
            <a:avLst/>
            <a:gdLst>
              <a:gd name="T0" fmla="*/ 137 w 145"/>
              <a:gd name="T1" fmla="*/ 138 h 146"/>
              <a:gd name="T2" fmla="*/ 8 w 145"/>
              <a:gd name="T3" fmla="*/ 138 h 146"/>
              <a:gd name="T4" fmla="*/ 8 w 145"/>
              <a:gd name="T5" fmla="*/ 8 h 146"/>
              <a:gd name="T6" fmla="*/ 137 w 145"/>
              <a:gd name="T7" fmla="*/ 8 h 146"/>
              <a:gd name="T8" fmla="*/ 123 w 145"/>
              <a:gd name="T9" fmla="*/ 74 h 146"/>
              <a:gd name="T10" fmla="*/ 72 w 145"/>
              <a:gd name="T11" fmla="*/ 63 h 146"/>
              <a:gd name="T12" fmla="*/ 22 w 145"/>
              <a:gd name="T13" fmla="*/ 74 h 146"/>
              <a:gd name="T14" fmla="*/ 26 w 145"/>
              <a:gd name="T15" fmla="*/ 130 h 146"/>
              <a:gd name="T16" fmla="*/ 111 w 145"/>
              <a:gd name="T17" fmla="*/ 134 h 146"/>
              <a:gd name="T18" fmla="*/ 124 w 145"/>
              <a:gd name="T19" fmla="*/ 99 h 146"/>
              <a:gd name="T20" fmla="*/ 43 w 145"/>
              <a:gd name="T21" fmla="*/ 81 h 146"/>
              <a:gd name="T22" fmla="*/ 36 w 145"/>
              <a:gd name="T23" fmla="*/ 81 h 146"/>
              <a:gd name="T24" fmla="*/ 50 w 145"/>
              <a:gd name="T25" fmla="*/ 75 h 146"/>
              <a:gd name="T26" fmla="*/ 54 w 145"/>
              <a:gd name="T27" fmla="*/ 9 h 146"/>
              <a:gd name="T28" fmla="*/ 37 w 145"/>
              <a:gd name="T29" fmla="*/ 9 h 146"/>
              <a:gd name="T30" fmla="*/ 46 w 145"/>
              <a:gd name="T31" fmla="*/ 37 h 146"/>
              <a:gd name="T32" fmla="*/ 53 w 145"/>
              <a:gd name="T33" fmla="*/ 37 h 146"/>
              <a:gd name="T34" fmla="*/ 63 w 145"/>
              <a:gd name="T35" fmla="*/ 121 h 146"/>
              <a:gd name="T36" fmla="*/ 52 w 145"/>
              <a:gd name="T37" fmla="*/ 119 h 146"/>
              <a:gd name="T38" fmla="*/ 57 w 145"/>
              <a:gd name="T39" fmla="*/ 87 h 146"/>
              <a:gd name="T40" fmla="*/ 59 w 145"/>
              <a:gd name="T41" fmla="*/ 116 h 146"/>
              <a:gd name="T42" fmla="*/ 69 w 145"/>
              <a:gd name="T43" fmla="*/ 87 h 146"/>
              <a:gd name="T44" fmla="*/ 78 w 145"/>
              <a:gd name="T45" fmla="*/ 24 h 146"/>
              <a:gd name="T46" fmla="*/ 62 w 145"/>
              <a:gd name="T47" fmla="*/ 33 h 146"/>
              <a:gd name="T48" fmla="*/ 71 w 145"/>
              <a:gd name="T49" fmla="*/ 57 h 146"/>
              <a:gd name="T50" fmla="*/ 74 w 145"/>
              <a:gd name="T51" fmla="*/ 31 h 146"/>
              <a:gd name="T52" fmla="*/ 68 w 145"/>
              <a:gd name="T53" fmla="*/ 46 h 146"/>
              <a:gd name="T54" fmla="*/ 74 w 145"/>
              <a:gd name="T55" fmla="*/ 31 h 146"/>
              <a:gd name="T56" fmla="*/ 92 w 145"/>
              <a:gd name="T57" fmla="*/ 118 h 146"/>
              <a:gd name="T58" fmla="*/ 81 w 145"/>
              <a:gd name="T59" fmla="*/ 121 h 146"/>
              <a:gd name="T60" fmla="*/ 81 w 145"/>
              <a:gd name="T61" fmla="*/ 75 h 146"/>
              <a:gd name="T62" fmla="*/ 92 w 145"/>
              <a:gd name="T63" fmla="*/ 90 h 146"/>
              <a:gd name="T64" fmla="*/ 87 w 145"/>
              <a:gd name="T65" fmla="*/ 97 h 146"/>
              <a:gd name="T66" fmla="*/ 81 w 145"/>
              <a:gd name="T67" fmla="*/ 115 h 146"/>
              <a:gd name="T68" fmla="*/ 97 w 145"/>
              <a:gd name="T69" fmla="*/ 56 h 146"/>
              <a:gd name="T70" fmla="*/ 97 w 145"/>
              <a:gd name="T71" fmla="*/ 21 h 146"/>
              <a:gd name="T72" fmla="*/ 92 w 145"/>
              <a:gd name="T73" fmla="*/ 49 h 146"/>
              <a:gd name="T74" fmla="*/ 86 w 145"/>
              <a:gd name="T75" fmla="*/ 21 h 146"/>
              <a:gd name="T76" fmla="*/ 90 w 145"/>
              <a:gd name="T77" fmla="*/ 57 h 146"/>
              <a:gd name="T78" fmla="*/ 117 w 145"/>
              <a:gd name="T79" fmla="*/ 109 h 146"/>
              <a:gd name="T80" fmla="*/ 115 w 145"/>
              <a:gd name="T81" fmla="*/ 118 h 146"/>
              <a:gd name="T82" fmla="*/ 98 w 145"/>
              <a:gd name="T83" fmla="*/ 110 h 146"/>
              <a:gd name="T84" fmla="*/ 107 w 145"/>
              <a:gd name="T85" fmla="*/ 86 h 146"/>
              <a:gd name="T86" fmla="*/ 117 w 145"/>
              <a:gd name="T87" fmla="*/ 105 h 146"/>
              <a:gd name="T88" fmla="*/ 107 w 145"/>
              <a:gd name="T89" fmla="*/ 116 h 146"/>
              <a:gd name="T90" fmla="*/ 110 w 145"/>
              <a:gd name="T91" fmla="*/ 111 h 146"/>
              <a:gd name="T92" fmla="*/ 104 w 145"/>
              <a:gd name="T93" fmla="*/ 100 h 146"/>
              <a:gd name="T94" fmla="*/ 107 w 145"/>
              <a:gd name="T95" fmla="*/ 9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5" h="146">
                <a:moveTo>
                  <a:pt x="145" y="28"/>
                </a:moveTo>
                <a:cubicBezTo>
                  <a:pt x="145" y="118"/>
                  <a:pt x="145" y="118"/>
                  <a:pt x="145" y="118"/>
                </a:cubicBezTo>
                <a:cubicBezTo>
                  <a:pt x="145" y="126"/>
                  <a:pt x="142" y="132"/>
                  <a:pt x="137" y="138"/>
                </a:cubicBezTo>
                <a:cubicBezTo>
                  <a:pt x="132" y="143"/>
                  <a:pt x="125" y="146"/>
                  <a:pt x="118" y="146"/>
                </a:cubicBezTo>
                <a:cubicBezTo>
                  <a:pt x="27" y="146"/>
                  <a:pt x="27" y="146"/>
                  <a:pt x="27" y="146"/>
                </a:cubicBezTo>
                <a:cubicBezTo>
                  <a:pt x="19" y="146"/>
                  <a:pt x="13" y="143"/>
                  <a:pt x="8" y="138"/>
                </a:cubicBezTo>
                <a:cubicBezTo>
                  <a:pt x="2" y="132"/>
                  <a:pt x="0" y="126"/>
                  <a:pt x="0" y="118"/>
                </a:cubicBezTo>
                <a:cubicBezTo>
                  <a:pt x="0" y="28"/>
                  <a:pt x="0" y="28"/>
                  <a:pt x="0" y="28"/>
                </a:cubicBezTo>
                <a:cubicBezTo>
                  <a:pt x="0" y="20"/>
                  <a:pt x="2" y="14"/>
                  <a:pt x="8" y="8"/>
                </a:cubicBezTo>
                <a:cubicBezTo>
                  <a:pt x="13" y="3"/>
                  <a:pt x="19" y="0"/>
                  <a:pt x="27" y="0"/>
                </a:cubicBezTo>
                <a:cubicBezTo>
                  <a:pt x="118" y="0"/>
                  <a:pt x="118" y="0"/>
                  <a:pt x="118" y="0"/>
                </a:cubicBezTo>
                <a:cubicBezTo>
                  <a:pt x="125" y="0"/>
                  <a:pt x="132" y="3"/>
                  <a:pt x="137" y="8"/>
                </a:cubicBezTo>
                <a:cubicBezTo>
                  <a:pt x="142" y="14"/>
                  <a:pt x="145" y="20"/>
                  <a:pt x="145" y="28"/>
                </a:cubicBezTo>
                <a:close/>
                <a:moveTo>
                  <a:pt x="124" y="99"/>
                </a:moveTo>
                <a:cubicBezTo>
                  <a:pt x="124" y="88"/>
                  <a:pt x="124" y="79"/>
                  <a:pt x="123" y="74"/>
                </a:cubicBezTo>
                <a:cubicBezTo>
                  <a:pt x="122" y="71"/>
                  <a:pt x="121" y="69"/>
                  <a:pt x="119" y="67"/>
                </a:cubicBezTo>
                <a:cubicBezTo>
                  <a:pt x="116" y="65"/>
                  <a:pt x="114" y="64"/>
                  <a:pt x="111" y="64"/>
                </a:cubicBezTo>
                <a:cubicBezTo>
                  <a:pt x="103" y="63"/>
                  <a:pt x="90" y="63"/>
                  <a:pt x="72" y="63"/>
                </a:cubicBezTo>
                <a:cubicBezTo>
                  <a:pt x="55" y="63"/>
                  <a:pt x="42" y="63"/>
                  <a:pt x="34" y="64"/>
                </a:cubicBezTo>
                <a:cubicBezTo>
                  <a:pt x="31" y="64"/>
                  <a:pt x="28" y="65"/>
                  <a:pt x="26" y="67"/>
                </a:cubicBezTo>
                <a:cubicBezTo>
                  <a:pt x="24" y="69"/>
                  <a:pt x="23" y="71"/>
                  <a:pt x="22" y="74"/>
                </a:cubicBezTo>
                <a:cubicBezTo>
                  <a:pt x="21" y="80"/>
                  <a:pt x="20" y="88"/>
                  <a:pt x="20" y="99"/>
                </a:cubicBezTo>
                <a:cubicBezTo>
                  <a:pt x="20" y="110"/>
                  <a:pt x="21" y="118"/>
                  <a:pt x="22" y="123"/>
                </a:cubicBezTo>
                <a:cubicBezTo>
                  <a:pt x="23" y="126"/>
                  <a:pt x="24" y="128"/>
                  <a:pt x="26" y="130"/>
                </a:cubicBezTo>
                <a:cubicBezTo>
                  <a:pt x="28" y="132"/>
                  <a:pt x="31" y="133"/>
                  <a:pt x="33" y="134"/>
                </a:cubicBezTo>
                <a:cubicBezTo>
                  <a:pt x="42" y="135"/>
                  <a:pt x="55" y="135"/>
                  <a:pt x="72" y="135"/>
                </a:cubicBezTo>
                <a:cubicBezTo>
                  <a:pt x="90" y="135"/>
                  <a:pt x="103" y="135"/>
                  <a:pt x="111" y="134"/>
                </a:cubicBezTo>
                <a:cubicBezTo>
                  <a:pt x="114" y="133"/>
                  <a:pt x="116" y="132"/>
                  <a:pt x="118" y="130"/>
                </a:cubicBezTo>
                <a:cubicBezTo>
                  <a:pt x="121" y="128"/>
                  <a:pt x="122" y="126"/>
                  <a:pt x="122" y="123"/>
                </a:cubicBezTo>
                <a:cubicBezTo>
                  <a:pt x="124" y="118"/>
                  <a:pt x="124" y="110"/>
                  <a:pt x="124" y="99"/>
                </a:cubicBezTo>
                <a:close/>
                <a:moveTo>
                  <a:pt x="50" y="75"/>
                </a:moveTo>
                <a:cubicBezTo>
                  <a:pt x="50" y="81"/>
                  <a:pt x="50" y="81"/>
                  <a:pt x="50" y="81"/>
                </a:cubicBezTo>
                <a:cubicBezTo>
                  <a:pt x="43" y="81"/>
                  <a:pt x="43" y="81"/>
                  <a:pt x="43" y="81"/>
                </a:cubicBezTo>
                <a:cubicBezTo>
                  <a:pt x="43" y="121"/>
                  <a:pt x="43" y="121"/>
                  <a:pt x="43" y="121"/>
                </a:cubicBezTo>
                <a:cubicBezTo>
                  <a:pt x="36" y="121"/>
                  <a:pt x="36" y="121"/>
                  <a:pt x="36" y="121"/>
                </a:cubicBezTo>
                <a:cubicBezTo>
                  <a:pt x="36" y="81"/>
                  <a:pt x="36" y="81"/>
                  <a:pt x="36" y="81"/>
                </a:cubicBezTo>
                <a:cubicBezTo>
                  <a:pt x="28" y="81"/>
                  <a:pt x="28" y="81"/>
                  <a:pt x="28" y="81"/>
                </a:cubicBezTo>
                <a:cubicBezTo>
                  <a:pt x="28" y="75"/>
                  <a:pt x="28" y="75"/>
                  <a:pt x="28" y="75"/>
                </a:cubicBezTo>
                <a:lnTo>
                  <a:pt x="50" y="75"/>
                </a:lnTo>
                <a:close/>
                <a:moveTo>
                  <a:pt x="53" y="37"/>
                </a:moveTo>
                <a:cubicBezTo>
                  <a:pt x="62" y="9"/>
                  <a:pt x="62" y="9"/>
                  <a:pt x="62" y="9"/>
                </a:cubicBezTo>
                <a:cubicBezTo>
                  <a:pt x="54" y="9"/>
                  <a:pt x="54" y="9"/>
                  <a:pt x="54" y="9"/>
                </a:cubicBezTo>
                <a:cubicBezTo>
                  <a:pt x="50" y="28"/>
                  <a:pt x="50" y="28"/>
                  <a:pt x="50" y="28"/>
                </a:cubicBezTo>
                <a:cubicBezTo>
                  <a:pt x="45" y="9"/>
                  <a:pt x="45" y="9"/>
                  <a:pt x="45" y="9"/>
                </a:cubicBezTo>
                <a:cubicBezTo>
                  <a:pt x="37" y="9"/>
                  <a:pt x="37" y="9"/>
                  <a:pt x="37" y="9"/>
                </a:cubicBezTo>
                <a:cubicBezTo>
                  <a:pt x="38" y="11"/>
                  <a:pt x="38" y="13"/>
                  <a:pt x="39" y="16"/>
                </a:cubicBezTo>
                <a:cubicBezTo>
                  <a:pt x="40" y="19"/>
                  <a:pt x="41" y="21"/>
                  <a:pt x="42" y="22"/>
                </a:cubicBezTo>
                <a:cubicBezTo>
                  <a:pt x="44" y="29"/>
                  <a:pt x="45" y="34"/>
                  <a:pt x="46" y="37"/>
                </a:cubicBezTo>
                <a:cubicBezTo>
                  <a:pt x="46" y="56"/>
                  <a:pt x="46" y="56"/>
                  <a:pt x="46" y="56"/>
                </a:cubicBezTo>
                <a:cubicBezTo>
                  <a:pt x="53" y="56"/>
                  <a:pt x="53" y="56"/>
                  <a:pt x="53" y="56"/>
                </a:cubicBezTo>
                <a:lnTo>
                  <a:pt x="53" y="37"/>
                </a:lnTo>
                <a:close/>
                <a:moveTo>
                  <a:pt x="69" y="87"/>
                </a:moveTo>
                <a:cubicBezTo>
                  <a:pt x="69" y="121"/>
                  <a:pt x="69" y="121"/>
                  <a:pt x="69" y="121"/>
                </a:cubicBezTo>
                <a:cubicBezTo>
                  <a:pt x="63" y="121"/>
                  <a:pt x="63" y="121"/>
                  <a:pt x="63" y="121"/>
                </a:cubicBezTo>
                <a:cubicBezTo>
                  <a:pt x="63" y="118"/>
                  <a:pt x="63" y="118"/>
                  <a:pt x="63" y="118"/>
                </a:cubicBezTo>
                <a:cubicBezTo>
                  <a:pt x="60" y="120"/>
                  <a:pt x="58" y="122"/>
                  <a:pt x="56" y="122"/>
                </a:cubicBezTo>
                <a:cubicBezTo>
                  <a:pt x="53" y="122"/>
                  <a:pt x="52" y="121"/>
                  <a:pt x="52" y="119"/>
                </a:cubicBezTo>
                <a:cubicBezTo>
                  <a:pt x="51" y="118"/>
                  <a:pt x="51" y="116"/>
                  <a:pt x="51" y="114"/>
                </a:cubicBezTo>
                <a:cubicBezTo>
                  <a:pt x="51" y="87"/>
                  <a:pt x="51" y="87"/>
                  <a:pt x="51" y="87"/>
                </a:cubicBezTo>
                <a:cubicBezTo>
                  <a:pt x="57" y="87"/>
                  <a:pt x="57" y="87"/>
                  <a:pt x="57" y="87"/>
                </a:cubicBezTo>
                <a:cubicBezTo>
                  <a:pt x="57" y="112"/>
                  <a:pt x="57" y="112"/>
                  <a:pt x="57" y="112"/>
                </a:cubicBezTo>
                <a:cubicBezTo>
                  <a:pt x="57" y="114"/>
                  <a:pt x="57" y="114"/>
                  <a:pt x="57" y="115"/>
                </a:cubicBezTo>
                <a:cubicBezTo>
                  <a:pt x="57" y="116"/>
                  <a:pt x="58" y="116"/>
                  <a:pt x="59" y="116"/>
                </a:cubicBezTo>
                <a:cubicBezTo>
                  <a:pt x="60" y="116"/>
                  <a:pt x="61" y="115"/>
                  <a:pt x="63" y="113"/>
                </a:cubicBezTo>
                <a:cubicBezTo>
                  <a:pt x="63" y="87"/>
                  <a:pt x="63" y="87"/>
                  <a:pt x="63" y="87"/>
                </a:cubicBezTo>
                <a:lnTo>
                  <a:pt x="69" y="87"/>
                </a:lnTo>
                <a:close/>
                <a:moveTo>
                  <a:pt x="80" y="45"/>
                </a:moveTo>
                <a:cubicBezTo>
                  <a:pt x="80" y="33"/>
                  <a:pt x="80" y="33"/>
                  <a:pt x="80" y="33"/>
                </a:cubicBezTo>
                <a:cubicBezTo>
                  <a:pt x="80" y="29"/>
                  <a:pt x="80" y="26"/>
                  <a:pt x="78" y="24"/>
                </a:cubicBezTo>
                <a:cubicBezTo>
                  <a:pt x="77" y="22"/>
                  <a:pt x="74" y="21"/>
                  <a:pt x="71" y="21"/>
                </a:cubicBezTo>
                <a:cubicBezTo>
                  <a:pt x="68" y="21"/>
                  <a:pt x="65" y="22"/>
                  <a:pt x="64" y="24"/>
                </a:cubicBezTo>
                <a:cubicBezTo>
                  <a:pt x="62" y="26"/>
                  <a:pt x="62" y="29"/>
                  <a:pt x="62" y="33"/>
                </a:cubicBezTo>
                <a:cubicBezTo>
                  <a:pt x="62" y="45"/>
                  <a:pt x="62" y="45"/>
                  <a:pt x="62" y="45"/>
                </a:cubicBezTo>
                <a:cubicBezTo>
                  <a:pt x="62" y="49"/>
                  <a:pt x="62" y="51"/>
                  <a:pt x="64" y="53"/>
                </a:cubicBezTo>
                <a:cubicBezTo>
                  <a:pt x="65" y="56"/>
                  <a:pt x="68" y="57"/>
                  <a:pt x="71" y="57"/>
                </a:cubicBezTo>
                <a:cubicBezTo>
                  <a:pt x="74" y="57"/>
                  <a:pt x="77" y="56"/>
                  <a:pt x="78" y="53"/>
                </a:cubicBezTo>
                <a:cubicBezTo>
                  <a:pt x="80" y="51"/>
                  <a:pt x="80" y="49"/>
                  <a:pt x="80" y="45"/>
                </a:cubicBezTo>
                <a:close/>
                <a:moveTo>
                  <a:pt x="74" y="31"/>
                </a:moveTo>
                <a:cubicBezTo>
                  <a:pt x="74" y="46"/>
                  <a:pt x="74" y="46"/>
                  <a:pt x="74" y="46"/>
                </a:cubicBezTo>
                <a:cubicBezTo>
                  <a:pt x="74" y="49"/>
                  <a:pt x="73" y="51"/>
                  <a:pt x="71" y="51"/>
                </a:cubicBezTo>
                <a:cubicBezTo>
                  <a:pt x="69" y="51"/>
                  <a:pt x="68" y="49"/>
                  <a:pt x="68" y="46"/>
                </a:cubicBezTo>
                <a:cubicBezTo>
                  <a:pt x="68" y="31"/>
                  <a:pt x="68" y="31"/>
                  <a:pt x="68" y="31"/>
                </a:cubicBezTo>
                <a:cubicBezTo>
                  <a:pt x="68" y="28"/>
                  <a:pt x="69" y="26"/>
                  <a:pt x="71" y="26"/>
                </a:cubicBezTo>
                <a:cubicBezTo>
                  <a:pt x="73" y="26"/>
                  <a:pt x="74" y="28"/>
                  <a:pt x="74" y="31"/>
                </a:cubicBezTo>
                <a:close/>
                <a:moveTo>
                  <a:pt x="93" y="97"/>
                </a:moveTo>
                <a:cubicBezTo>
                  <a:pt x="93" y="111"/>
                  <a:pt x="93" y="111"/>
                  <a:pt x="93" y="111"/>
                </a:cubicBezTo>
                <a:cubicBezTo>
                  <a:pt x="93" y="114"/>
                  <a:pt x="93" y="117"/>
                  <a:pt x="92" y="118"/>
                </a:cubicBezTo>
                <a:cubicBezTo>
                  <a:pt x="91" y="120"/>
                  <a:pt x="90" y="122"/>
                  <a:pt x="87" y="122"/>
                </a:cubicBezTo>
                <a:cubicBezTo>
                  <a:pt x="85" y="122"/>
                  <a:pt x="83" y="121"/>
                  <a:pt x="81" y="118"/>
                </a:cubicBezTo>
                <a:cubicBezTo>
                  <a:pt x="81" y="121"/>
                  <a:pt x="81" y="121"/>
                  <a:pt x="81" y="121"/>
                </a:cubicBezTo>
                <a:cubicBezTo>
                  <a:pt x="74" y="121"/>
                  <a:pt x="74" y="121"/>
                  <a:pt x="74" y="121"/>
                </a:cubicBezTo>
                <a:cubicBezTo>
                  <a:pt x="74" y="75"/>
                  <a:pt x="74" y="75"/>
                  <a:pt x="74" y="75"/>
                </a:cubicBezTo>
                <a:cubicBezTo>
                  <a:pt x="81" y="75"/>
                  <a:pt x="81" y="75"/>
                  <a:pt x="81" y="75"/>
                </a:cubicBezTo>
                <a:cubicBezTo>
                  <a:pt x="81" y="90"/>
                  <a:pt x="81" y="90"/>
                  <a:pt x="81" y="90"/>
                </a:cubicBezTo>
                <a:cubicBezTo>
                  <a:pt x="83" y="87"/>
                  <a:pt x="85" y="86"/>
                  <a:pt x="87" y="86"/>
                </a:cubicBezTo>
                <a:cubicBezTo>
                  <a:pt x="90" y="86"/>
                  <a:pt x="91" y="87"/>
                  <a:pt x="92" y="90"/>
                </a:cubicBezTo>
                <a:cubicBezTo>
                  <a:pt x="93" y="91"/>
                  <a:pt x="93" y="94"/>
                  <a:pt x="93" y="97"/>
                </a:cubicBezTo>
                <a:close/>
                <a:moveTo>
                  <a:pt x="87" y="111"/>
                </a:moveTo>
                <a:cubicBezTo>
                  <a:pt x="87" y="97"/>
                  <a:pt x="87" y="97"/>
                  <a:pt x="87" y="97"/>
                </a:cubicBezTo>
                <a:cubicBezTo>
                  <a:pt x="87" y="93"/>
                  <a:pt x="86" y="92"/>
                  <a:pt x="84" y="92"/>
                </a:cubicBezTo>
                <a:cubicBezTo>
                  <a:pt x="83" y="92"/>
                  <a:pt x="82" y="92"/>
                  <a:pt x="81" y="93"/>
                </a:cubicBezTo>
                <a:cubicBezTo>
                  <a:pt x="81" y="115"/>
                  <a:pt x="81" y="115"/>
                  <a:pt x="81" y="115"/>
                </a:cubicBezTo>
                <a:cubicBezTo>
                  <a:pt x="82" y="116"/>
                  <a:pt x="83" y="116"/>
                  <a:pt x="84" y="116"/>
                </a:cubicBezTo>
                <a:cubicBezTo>
                  <a:pt x="86" y="116"/>
                  <a:pt x="87" y="114"/>
                  <a:pt x="87" y="111"/>
                </a:cubicBezTo>
                <a:close/>
                <a:moveTo>
                  <a:pt x="97" y="56"/>
                </a:moveTo>
                <a:cubicBezTo>
                  <a:pt x="104" y="56"/>
                  <a:pt x="104" y="56"/>
                  <a:pt x="104" y="56"/>
                </a:cubicBezTo>
                <a:cubicBezTo>
                  <a:pt x="104" y="21"/>
                  <a:pt x="104" y="21"/>
                  <a:pt x="104" y="21"/>
                </a:cubicBezTo>
                <a:cubicBezTo>
                  <a:pt x="97" y="21"/>
                  <a:pt x="97" y="21"/>
                  <a:pt x="97" y="21"/>
                </a:cubicBezTo>
                <a:cubicBezTo>
                  <a:pt x="97" y="48"/>
                  <a:pt x="97" y="48"/>
                  <a:pt x="97" y="48"/>
                </a:cubicBezTo>
                <a:cubicBezTo>
                  <a:pt x="96" y="50"/>
                  <a:pt x="95" y="51"/>
                  <a:pt x="93" y="51"/>
                </a:cubicBezTo>
                <a:cubicBezTo>
                  <a:pt x="93" y="51"/>
                  <a:pt x="92" y="50"/>
                  <a:pt x="92" y="49"/>
                </a:cubicBezTo>
                <a:cubicBezTo>
                  <a:pt x="92" y="49"/>
                  <a:pt x="92" y="49"/>
                  <a:pt x="92" y="47"/>
                </a:cubicBezTo>
                <a:cubicBezTo>
                  <a:pt x="92" y="21"/>
                  <a:pt x="92" y="21"/>
                  <a:pt x="92" y="21"/>
                </a:cubicBezTo>
                <a:cubicBezTo>
                  <a:pt x="86" y="21"/>
                  <a:pt x="86" y="21"/>
                  <a:pt x="86" y="21"/>
                </a:cubicBezTo>
                <a:cubicBezTo>
                  <a:pt x="86" y="49"/>
                  <a:pt x="86" y="49"/>
                  <a:pt x="86" y="49"/>
                </a:cubicBezTo>
                <a:cubicBezTo>
                  <a:pt x="86" y="51"/>
                  <a:pt x="86" y="53"/>
                  <a:pt x="86" y="54"/>
                </a:cubicBezTo>
                <a:cubicBezTo>
                  <a:pt x="87" y="56"/>
                  <a:pt x="88" y="57"/>
                  <a:pt x="90" y="57"/>
                </a:cubicBezTo>
                <a:cubicBezTo>
                  <a:pt x="92" y="57"/>
                  <a:pt x="95" y="55"/>
                  <a:pt x="97" y="53"/>
                </a:cubicBezTo>
                <a:lnTo>
                  <a:pt x="97" y="56"/>
                </a:lnTo>
                <a:close/>
                <a:moveTo>
                  <a:pt x="117" y="109"/>
                </a:moveTo>
                <a:cubicBezTo>
                  <a:pt x="117" y="110"/>
                  <a:pt x="117" y="110"/>
                  <a:pt x="117" y="110"/>
                </a:cubicBezTo>
                <a:cubicBezTo>
                  <a:pt x="117" y="112"/>
                  <a:pt x="117" y="113"/>
                  <a:pt x="116" y="114"/>
                </a:cubicBezTo>
                <a:cubicBezTo>
                  <a:pt x="116" y="116"/>
                  <a:pt x="116" y="117"/>
                  <a:pt x="115" y="118"/>
                </a:cubicBezTo>
                <a:cubicBezTo>
                  <a:pt x="113" y="121"/>
                  <a:pt x="111" y="122"/>
                  <a:pt x="107" y="122"/>
                </a:cubicBezTo>
                <a:cubicBezTo>
                  <a:pt x="104" y="122"/>
                  <a:pt x="102" y="121"/>
                  <a:pt x="100" y="118"/>
                </a:cubicBezTo>
                <a:cubicBezTo>
                  <a:pt x="98" y="117"/>
                  <a:pt x="98" y="114"/>
                  <a:pt x="98" y="110"/>
                </a:cubicBezTo>
                <a:cubicBezTo>
                  <a:pt x="98" y="98"/>
                  <a:pt x="98" y="98"/>
                  <a:pt x="98" y="98"/>
                </a:cubicBezTo>
                <a:cubicBezTo>
                  <a:pt x="98" y="94"/>
                  <a:pt x="98" y="91"/>
                  <a:pt x="100" y="90"/>
                </a:cubicBezTo>
                <a:cubicBezTo>
                  <a:pt x="102" y="87"/>
                  <a:pt x="104" y="86"/>
                  <a:pt x="107" y="86"/>
                </a:cubicBezTo>
                <a:cubicBezTo>
                  <a:pt x="110" y="86"/>
                  <a:pt x="113" y="87"/>
                  <a:pt x="115" y="90"/>
                </a:cubicBezTo>
                <a:cubicBezTo>
                  <a:pt x="116" y="92"/>
                  <a:pt x="117" y="94"/>
                  <a:pt x="117" y="98"/>
                </a:cubicBezTo>
                <a:cubicBezTo>
                  <a:pt x="117" y="105"/>
                  <a:pt x="117" y="105"/>
                  <a:pt x="117" y="105"/>
                </a:cubicBezTo>
                <a:cubicBezTo>
                  <a:pt x="104" y="105"/>
                  <a:pt x="104" y="105"/>
                  <a:pt x="104" y="105"/>
                </a:cubicBezTo>
                <a:cubicBezTo>
                  <a:pt x="104" y="111"/>
                  <a:pt x="104" y="111"/>
                  <a:pt x="104" y="111"/>
                </a:cubicBezTo>
                <a:cubicBezTo>
                  <a:pt x="104" y="114"/>
                  <a:pt x="105" y="116"/>
                  <a:pt x="107" y="116"/>
                </a:cubicBezTo>
                <a:cubicBezTo>
                  <a:pt x="109" y="116"/>
                  <a:pt x="110" y="115"/>
                  <a:pt x="110" y="114"/>
                </a:cubicBezTo>
                <a:cubicBezTo>
                  <a:pt x="110" y="114"/>
                  <a:pt x="110" y="113"/>
                  <a:pt x="110" y="113"/>
                </a:cubicBezTo>
                <a:cubicBezTo>
                  <a:pt x="110" y="113"/>
                  <a:pt x="110" y="112"/>
                  <a:pt x="110" y="111"/>
                </a:cubicBezTo>
                <a:cubicBezTo>
                  <a:pt x="110" y="111"/>
                  <a:pt x="110" y="110"/>
                  <a:pt x="110" y="109"/>
                </a:cubicBezTo>
                <a:lnTo>
                  <a:pt x="117" y="109"/>
                </a:lnTo>
                <a:close/>
                <a:moveTo>
                  <a:pt x="104" y="100"/>
                </a:moveTo>
                <a:cubicBezTo>
                  <a:pt x="110" y="100"/>
                  <a:pt x="110" y="100"/>
                  <a:pt x="110" y="100"/>
                </a:cubicBezTo>
                <a:cubicBezTo>
                  <a:pt x="110" y="97"/>
                  <a:pt x="110" y="97"/>
                  <a:pt x="110" y="97"/>
                </a:cubicBezTo>
                <a:cubicBezTo>
                  <a:pt x="110" y="93"/>
                  <a:pt x="109" y="92"/>
                  <a:pt x="107" y="92"/>
                </a:cubicBezTo>
                <a:cubicBezTo>
                  <a:pt x="105" y="92"/>
                  <a:pt x="104" y="93"/>
                  <a:pt x="104" y="97"/>
                </a:cubicBezTo>
                <a:lnTo>
                  <a:pt x="104" y="100"/>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30" name="Freeform 328"/>
          <p:cNvSpPr>
            <a:spLocks noEditPoints="1"/>
          </p:cNvSpPr>
          <p:nvPr/>
        </p:nvSpPr>
        <p:spPr bwMode="auto">
          <a:xfrm>
            <a:off x="2957517" y="5531468"/>
            <a:ext cx="211936" cy="257499"/>
          </a:xfrm>
          <a:custGeom>
            <a:avLst/>
            <a:gdLst>
              <a:gd name="T0" fmla="*/ 132 w 140"/>
              <a:gd name="T1" fmla="*/ 163 h 170"/>
              <a:gd name="T2" fmla="*/ 17 w 140"/>
              <a:gd name="T3" fmla="*/ 168 h 170"/>
              <a:gd name="T4" fmla="*/ 0 w 140"/>
              <a:gd name="T5" fmla="*/ 121 h 170"/>
              <a:gd name="T6" fmla="*/ 18 w 140"/>
              <a:gd name="T7" fmla="*/ 74 h 170"/>
              <a:gd name="T8" fmla="*/ 132 w 140"/>
              <a:gd name="T9" fmla="*/ 78 h 170"/>
              <a:gd name="T10" fmla="*/ 30 w 140"/>
              <a:gd name="T11" fmla="*/ 97 h 170"/>
              <a:gd name="T12" fmla="*/ 10 w 140"/>
              <a:gd name="T13" fmla="*/ 88 h 170"/>
              <a:gd name="T14" fmla="*/ 20 w 140"/>
              <a:gd name="T15" fmla="*/ 151 h 170"/>
              <a:gd name="T16" fmla="*/ 46 w 140"/>
              <a:gd name="T17" fmla="*/ 0 h 170"/>
              <a:gd name="T18" fmla="*/ 44 w 140"/>
              <a:gd name="T19" fmla="*/ 64 h 170"/>
              <a:gd name="T20" fmla="*/ 29 w 140"/>
              <a:gd name="T21" fmla="*/ 18 h 170"/>
              <a:gd name="T22" fmla="*/ 39 w 140"/>
              <a:gd name="T23" fmla="*/ 25 h 170"/>
              <a:gd name="T24" fmla="*/ 65 w 140"/>
              <a:gd name="T25" fmla="*/ 151 h 170"/>
              <a:gd name="T26" fmla="*/ 57 w 140"/>
              <a:gd name="T27" fmla="*/ 140 h 170"/>
              <a:gd name="T28" fmla="*/ 49 w 140"/>
              <a:gd name="T29" fmla="*/ 139 h 170"/>
              <a:gd name="T30" fmla="*/ 41 w 140"/>
              <a:gd name="T31" fmla="*/ 141 h 170"/>
              <a:gd name="T32" fmla="*/ 57 w 140"/>
              <a:gd name="T33" fmla="*/ 146 h 170"/>
              <a:gd name="T34" fmla="*/ 81 w 140"/>
              <a:gd name="T35" fmla="*/ 48 h 170"/>
              <a:gd name="T36" fmla="*/ 58 w 140"/>
              <a:gd name="T37" fmla="*/ 59 h 170"/>
              <a:gd name="T38" fmla="*/ 58 w 140"/>
              <a:gd name="T39" fmla="*/ 21 h 170"/>
              <a:gd name="T40" fmla="*/ 81 w 140"/>
              <a:gd name="T41" fmla="*/ 32 h 170"/>
              <a:gd name="T42" fmla="*/ 68 w 140"/>
              <a:gd name="T43" fmla="*/ 23 h 170"/>
              <a:gd name="T44" fmla="*/ 68 w 140"/>
              <a:gd name="T45" fmla="*/ 56 h 170"/>
              <a:gd name="T46" fmla="*/ 98 w 140"/>
              <a:gd name="T47" fmla="*/ 118 h 170"/>
              <a:gd name="T48" fmla="*/ 81 w 140"/>
              <a:gd name="T49" fmla="*/ 109 h 170"/>
              <a:gd name="T50" fmla="*/ 73 w 140"/>
              <a:gd name="T51" fmla="*/ 151 h 170"/>
              <a:gd name="T52" fmla="*/ 90 w 140"/>
              <a:gd name="T53" fmla="*/ 152 h 170"/>
              <a:gd name="T54" fmla="*/ 89 w 140"/>
              <a:gd name="T55" fmla="*/ 118 h 170"/>
              <a:gd name="T56" fmla="*/ 81 w 140"/>
              <a:gd name="T57" fmla="*/ 142 h 170"/>
              <a:gd name="T58" fmla="*/ 89 w 140"/>
              <a:gd name="T59" fmla="*/ 118 h 170"/>
              <a:gd name="T60" fmla="*/ 104 w 140"/>
              <a:gd name="T61" fmla="*/ 64 h 170"/>
              <a:gd name="T62" fmla="*/ 88 w 140"/>
              <a:gd name="T63" fmla="*/ 61 h 170"/>
              <a:gd name="T64" fmla="*/ 96 w 140"/>
              <a:gd name="T65" fmla="*/ 16 h 170"/>
              <a:gd name="T66" fmla="*/ 98 w 140"/>
              <a:gd name="T67" fmla="*/ 56 h 170"/>
              <a:gd name="T68" fmla="*/ 112 w 140"/>
              <a:gd name="T69" fmla="*/ 16 h 170"/>
              <a:gd name="T70" fmla="*/ 121 w 140"/>
              <a:gd name="T71" fmla="*/ 135 h 170"/>
              <a:gd name="T72" fmla="*/ 113 w 140"/>
              <a:gd name="T73" fmla="*/ 138 h 170"/>
              <a:gd name="T74" fmla="*/ 129 w 140"/>
              <a:gd name="T75" fmla="*/ 120 h 170"/>
              <a:gd name="T76" fmla="*/ 107 w 140"/>
              <a:gd name="T77" fmla="*/ 109 h 170"/>
              <a:gd name="T78" fmla="*/ 107 w 140"/>
              <a:gd name="T79" fmla="*/ 147 h 170"/>
              <a:gd name="T80" fmla="*/ 129 w 140"/>
              <a:gd name="T81" fmla="*/ 142 h 170"/>
              <a:gd name="T82" fmla="*/ 121 w 140"/>
              <a:gd name="T83" fmla="*/ 122 h 170"/>
              <a:gd name="T84" fmla="*/ 117 w 140"/>
              <a:gd name="T85" fmla="*/ 11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70">
                <a:moveTo>
                  <a:pt x="140" y="121"/>
                </a:moveTo>
                <a:cubicBezTo>
                  <a:pt x="140" y="136"/>
                  <a:pt x="139" y="147"/>
                  <a:pt x="138" y="154"/>
                </a:cubicBezTo>
                <a:cubicBezTo>
                  <a:pt x="137" y="158"/>
                  <a:pt x="135" y="161"/>
                  <a:pt x="132" y="163"/>
                </a:cubicBezTo>
                <a:cubicBezTo>
                  <a:pt x="129" y="166"/>
                  <a:pt x="126" y="167"/>
                  <a:pt x="122" y="168"/>
                </a:cubicBezTo>
                <a:cubicBezTo>
                  <a:pt x="111" y="169"/>
                  <a:pt x="93" y="170"/>
                  <a:pt x="70" y="170"/>
                </a:cubicBezTo>
                <a:cubicBezTo>
                  <a:pt x="47" y="170"/>
                  <a:pt x="29" y="169"/>
                  <a:pt x="17" y="168"/>
                </a:cubicBezTo>
                <a:cubicBezTo>
                  <a:pt x="14" y="167"/>
                  <a:pt x="11" y="166"/>
                  <a:pt x="8" y="163"/>
                </a:cubicBezTo>
                <a:cubicBezTo>
                  <a:pt x="5" y="161"/>
                  <a:pt x="3" y="158"/>
                  <a:pt x="2" y="154"/>
                </a:cubicBezTo>
                <a:cubicBezTo>
                  <a:pt x="1" y="147"/>
                  <a:pt x="0" y="136"/>
                  <a:pt x="0" y="121"/>
                </a:cubicBezTo>
                <a:cubicBezTo>
                  <a:pt x="0" y="106"/>
                  <a:pt x="1" y="95"/>
                  <a:pt x="2" y="88"/>
                </a:cubicBezTo>
                <a:cubicBezTo>
                  <a:pt x="3" y="84"/>
                  <a:pt x="5" y="81"/>
                  <a:pt x="8" y="78"/>
                </a:cubicBezTo>
                <a:cubicBezTo>
                  <a:pt x="11" y="76"/>
                  <a:pt x="14" y="74"/>
                  <a:pt x="18" y="74"/>
                </a:cubicBezTo>
                <a:cubicBezTo>
                  <a:pt x="29" y="73"/>
                  <a:pt x="47" y="72"/>
                  <a:pt x="70" y="72"/>
                </a:cubicBezTo>
                <a:cubicBezTo>
                  <a:pt x="93" y="72"/>
                  <a:pt x="111" y="73"/>
                  <a:pt x="122" y="74"/>
                </a:cubicBezTo>
                <a:cubicBezTo>
                  <a:pt x="126" y="74"/>
                  <a:pt x="129" y="76"/>
                  <a:pt x="132" y="78"/>
                </a:cubicBezTo>
                <a:cubicBezTo>
                  <a:pt x="135" y="81"/>
                  <a:pt x="137" y="84"/>
                  <a:pt x="138" y="88"/>
                </a:cubicBezTo>
                <a:cubicBezTo>
                  <a:pt x="139" y="95"/>
                  <a:pt x="140" y="106"/>
                  <a:pt x="140" y="121"/>
                </a:cubicBezTo>
                <a:close/>
                <a:moveTo>
                  <a:pt x="30" y="97"/>
                </a:moveTo>
                <a:cubicBezTo>
                  <a:pt x="40" y="97"/>
                  <a:pt x="40" y="97"/>
                  <a:pt x="40" y="97"/>
                </a:cubicBezTo>
                <a:cubicBezTo>
                  <a:pt x="40" y="88"/>
                  <a:pt x="40" y="88"/>
                  <a:pt x="40" y="88"/>
                </a:cubicBezTo>
                <a:cubicBezTo>
                  <a:pt x="10" y="88"/>
                  <a:pt x="10" y="88"/>
                  <a:pt x="10" y="88"/>
                </a:cubicBezTo>
                <a:cubicBezTo>
                  <a:pt x="10" y="97"/>
                  <a:pt x="10" y="97"/>
                  <a:pt x="10" y="97"/>
                </a:cubicBezTo>
                <a:cubicBezTo>
                  <a:pt x="20" y="97"/>
                  <a:pt x="20" y="97"/>
                  <a:pt x="20" y="97"/>
                </a:cubicBezTo>
                <a:cubicBezTo>
                  <a:pt x="20" y="151"/>
                  <a:pt x="20" y="151"/>
                  <a:pt x="20" y="151"/>
                </a:cubicBezTo>
                <a:cubicBezTo>
                  <a:pt x="30" y="151"/>
                  <a:pt x="30" y="151"/>
                  <a:pt x="30" y="151"/>
                </a:cubicBezTo>
                <a:lnTo>
                  <a:pt x="30" y="97"/>
                </a:lnTo>
                <a:close/>
                <a:moveTo>
                  <a:pt x="46" y="0"/>
                </a:moveTo>
                <a:cubicBezTo>
                  <a:pt x="55" y="0"/>
                  <a:pt x="55" y="0"/>
                  <a:pt x="55" y="0"/>
                </a:cubicBezTo>
                <a:cubicBezTo>
                  <a:pt x="44" y="38"/>
                  <a:pt x="44" y="38"/>
                  <a:pt x="44" y="38"/>
                </a:cubicBezTo>
                <a:cubicBezTo>
                  <a:pt x="44" y="64"/>
                  <a:pt x="44" y="64"/>
                  <a:pt x="44" y="64"/>
                </a:cubicBezTo>
                <a:cubicBezTo>
                  <a:pt x="34" y="64"/>
                  <a:pt x="34" y="64"/>
                  <a:pt x="34" y="64"/>
                </a:cubicBezTo>
                <a:cubicBezTo>
                  <a:pt x="34" y="38"/>
                  <a:pt x="34" y="38"/>
                  <a:pt x="34" y="38"/>
                </a:cubicBezTo>
                <a:cubicBezTo>
                  <a:pt x="33" y="33"/>
                  <a:pt x="32" y="27"/>
                  <a:pt x="29" y="18"/>
                </a:cubicBezTo>
                <a:cubicBezTo>
                  <a:pt x="26" y="11"/>
                  <a:pt x="24" y="6"/>
                  <a:pt x="22" y="0"/>
                </a:cubicBezTo>
                <a:cubicBezTo>
                  <a:pt x="32" y="0"/>
                  <a:pt x="32" y="0"/>
                  <a:pt x="32" y="0"/>
                </a:cubicBezTo>
                <a:cubicBezTo>
                  <a:pt x="39" y="25"/>
                  <a:pt x="39" y="25"/>
                  <a:pt x="39" y="25"/>
                </a:cubicBezTo>
                <a:lnTo>
                  <a:pt x="46" y="0"/>
                </a:lnTo>
                <a:close/>
                <a:moveTo>
                  <a:pt x="57" y="151"/>
                </a:moveTo>
                <a:cubicBezTo>
                  <a:pt x="65" y="151"/>
                  <a:pt x="65" y="151"/>
                  <a:pt x="65" y="151"/>
                </a:cubicBezTo>
                <a:cubicBezTo>
                  <a:pt x="65" y="104"/>
                  <a:pt x="65" y="104"/>
                  <a:pt x="65" y="104"/>
                </a:cubicBezTo>
                <a:cubicBezTo>
                  <a:pt x="57" y="104"/>
                  <a:pt x="57" y="104"/>
                  <a:pt x="57" y="104"/>
                </a:cubicBezTo>
                <a:cubicBezTo>
                  <a:pt x="57" y="140"/>
                  <a:pt x="57" y="140"/>
                  <a:pt x="57" y="140"/>
                </a:cubicBezTo>
                <a:cubicBezTo>
                  <a:pt x="55" y="143"/>
                  <a:pt x="53" y="144"/>
                  <a:pt x="52" y="144"/>
                </a:cubicBezTo>
                <a:cubicBezTo>
                  <a:pt x="50" y="144"/>
                  <a:pt x="50" y="143"/>
                  <a:pt x="50" y="142"/>
                </a:cubicBezTo>
                <a:cubicBezTo>
                  <a:pt x="50" y="142"/>
                  <a:pt x="49" y="141"/>
                  <a:pt x="49" y="139"/>
                </a:cubicBezTo>
                <a:cubicBezTo>
                  <a:pt x="49" y="104"/>
                  <a:pt x="49" y="104"/>
                  <a:pt x="49" y="104"/>
                </a:cubicBezTo>
                <a:cubicBezTo>
                  <a:pt x="41" y="104"/>
                  <a:pt x="41" y="104"/>
                  <a:pt x="41" y="104"/>
                </a:cubicBezTo>
                <a:cubicBezTo>
                  <a:pt x="41" y="141"/>
                  <a:pt x="41" y="141"/>
                  <a:pt x="41" y="141"/>
                </a:cubicBezTo>
                <a:cubicBezTo>
                  <a:pt x="41" y="144"/>
                  <a:pt x="41" y="147"/>
                  <a:pt x="42" y="148"/>
                </a:cubicBezTo>
                <a:cubicBezTo>
                  <a:pt x="43" y="151"/>
                  <a:pt x="44" y="152"/>
                  <a:pt x="47" y="152"/>
                </a:cubicBezTo>
                <a:cubicBezTo>
                  <a:pt x="50" y="152"/>
                  <a:pt x="54" y="150"/>
                  <a:pt x="57" y="146"/>
                </a:cubicBezTo>
                <a:lnTo>
                  <a:pt x="57" y="151"/>
                </a:lnTo>
                <a:close/>
                <a:moveTo>
                  <a:pt x="81" y="32"/>
                </a:moveTo>
                <a:cubicBezTo>
                  <a:pt x="81" y="48"/>
                  <a:pt x="81" y="48"/>
                  <a:pt x="81" y="48"/>
                </a:cubicBezTo>
                <a:cubicBezTo>
                  <a:pt x="81" y="53"/>
                  <a:pt x="80" y="57"/>
                  <a:pt x="78" y="59"/>
                </a:cubicBezTo>
                <a:cubicBezTo>
                  <a:pt x="76" y="63"/>
                  <a:pt x="72" y="64"/>
                  <a:pt x="68" y="64"/>
                </a:cubicBezTo>
                <a:cubicBezTo>
                  <a:pt x="64" y="64"/>
                  <a:pt x="60" y="63"/>
                  <a:pt x="58" y="59"/>
                </a:cubicBezTo>
                <a:cubicBezTo>
                  <a:pt x="56" y="57"/>
                  <a:pt x="55" y="53"/>
                  <a:pt x="55" y="48"/>
                </a:cubicBezTo>
                <a:cubicBezTo>
                  <a:pt x="55" y="32"/>
                  <a:pt x="55" y="32"/>
                  <a:pt x="55" y="32"/>
                </a:cubicBezTo>
                <a:cubicBezTo>
                  <a:pt x="55" y="27"/>
                  <a:pt x="56" y="23"/>
                  <a:pt x="58" y="21"/>
                </a:cubicBezTo>
                <a:cubicBezTo>
                  <a:pt x="60" y="17"/>
                  <a:pt x="64" y="16"/>
                  <a:pt x="68" y="16"/>
                </a:cubicBezTo>
                <a:cubicBezTo>
                  <a:pt x="72" y="16"/>
                  <a:pt x="76" y="17"/>
                  <a:pt x="78" y="21"/>
                </a:cubicBezTo>
                <a:cubicBezTo>
                  <a:pt x="80" y="23"/>
                  <a:pt x="81" y="27"/>
                  <a:pt x="81" y="32"/>
                </a:cubicBezTo>
                <a:close/>
                <a:moveTo>
                  <a:pt x="72" y="50"/>
                </a:moveTo>
                <a:cubicBezTo>
                  <a:pt x="72" y="30"/>
                  <a:pt x="72" y="30"/>
                  <a:pt x="72" y="30"/>
                </a:cubicBezTo>
                <a:cubicBezTo>
                  <a:pt x="72" y="26"/>
                  <a:pt x="71" y="23"/>
                  <a:pt x="68" y="23"/>
                </a:cubicBezTo>
                <a:cubicBezTo>
                  <a:pt x="65" y="23"/>
                  <a:pt x="64" y="26"/>
                  <a:pt x="64" y="30"/>
                </a:cubicBezTo>
                <a:cubicBezTo>
                  <a:pt x="64" y="50"/>
                  <a:pt x="64" y="50"/>
                  <a:pt x="64" y="50"/>
                </a:cubicBezTo>
                <a:cubicBezTo>
                  <a:pt x="64" y="54"/>
                  <a:pt x="65" y="56"/>
                  <a:pt x="68" y="56"/>
                </a:cubicBezTo>
                <a:cubicBezTo>
                  <a:pt x="71" y="56"/>
                  <a:pt x="72" y="54"/>
                  <a:pt x="72" y="50"/>
                </a:cubicBezTo>
                <a:close/>
                <a:moveTo>
                  <a:pt x="98" y="137"/>
                </a:moveTo>
                <a:cubicBezTo>
                  <a:pt x="98" y="118"/>
                  <a:pt x="98" y="118"/>
                  <a:pt x="98" y="118"/>
                </a:cubicBezTo>
                <a:cubicBezTo>
                  <a:pt x="98" y="114"/>
                  <a:pt x="97" y="111"/>
                  <a:pt x="97" y="109"/>
                </a:cubicBezTo>
                <a:cubicBezTo>
                  <a:pt x="96" y="106"/>
                  <a:pt x="93" y="104"/>
                  <a:pt x="90" y="104"/>
                </a:cubicBezTo>
                <a:cubicBezTo>
                  <a:pt x="87" y="104"/>
                  <a:pt x="84" y="106"/>
                  <a:pt x="81" y="109"/>
                </a:cubicBezTo>
                <a:cubicBezTo>
                  <a:pt x="81" y="88"/>
                  <a:pt x="81" y="88"/>
                  <a:pt x="81" y="88"/>
                </a:cubicBezTo>
                <a:cubicBezTo>
                  <a:pt x="73" y="88"/>
                  <a:pt x="73" y="88"/>
                  <a:pt x="73" y="88"/>
                </a:cubicBezTo>
                <a:cubicBezTo>
                  <a:pt x="73" y="151"/>
                  <a:pt x="73" y="151"/>
                  <a:pt x="73" y="151"/>
                </a:cubicBezTo>
                <a:cubicBezTo>
                  <a:pt x="81" y="151"/>
                  <a:pt x="81" y="151"/>
                  <a:pt x="81" y="151"/>
                </a:cubicBezTo>
                <a:cubicBezTo>
                  <a:pt x="81" y="147"/>
                  <a:pt x="81" y="147"/>
                  <a:pt x="81" y="147"/>
                </a:cubicBezTo>
                <a:cubicBezTo>
                  <a:pt x="84" y="150"/>
                  <a:pt x="87" y="152"/>
                  <a:pt x="90" y="152"/>
                </a:cubicBezTo>
                <a:cubicBezTo>
                  <a:pt x="93" y="152"/>
                  <a:pt x="96" y="150"/>
                  <a:pt x="97" y="147"/>
                </a:cubicBezTo>
                <a:cubicBezTo>
                  <a:pt x="97" y="145"/>
                  <a:pt x="98" y="142"/>
                  <a:pt x="98" y="137"/>
                </a:cubicBezTo>
                <a:close/>
                <a:moveTo>
                  <a:pt x="89" y="118"/>
                </a:moveTo>
                <a:cubicBezTo>
                  <a:pt x="89" y="138"/>
                  <a:pt x="89" y="138"/>
                  <a:pt x="89" y="138"/>
                </a:cubicBezTo>
                <a:cubicBezTo>
                  <a:pt x="89" y="142"/>
                  <a:pt x="88" y="144"/>
                  <a:pt x="85" y="144"/>
                </a:cubicBezTo>
                <a:cubicBezTo>
                  <a:pt x="84" y="144"/>
                  <a:pt x="83" y="143"/>
                  <a:pt x="81" y="142"/>
                </a:cubicBezTo>
                <a:cubicBezTo>
                  <a:pt x="81" y="114"/>
                  <a:pt x="81" y="114"/>
                  <a:pt x="81" y="114"/>
                </a:cubicBezTo>
                <a:cubicBezTo>
                  <a:pt x="83" y="112"/>
                  <a:pt x="84" y="111"/>
                  <a:pt x="85" y="111"/>
                </a:cubicBezTo>
                <a:cubicBezTo>
                  <a:pt x="88" y="111"/>
                  <a:pt x="89" y="114"/>
                  <a:pt x="89" y="118"/>
                </a:cubicBezTo>
                <a:close/>
                <a:moveTo>
                  <a:pt x="112" y="16"/>
                </a:moveTo>
                <a:cubicBezTo>
                  <a:pt x="112" y="64"/>
                  <a:pt x="112" y="64"/>
                  <a:pt x="112" y="64"/>
                </a:cubicBezTo>
                <a:cubicBezTo>
                  <a:pt x="104" y="64"/>
                  <a:pt x="104" y="64"/>
                  <a:pt x="104" y="64"/>
                </a:cubicBezTo>
                <a:cubicBezTo>
                  <a:pt x="104" y="58"/>
                  <a:pt x="104" y="58"/>
                  <a:pt x="104" y="58"/>
                </a:cubicBezTo>
                <a:cubicBezTo>
                  <a:pt x="100" y="62"/>
                  <a:pt x="97" y="64"/>
                  <a:pt x="94" y="64"/>
                </a:cubicBezTo>
                <a:cubicBezTo>
                  <a:pt x="91" y="64"/>
                  <a:pt x="89" y="63"/>
                  <a:pt x="88" y="61"/>
                </a:cubicBezTo>
                <a:cubicBezTo>
                  <a:pt x="88" y="59"/>
                  <a:pt x="88" y="57"/>
                  <a:pt x="88" y="54"/>
                </a:cubicBezTo>
                <a:cubicBezTo>
                  <a:pt x="88" y="16"/>
                  <a:pt x="88" y="16"/>
                  <a:pt x="88" y="16"/>
                </a:cubicBezTo>
                <a:cubicBezTo>
                  <a:pt x="96" y="16"/>
                  <a:pt x="96" y="16"/>
                  <a:pt x="96" y="16"/>
                </a:cubicBezTo>
                <a:cubicBezTo>
                  <a:pt x="96" y="51"/>
                  <a:pt x="96" y="51"/>
                  <a:pt x="96" y="51"/>
                </a:cubicBezTo>
                <a:cubicBezTo>
                  <a:pt x="96" y="53"/>
                  <a:pt x="96" y="54"/>
                  <a:pt x="96" y="54"/>
                </a:cubicBezTo>
                <a:cubicBezTo>
                  <a:pt x="96" y="56"/>
                  <a:pt x="97" y="56"/>
                  <a:pt x="98" y="56"/>
                </a:cubicBezTo>
                <a:cubicBezTo>
                  <a:pt x="100" y="56"/>
                  <a:pt x="102" y="55"/>
                  <a:pt x="104" y="52"/>
                </a:cubicBezTo>
                <a:cubicBezTo>
                  <a:pt x="104" y="16"/>
                  <a:pt x="104" y="16"/>
                  <a:pt x="104" y="16"/>
                </a:cubicBezTo>
                <a:lnTo>
                  <a:pt x="112" y="16"/>
                </a:lnTo>
                <a:close/>
                <a:moveTo>
                  <a:pt x="129" y="136"/>
                </a:moveTo>
                <a:cubicBezTo>
                  <a:pt x="129" y="135"/>
                  <a:pt x="129" y="135"/>
                  <a:pt x="129" y="135"/>
                </a:cubicBezTo>
                <a:cubicBezTo>
                  <a:pt x="121" y="135"/>
                  <a:pt x="121" y="135"/>
                  <a:pt x="121" y="135"/>
                </a:cubicBezTo>
                <a:cubicBezTo>
                  <a:pt x="121" y="138"/>
                  <a:pt x="121" y="140"/>
                  <a:pt x="121" y="141"/>
                </a:cubicBezTo>
                <a:cubicBezTo>
                  <a:pt x="120" y="143"/>
                  <a:pt x="119" y="144"/>
                  <a:pt x="117" y="144"/>
                </a:cubicBezTo>
                <a:cubicBezTo>
                  <a:pt x="114" y="144"/>
                  <a:pt x="113" y="142"/>
                  <a:pt x="113" y="138"/>
                </a:cubicBezTo>
                <a:cubicBezTo>
                  <a:pt x="113" y="129"/>
                  <a:pt x="113" y="129"/>
                  <a:pt x="113" y="129"/>
                </a:cubicBezTo>
                <a:cubicBezTo>
                  <a:pt x="129" y="129"/>
                  <a:pt x="129" y="129"/>
                  <a:pt x="129" y="129"/>
                </a:cubicBezTo>
                <a:cubicBezTo>
                  <a:pt x="129" y="120"/>
                  <a:pt x="129" y="120"/>
                  <a:pt x="129" y="120"/>
                </a:cubicBezTo>
                <a:cubicBezTo>
                  <a:pt x="129" y="115"/>
                  <a:pt x="129" y="111"/>
                  <a:pt x="127" y="109"/>
                </a:cubicBezTo>
                <a:cubicBezTo>
                  <a:pt x="124" y="105"/>
                  <a:pt x="121" y="104"/>
                  <a:pt x="117" y="104"/>
                </a:cubicBezTo>
                <a:cubicBezTo>
                  <a:pt x="113" y="104"/>
                  <a:pt x="109" y="105"/>
                  <a:pt x="107" y="109"/>
                </a:cubicBezTo>
                <a:cubicBezTo>
                  <a:pt x="105" y="111"/>
                  <a:pt x="104" y="115"/>
                  <a:pt x="104" y="120"/>
                </a:cubicBezTo>
                <a:cubicBezTo>
                  <a:pt x="104" y="136"/>
                  <a:pt x="104" y="136"/>
                  <a:pt x="104" y="136"/>
                </a:cubicBezTo>
                <a:cubicBezTo>
                  <a:pt x="104" y="141"/>
                  <a:pt x="105" y="145"/>
                  <a:pt x="107" y="147"/>
                </a:cubicBezTo>
                <a:cubicBezTo>
                  <a:pt x="109" y="150"/>
                  <a:pt x="113" y="152"/>
                  <a:pt x="117" y="152"/>
                </a:cubicBezTo>
                <a:cubicBezTo>
                  <a:pt x="122" y="152"/>
                  <a:pt x="125" y="150"/>
                  <a:pt x="127" y="147"/>
                </a:cubicBezTo>
                <a:cubicBezTo>
                  <a:pt x="128" y="145"/>
                  <a:pt x="129" y="143"/>
                  <a:pt x="129" y="142"/>
                </a:cubicBezTo>
                <a:cubicBezTo>
                  <a:pt x="129" y="141"/>
                  <a:pt x="129" y="139"/>
                  <a:pt x="129" y="136"/>
                </a:cubicBezTo>
                <a:close/>
                <a:moveTo>
                  <a:pt x="121" y="118"/>
                </a:moveTo>
                <a:cubicBezTo>
                  <a:pt x="121" y="122"/>
                  <a:pt x="121" y="122"/>
                  <a:pt x="121" y="122"/>
                </a:cubicBezTo>
                <a:cubicBezTo>
                  <a:pt x="113" y="122"/>
                  <a:pt x="113" y="122"/>
                  <a:pt x="113" y="122"/>
                </a:cubicBezTo>
                <a:cubicBezTo>
                  <a:pt x="113" y="118"/>
                  <a:pt x="113" y="118"/>
                  <a:pt x="113" y="118"/>
                </a:cubicBezTo>
                <a:cubicBezTo>
                  <a:pt x="113" y="114"/>
                  <a:pt x="114" y="111"/>
                  <a:pt x="117" y="111"/>
                </a:cubicBezTo>
                <a:cubicBezTo>
                  <a:pt x="120" y="111"/>
                  <a:pt x="121" y="114"/>
                  <a:pt x="121" y="11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31" name="Freeform 329"/>
          <p:cNvSpPr>
            <a:spLocks noEditPoints="1"/>
          </p:cNvSpPr>
          <p:nvPr/>
        </p:nvSpPr>
        <p:spPr bwMode="auto">
          <a:xfrm>
            <a:off x="3240097" y="5533746"/>
            <a:ext cx="200541" cy="236990"/>
          </a:xfrm>
          <a:custGeom>
            <a:avLst/>
            <a:gdLst>
              <a:gd name="T0" fmla="*/ 56 w 133"/>
              <a:gd name="T1" fmla="*/ 62 h 157"/>
              <a:gd name="T2" fmla="*/ 32 w 133"/>
              <a:gd name="T3" fmla="*/ 105 h 157"/>
              <a:gd name="T4" fmla="*/ 26 w 133"/>
              <a:gd name="T5" fmla="*/ 110 h 157"/>
              <a:gd name="T6" fmla="*/ 3 w 133"/>
              <a:gd name="T7" fmla="*/ 110 h 157"/>
              <a:gd name="T8" fmla="*/ 0 w 133"/>
              <a:gd name="T9" fmla="*/ 108 h 157"/>
              <a:gd name="T10" fmla="*/ 0 w 133"/>
              <a:gd name="T11" fmla="*/ 105 h 157"/>
              <a:gd name="T12" fmla="*/ 24 w 133"/>
              <a:gd name="T13" fmla="*/ 62 h 157"/>
              <a:gd name="T14" fmla="*/ 24 w 133"/>
              <a:gd name="T15" fmla="*/ 62 h 157"/>
              <a:gd name="T16" fmla="*/ 9 w 133"/>
              <a:gd name="T17" fmla="*/ 36 h 157"/>
              <a:gd name="T18" fmla="*/ 9 w 133"/>
              <a:gd name="T19" fmla="*/ 32 h 157"/>
              <a:gd name="T20" fmla="*/ 12 w 133"/>
              <a:gd name="T21" fmla="*/ 31 h 157"/>
              <a:gd name="T22" fmla="*/ 35 w 133"/>
              <a:gd name="T23" fmla="*/ 31 h 157"/>
              <a:gd name="T24" fmla="*/ 41 w 133"/>
              <a:gd name="T25" fmla="*/ 35 h 157"/>
              <a:gd name="T26" fmla="*/ 56 w 133"/>
              <a:gd name="T27" fmla="*/ 62 h 157"/>
              <a:gd name="T28" fmla="*/ 132 w 133"/>
              <a:gd name="T29" fmla="*/ 2 h 157"/>
              <a:gd name="T30" fmla="*/ 132 w 133"/>
              <a:gd name="T31" fmla="*/ 5 h 157"/>
              <a:gd name="T32" fmla="*/ 83 w 133"/>
              <a:gd name="T33" fmla="*/ 93 h 157"/>
              <a:gd name="T34" fmla="*/ 83 w 133"/>
              <a:gd name="T35" fmla="*/ 93 h 157"/>
              <a:gd name="T36" fmla="*/ 114 w 133"/>
              <a:gd name="T37" fmla="*/ 152 h 157"/>
              <a:gd name="T38" fmla="*/ 114 w 133"/>
              <a:gd name="T39" fmla="*/ 155 h 157"/>
              <a:gd name="T40" fmla="*/ 111 w 133"/>
              <a:gd name="T41" fmla="*/ 157 h 157"/>
              <a:gd name="T42" fmla="*/ 89 w 133"/>
              <a:gd name="T43" fmla="*/ 157 h 157"/>
              <a:gd name="T44" fmla="*/ 83 w 133"/>
              <a:gd name="T45" fmla="*/ 152 h 157"/>
              <a:gd name="T46" fmla="*/ 51 w 133"/>
              <a:gd name="T47" fmla="*/ 93 h 157"/>
              <a:gd name="T48" fmla="*/ 101 w 133"/>
              <a:gd name="T49" fmla="*/ 4 h 157"/>
              <a:gd name="T50" fmla="*/ 107 w 133"/>
              <a:gd name="T51" fmla="*/ 0 h 157"/>
              <a:gd name="T52" fmla="*/ 130 w 133"/>
              <a:gd name="T53" fmla="*/ 0 h 157"/>
              <a:gd name="T54" fmla="*/ 132 w 133"/>
              <a:gd name="T55" fmla="*/ 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 h="157">
                <a:moveTo>
                  <a:pt x="56" y="62"/>
                </a:moveTo>
                <a:cubicBezTo>
                  <a:pt x="56" y="63"/>
                  <a:pt x="48" y="78"/>
                  <a:pt x="32" y="105"/>
                </a:cubicBezTo>
                <a:cubicBezTo>
                  <a:pt x="30" y="108"/>
                  <a:pt x="28" y="110"/>
                  <a:pt x="26" y="110"/>
                </a:cubicBezTo>
                <a:cubicBezTo>
                  <a:pt x="3" y="110"/>
                  <a:pt x="3" y="110"/>
                  <a:pt x="3" y="110"/>
                </a:cubicBezTo>
                <a:cubicBezTo>
                  <a:pt x="2" y="110"/>
                  <a:pt x="1" y="109"/>
                  <a:pt x="0" y="108"/>
                </a:cubicBezTo>
                <a:cubicBezTo>
                  <a:pt x="0" y="107"/>
                  <a:pt x="0" y="106"/>
                  <a:pt x="0" y="105"/>
                </a:cubicBezTo>
                <a:cubicBezTo>
                  <a:pt x="24" y="62"/>
                  <a:pt x="24" y="62"/>
                  <a:pt x="24" y="62"/>
                </a:cubicBezTo>
                <a:cubicBezTo>
                  <a:pt x="24" y="62"/>
                  <a:pt x="24" y="62"/>
                  <a:pt x="24" y="62"/>
                </a:cubicBezTo>
                <a:cubicBezTo>
                  <a:pt x="9" y="36"/>
                  <a:pt x="9" y="36"/>
                  <a:pt x="9" y="36"/>
                </a:cubicBezTo>
                <a:cubicBezTo>
                  <a:pt x="8" y="35"/>
                  <a:pt x="8" y="33"/>
                  <a:pt x="9" y="32"/>
                </a:cubicBezTo>
                <a:cubicBezTo>
                  <a:pt x="9" y="31"/>
                  <a:pt x="10" y="31"/>
                  <a:pt x="12" y="31"/>
                </a:cubicBezTo>
                <a:cubicBezTo>
                  <a:pt x="35" y="31"/>
                  <a:pt x="35" y="31"/>
                  <a:pt x="35" y="31"/>
                </a:cubicBezTo>
                <a:cubicBezTo>
                  <a:pt x="37" y="31"/>
                  <a:pt x="39" y="32"/>
                  <a:pt x="41" y="35"/>
                </a:cubicBezTo>
                <a:lnTo>
                  <a:pt x="56" y="62"/>
                </a:lnTo>
                <a:close/>
                <a:moveTo>
                  <a:pt x="132" y="2"/>
                </a:moveTo>
                <a:cubicBezTo>
                  <a:pt x="133" y="3"/>
                  <a:pt x="133" y="4"/>
                  <a:pt x="132" y="5"/>
                </a:cubicBezTo>
                <a:cubicBezTo>
                  <a:pt x="83" y="93"/>
                  <a:pt x="83" y="93"/>
                  <a:pt x="83" y="93"/>
                </a:cubicBezTo>
                <a:cubicBezTo>
                  <a:pt x="83" y="93"/>
                  <a:pt x="83" y="93"/>
                  <a:pt x="83" y="93"/>
                </a:cubicBezTo>
                <a:cubicBezTo>
                  <a:pt x="114" y="152"/>
                  <a:pt x="114" y="152"/>
                  <a:pt x="114" y="152"/>
                </a:cubicBezTo>
                <a:cubicBezTo>
                  <a:pt x="115" y="153"/>
                  <a:pt x="115" y="154"/>
                  <a:pt x="114" y="155"/>
                </a:cubicBezTo>
                <a:cubicBezTo>
                  <a:pt x="114" y="156"/>
                  <a:pt x="113" y="157"/>
                  <a:pt x="111" y="157"/>
                </a:cubicBezTo>
                <a:cubicBezTo>
                  <a:pt x="89" y="157"/>
                  <a:pt x="89" y="157"/>
                  <a:pt x="89" y="157"/>
                </a:cubicBezTo>
                <a:cubicBezTo>
                  <a:pt x="86" y="157"/>
                  <a:pt x="84" y="155"/>
                  <a:pt x="83" y="152"/>
                </a:cubicBezTo>
                <a:cubicBezTo>
                  <a:pt x="51" y="93"/>
                  <a:pt x="51" y="93"/>
                  <a:pt x="51" y="93"/>
                </a:cubicBezTo>
                <a:cubicBezTo>
                  <a:pt x="52" y="91"/>
                  <a:pt x="68" y="62"/>
                  <a:pt x="101" y="4"/>
                </a:cubicBezTo>
                <a:cubicBezTo>
                  <a:pt x="102" y="2"/>
                  <a:pt x="104" y="0"/>
                  <a:pt x="107" y="0"/>
                </a:cubicBezTo>
                <a:cubicBezTo>
                  <a:pt x="130" y="0"/>
                  <a:pt x="130" y="0"/>
                  <a:pt x="130" y="0"/>
                </a:cubicBezTo>
                <a:cubicBezTo>
                  <a:pt x="131" y="0"/>
                  <a:pt x="132" y="1"/>
                  <a:pt x="132" y="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32" name="Freeform 330"/>
          <p:cNvSpPr>
            <a:spLocks noEditPoints="1"/>
          </p:cNvSpPr>
          <p:nvPr/>
        </p:nvSpPr>
        <p:spPr bwMode="auto">
          <a:xfrm>
            <a:off x="3506727" y="5549698"/>
            <a:ext cx="218771" cy="221039"/>
          </a:xfrm>
          <a:custGeom>
            <a:avLst/>
            <a:gdLst>
              <a:gd name="T0" fmla="*/ 145 w 145"/>
              <a:gd name="T1" fmla="*/ 28 h 146"/>
              <a:gd name="T2" fmla="*/ 145 w 145"/>
              <a:gd name="T3" fmla="*/ 118 h 146"/>
              <a:gd name="T4" fmla="*/ 138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8 w 145"/>
              <a:gd name="T23" fmla="*/ 8 h 146"/>
              <a:gd name="T24" fmla="*/ 145 w 145"/>
              <a:gd name="T25" fmla="*/ 28 h 146"/>
              <a:gd name="T26" fmla="*/ 65 w 145"/>
              <a:gd name="T27" fmla="*/ 61 h 146"/>
              <a:gd name="T28" fmla="*/ 53 w 145"/>
              <a:gd name="T29" fmla="*/ 40 h 146"/>
              <a:gd name="T30" fmla="*/ 48 w 145"/>
              <a:gd name="T31" fmla="*/ 36 h 146"/>
              <a:gd name="T32" fmla="*/ 31 w 145"/>
              <a:gd name="T33" fmla="*/ 36 h 146"/>
              <a:gd name="T34" fmla="*/ 28 w 145"/>
              <a:gd name="T35" fmla="*/ 37 h 146"/>
              <a:gd name="T36" fmla="*/ 28 w 145"/>
              <a:gd name="T37" fmla="*/ 40 h 146"/>
              <a:gd name="T38" fmla="*/ 40 w 145"/>
              <a:gd name="T39" fmla="*/ 61 h 146"/>
              <a:gd name="T40" fmla="*/ 40 w 145"/>
              <a:gd name="T41" fmla="*/ 61 h 146"/>
              <a:gd name="T42" fmla="*/ 22 w 145"/>
              <a:gd name="T43" fmla="*/ 93 h 146"/>
              <a:gd name="T44" fmla="*/ 22 w 145"/>
              <a:gd name="T45" fmla="*/ 96 h 146"/>
              <a:gd name="T46" fmla="*/ 24 w 145"/>
              <a:gd name="T47" fmla="*/ 97 h 146"/>
              <a:gd name="T48" fmla="*/ 41 w 145"/>
              <a:gd name="T49" fmla="*/ 97 h 146"/>
              <a:gd name="T50" fmla="*/ 46 w 145"/>
              <a:gd name="T51" fmla="*/ 94 h 146"/>
              <a:gd name="T52" fmla="*/ 65 w 145"/>
              <a:gd name="T53" fmla="*/ 61 h 146"/>
              <a:gd name="T54" fmla="*/ 124 w 145"/>
              <a:gd name="T55" fmla="*/ 14 h 146"/>
              <a:gd name="T56" fmla="*/ 122 w 145"/>
              <a:gd name="T57" fmla="*/ 12 h 146"/>
              <a:gd name="T58" fmla="*/ 104 w 145"/>
              <a:gd name="T59" fmla="*/ 12 h 146"/>
              <a:gd name="T60" fmla="*/ 99 w 145"/>
              <a:gd name="T61" fmla="*/ 16 h 146"/>
              <a:gd name="T62" fmla="*/ 61 w 145"/>
              <a:gd name="T63" fmla="*/ 85 h 146"/>
              <a:gd name="T64" fmla="*/ 85 w 145"/>
              <a:gd name="T65" fmla="*/ 130 h 146"/>
              <a:gd name="T66" fmla="*/ 90 w 145"/>
              <a:gd name="T67" fmla="*/ 133 h 146"/>
              <a:gd name="T68" fmla="*/ 108 w 145"/>
              <a:gd name="T69" fmla="*/ 133 h 146"/>
              <a:gd name="T70" fmla="*/ 110 w 145"/>
              <a:gd name="T71" fmla="*/ 132 h 146"/>
              <a:gd name="T72" fmla="*/ 110 w 145"/>
              <a:gd name="T73" fmla="*/ 130 h 146"/>
              <a:gd name="T74" fmla="*/ 85 w 145"/>
              <a:gd name="T75" fmla="*/ 85 h 146"/>
              <a:gd name="T76" fmla="*/ 85 w 145"/>
              <a:gd name="T77" fmla="*/ 85 h 146"/>
              <a:gd name="T78" fmla="*/ 124 w 145"/>
              <a:gd name="T79" fmla="*/ 16 h 146"/>
              <a:gd name="T80" fmla="*/ 124 w 145"/>
              <a:gd name="T81" fmla="*/ 1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5" h="146">
                <a:moveTo>
                  <a:pt x="145" y="28"/>
                </a:moveTo>
                <a:cubicBezTo>
                  <a:pt x="145" y="118"/>
                  <a:pt x="145" y="118"/>
                  <a:pt x="145" y="118"/>
                </a:cubicBezTo>
                <a:cubicBezTo>
                  <a:pt x="145" y="126"/>
                  <a:pt x="143" y="132"/>
                  <a:pt x="138" y="138"/>
                </a:cubicBezTo>
                <a:cubicBezTo>
                  <a:pt x="132" y="143"/>
                  <a:pt x="126" y="146"/>
                  <a:pt x="118" y="146"/>
                </a:cubicBezTo>
                <a:cubicBezTo>
                  <a:pt x="27" y="146"/>
                  <a:pt x="27" y="146"/>
                  <a:pt x="27" y="146"/>
                </a:cubicBezTo>
                <a:cubicBezTo>
                  <a:pt x="20" y="146"/>
                  <a:pt x="14" y="143"/>
                  <a:pt x="8" y="138"/>
                </a:cubicBezTo>
                <a:cubicBezTo>
                  <a:pt x="3" y="132"/>
                  <a:pt x="0" y="126"/>
                  <a:pt x="0" y="118"/>
                </a:cubicBezTo>
                <a:cubicBezTo>
                  <a:pt x="0" y="28"/>
                  <a:pt x="0" y="28"/>
                  <a:pt x="0" y="28"/>
                </a:cubicBezTo>
                <a:cubicBezTo>
                  <a:pt x="0" y="20"/>
                  <a:pt x="3" y="14"/>
                  <a:pt x="8" y="8"/>
                </a:cubicBezTo>
                <a:cubicBezTo>
                  <a:pt x="14" y="3"/>
                  <a:pt x="20" y="0"/>
                  <a:pt x="27" y="0"/>
                </a:cubicBezTo>
                <a:cubicBezTo>
                  <a:pt x="118" y="0"/>
                  <a:pt x="118" y="0"/>
                  <a:pt x="118" y="0"/>
                </a:cubicBezTo>
                <a:cubicBezTo>
                  <a:pt x="126" y="0"/>
                  <a:pt x="132" y="3"/>
                  <a:pt x="138" y="8"/>
                </a:cubicBezTo>
                <a:cubicBezTo>
                  <a:pt x="143" y="14"/>
                  <a:pt x="145" y="20"/>
                  <a:pt x="145" y="28"/>
                </a:cubicBezTo>
                <a:close/>
                <a:moveTo>
                  <a:pt x="65" y="61"/>
                </a:moveTo>
                <a:cubicBezTo>
                  <a:pt x="65" y="60"/>
                  <a:pt x="61" y="53"/>
                  <a:pt x="53" y="40"/>
                </a:cubicBezTo>
                <a:cubicBezTo>
                  <a:pt x="52" y="37"/>
                  <a:pt x="50" y="36"/>
                  <a:pt x="48" y="36"/>
                </a:cubicBezTo>
                <a:cubicBezTo>
                  <a:pt x="31" y="36"/>
                  <a:pt x="31" y="36"/>
                  <a:pt x="31" y="36"/>
                </a:cubicBezTo>
                <a:cubicBezTo>
                  <a:pt x="30" y="36"/>
                  <a:pt x="29" y="37"/>
                  <a:pt x="28" y="37"/>
                </a:cubicBezTo>
                <a:cubicBezTo>
                  <a:pt x="28" y="38"/>
                  <a:pt x="28" y="39"/>
                  <a:pt x="28" y="40"/>
                </a:cubicBezTo>
                <a:cubicBezTo>
                  <a:pt x="40" y="61"/>
                  <a:pt x="40" y="61"/>
                  <a:pt x="40" y="61"/>
                </a:cubicBezTo>
                <a:cubicBezTo>
                  <a:pt x="40" y="61"/>
                  <a:pt x="40" y="61"/>
                  <a:pt x="40" y="61"/>
                </a:cubicBezTo>
                <a:cubicBezTo>
                  <a:pt x="22" y="93"/>
                  <a:pt x="22" y="93"/>
                  <a:pt x="22" y="93"/>
                </a:cubicBezTo>
                <a:cubicBezTo>
                  <a:pt x="21" y="94"/>
                  <a:pt x="21" y="95"/>
                  <a:pt x="22" y="96"/>
                </a:cubicBezTo>
                <a:cubicBezTo>
                  <a:pt x="22" y="97"/>
                  <a:pt x="23" y="97"/>
                  <a:pt x="24" y="97"/>
                </a:cubicBezTo>
                <a:cubicBezTo>
                  <a:pt x="41" y="97"/>
                  <a:pt x="41" y="97"/>
                  <a:pt x="41" y="97"/>
                </a:cubicBezTo>
                <a:cubicBezTo>
                  <a:pt x="43" y="97"/>
                  <a:pt x="45" y="96"/>
                  <a:pt x="46" y="94"/>
                </a:cubicBezTo>
                <a:lnTo>
                  <a:pt x="65" y="61"/>
                </a:lnTo>
                <a:close/>
                <a:moveTo>
                  <a:pt x="124" y="14"/>
                </a:moveTo>
                <a:cubicBezTo>
                  <a:pt x="124" y="13"/>
                  <a:pt x="123" y="12"/>
                  <a:pt x="122" y="12"/>
                </a:cubicBezTo>
                <a:cubicBezTo>
                  <a:pt x="104" y="12"/>
                  <a:pt x="104" y="12"/>
                  <a:pt x="104" y="12"/>
                </a:cubicBezTo>
                <a:cubicBezTo>
                  <a:pt x="102" y="12"/>
                  <a:pt x="101" y="14"/>
                  <a:pt x="99" y="16"/>
                </a:cubicBezTo>
                <a:cubicBezTo>
                  <a:pt x="61" y="85"/>
                  <a:pt x="61" y="85"/>
                  <a:pt x="61" y="85"/>
                </a:cubicBezTo>
                <a:cubicBezTo>
                  <a:pt x="61" y="85"/>
                  <a:pt x="69" y="100"/>
                  <a:pt x="85" y="130"/>
                </a:cubicBezTo>
                <a:cubicBezTo>
                  <a:pt x="87" y="132"/>
                  <a:pt x="88" y="133"/>
                  <a:pt x="90" y="133"/>
                </a:cubicBezTo>
                <a:cubicBezTo>
                  <a:pt x="108" y="133"/>
                  <a:pt x="108" y="133"/>
                  <a:pt x="108" y="133"/>
                </a:cubicBezTo>
                <a:cubicBezTo>
                  <a:pt x="109" y="133"/>
                  <a:pt x="110" y="133"/>
                  <a:pt x="110" y="132"/>
                </a:cubicBezTo>
                <a:cubicBezTo>
                  <a:pt x="111" y="131"/>
                  <a:pt x="111" y="131"/>
                  <a:pt x="110" y="130"/>
                </a:cubicBezTo>
                <a:cubicBezTo>
                  <a:pt x="85" y="85"/>
                  <a:pt x="85" y="85"/>
                  <a:pt x="85" y="85"/>
                </a:cubicBezTo>
                <a:cubicBezTo>
                  <a:pt x="85" y="85"/>
                  <a:pt x="85" y="85"/>
                  <a:pt x="85" y="85"/>
                </a:cubicBezTo>
                <a:cubicBezTo>
                  <a:pt x="124" y="16"/>
                  <a:pt x="124" y="16"/>
                  <a:pt x="124" y="16"/>
                </a:cubicBezTo>
                <a:cubicBezTo>
                  <a:pt x="125" y="15"/>
                  <a:pt x="125" y="14"/>
                  <a:pt x="124" y="14"/>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33" name="Freeform 331"/>
          <p:cNvSpPr>
            <a:spLocks noEditPoints="1"/>
          </p:cNvSpPr>
          <p:nvPr/>
        </p:nvSpPr>
        <p:spPr bwMode="auto">
          <a:xfrm>
            <a:off x="3793862" y="5567927"/>
            <a:ext cx="255233" cy="184579"/>
          </a:xfrm>
          <a:custGeom>
            <a:avLst/>
            <a:gdLst>
              <a:gd name="T0" fmla="*/ 169 w 169"/>
              <a:gd name="T1" fmla="*/ 47 h 121"/>
              <a:gd name="T2" fmla="*/ 169 w 169"/>
              <a:gd name="T3" fmla="*/ 61 h 121"/>
              <a:gd name="T4" fmla="*/ 169 w 169"/>
              <a:gd name="T5" fmla="*/ 75 h 121"/>
              <a:gd name="T6" fmla="*/ 168 w 169"/>
              <a:gd name="T7" fmla="*/ 88 h 121"/>
              <a:gd name="T8" fmla="*/ 166 w 169"/>
              <a:gd name="T9" fmla="*/ 102 h 121"/>
              <a:gd name="T10" fmla="*/ 160 w 169"/>
              <a:gd name="T11" fmla="*/ 114 h 121"/>
              <a:gd name="T12" fmla="*/ 148 w 169"/>
              <a:gd name="T13" fmla="*/ 119 h 121"/>
              <a:gd name="T14" fmla="*/ 85 w 169"/>
              <a:gd name="T15" fmla="*/ 121 h 121"/>
              <a:gd name="T16" fmla="*/ 21 w 169"/>
              <a:gd name="T17" fmla="*/ 119 h 121"/>
              <a:gd name="T18" fmla="*/ 9 w 169"/>
              <a:gd name="T19" fmla="*/ 114 h 121"/>
              <a:gd name="T20" fmla="*/ 3 w 169"/>
              <a:gd name="T21" fmla="*/ 102 h 121"/>
              <a:gd name="T22" fmla="*/ 1 w 169"/>
              <a:gd name="T23" fmla="*/ 88 h 121"/>
              <a:gd name="T24" fmla="*/ 0 w 169"/>
              <a:gd name="T25" fmla="*/ 75 h 121"/>
              <a:gd name="T26" fmla="*/ 0 w 169"/>
              <a:gd name="T27" fmla="*/ 61 h 121"/>
              <a:gd name="T28" fmla="*/ 0 w 169"/>
              <a:gd name="T29" fmla="*/ 47 h 121"/>
              <a:gd name="T30" fmla="*/ 1 w 169"/>
              <a:gd name="T31" fmla="*/ 34 h 121"/>
              <a:gd name="T32" fmla="*/ 3 w 169"/>
              <a:gd name="T33" fmla="*/ 20 h 121"/>
              <a:gd name="T34" fmla="*/ 9 w 169"/>
              <a:gd name="T35" fmla="*/ 8 h 121"/>
              <a:gd name="T36" fmla="*/ 21 w 169"/>
              <a:gd name="T37" fmla="*/ 3 h 121"/>
              <a:gd name="T38" fmla="*/ 85 w 169"/>
              <a:gd name="T39" fmla="*/ 0 h 121"/>
              <a:gd name="T40" fmla="*/ 148 w 169"/>
              <a:gd name="T41" fmla="*/ 3 h 121"/>
              <a:gd name="T42" fmla="*/ 160 w 169"/>
              <a:gd name="T43" fmla="*/ 8 h 121"/>
              <a:gd name="T44" fmla="*/ 166 w 169"/>
              <a:gd name="T45" fmla="*/ 20 h 121"/>
              <a:gd name="T46" fmla="*/ 168 w 169"/>
              <a:gd name="T47" fmla="*/ 34 h 121"/>
              <a:gd name="T48" fmla="*/ 169 w 169"/>
              <a:gd name="T49" fmla="*/ 47 h 121"/>
              <a:gd name="T50" fmla="*/ 121 w 169"/>
              <a:gd name="T51" fmla="*/ 61 h 121"/>
              <a:gd name="T52" fmla="*/ 118 w 169"/>
              <a:gd name="T53" fmla="*/ 56 h 121"/>
              <a:gd name="T54" fmla="*/ 70 w 169"/>
              <a:gd name="T55" fmla="*/ 26 h 121"/>
              <a:gd name="T56" fmla="*/ 63 w 169"/>
              <a:gd name="T57" fmla="*/ 25 h 121"/>
              <a:gd name="T58" fmla="*/ 60 w 169"/>
              <a:gd name="T59" fmla="*/ 31 h 121"/>
              <a:gd name="T60" fmla="*/ 60 w 169"/>
              <a:gd name="T61" fmla="*/ 91 h 121"/>
              <a:gd name="T62" fmla="*/ 63 w 169"/>
              <a:gd name="T63" fmla="*/ 96 h 121"/>
              <a:gd name="T64" fmla="*/ 66 w 169"/>
              <a:gd name="T65" fmla="*/ 97 h 121"/>
              <a:gd name="T66" fmla="*/ 70 w 169"/>
              <a:gd name="T67" fmla="*/ 96 h 121"/>
              <a:gd name="T68" fmla="*/ 118 w 169"/>
              <a:gd name="T69" fmla="*/ 66 h 121"/>
              <a:gd name="T70" fmla="*/ 121 w 169"/>
              <a:gd name="T71"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9" h="121">
                <a:moveTo>
                  <a:pt x="169" y="47"/>
                </a:moveTo>
                <a:cubicBezTo>
                  <a:pt x="169" y="50"/>
                  <a:pt x="169" y="55"/>
                  <a:pt x="169" y="61"/>
                </a:cubicBezTo>
                <a:cubicBezTo>
                  <a:pt x="169" y="67"/>
                  <a:pt x="169" y="72"/>
                  <a:pt x="169" y="75"/>
                </a:cubicBezTo>
                <a:cubicBezTo>
                  <a:pt x="169" y="79"/>
                  <a:pt x="169" y="83"/>
                  <a:pt x="168" y="88"/>
                </a:cubicBezTo>
                <a:cubicBezTo>
                  <a:pt x="168" y="93"/>
                  <a:pt x="167" y="98"/>
                  <a:pt x="166" y="102"/>
                </a:cubicBezTo>
                <a:cubicBezTo>
                  <a:pt x="165" y="107"/>
                  <a:pt x="163" y="110"/>
                  <a:pt x="160" y="114"/>
                </a:cubicBezTo>
                <a:cubicBezTo>
                  <a:pt x="156" y="117"/>
                  <a:pt x="152" y="119"/>
                  <a:pt x="148" y="119"/>
                </a:cubicBezTo>
                <a:cubicBezTo>
                  <a:pt x="134" y="121"/>
                  <a:pt x="113" y="121"/>
                  <a:pt x="85" y="121"/>
                </a:cubicBezTo>
                <a:cubicBezTo>
                  <a:pt x="56" y="121"/>
                  <a:pt x="35" y="121"/>
                  <a:pt x="21" y="119"/>
                </a:cubicBezTo>
                <a:cubicBezTo>
                  <a:pt x="17" y="119"/>
                  <a:pt x="13" y="117"/>
                  <a:pt x="9" y="114"/>
                </a:cubicBezTo>
                <a:cubicBezTo>
                  <a:pt x="6" y="110"/>
                  <a:pt x="4" y="107"/>
                  <a:pt x="3" y="102"/>
                </a:cubicBezTo>
                <a:cubicBezTo>
                  <a:pt x="2" y="98"/>
                  <a:pt x="1" y="93"/>
                  <a:pt x="1" y="88"/>
                </a:cubicBezTo>
                <a:cubicBezTo>
                  <a:pt x="0" y="83"/>
                  <a:pt x="0" y="79"/>
                  <a:pt x="0" y="75"/>
                </a:cubicBezTo>
                <a:cubicBezTo>
                  <a:pt x="0" y="72"/>
                  <a:pt x="0" y="67"/>
                  <a:pt x="0" y="61"/>
                </a:cubicBezTo>
                <a:cubicBezTo>
                  <a:pt x="0" y="55"/>
                  <a:pt x="0" y="50"/>
                  <a:pt x="0" y="47"/>
                </a:cubicBezTo>
                <a:cubicBezTo>
                  <a:pt x="0" y="43"/>
                  <a:pt x="0" y="39"/>
                  <a:pt x="1" y="34"/>
                </a:cubicBezTo>
                <a:cubicBezTo>
                  <a:pt x="1" y="29"/>
                  <a:pt x="2" y="24"/>
                  <a:pt x="3" y="20"/>
                </a:cubicBezTo>
                <a:cubicBezTo>
                  <a:pt x="4" y="15"/>
                  <a:pt x="6" y="11"/>
                  <a:pt x="9" y="8"/>
                </a:cubicBezTo>
                <a:cubicBezTo>
                  <a:pt x="13" y="5"/>
                  <a:pt x="17" y="3"/>
                  <a:pt x="21" y="3"/>
                </a:cubicBezTo>
                <a:cubicBezTo>
                  <a:pt x="35" y="1"/>
                  <a:pt x="56" y="0"/>
                  <a:pt x="85" y="0"/>
                </a:cubicBezTo>
                <a:cubicBezTo>
                  <a:pt x="113" y="0"/>
                  <a:pt x="134" y="1"/>
                  <a:pt x="148" y="3"/>
                </a:cubicBezTo>
                <a:cubicBezTo>
                  <a:pt x="152" y="3"/>
                  <a:pt x="156" y="5"/>
                  <a:pt x="160" y="8"/>
                </a:cubicBezTo>
                <a:cubicBezTo>
                  <a:pt x="163" y="11"/>
                  <a:pt x="165" y="15"/>
                  <a:pt x="166" y="20"/>
                </a:cubicBezTo>
                <a:cubicBezTo>
                  <a:pt x="167" y="24"/>
                  <a:pt x="168" y="29"/>
                  <a:pt x="168" y="34"/>
                </a:cubicBezTo>
                <a:cubicBezTo>
                  <a:pt x="169" y="39"/>
                  <a:pt x="169" y="43"/>
                  <a:pt x="169" y="47"/>
                </a:cubicBezTo>
                <a:close/>
                <a:moveTo>
                  <a:pt x="121" y="61"/>
                </a:moveTo>
                <a:cubicBezTo>
                  <a:pt x="121" y="59"/>
                  <a:pt x="120" y="57"/>
                  <a:pt x="118" y="56"/>
                </a:cubicBezTo>
                <a:cubicBezTo>
                  <a:pt x="70" y="26"/>
                  <a:pt x="70" y="26"/>
                  <a:pt x="70" y="26"/>
                </a:cubicBezTo>
                <a:cubicBezTo>
                  <a:pt x="68" y="24"/>
                  <a:pt x="66" y="24"/>
                  <a:pt x="63" y="25"/>
                </a:cubicBezTo>
                <a:cubicBezTo>
                  <a:pt x="61" y="27"/>
                  <a:pt x="60" y="28"/>
                  <a:pt x="60" y="31"/>
                </a:cubicBezTo>
                <a:cubicBezTo>
                  <a:pt x="60" y="91"/>
                  <a:pt x="60" y="91"/>
                  <a:pt x="60" y="91"/>
                </a:cubicBezTo>
                <a:cubicBezTo>
                  <a:pt x="60" y="94"/>
                  <a:pt x="61" y="95"/>
                  <a:pt x="63" y="96"/>
                </a:cubicBezTo>
                <a:cubicBezTo>
                  <a:pt x="64" y="97"/>
                  <a:pt x="65" y="97"/>
                  <a:pt x="66" y="97"/>
                </a:cubicBezTo>
                <a:cubicBezTo>
                  <a:pt x="68" y="97"/>
                  <a:pt x="69" y="97"/>
                  <a:pt x="70" y="96"/>
                </a:cubicBezTo>
                <a:cubicBezTo>
                  <a:pt x="118" y="66"/>
                  <a:pt x="118" y="66"/>
                  <a:pt x="118" y="66"/>
                </a:cubicBezTo>
                <a:cubicBezTo>
                  <a:pt x="120" y="65"/>
                  <a:pt x="121" y="63"/>
                  <a:pt x="121" y="6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34" name="Freeform 332"/>
          <p:cNvSpPr>
            <a:spLocks noEditPoints="1"/>
          </p:cNvSpPr>
          <p:nvPr/>
        </p:nvSpPr>
        <p:spPr bwMode="auto">
          <a:xfrm>
            <a:off x="4126577" y="5549698"/>
            <a:ext cx="237003" cy="221039"/>
          </a:xfrm>
          <a:custGeom>
            <a:avLst/>
            <a:gdLst>
              <a:gd name="T0" fmla="*/ 31 w 104"/>
              <a:gd name="T1" fmla="*/ 0 h 97"/>
              <a:gd name="T2" fmla="*/ 52 w 104"/>
              <a:gd name="T3" fmla="*/ 18 h 97"/>
              <a:gd name="T4" fmla="*/ 21 w 104"/>
              <a:gd name="T5" fmla="*/ 37 h 97"/>
              <a:gd name="T6" fmla="*/ 0 w 104"/>
              <a:gd name="T7" fmla="*/ 20 h 97"/>
              <a:gd name="T8" fmla="*/ 31 w 104"/>
              <a:gd name="T9" fmla="*/ 0 h 97"/>
              <a:gd name="T10" fmla="*/ 21 w 104"/>
              <a:gd name="T11" fmla="*/ 37 h 97"/>
              <a:gd name="T12" fmla="*/ 52 w 104"/>
              <a:gd name="T13" fmla="*/ 56 h 97"/>
              <a:gd name="T14" fmla="*/ 31 w 104"/>
              <a:gd name="T15" fmla="*/ 74 h 97"/>
              <a:gd name="T16" fmla="*/ 0 w 104"/>
              <a:gd name="T17" fmla="*/ 54 h 97"/>
              <a:gd name="T18" fmla="*/ 21 w 104"/>
              <a:gd name="T19" fmla="*/ 37 h 97"/>
              <a:gd name="T20" fmla="*/ 83 w 104"/>
              <a:gd name="T21" fmla="*/ 72 h 97"/>
              <a:gd name="T22" fmla="*/ 83 w 104"/>
              <a:gd name="T23" fmla="*/ 79 h 97"/>
              <a:gd name="T24" fmla="*/ 52 w 104"/>
              <a:gd name="T25" fmla="*/ 97 h 97"/>
              <a:gd name="T26" fmla="*/ 52 w 104"/>
              <a:gd name="T27" fmla="*/ 97 h 97"/>
              <a:gd name="T28" fmla="*/ 52 w 104"/>
              <a:gd name="T29" fmla="*/ 97 h 97"/>
              <a:gd name="T30" fmla="*/ 52 w 104"/>
              <a:gd name="T31" fmla="*/ 97 h 97"/>
              <a:gd name="T32" fmla="*/ 52 w 104"/>
              <a:gd name="T33" fmla="*/ 97 h 97"/>
              <a:gd name="T34" fmla="*/ 21 w 104"/>
              <a:gd name="T35" fmla="*/ 79 h 97"/>
              <a:gd name="T36" fmla="*/ 21 w 104"/>
              <a:gd name="T37" fmla="*/ 72 h 97"/>
              <a:gd name="T38" fmla="*/ 31 w 104"/>
              <a:gd name="T39" fmla="*/ 78 h 97"/>
              <a:gd name="T40" fmla="*/ 52 w 104"/>
              <a:gd name="T41" fmla="*/ 60 h 97"/>
              <a:gd name="T42" fmla="*/ 52 w 104"/>
              <a:gd name="T43" fmla="*/ 60 h 97"/>
              <a:gd name="T44" fmla="*/ 52 w 104"/>
              <a:gd name="T45" fmla="*/ 60 h 97"/>
              <a:gd name="T46" fmla="*/ 52 w 104"/>
              <a:gd name="T47" fmla="*/ 60 h 97"/>
              <a:gd name="T48" fmla="*/ 52 w 104"/>
              <a:gd name="T49" fmla="*/ 60 h 97"/>
              <a:gd name="T50" fmla="*/ 74 w 104"/>
              <a:gd name="T51" fmla="*/ 78 h 97"/>
              <a:gd name="T52" fmla="*/ 83 w 104"/>
              <a:gd name="T53" fmla="*/ 72 h 97"/>
              <a:gd name="T54" fmla="*/ 74 w 104"/>
              <a:gd name="T55" fmla="*/ 0 h 97"/>
              <a:gd name="T56" fmla="*/ 104 w 104"/>
              <a:gd name="T57" fmla="*/ 20 h 97"/>
              <a:gd name="T58" fmla="*/ 83 w 104"/>
              <a:gd name="T59" fmla="*/ 37 h 97"/>
              <a:gd name="T60" fmla="*/ 52 w 104"/>
              <a:gd name="T61" fmla="*/ 18 h 97"/>
              <a:gd name="T62" fmla="*/ 74 w 104"/>
              <a:gd name="T63" fmla="*/ 0 h 97"/>
              <a:gd name="T64" fmla="*/ 83 w 104"/>
              <a:gd name="T65" fmla="*/ 37 h 97"/>
              <a:gd name="T66" fmla="*/ 104 w 104"/>
              <a:gd name="T67" fmla="*/ 54 h 97"/>
              <a:gd name="T68" fmla="*/ 74 w 104"/>
              <a:gd name="T69" fmla="*/ 74 h 97"/>
              <a:gd name="T70" fmla="*/ 52 w 104"/>
              <a:gd name="T71" fmla="*/ 56 h 97"/>
              <a:gd name="T72" fmla="*/ 83 w 104"/>
              <a:gd name="T73" fmla="*/ 3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7">
                <a:moveTo>
                  <a:pt x="31" y="0"/>
                </a:moveTo>
                <a:lnTo>
                  <a:pt x="52" y="18"/>
                </a:lnTo>
                <a:lnTo>
                  <a:pt x="21" y="37"/>
                </a:lnTo>
                <a:lnTo>
                  <a:pt x="0" y="20"/>
                </a:lnTo>
                <a:lnTo>
                  <a:pt x="31" y="0"/>
                </a:lnTo>
                <a:close/>
                <a:moveTo>
                  <a:pt x="21" y="37"/>
                </a:moveTo>
                <a:lnTo>
                  <a:pt x="52" y="56"/>
                </a:lnTo>
                <a:lnTo>
                  <a:pt x="31" y="74"/>
                </a:lnTo>
                <a:lnTo>
                  <a:pt x="0" y="54"/>
                </a:lnTo>
                <a:lnTo>
                  <a:pt x="21" y="37"/>
                </a:lnTo>
                <a:close/>
                <a:moveTo>
                  <a:pt x="83" y="72"/>
                </a:moveTo>
                <a:lnTo>
                  <a:pt x="83" y="79"/>
                </a:lnTo>
                <a:lnTo>
                  <a:pt x="52" y="97"/>
                </a:lnTo>
                <a:lnTo>
                  <a:pt x="52" y="97"/>
                </a:lnTo>
                <a:lnTo>
                  <a:pt x="52" y="97"/>
                </a:lnTo>
                <a:lnTo>
                  <a:pt x="52" y="97"/>
                </a:lnTo>
                <a:lnTo>
                  <a:pt x="52" y="97"/>
                </a:lnTo>
                <a:lnTo>
                  <a:pt x="21" y="79"/>
                </a:lnTo>
                <a:lnTo>
                  <a:pt x="21" y="72"/>
                </a:lnTo>
                <a:lnTo>
                  <a:pt x="31" y="78"/>
                </a:lnTo>
                <a:lnTo>
                  <a:pt x="52" y="60"/>
                </a:lnTo>
                <a:lnTo>
                  <a:pt x="52" y="60"/>
                </a:lnTo>
                <a:lnTo>
                  <a:pt x="52" y="60"/>
                </a:lnTo>
                <a:lnTo>
                  <a:pt x="52" y="60"/>
                </a:lnTo>
                <a:lnTo>
                  <a:pt x="52" y="60"/>
                </a:lnTo>
                <a:lnTo>
                  <a:pt x="74" y="78"/>
                </a:lnTo>
                <a:lnTo>
                  <a:pt x="83" y="72"/>
                </a:lnTo>
                <a:close/>
                <a:moveTo>
                  <a:pt x="74" y="0"/>
                </a:moveTo>
                <a:lnTo>
                  <a:pt x="104" y="20"/>
                </a:lnTo>
                <a:lnTo>
                  <a:pt x="83" y="37"/>
                </a:lnTo>
                <a:lnTo>
                  <a:pt x="52" y="18"/>
                </a:lnTo>
                <a:lnTo>
                  <a:pt x="74" y="0"/>
                </a:lnTo>
                <a:close/>
                <a:moveTo>
                  <a:pt x="83" y="37"/>
                </a:moveTo>
                <a:lnTo>
                  <a:pt x="104" y="54"/>
                </a:lnTo>
                <a:lnTo>
                  <a:pt x="74" y="74"/>
                </a:lnTo>
                <a:lnTo>
                  <a:pt x="52" y="56"/>
                </a:lnTo>
                <a:lnTo>
                  <a:pt x="83" y="37"/>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35" name="Freeform 333"/>
          <p:cNvSpPr>
            <a:spLocks noEditPoints="1"/>
          </p:cNvSpPr>
          <p:nvPr/>
        </p:nvSpPr>
        <p:spPr bwMode="auto">
          <a:xfrm>
            <a:off x="4438780" y="5531468"/>
            <a:ext cx="202821" cy="257499"/>
          </a:xfrm>
          <a:custGeom>
            <a:avLst/>
            <a:gdLst>
              <a:gd name="T0" fmla="*/ 74 w 89"/>
              <a:gd name="T1" fmla="*/ 67 h 113"/>
              <a:gd name="T2" fmla="*/ 74 w 89"/>
              <a:gd name="T3" fmla="*/ 111 h 113"/>
              <a:gd name="T4" fmla="*/ 74 w 89"/>
              <a:gd name="T5" fmla="*/ 113 h 113"/>
              <a:gd name="T6" fmla="*/ 74 w 89"/>
              <a:gd name="T7" fmla="*/ 113 h 113"/>
              <a:gd name="T8" fmla="*/ 3 w 89"/>
              <a:gd name="T9" fmla="*/ 113 h 113"/>
              <a:gd name="T10" fmla="*/ 0 w 89"/>
              <a:gd name="T11" fmla="*/ 113 h 113"/>
              <a:gd name="T12" fmla="*/ 0 w 89"/>
              <a:gd name="T13" fmla="*/ 113 h 113"/>
              <a:gd name="T14" fmla="*/ 0 w 89"/>
              <a:gd name="T15" fmla="*/ 67 h 113"/>
              <a:gd name="T16" fmla="*/ 8 w 89"/>
              <a:gd name="T17" fmla="*/ 67 h 113"/>
              <a:gd name="T18" fmla="*/ 8 w 89"/>
              <a:gd name="T19" fmla="*/ 105 h 113"/>
              <a:gd name="T20" fmla="*/ 66 w 89"/>
              <a:gd name="T21" fmla="*/ 105 h 113"/>
              <a:gd name="T22" fmla="*/ 66 w 89"/>
              <a:gd name="T23" fmla="*/ 67 h 113"/>
              <a:gd name="T24" fmla="*/ 74 w 89"/>
              <a:gd name="T25" fmla="*/ 67 h 113"/>
              <a:gd name="T26" fmla="*/ 59 w 89"/>
              <a:gd name="T27" fmla="*/ 89 h 113"/>
              <a:gd name="T28" fmla="*/ 59 w 89"/>
              <a:gd name="T29" fmla="*/ 98 h 113"/>
              <a:gd name="T30" fmla="*/ 14 w 89"/>
              <a:gd name="T31" fmla="*/ 98 h 113"/>
              <a:gd name="T32" fmla="*/ 14 w 89"/>
              <a:gd name="T33" fmla="*/ 89 h 113"/>
              <a:gd name="T34" fmla="*/ 59 w 89"/>
              <a:gd name="T35" fmla="*/ 89 h 113"/>
              <a:gd name="T36" fmla="*/ 16 w 89"/>
              <a:gd name="T37" fmla="*/ 72 h 113"/>
              <a:gd name="T38" fmla="*/ 60 w 89"/>
              <a:gd name="T39" fmla="*/ 76 h 113"/>
              <a:gd name="T40" fmla="*/ 59 w 89"/>
              <a:gd name="T41" fmla="*/ 86 h 113"/>
              <a:gd name="T42" fmla="*/ 15 w 89"/>
              <a:gd name="T43" fmla="*/ 81 h 113"/>
              <a:gd name="T44" fmla="*/ 16 w 89"/>
              <a:gd name="T45" fmla="*/ 72 h 113"/>
              <a:gd name="T46" fmla="*/ 20 w 89"/>
              <a:gd name="T47" fmla="*/ 52 h 113"/>
              <a:gd name="T48" fmla="*/ 63 w 89"/>
              <a:gd name="T49" fmla="*/ 64 h 113"/>
              <a:gd name="T50" fmla="*/ 60 w 89"/>
              <a:gd name="T51" fmla="*/ 73 h 113"/>
              <a:gd name="T52" fmla="*/ 18 w 89"/>
              <a:gd name="T53" fmla="*/ 62 h 113"/>
              <a:gd name="T54" fmla="*/ 20 w 89"/>
              <a:gd name="T55" fmla="*/ 52 h 113"/>
              <a:gd name="T56" fmla="*/ 30 w 89"/>
              <a:gd name="T57" fmla="*/ 30 h 113"/>
              <a:gd name="T58" fmla="*/ 68 w 89"/>
              <a:gd name="T59" fmla="*/ 53 h 113"/>
              <a:gd name="T60" fmla="*/ 63 w 89"/>
              <a:gd name="T61" fmla="*/ 62 h 113"/>
              <a:gd name="T62" fmla="*/ 26 w 89"/>
              <a:gd name="T63" fmla="*/ 39 h 113"/>
              <a:gd name="T64" fmla="*/ 30 w 89"/>
              <a:gd name="T65" fmla="*/ 30 h 113"/>
              <a:gd name="T66" fmla="*/ 53 w 89"/>
              <a:gd name="T67" fmla="*/ 10 h 113"/>
              <a:gd name="T68" fmla="*/ 78 w 89"/>
              <a:gd name="T69" fmla="*/ 46 h 113"/>
              <a:gd name="T70" fmla="*/ 70 w 89"/>
              <a:gd name="T71" fmla="*/ 52 h 113"/>
              <a:gd name="T72" fmla="*/ 45 w 89"/>
              <a:gd name="T73" fmla="*/ 15 h 113"/>
              <a:gd name="T74" fmla="*/ 53 w 89"/>
              <a:gd name="T75" fmla="*/ 10 h 113"/>
              <a:gd name="T76" fmla="*/ 81 w 89"/>
              <a:gd name="T77" fmla="*/ 0 h 113"/>
              <a:gd name="T78" fmla="*/ 89 w 89"/>
              <a:gd name="T79" fmla="*/ 44 h 113"/>
              <a:gd name="T80" fmla="*/ 79 w 89"/>
              <a:gd name="T81" fmla="*/ 46 h 113"/>
              <a:gd name="T82" fmla="*/ 72 w 89"/>
              <a:gd name="T83" fmla="*/ 2 h 113"/>
              <a:gd name="T84" fmla="*/ 81 w 89"/>
              <a:gd name="T85"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9" h="113">
                <a:moveTo>
                  <a:pt x="74" y="67"/>
                </a:moveTo>
                <a:lnTo>
                  <a:pt x="74" y="111"/>
                </a:lnTo>
                <a:lnTo>
                  <a:pt x="74" y="113"/>
                </a:lnTo>
                <a:lnTo>
                  <a:pt x="74" y="113"/>
                </a:lnTo>
                <a:lnTo>
                  <a:pt x="3" y="113"/>
                </a:lnTo>
                <a:lnTo>
                  <a:pt x="0" y="113"/>
                </a:lnTo>
                <a:lnTo>
                  <a:pt x="0" y="113"/>
                </a:lnTo>
                <a:lnTo>
                  <a:pt x="0" y="67"/>
                </a:lnTo>
                <a:lnTo>
                  <a:pt x="8" y="67"/>
                </a:lnTo>
                <a:lnTo>
                  <a:pt x="8" y="105"/>
                </a:lnTo>
                <a:lnTo>
                  <a:pt x="66" y="105"/>
                </a:lnTo>
                <a:lnTo>
                  <a:pt x="66" y="67"/>
                </a:lnTo>
                <a:lnTo>
                  <a:pt x="74" y="67"/>
                </a:lnTo>
                <a:close/>
                <a:moveTo>
                  <a:pt x="59" y="89"/>
                </a:moveTo>
                <a:lnTo>
                  <a:pt x="59" y="98"/>
                </a:lnTo>
                <a:lnTo>
                  <a:pt x="14" y="98"/>
                </a:lnTo>
                <a:lnTo>
                  <a:pt x="14" y="89"/>
                </a:lnTo>
                <a:lnTo>
                  <a:pt x="59" y="89"/>
                </a:lnTo>
                <a:close/>
                <a:moveTo>
                  <a:pt x="16" y="72"/>
                </a:moveTo>
                <a:lnTo>
                  <a:pt x="60" y="76"/>
                </a:lnTo>
                <a:lnTo>
                  <a:pt x="59" y="86"/>
                </a:lnTo>
                <a:lnTo>
                  <a:pt x="15" y="81"/>
                </a:lnTo>
                <a:lnTo>
                  <a:pt x="16" y="72"/>
                </a:lnTo>
                <a:close/>
                <a:moveTo>
                  <a:pt x="20" y="52"/>
                </a:moveTo>
                <a:lnTo>
                  <a:pt x="63" y="64"/>
                </a:lnTo>
                <a:lnTo>
                  <a:pt x="60" y="73"/>
                </a:lnTo>
                <a:lnTo>
                  <a:pt x="18" y="62"/>
                </a:lnTo>
                <a:lnTo>
                  <a:pt x="20" y="52"/>
                </a:lnTo>
                <a:close/>
                <a:moveTo>
                  <a:pt x="30" y="30"/>
                </a:moveTo>
                <a:lnTo>
                  <a:pt x="68" y="53"/>
                </a:lnTo>
                <a:lnTo>
                  <a:pt x="63" y="62"/>
                </a:lnTo>
                <a:lnTo>
                  <a:pt x="26" y="39"/>
                </a:lnTo>
                <a:lnTo>
                  <a:pt x="30" y="30"/>
                </a:lnTo>
                <a:close/>
                <a:moveTo>
                  <a:pt x="53" y="10"/>
                </a:moveTo>
                <a:lnTo>
                  <a:pt x="78" y="46"/>
                </a:lnTo>
                <a:lnTo>
                  <a:pt x="70" y="52"/>
                </a:lnTo>
                <a:lnTo>
                  <a:pt x="45" y="15"/>
                </a:lnTo>
                <a:lnTo>
                  <a:pt x="53" y="10"/>
                </a:lnTo>
                <a:close/>
                <a:moveTo>
                  <a:pt x="81" y="0"/>
                </a:moveTo>
                <a:lnTo>
                  <a:pt x="89" y="44"/>
                </a:lnTo>
                <a:lnTo>
                  <a:pt x="79" y="46"/>
                </a:lnTo>
                <a:lnTo>
                  <a:pt x="72" y="2"/>
                </a:lnTo>
                <a:lnTo>
                  <a:pt x="81" y="0"/>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36" name="Freeform 334"/>
          <p:cNvSpPr>
            <a:spLocks noEditPoints="1"/>
          </p:cNvSpPr>
          <p:nvPr/>
        </p:nvSpPr>
        <p:spPr bwMode="auto">
          <a:xfrm>
            <a:off x="4707689" y="5549698"/>
            <a:ext cx="221051" cy="221039"/>
          </a:xfrm>
          <a:custGeom>
            <a:avLst/>
            <a:gdLst>
              <a:gd name="T0" fmla="*/ 145 w 145"/>
              <a:gd name="T1" fmla="*/ 19 h 146"/>
              <a:gd name="T2" fmla="*/ 145 w 145"/>
              <a:gd name="T3" fmla="*/ 127 h 146"/>
              <a:gd name="T4" fmla="*/ 139 w 145"/>
              <a:gd name="T5" fmla="*/ 140 h 146"/>
              <a:gd name="T6" fmla="*/ 126 w 145"/>
              <a:gd name="T7" fmla="*/ 146 h 146"/>
              <a:gd name="T8" fmla="*/ 18 w 145"/>
              <a:gd name="T9" fmla="*/ 146 h 146"/>
              <a:gd name="T10" fmla="*/ 5 w 145"/>
              <a:gd name="T11" fmla="*/ 140 h 146"/>
              <a:gd name="T12" fmla="*/ 0 w 145"/>
              <a:gd name="T13" fmla="*/ 127 h 146"/>
              <a:gd name="T14" fmla="*/ 0 w 145"/>
              <a:gd name="T15" fmla="*/ 19 h 146"/>
              <a:gd name="T16" fmla="*/ 5 w 145"/>
              <a:gd name="T17" fmla="*/ 6 h 146"/>
              <a:gd name="T18" fmla="*/ 18 w 145"/>
              <a:gd name="T19" fmla="*/ 0 h 146"/>
              <a:gd name="T20" fmla="*/ 126 w 145"/>
              <a:gd name="T21" fmla="*/ 0 h 146"/>
              <a:gd name="T22" fmla="*/ 139 w 145"/>
              <a:gd name="T23" fmla="*/ 6 h 146"/>
              <a:gd name="T24" fmla="*/ 145 w 145"/>
              <a:gd name="T25" fmla="*/ 19 h 146"/>
              <a:gd name="T26" fmla="*/ 128 w 145"/>
              <a:gd name="T27" fmla="*/ 123 h 146"/>
              <a:gd name="T28" fmla="*/ 128 w 145"/>
              <a:gd name="T29" fmla="*/ 62 h 146"/>
              <a:gd name="T30" fmla="*/ 116 w 145"/>
              <a:gd name="T31" fmla="*/ 62 h 146"/>
              <a:gd name="T32" fmla="*/ 118 w 145"/>
              <a:gd name="T33" fmla="*/ 74 h 146"/>
              <a:gd name="T34" fmla="*/ 112 w 145"/>
              <a:gd name="T35" fmla="*/ 96 h 146"/>
              <a:gd name="T36" fmla="*/ 95 w 145"/>
              <a:gd name="T37" fmla="*/ 112 h 146"/>
              <a:gd name="T38" fmla="*/ 72 w 145"/>
              <a:gd name="T39" fmla="*/ 118 h 146"/>
              <a:gd name="T40" fmla="*/ 41 w 145"/>
              <a:gd name="T41" fmla="*/ 105 h 146"/>
              <a:gd name="T42" fmla="*/ 27 w 145"/>
              <a:gd name="T43" fmla="*/ 74 h 146"/>
              <a:gd name="T44" fmla="*/ 29 w 145"/>
              <a:gd name="T45" fmla="*/ 62 h 146"/>
              <a:gd name="T46" fmla="*/ 16 w 145"/>
              <a:gd name="T47" fmla="*/ 62 h 146"/>
              <a:gd name="T48" fmla="*/ 16 w 145"/>
              <a:gd name="T49" fmla="*/ 123 h 146"/>
              <a:gd name="T50" fmla="*/ 18 w 145"/>
              <a:gd name="T51" fmla="*/ 127 h 146"/>
              <a:gd name="T52" fmla="*/ 22 w 145"/>
              <a:gd name="T53" fmla="*/ 129 h 146"/>
              <a:gd name="T54" fmla="*/ 123 w 145"/>
              <a:gd name="T55" fmla="*/ 129 h 146"/>
              <a:gd name="T56" fmla="*/ 127 w 145"/>
              <a:gd name="T57" fmla="*/ 127 h 146"/>
              <a:gd name="T58" fmla="*/ 128 w 145"/>
              <a:gd name="T59" fmla="*/ 123 h 146"/>
              <a:gd name="T60" fmla="*/ 93 w 145"/>
              <a:gd name="T61" fmla="*/ 93 h 146"/>
              <a:gd name="T62" fmla="*/ 102 w 145"/>
              <a:gd name="T63" fmla="*/ 73 h 146"/>
              <a:gd name="T64" fmla="*/ 93 w 145"/>
              <a:gd name="T65" fmla="*/ 53 h 146"/>
              <a:gd name="T66" fmla="*/ 72 w 145"/>
              <a:gd name="T67" fmla="*/ 44 h 146"/>
              <a:gd name="T68" fmla="*/ 52 w 145"/>
              <a:gd name="T69" fmla="*/ 53 h 146"/>
              <a:gd name="T70" fmla="*/ 43 w 145"/>
              <a:gd name="T71" fmla="*/ 73 h 146"/>
              <a:gd name="T72" fmla="*/ 52 w 145"/>
              <a:gd name="T73" fmla="*/ 93 h 146"/>
              <a:gd name="T74" fmla="*/ 72 w 145"/>
              <a:gd name="T75" fmla="*/ 101 h 146"/>
              <a:gd name="T76" fmla="*/ 93 w 145"/>
              <a:gd name="T77" fmla="*/ 93 h 146"/>
              <a:gd name="T78" fmla="*/ 128 w 145"/>
              <a:gd name="T79" fmla="*/ 39 h 146"/>
              <a:gd name="T80" fmla="*/ 128 w 145"/>
              <a:gd name="T81" fmla="*/ 23 h 146"/>
              <a:gd name="T82" fmla="*/ 127 w 145"/>
              <a:gd name="T83" fmla="*/ 18 h 146"/>
              <a:gd name="T84" fmla="*/ 122 w 145"/>
              <a:gd name="T85" fmla="*/ 16 h 146"/>
              <a:gd name="T86" fmla="*/ 106 w 145"/>
              <a:gd name="T87" fmla="*/ 16 h 146"/>
              <a:gd name="T88" fmla="*/ 101 w 145"/>
              <a:gd name="T89" fmla="*/ 18 h 146"/>
              <a:gd name="T90" fmla="*/ 99 w 145"/>
              <a:gd name="T91" fmla="*/ 23 h 146"/>
              <a:gd name="T92" fmla="*/ 99 w 145"/>
              <a:gd name="T93" fmla="*/ 39 h 146"/>
              <a:gd name="T94" fmla="*/ 101 w 145"/>
              <a:gd name="T95" fmla="*/ 43 h 146"/>
              <a:gd name="T96" fmla="*/ 106 w 145"/>
              <a:gd name="T97" fmla="*/ 45 h 146"/>
              <a:gd name="T98" fmla="*/ 122 w 145"/>
              <a:gd name="T99" fmla="*/ 45 h 146"/>
              <a:gd name="T100" fmla="*/ 127 w 145"/>
              <a:gd name="T101" fmla="*/ 43 h 146"/>
              <a:gd name="T102" fmla="*/ 128 w 145"/>
              <a:gd name="T103" fmla="*/ 3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5" h="146">
                <a:moveTo>
                  <a:pt x="145" y="19"/>
                </a:moveTo>
                <a:cubicBezTo>
                  <a:pt x="145" y="127"/>
                  <a:pt x="145" y="127"/>
                  <a:pt x="145" y="127"/>
                </a:cubicBezTo>
                <a:cubicBezTo>
                  <a:pt x="145" y="132"/>
                  <a:pt x="143" y="136"/>
                  <a:pt x="139" y="140"/>
                </a:cubicBezTo>
                <a:cubicBezTo>
                  <a:pt x="136" y="144"/>
                  <a:pt x="131" y="146"/>
                  <a:pt x="126" y="146"/>
                </a:cubicBezTo>
                <a:cubicBezTo>
                  <a:pt x="18" y="146"/>
                  <a:pt x="18" y="146"/>
                  <a:pt x="18" y="146"/>
                </a:cubicBezTo>
                <a:cubicBezTo>
                  <a:pt x="13" y="146"/>
                  <a:pt x="9" y="144"/>
                  <a:pt x="5" y="140"/>
                </a:cubicBezTo>
                <a:cubicBezTo>
                  <a:pt x="2" y="136"/>
                  <a:pt x="0" y="132"/>
                  <a:pt x="0" y="127"/>
                </a:cubicBezTo>
                <a:cubicBezTo>
                  <a:pt x="0" y="19"/>
                  <a:pt x="0" y="19"/>
                  <a:pt x="0" y="19"/>
                </a:cubicBezTo>
                <a:cubicBezTo>
                  <a:pt x="0" y="14"/>
                  <a:pt x="2" y="9"/>
                  <a:pt x="5" y="6"/>
                </a:cubicBezTo>
                <a:cubicBezTo>
                  <a:pt x="9" y="2"/>
                  <a:pt x="13" y="0"/>
                  <a:pt x="18" y="0"/>
                </a:cubicBezTo>
                <a:cubicBezTo>
                  <a:pt x="126" y="0"/>
                  <a:pt x="126" y="0"/>
                  <a:pt x="126" y="0"/>
                </a:cubicBezTo>
                <a:cubicBezTo>
                  <a:pt x="131" y="0"/>
                  <a:pt x="136" y="2"/>
                  <a:pt x="139" y="6"/>
                </a:cubicBezTo>
                <a:cubicBezTo>
                  <a:pt x="143" y="9"/>
                  <a:pt x="145" y="14"/>
                  <a:pt x="145" y="19"/>
                </a:cubicBezTo>
                <a:close/>
                <a:moveTo>
                  <a:pt x="128" y="123"/>
                </a:moveTo>
                <a:cubicBezTo>
                  <a:pt x="128" y="62"/>
                  <a:pt x="128" y="62"/>
                  <a:pt x="128" y="62"/>
                </a:cubicBezTo>
                <a:cubicBezTo>
                  <a:pt x="116" y="62"/>
                  <a:pt x="116" y="62"/>
                  <a:pt x="116" y="62"/>
                </a:cubicBezTo>
                <a:cubicBezTo>
                  <a:pt x="117" y="66"/>
                  <a:pt x="118" y="70"/>
                  <a:pt x="118" y="74"/>
                </a:cubicBezTo>
                <a:cubicBezTo>
                  <a:pt x="118" y="82"/>
                  <a:pt x="116" y="89"/>
                  <a:pt x="112" y="96"/>
                </a:cubicBezTo>
                <a:cubicBezTo>
                  <a:pt x="108" y="103"/>
                  <a:pt x="102" y="108"/>
                  <a:pt x="95" y="112"/>
                </a:cubicBezTo>
                <a:cubicBezTo>
                  <a:pt x="88" y="116"/>
                  <a:pt x="81" y="118"/>
                  <a:pt x="72" y="118"/>
                </a:cubicBezTo>
                <a:cubicBezTo>
                  <a:pt x="60" y="118"/>
                  <a:pt x="49" y="114"/>
                  <a:pt x="41" y="105"/>
                </a:cubicBezTo>
                <a:cubicBezTo>
                  <a:pt x="32" y="97"/>
                  <a:pt x="27" y="86"/>
                  <a:pt x="27" y="74"/>
                </a:cubicBezTo>
                <a:cubicBezTo>
                  <a:pt x="27" y="70"/>
                  <a:pt x="28" y="66"/>
                  <a:pt x="29" y="62"/>
                </a:cubicBezTo>
                <a:cubicBezTo>
                  <a:pt x="16" y="62"/>
                  <a:pt x="16" y="62"/>
                  <a:pt x="16" y="62"/>
                </a:cubicBezTo>
                <a:cubicBezTo>
                  <a:pt x="16" y="123"/>
                  <a:pt x="16" y="123"/>
                  <a:pt x="16" y="123"/>
                </a:cubicBezTo>
                <a:cubicBezTo>
                  <a:pt x="16" y="125"/>
                  <a:pt x="16" y="126"/>
                  <a:pt x="18" y="127"/>
                </a:cubicBezTo>
                <a:cubicBezTo>
                  <a:pt x="19" y="128"/>
                  <a:pt x="20" y="129"/>
                  <a:pt x="22" y="129"/>
                </a:cubicBezTo>
                <a:cubicBezTo>
                  <a:pt x="123" y="129"/>
                  <a:pt x="123" y="129"/>
                  <a:pt x="123" y="129"/>
                </a:cubicBezTo>
                <a:cubicBezTo>
                  <a:pt x="124" y="129"/>
                  <a:pt x="126" y="128"/>
                  <a:pt x="127" y="127"/>
                </a:cubicBezTo>
                <a:cubicBezTo>
                  <a:pt x="128" y="126"/>
                  <a:pt x="128" y="125"/>
                  <a:pt x="128" y="123"/>
                </a:cubicBezTo>
                <a:close/>
                <a:moveTo>
                  <a:pt x="93" y="93"/>
                </a:moveTo>
                <a:cubicBezTo>
                  <a:pt x="99" y="87"/>
                  <a:pt x="102" y="80"/>
                  <a:pt x="102" y="73"/>
                </a:cubicBezTo>
                <a:cubicBezTo>
                  <a:pt x="102" y="65"/>
                  <a:pt x="99" y="58"/>
                  <a:pt x="93" y="53"/>
                </a:cubicBezTo>
                <a:cubicBezTo>
                  <a:pt x="87" y="47"/>
                  <a:pt x="80" y="44"/>
                  <a:pt x="72" y="44"/>
                </a:cubicBezTo>
                <a:cubicBezTo>
                  <a:pt x="64" y="44"/>
                  <a:pt x="58" y="47"/>
                  <a:pt x="52" y="53"/>
                </a:cubicBezTo>
                <a:cubicBezTo>
                  <a:pt x="46" y="58"/>
                  <a:pt x="43" y="65"/>
                  <a:pt x="43" y="73"/>
                </a:cubicBezTo>
                <a:cubicBezTo>
                  <a:pt x="43" y="80"/>
                  <a:pt x="46" y="87"/>
                  <a:pt x="52" y="93"/>
                </a:cubicBezTo>
                <a:cubicBezTo>
                  <a:pt x="58" y="98"/>
                  <a:pt x="64" y="101"/>
                  <a:pt x="72" y="101"/>
                </a:cubicBezTo>
                <a:cubicBezTo>
                  <a:pt x="80" y="101"/>
                  <a:pt x="87" y="98"/>
                  <a:pt x="93" y="93"/>
                </a:cubicBezTo>
                <a:close/>
                <a:moveTo>
                  <a:pt x="128" y="39"/>
                </a:moveTo>
                <a:cubicBezTo>
                  <a:pt x="128" y="23"/>
                  <a:pt x="128" y="23"/>
                  <a:pt x="128" y="23"/>
                </a:cubicBezTo>
                <a:cubicBezTo>
                  <a:pt x="128" y="21"/>
                  <a:pt x="128" y="20"/>
                  <a:pt x="127" y="18"/>
                </a:cubicBezTo>
                <a:cubicBezTo>
                  <a:pt x="125" y="17"/>
                  <a:pt x="124" y="16"/>
                  <a:pt x="122" y="16"/>
                </a:cubicBezTo>
                <a:cubicBezTo>
                  <a:pt x="106" y="16"/>
                  <a:pt x="106" y="16"/>
                  <a:pt x="106" y="16"/>
                </a:cubicBezTo>
                <a:cubicBezTo>
                  <a:pt x="104" y="16"/>
                  <a:pt x="102" y="17"/>
                  <a:pt x="101" y="18"/>
                </a:cubicBezTo>
                <a:cubicBezTo>
                  <a:pt x="100" y="20"/>
                  <a:pt x="99" y="21"/>
                  <a:pt x="99" y="23"/>
                </a:cubicBezTo>
                <a:cubicBezTo>
                  <a:pt x="99" y="39"/>
                  <a:pt x="99" y="39"/>
                  <a:pt x="99" y="39"/>
                </a:cubicBezTo>
                <a:cubicBezTo>
                  <a:pt x="99" y="40"/>
                  <a:pt x="100" y="42"/>
                  <a:pt x="101" y="43"/>
                </a:cubicBezTo>
                <a:cubicBezTo>
                  <a:pt x="102" y="44"/>
                  <a:pt x="104" y="45"/>
                  <a:pt x="106" y="45"/>
                </a:cubicBezTo>
                <a:cubicBezTo>
                  <a:pt x="122" y="45"/>
                  <a:pt x="122" y="45"/>
                  <a:pt x="122" y="45"/>
                </a:cubicBezTo>
                <a:cubicBezTo>
                  <a:pt x="124" y="45"/>
                  <a:pt x="125" y="44"/>
                  <a:pt x="127" y="43"/>
                </a:cubicBezTo>
                <a:cubicBezTo>
                  <a:pt x="128" y="42"/>
                  <a:pt x="128" y="40"/>
                  <a:pt x="128" y="3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37" name="Freeform 335"/>
          <p:cNvSpPr>
            <a:spLocks noEditPoints="1"/>
          </p:cNvSpPr>
          <p:nvPr/>
        </p:nvSpPr>
        <p:spPr bwMode="auto">
          <a:xfrm>
            <a:off x="4994825" y="5549698"/>
            <a:ext cx="218771" cy="221039"/>
          </a:xfrm>
          <a:custGeom>
            <a:avLst/>
            <a:gdLst>
              <a:gd name="T0" fmla="*/ 118 w 145"/>
              <a:gd name="T1" fmla="*/ 0 h 146"/>
              <a:gd name="T2" fmla="*/ 137 w 145"/>
              <a:gd name="T3" fmla="*/ 8 h 146"/>
              <a:gd name="T4" fmla="*/ 145 w 145"/>
              <a:gd name="T5" fmla="*/ 28 h 146"/>
              <a:gd name="T6" fmla="*/ 145 w 145"/>
              <a:gd name="T7" fmla="*/ 118 h 146"/>
              <a:gd name="T8" fmla="*/ 137 w 145"/>
              <a:gd name="T9" fmla="*/ 138 h 146"/>
              <a:gd name="T10" fmla="*/ 118 w 145"/>
              <a:gd name="T11" fmla="*/ 146 h 146"/>
              <a:gd name="T12" fmla="*/ 27 w 145"/>
              <a:gd name="T13" fmla="*/ 146 h 146"/>
              <a:gd name="T14" fmla="*/ 8 w 145"/>
              <a:gd name="T15" fmla="*/ 138 h 146"/>
              <a:gd name="T16" fmla="*/ 0 w 145"/>
              <a:gd name="T17" fmla="*/ 118 h 146"/>
              <a:gd name="T18" fmla="*/ 0 w 145"/>
              <a:gd name="T19" fmla="*/ 28 h 146"/>
              <a:gd name="T20" fmla="*/ 8 w 145"/>
              <a:gd name="T21" fmla="*/ 8 h 146"/>
              <a:gd name="T22" fmla="*/ 27 w 145"/>
              <a:gd name="T23" fmla="*/ 0 h 146"/>
              <a:gd name="T24" fmla="*/ 118 w 145"/>
              <a:gd name="T25" fmla="*/ 0 h 146"/>
              <a:gd name="T26" fmla="*/ 60 w 145"/>
              <a:gd name="T27" fmla="*/ 87 h 146"/>
              <a:gd name="T28" fmla="*/ 66 w 145"/>
              <a:gd name="T29" fmla="*/ 73 h 146"/>
              <a:gd name="T30" fmla="*/ 60 w 145"/>
              <a:gd name="T31" fmla="*/ 59 h 146"/>
              <a:gd name="T32" fmla="*/ 46 w 145"/>
              <a:gd name="T33" fmla="*/ 53 h 146"/>
              <a:gd name="T34" fmla="*/ 32 w 145"/>
              <a:gd name="T35" fmla="*/ 59 h 146"/>
              <a:gd name="T36" fmla="*/ 26 w 145"/>
              <a:gd name="T37" fmla="*/ 73 h 146"/>
              <a:gd name="T38" fmla="*/ 32 w 145"/>
              <a:gd name="T39" fmla="*/ 87 h 146"/>
              <a:gd name="T40" fmla="*/ 46 w 145"/>
              <a:gd name="T41" fmla="*/ 93 h 146"/>
              <a:gd name="T42" fmla="*/ 60 w 145"/>
              <a:gd name="T43" fmla="*/ 87 h 146"/>
              <a:gd name="T44" fmla="*/ 114 w 145"/>
              <a:gd name="T45" fmla="*/ 87 h 146"/>
              <a:gd name="T46" fmla="*/ 120 w 145"/>
              <a:gd name="T47" fmla="*/ 73 h 146"/>
              <a:gd name="T48" fmla="*/ 114 w 145"/>
              <a:gd name="T49" fmla="*/ 59 h 146"/>
              <a:gd name="T50" fmla="*/ 100 w 145"/>
              <a:gd name="T51" fmla="*/ 53 h 146"/>
              <a:gd name="T52" fmla="*/ 85 w 145"/>
              <a:gd name="T53" fmla="*/ 59 h 146"/>
              <a:gd name="T54" fmla="*/ 79 w 145"/>
              <a:gd name="T55" fmla="*/ 73 h 146"/>
              <a:gd name="T56" fmla="*/ 85 w 145"/>
              <a:gd name="T57" fmla="*/ 87 h 146"/>
              <a:gd name="T58" fmla="*/ 100 w 145"/>
              <a:gd name="T59" fmla="*/ 93 h 146"/>
              <a:gd name="T60" fmla="*/ 114 w 145"/>
              <a:gd name="T61" fmla="*/ 8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5" h="146">
                <a:moveTo>
                  <a:pt x="118" y="0"/>
                </a:moveTo>
                <a:cubicBezTo>
                  <a:pt x="126" y="0"/>
                  <a:pt x="132" y="3"/>
                  <a:pt x="137" y="8"/>
                </a:cubicBezTo>
                <a:cubicBezTo>
                  <a:pt x="143" y="14"/>
                  <a:pt x="145" y="20"/>
                  <a:pt x="145" y="28"/>
                </a:cubicBezTo>
                <a:cubicBezTo>
                  <a:pt x="145" y="118"/>
                  <a:pt x="145" y="118"/>
                  <a:pt x="145" y="118"/>
                </a:cubicBezTo>
                <a:cubicBezTo>
                  <a:pt x="145" y="126"/>
                  <a:pt x="143" y="132"/>
                  <a:pt x="137" y="138"/>
                </a:cubicBezTo>
                <a:cubicBezTo>
                  <a:pt x="132" y="143"/>
                  <a:pt x="126" y="146"/>
                  <a:pt x="118" y="146"/>
                </a:cubicBezTo>
                <a:cubicBezTo>
                  <a:pt x="27" y="146"/>
                  <a:pt x="27" y="146"/>
                  <a:pt x="27" y="146"/>
                </a:cubicBezTo>
                <a:cubicBezTo>
                  <a:pt x="20" y="146"/>
                  <a:pt x="14" y="143"/>
                  <a:pt x="8" y="138"/>
                </a:cubicBezTo>
                <a:cubicBezTo>
                  <a:pt x="3" y="132"/>
                  <a:pt x="0" y="126"/>
                  <a:pt x="0" y="118"/>
                </a:cubicBezTo>
                <a:cubicBezTo>
                  <a:pt x="0" y="28"/>
                  <a:pt x="0" y="28"/>
                  <a:pt x="0" y="28"/>
                </a:cubicBezTo>
                <a:cubicBezTo>
                  <a:pt x="0" y="20"/>
                  <a:pt x="3" y="14"/>
                  <a:pt x="8" y="8"/>
                </a:cubicBezTo>
                <a:cubicBezTo>
                  <a:pt x="14" y="3"/>
                  <a:pt x="20" y="0"/>
                  <a:pt x="27" y="0"/>
                </a:cubicBezTo>
                <a:lnTo>
                  <a:pt x="118" y="0"/>
                </a:lnTo>
                <a:close/>
                <a:moveTo>
                  <a:pt x="60" y="87"/>
                </a:moveTo>
                <a:cubicBezTo>
                  <a:pt x="64" y="83"/>
                  <a:pt x="66" y="78"/>
                  <a:pt x="66" y="73"/>
                </a:cubicBezTo>
                <a:cubicBezTo>
                  <a:pt x="66" y="67"/>
                  <a:pt x="64" y="63"/>
                  <a:pt x="60" y="59"/>
                </a:cubicBezTo>
                <a:cubicBezTo>
                  <a:pt x="56" y="55"/>
                  <a:pt x="52" y="53"/>
                  <a:pt x="46" y="53"/>
                </a:cubicBezTo>
                <a:cubicBezTo>
                  <a:pt x="41" y="53"/>
                  <a:pt x="36" y="55"/>
                  <a:pt x="32" y="59"/>
                </a:cubicBezTo>
                <a:cubicBezTo>
                  <a:pt x="28" y="63"/>
                  <a:pt x="26" y="67"/>
                  <a:pt x="26" y="73"/>
                </a:cubicBezTo>
                <a:cubicBezTo>
                  <a:pt x="26" y="78"/>
                  <a:pt x="28" y="83"/>
                  <a:pt x="32" y="87"/>
                </a:cubicBezTo>
                <a:cubicBezTo>
                  <a:pt x="36" y="91"/>
                  <a:pt x="41" y="93"/>
                  <a:pt x="46" y="93"/>
                </a:cubicBezTo>
                <a:cubicBezTo>
                  <a:pt x="52" y="93"/>
                  <a:pt x="56" y="91"/>
                  <a:pt x="60" y="87"/>
                </a:cubicBezTo>
                <a:close/>
                <a:moveTo>
                  <a:pt x="114" y="87"/>
                </a:moveTo>
                <a:cubicBezTo>
                  <a:pt x="118" y="83"/>
                  <a:pt x="120" y="78"/>
                  <a:pt x="120" y="73"/>
                </a:cubicBezTo>
                <a:cubicBezTo>
                  <a:pt x="120" y="67"/>
                  <a:pt x="118" y="63"/>
                  <a:pt x="114" y="59"/>
                </a:cubicBezTo>
                <a:cubicBezTo>
                  <a:pt x="110" y="55"/>
                  <a:pt x="105" y="53"/>
                  <a:pt x="100" y="53"/>
                </a:cubicBezTo>
                <a:cubicBezTo>
                  <a:pt x="94" y="53"/>
                  <a:pt x="89" y="55"/>
                  <a:pt x="85" y="59"/>
                </a:cubicBezTo>
                <a:cubicBezTo>
                  <a:pt x="81" y="63"/>
                  <a:pt x="79" y="67"/>
                  <a:pt x="79" y="73"/>
                </a:cubicBezTo>
                <a:cubicBezTo>
                  <a:pt x="79" y="78"/>
                  <a:pt x="81" y="83"/>
                  <a:pt x="85" y="87"/>
                </a:cubicBezTo>
                <a:cubicBezTo>
                  <a:pt x="89" y="91"/>
                  <a:pt x="94" y="93"/>
                  <a:pt x="100" y="93"/>
                </a:cubicBezTo>
                <a:cubicBezTo>
                  <a:pt x="105" y="93"/>
                  <a:pt x="110" y="91"/>
                  <a:pt x="114" y="87"/>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38" name="Freeform 336"/>
          <p:cNvSpPr>
            <a:spLocks noEditPoints="1"/>
          </p:cNvSpPr>
          <p:nvPr/>
        </p:nvSpPr>
        <p:spPr bwMode="auto">
          <a:xfrm>
            <a:off x="5281964" y="5549698"/>
            <a:ext cx="218771" cy="221039"/>
          </a:xfrm>
          <a:custGeom>
            <a:avLst/>
            <a:gdLst>
              <a:gd name="T0" fmla="*/ 135 w 145"/>
              <a:gd name="T1" fmla="*/ 36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10 w 145"/>
              <a:gd name="T13" fmla="*/ 109 h 146"/>
              <a:gd name="T14" fmla="*/ 0 w 145"/>
              <a:gd name="T15" fmla="*/ 73 h 146"/>
              <a:gd name="T16" fmla="*/ 10 w 145"/>
              <a:gd name="T17" fmla="*/ 36 h 146"/>
              <a:gd name="T18" fmla="*/ 36 w 145"/>
              <a:gd name="T19" fmla="*/ 10 h 146"/>
              <a:gd name="T20" fmla="*/ 72 w 145"/>
              <a:gd name="T21" fmla="*/ 0 h 146"/>
              <a:gd name="T22" fmla="*/ 109 w 145"/>
              <a:gd name="T23" fmla="*/ 10 h 146"/>
              <a:gd name="T24" fmla="*/ 135 w 145"/>
              <a:gd name="T25" fmla="*/ 36 h 146"/>
              <a:gd name="T26" fmla="*/ 107 w 145"/>
              <a:gd name="T27" fmla="*/ 97 h 146"/>
              <a:gd name="T28" fmla="*/ 116 w 145"/>
              <a:gd name="T29" fmla="*/ 97 h 146"/>
              <a:gd name="T30" fmla="*/ 72 w 145"/>
              <a:gd name="T31" fmla="*/ 32 h 146"/>
              <a:gd name="T32" fmla="*/ 29 w 145"/>
              <a:gd name="T33" fmla="*/ 97 h 146"/>
              <a:gd name="T34" fmla="*/ 38 w 145"/>
              <a:gd name="T35" fmla="*/ 97 h 146"/>
              <a:gd name="T36" fmla="*/ 48 w 145"/>
              <a:gd name="T37" fmla="*/ 82 h 146"/>
              <a:gd name="T38" fmla="*/ 97 w 145"/>
              <a:gd name="T39" fmla="*/ 82 h 146"/>
              <a:gd name="T40" fmla="*/ 107 w 145"/>
              <a:gd name="T41" fmla="*/ 97 h 146"/>
              <a:gd name="T42" fmla="*/ 72 w 145"/>
              <a:gd name="T43" fmla="*/ 47 h 146"/>
              <a:gd name="T44" fmla="*/ 91 w 145"/>
              <a:gd name="T45" fmla="*/ 76 h 146"/>
              <a:gd name="T46" fmla="*/ 53 w 145"/>
              <a:gd name="T47" fmla="*/ 76 h 146"/>
              <a:gd name="T48" fmla="*/ 72 w 145"/>
              <a:gd name="T49" fmla="*/ 4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5" h="146">
                <a:moveTo>
                  <a:pt x="135" y="36"/>
                </a:moveTo>
                <a:cubicBezTo>
                  <a:pt x="142" y="48"/>
                  <a:pt x="145" y="60"/>
                  <a:pt x="145" y="73"/>
                </a:cubicBezTo>
                <a:cubicBezTo>
                  <a:pt x="145" y="86"/>
                  <a:pt x="142" y="98"/>
                  <a:pt x="135" y="109"/>
                </a:cubicBezTo>
                <a:cubicBezTo>
                  <a:pt x="129" y="120"/>
                  <a:pt x="120" y="129"/>
                  <a:pt x="109" y="136"/>
                </a:cubicBezTo>
                <a:cubicBezTo>
                  <a:pt x="98" y="142"/>
                  <a:pt x="86" y="146"/>
                  <a:pt x="72" y="146"/>
                </a:cubicBezTo>
                <a:cubicBezTo>
                  <a:pt x="59" y="146"/>
                  <a:pt x="47" y="142"/>
                  <a:pt x="36" y="136"/>
                </a:cubicBezTo>
                <a:cubicBezTo>
                  <a:pt x="25" y="129"/>
                  <a:pt x="16" y="120"/>
                  <a:pt x="10" y="109"/>
                </a:cubicBezTo>
                <a:cubicBezTo>
                  <a:pt x="3" y="98"/>
                  <a:pt x="0" y="86"/>
                  <a:pt x="0" y="73"/>
                </a:cubicBezTo>
                <a:cubicBezTo>
                  <a:pt x="0" y="60"/>
                  <a:pt x="3" y="48"/>
                  <a:pt x="10" y="36"/>
                </a:cubicBezTo>
                <a:cubicBezTo>
                  <a:pt x="16" y="25"/>
                  <a:pt x="25" y="17"/>
                  <a:pt x="36" y="10"/>
                </a:cubicBezTo>
                <a:cubicBezTo>
                  <a:pt x="47" y="4"/>
                  <a:pt x="59" y="0"/>
                  <a:pt x="72" y="0"/>
                </a:cubicBezTo>
                <a:cubicBezTo>
                  <a:pt x="86" y="0"/>
                  <a:pt x="98" y="4"/>
                  <a:pt x="109" y="10"/>
                </a:cubicBezTo>
                <a:cubicBezTo>
                  <a:pt x="120" y="17"/>
                  <a:pt x="129" y="25"/>
                  <a:pt x="135" y="36"/>
                </a:cubicBezTo>
                <a:close/>
                <a:moveTo>
                  <a:pt x="107" y="97"/>
                </a:moveTo>
                <a:cubicBezTo>
                  <a:pt x="116" y="97"/>
                  <a:pt x="116" y="97"/>
                  <a:pt x="116" y="97"/>
                </a:cubicBezTo>
                <a:cubicBezTo>
                  <a:pt x="72" y="32"/>
                  <a:pt x="72" y="32"/>
                  <a:pt x="72" y="32"/>
                </a:cubicBezTo>
                <a:cubicBezTo>
                  <a:pt x="29" y="97"/>
                  <a:pt x="29" y="97"/>
                  <a:pt x="29" y="97"/>
                </a:cubicBezTo>
                <a:cubicBezTo>
                  <a:pt x="38" y="97"/>
                  <a:pt x="38" y="97"/>
                  <a:pt x="38" y="97"/>
                </a:cubicBezTo>
                <a:cubicBezTo>
                  <a:pt x="48" y="82"/>
                  <a:pt x="48" y="82"/>
                  <a:pt x="48" y="82"/>
                </a:cubicBezTo>
                <a:cubicBezTo>
                  <a:pt x="97" y="82"/>
                  <a:pt x="97" y="82"/>
                  <a:pt x="97" y="82"/>
                </a:cubicBezTo>
                <a:lnTo>
                  <a:pt x="107" y="97"/>
                </a:lnTo>
                <a:close/>
                <a:moveTo>
                  <a:pt x="72" y="47"/>
                </a:moveTo>
                <a:cubicBezTo>
                  <a:pt x="91" y="76"/>
                  <a:pt x="91" y="76"/>
                  <a:pt x="91" y="76"/>
                </a:cubicBezTo>
                <a:cubicBezTo>
                  <a:pt x="53" y="76"/>
                  <a:pt x="53" y="76"/>
                  <a:pt x="53" y="76"/>
                </a:cubicBezTo>
                <a:lnTo>
                  <a:pt x="72" y="47"/>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39" name="Freeform 337"/>
          <p:cNvSpPr>
            <a:spLocks noEditPoints="1"/>
          </p:cNvSpPr>
          <p:nvPr/>
        </p:nvSpPr>
        <p:spPr bwMode="auto">
          <a:xfrm>
            <a:off x="5566823" y="5542861"/>
            <a:ext cx="202821" cy="234712"/>
          </a:xfrm>
          <a:custGeom>
            <a:avLst/>
            <a:gdLst>
              <a:gd name="T0" fmla="*/ 122 w 134"/>
              <a:gd name="T1" fmla="*/ 90 h 155"/>
              <a:gd name="T2" fmla="*/ 116 w 134"/>
              <a:gd name="T3" fmla="*/ 99 h 155"/>
              <a:gd name="T4" fmla="*/ 53 w 134"/>
              <a:gd name="T5" fmla="*/ 110 h 155"/>
              <a:gd name="T6" fmla="*/ 13 w 134"/>
              <a:gd name="T7" fmla="*/ 95 h 155"/>
              <a:gd name="T8" fmla="*/ 11 w 134"/>
              <a:gd name="T9" fmla="*/ 88 h 155"/>
              <a:gd name="T10" fmla="*/ 10 w 134"/>
              <a:gd name="T11" fmla="*/ 81 h 155"/>
              <a:gd name="T12" fmla="*/ 5 w 134"/>
              <a:gd name="T13" fmla="*/ 52 h 155"/>
              <a:gd name="T14" fmla="*/ 0 w 134"/>
              <a:gd name="T15" fmla="*/ 23 h 155"/>
              <a:gd name="T16" fmla="*/ 5 w 134"/>
              <a:gd name="T17" fmla="*/ 15 h 155"/>
              <a:gd name="T18" fmla="*/ 14 w 134"/>
              <a:gd name="T19" fmla="*/ 10 h 155"/>
              <a:gd name="T20" fmla="*/ 48 w 134"/>
              <a:gd name="T21" fmla="*/ 2 h 155"/>
              <a:gd name="T22" fmla="*/ 132 w 134"/>
              <a:gd name="T23" fmla="*/ 18 h 155"/>
              <a:gd name="T24" fmla="*/ 133 w 134"/>
              <a:gd name="T25" fmla="*/ 28 h 155"/>
              <a:gd name="T26" fmla="*/ 114 w 134"/>
              <a:gd name="T27" fmla="*/ 126 h 155"/>
              <a:gd name="T28" fmla="*/ 110 w 134"/>
              <a:gd name="T29" fmla="*/ 141 h 155"/>
              <a:gd name="T30" fmla="*/ 87 w 134"/>
              <a:gd name="T31" fmla="*/ 153 h 155"/>
              <a:gd name="T32" fmla="*/ 49 w 134"/>
              <a:gd name="T33" fmla="*/ 153 h 155"/>
              <a:gd name="T34" fmla="*/ 34 w 134"/>
              <a:gd name="T35" fmla="*/ 149 h 155"/>
              <a:gd name="T36" fmla="*/ 22 w 134"/>
              <a:gd name="T37" fmla="*/ 139 h 155"/>
              <a:gd name="T38" fmla="*/ 17 w 134"/>
              <a:gd name="T39" fmla="*/ 110 h 155"/>
              <a:gd name="T40" fmla="*/ 67 w 134"/>
              <a:gd name="T41" fmla="*/ 123 h 155"/>
              <a:gd name="T42" fmla="*/ 117 w 134"/>
              <a:gd name="T43" fmla="*/ 111 h 155"/>
              <a:gd name="T44" fmla="*/ 116 w 134"/>
              <a:gd name="T45" fmla="*/ 119 h 155"/>
              <a:gd name="T46" fmla="*/ 105 w 134"/>
              <a:gd name="T47" fmla="*/ 17 h 155"/>
              <a:gd name="T48" fmla="*/ 93 w 134"/>
              <a:gd name="T49" fmla="*/ 14 h 155"/>
              <a:gd name="T50" fmla="*/ 33 w 134"/>
              <a:gd name="T51" fmla="*/ 15 h 155"/>
              <a:gd name="T52" fmla="*/ 23 w 134"/>
              <a:gd name="T53" fmla="*/ 21 h 155"/>
              <a:gd name="T54" fmla="*/ 37 w 134"/>
              <a:gd name="T55" fmla="*/ 28 h 155"/>
              <a:gd name="T56" fmla="*/ 88 w 134"/>
              <a:gd name="T57" fmla="*/ 29 h 155"/>
              <a:gd name="T58" fmla="*/ 103 w 134"/>
              <a:gd name="T59" fmla="*/ 26 h 155"/>
              <a:gd name="T60" fmla="*/ 88 w 134"/>
              <a:gd name="T61" fmla="*/ 72 h 155"/>
              <a:gd name="T62" fmla="*/ 59 w 134"/>
              <a:gd name="T63" fmla="*/ 56 h 155"/>
              <a:gd name="T64" fmla="*/ 46 w 134"/>
              <a:gd name="T65" fmla="*/ 76 h 155"/>
              <a:gd name="T66" fmla="*/ 69 w 134"/>
              <a:gd name="T67" fmla="*/ 96 h 155"/>
              <a:gd name="T68" fmla="*/ 88 w 134"/>
              <a:gd name="T69" fmla="*/ 72 h 155"/>
              <a:gd name="T70" fmla="*/ 73 w 134"/>
              <a:gd name="T71" fmla="*/ 84 h 155"/>
              <a:gd name="T72" fmla="*/ 57 w 134"/>
              <a:gd name="T73" fmla="*/ 79 h 155"/>
              <a:gd name="T74" fmla="*/ 62 w 134"/>
              <a:gd name="T75" fmla="*/ 66 h 155"/>
              <a:gd name="T76" fmla="*/ 75 w 134"/>
              <a:gd name="T77" fmla="*/ 6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4" h="155">
                <a:moveTo>
                  <a:pt x="133" y="28"/>
                </a:moveTo>
                <a:cubicBezTo>
                  <a:pt x="131" y="39"/>
                  <a:pt x="128" y="59"/>
                  <a:pt x="122" y="90"/>
                </a:cubicBezTo>
                <a:cubicBezTo>
                  <a:pt x="122" y="92"/>
                  <a:pt x="121" y="94"/>
                  <a:pt x="120" y="95"/>
                </a:cubicBezTo>
                <a:cubicBezTo>
                  <a:pt x="119" y="97"/>
                  <a:pt x="117" y="98"/>
                  <a:pt x="116" y="99"/>
                </a:cubicBezTo>
                <a:cubicBezTo>
                  <a:pt x="114" y="100"/>
                  <a:pt x="113" y="101"/>
                  <a:pt x="111" y="102"/>
                </a:cubicBezTo>
                <a:cubicBezTo>
                  <a:pt x="95" y="110"/>
                  <a:pt x="76" y="113"/>
                  <a:pt x="53" y="110"/>
                </a:cubicBezTo>
                <a:cubicBezTo>
                  <a:pt x="37" y="109"/>
                  <a:pt x="25" y="104"/>
                  <a:pt x="16" y="97"/>
                </a:cubicBezTo>
                <a:cubicBezTo>
                  <a:pt x="15" y="97"/>
                  <a:pt x="14" y="96"/>
                  <a:pt x="13" y="95"/>
                </a:cubicBezTo>
                <a:cubicBezTo>
                  <a:pt x="13" y="94"/>
                  <a:pt x="12" y="93"/>
                  <a:pt x="12" y="91"/>
                </a:cubicBezTo>
                <a:cubicBezTo>
                  <a:pt x="11" y="90"/>
                  <a:pt x="11" y="89"/>
                  <a:pt x="11" y="88"/>
                </a:cubicBezTo>
                <a:cubicBezTo>
                  <a:pt x="11" y="87"/>
                  <a:pt x="11" y="86"/>
                  <a:pt x="10" y="85"/>
                </a:cubicBezTo>
                <a:cubicBezTo>
                  <a:pt x="10" y="83"/>
                  <a:pt x="10" y="82"/>
                  <a:pt x="10" y="81"/>
                </a:cubicBezTo>
                <a:cubicBezTo>
                  <a:pt x="9" y="78"/>
                  <a:pt x="8" y="73"/>
                  <a:pt x="7" y="67"/>
                </a:cubicBezTo>
                <a:cubicBezTo>
                  <a:pt x="6" y="61"/>
                  <a:pt x="5" y="56"/>
                  <a:pt x="5" y="52"/>
                </a:cubicBezTo>
                <a:cubicBezTo>
                  <a:pt x="4" y="48"/>
                  <a:pt x="3" y="43"/>
                  <a:pt x="2" y="38"/>
                </a:cubicBezTo>
                <a:cubicBezTo>
                  <a:pt x="2" y="32"/>
                  <a:pt x="1" y="27"/>
                  <a:pt x="0" y="23"/>
                </a:cubicBezTo>
                <a:cubicBezTo>
                  <a:pt x="1" y="21"/>
                  <a:pt x="1" y="20"/>
                  <a:pt x="2" y="18"/>
                </a:cubicBezTo>
                <a:cubicBezTo>
                  <a:pt x="3" y="17"/>
                  <a:pt x="4" y="16"/>
                  <a:pt x="5" y="15"/>
                </a:cubicBezTo>
                <a:cubicBezTo>
                  <a:pt x="6" y="14"/>
                  <a:pt x="7" y="13"/>
                  <a:pt x="9" y="12"/>
                </a:cubicBezTo>
                <a:cubicBezTo>
                  <a:pt x="11" y="11"/>
                  <a:pt x="12" y="10"/>
                  <a:pt x="14" y="10"/>
                </a:cubicBezTo>
                <a:cubicBezTo>
                  <a:pt x="15" y="9"/>
                  <a:pt x="16" y="9"/>
                  <a:pt x="18" y="8"/>
                </a:cubicBezTo>
                <a:cubicBezTo>
                  <a:pt x="26" y="5"/>
                  <a:pt x="36" y="3"/>
                  <a:pt x="48" y="2"/>
                </a:cubicBezTo>
                <a:cubicBezTo>
                  <a:pt x="72" y="0"/>
                  <a:pt x="93" y="1"/>
                  <a:pt x="112" y="7"/>
                </a:cubicBezTo>
                <a:cubicBezTo>
                  <a:pt x="121" y="10"/>
                  <a:pt x="128" y="13"/>
                  <a:pt x="132" y="18"/>
                </a:cubicBezTo>
                <a:cubicBezTo>
                  <a:pt x="133" y="20"/>
                  <a:pt x="133" y="21"/>
                  <a:pt x="133" y="23"/>
                </a:cubicBezTo>
                <a:cubicBezTo>
                  <a:pt x="134" y="25"/>
                  <a:pt x="133" y="27"/>
                  <a:pt x="133" y="28"/>
                </a:cubicBezTo>
                <a:close/>
                <a:moveTo>
                  <a:pt x="116" y="119"/>
                </a:moveTo>
                <a:cubicBezTo>
                  <a:pt x="115" y="121"/>
                  <a:pt x="115" y="123"/>
                  <a:pt x="114" y="126"/>
                </a:cubicBezTo>
                <a:cubicBezTo>
                  <a:pt x="114" y="129"/>
                  <a:pt x="113" y="132"/>
                  <a:pt x="113" y="134"/>
                </a:cubicBezTo>
                <a:cubicBezTo>
                  <a:pt x="113" y="136"/>
                  <a:pt x="112" y="139"/>
                  <a:pt x="110" y="141"/>
                </a:cubicBezTo>
                <a:cubicBezTo>
                  <a:pt x="109" y="143"/>
                  <a:pt x="107" y="145"/>
                  <a:pt x="105" y="146"/>
                </a:cubicBezTo>
                <a:cubicBezTo>
                  <a:pt x="99" y="149"/>
                  <a:pt x="93" y="151"/>
                  <a:pt x="87" y="153"/>
                </a:cubicBezTo>
                <a:cubicBezTo>
                  <a:pt x="80" y="154"/>
                  <a:pt x="74" y="155"/>
                  <a:pt x="68" y="155"/>
                </a:cubicBezTo>
                <a:cubicBezTo>
                  <a:pt x="62" y="155"/>
                  <a:pt x="55" y="154"/>
                  <a:pt x="49" y="153"/>
                </a:cubicBezTo>
                <a:cubicBezTo>
                  <a:pt x="46" y="153"/>
                  <a:pt x="43" y="152"/>
                  <a:pt x="41" y="152"/>
                </a:cubicBezTo>
                <a:cubicBezTo>
                  <a:pt x="39" y="151"/>
                  <a:pt x="36" y="150"/>
                  <a:pt x="34" y="149"/>
                </a:cubicBezTo>
                <a:cubicBezTo>
                  <a:pt x="31" y="148"/>
                  <a:pt x="29" y="147"/>
                  <a:pt x="27" y="145"/>
                </a:cubicBezTo>
                <a:cubicBezTo>
                  <a:pt x="25" y="143"/>
                  <a:pt x="23" y="141"/>
                  <a:pt x="22" y="139"/>
                </a:cubicBezTo>
                <a:cubicBezTo>
                  <a:pt x="20" y="133"/>
                  <a:pt x="19" y="124"/>
                  <a:pt x="17" y="111"/>
                </a:cubicBezTo>
                <a:cubicBezTo>
                  <a:pt x="17" y="110"/>
                  <a:pt x="17" y="110"/>
                  <a:pt x="17" y="110"/>
                </a:cubicBezTo>
                <a:cubicBezTo>
                  <a:pt x="19" y="109"/>
                  <a:pt x="19" y="109"/>
                  <a:pt x="19" y="109"/>
                </a:cubicBezTo>
                <a:cubicBezTo>
                  <a:pt x="33" y="118"/>
                  <a:pt x="49" y="123"/>
                  <a:pt x="67" y="123"/>
                </a:cubicBezTo>
                <a:cubicBezTo>
                  <a:pt x="85" y="123"/>
                  <a:pt x="101" y="118"/>
                  <a:pt x="115" y="109"/>
                </a:cubicBezTo>
                <a:cubicBezTo>
                  <a:pt x="116" y="109"/>
                  <a:pt x="117" y="110"/>
                  <a:pt x="117" y="111"/>
                </a:cubicBezTo>
                <a:cubicBezTo>
                  <a:pt x="117" y="112"/>
                  <a:pt x="117" y="114"/>
                  <a:pt x="117" y="116"/>
                </a:cubicBezTo>
                <a:cubicBezTo>
                  <a:pt x="116" y="117"/>
                  <a:pt x="116" y="118"/>
                  <a:pt x="116" y="119"/>
                </a:cubicBezTo>
                <a:close/>
                <a:moveTo>
                  <a:pt x="110" y="21"/>
                </a:moveTo>
                <a:cubicBezTo>
                  <a:pt x="109" y="19"/>
                  <a:pt x="107" y="18"/>
                  <a:pt x="105" y="17"/>
                </a:cubicBezTo>
                <a:cubicBezTo>
                  <a:pt x="103" y="16"/>
                  <a:pt x="101" y="15"/>
                  <a:pt x="100" y="15"/>
                </a:cubicBezTo>
                <a:cubicBezTo>
                  <a:pt x="98" y="15"/>
                  <a:pt x="96" y="14"/>
                  <a:pt x="93" y="14"/>
                </a:cubicBezTo>
                <a:cubicBezTo>
                  <a:pt x="75" y="11"/>
                  <a:pt x="57" y="11"/>
                  <a:pt x="39" y="14"/>
                </a:cubicBezTo>
                <a:cubicBezTo>
                  <a:pt x="37" y="14"/>
                  <a:pt x="35" y="15"/>
                  <a:pt x="33" y="15"/>
                </a:cubicBezTo>
                <a:cubicBezTo>
                  <a:pt x="32" y="15"/>
                  <a:pt x="30" y="16"/>
                  <a:pt x="28" y="17"/>
                </a:cubicBezTo>
                <a:cubicBezTo>
                  <a:pt x="26" y="18"/>
                  <a:pt x="24" y="20"/>
                  <a:pt x="23" y="21"/>
                </a:cubicBezTo>
                <a:cubicBezTo>
                  <a:pt x="25" y="23"/>
                  <a:pt x="28" y="24"/>
                  <a:pt x="30" y="25"/>
                </a:cubicBezTo>
                <a:cubicBezTo>
                  <a:pt x="33" y="27"/>
                  <a:pt x="36" y="27"/>
                  <a:pt x="37" y="28"/>
                </a:cubicBezTo>
                <a:cubicBezTo>
                  <a:pt x="39" y="28"/>
                  <a:pt x="42" y="28"/>
                  <a:pt x="46" y="29"/>
                </a:cubicBezTo>
                <a:cubicBezTo>
                  <a:pt x="60" y="30"/>
                  <a:pt x="74" y="31"/>
                  <a:pt x="88" y="29"/>
                </a:cubicBezTo>
                <a:cubicBezTo>
                  <a:pt x="92" y="28"/>
                  <a:pt x="95" y="28"/>
                  <a:pt x="97" y="28"/>
                </a:cubicBezTo>
                <a:cubicBezTo>
                  <a:pt x="98" y="27"/>
                  <a:pt x="100" y="27"/>
                  <a:pt x="103" y="26"/>
                </a:cubicBezTo>
                <a:cubicBezTo>
                  <a:pt x="106" y="24"/>
                  <a:pt x="109" y="23"/>
                  <a:pt x="110" y="21"/>
                </a:cubicBezTo>
                <a:close/>
                <a:moveTo>
                  <a:pt x="88" y="72"/>
                </a:moveTo>
                <a:cubicBezTo>
                  <a:pt x="87" y="66"/>
                  <a:pt x="83" y="61"/>
                  <a:pt x="77" y="57"/>
                </a:cubicBezTo>
                <a:cubicBezTo>
                  <a:pt x="71" y="53"/>
                  <a:pt x="65" y="53"/>
                  <a:pt x="59" y="56"/>
                </a:cubicBezTo>
                <a:cubicBezTo>
                  <a:pt x="55" y="57"/>
                  <a:pt x="51" y="60"/>
                  <a:pt x="49" y="64"/>
                </a:cubicBezTo>
                <a:cubicBezTo>
                  <a:pt x="47" y="68"/>
                  <a:pt x="46" y="72"/>
                  <a:pt x="46" y="76"/>
                </a:cubicBezTo>
                <a:cubicBezTo>
                  <a:pt x="46" y="82"/>
                  <a:pt x="48" y="87"/>
                  <a:pt x="53" y="91"/>
                </a:cubicBezTo>
                <a:cubicBezTo>
                  <a:pt x="58" y="95"/>
                  <a:pt x="63" y="97"/>
                  <a:pt x="69" y="96"/>
                </a:cubicBezTo>
                <a:cubicBezTo>
                  <a:pt x="75" y="96"/>
                  <a:pt x="79" y="93"/>
                  <a:pt x="83" y="88"/>
                </a:cubicBezTo>
                <a:cubicBezTo>
                  <a:pt x="87" y="84"/>
                  <a:pt x="89" y="78"/>
                  <a:pt x="88" y="72"/>
                </a:cubicBezTo>
                <a:close/>
                <a:moveTo>
                  <a:pt x="77" y="74"/>
                </a:moveTo>
                <a:cubicBezTo>
                  <a:pt x="78" y="78"/>
                  <a:pt x="76" y="82"/>
                  <a:pt x="73" y="84"/>
                </a:cubicBezTo>
                <a:cubicBezTo>
                  <a:pt x="69" y="86"/>
                  <a:pt x="65" y="87"/>
                  <a:pt x="62" y="85"/>
                </a:cubicBezTo>
                <a:cubicBezTo>
                  <a:pt x="60" y="83"/>
                  <a:pt x="58" y="82"/>
                  <a:pt x="57" y="79"/>
                </a:cubicBezTo>
                <a:cubicBezTo>
                  <a:pt x="56" y="76"/>
                  <a:pt x="56" y="74"/>
                  <a:pt x="57" y="71"/>
                </a:cubicBezTo>
                <a:cubicBezTo>
                  <a:pt x="58" y="69"/>
                  <a:pt x="59" y="67"/>
                  <a:pt x="62" y="66"/>
                </a:cubicBezTo>
                <a:cubicBezTo>
                  <a:pt x="64" y="65"/>
                  <a:pt x="66" y="64"/>
                  <a:pt x="69" y="65"/>
                </a:cubicBezTo>
                <a:cubicBezTo>
                  <a:pt x="71" y="65"/>
                  <a:pt x="73" y="66"/>
                  <a:pt x="75" y="68"/>
                </a:cubicBezTo>
                <a:cubicBezTo>
                  <a:pt x="77" y="70"/>
                  <a:pt x="77" y="72"/>
                  <a:pt x="77" y="74"/>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40" name="Freeform 338"/>
          <p:cNvSpPr>
            <a:spLocks noEditPoints="1"/>
          </p:cNvSpPr>
          <p:nvPr/>
        </p:nvSpPr>
        <p:spPr bwMode="auto">
          <a:xfrm>
            <a:off x="5835731" y="5549698"/>
            <a:ext cx="218771" cy="221039"/>
          </a:xfrm>
          <a:custGeom>
            <a:avLst/>
            <a:gdLst>
              <a:gd name="T0" fmla="*/ 145 w 145"/>
              <a:gd name="T1" fmla="*/ 118 h 146"/>
              <a:gd name="T2" fmla="*/ 118 w 145"/>
              <a:gd name="T3" fmla="*/ 146 h 146"/>
              <a:gd name="T4" fmla="*/ 8 w 145"/>
              <a:gd name="T5" fmla="*/ 138 h 146"/>
              <a:gd name="T6" fmla="*/ 0 w 145"/>
              <a:gd name="T7" fmla="*/ 28 h 146"/>
              <a:gd name="T8" fmla="*/ 27 w 145"/>
              <a:gd name="T9" fmla="*/ 0 h 146"/>
              <a:gd name="T10" fmla="*/ 137 w 145"/>
              <a:gd name="T11" fmla="*/ 8 h 146"/>
              <a:gd name="T12" fmla="*/ 120 w 145"/>
              <a:gd name="T13" fmla="*/ 37 h 146"/>
              <a:gd name="T14" fmla="*/ 105 w 145"/>
              <a:gd name="T15" fmla="*/ 22 h 146"/>
              <a:gd name="T16" fmla="*/ 37 w 145"/>
              <a:gd name="T17" fmla="*/ 23 h 146"/>
              <a:gd name="T18" fmla="*/ 27 w 145"/>
              <a:gd name="T19" fmla="*/ 28 h 146"/>
              <a:gd name="T20" fmla="*/ 26 w 145"/>
              <a:gd name="T21" fmla="*/ 46 h 146"/>
              <a:gd name="T22" fmla="*/ 31 w 145"/>
              <a:gd name="T23" fmla="*/ 75 h 146"/>
              <a:gd name="T24" fmla="*/ 32 w 145"/>
              <a:gd name="T25" fmla="*/ 82 h 146"/>
              <a:gd name="T26" fmla="*/ 35 w 145"/>
              <a:gd name="T27" fmla="*/ 87 h 146"/>
              <a:gd name="T28" fmla="*/ 104 w 145"/>
              <a:gd name="T29" fmla="*/ 90 h 146"/>
              <a:gd name="T30" fmla="*/ 111 w 145"/>
              <a:gd name="T31" fmla="*/ 85 h 146"/>
              <a:gd name="T32" fmla="*/ 120 w 145"/>
              <a:gd name="T33" fmla="*/ 37 h 146"/>
              <a:gd name="T34" fmla="*/ 108 w 145"/>
              <a:gd name="T35" fmla="*/ 100 h 146"/>
              <a:gd name="T36" fmla="*/ 107 w 145"/>
              <a:gd name="T37" fmla="*/ 95 h 146"/>
              <a:gd name="T38" fmla="*/ 38 w 145"/>
              <a:gd name="T39" fmla="*/ 95 h 146"/>
              <a:gd name="T40" fmla="*/ 36 w 145"/>
              <a:gd name="T41" fmla="*/ 97 h 146"/>
              <a:gd name="T42" fmla="*/ 59 w 145"/>
              <a:gd name="T43" fmla="*/ 127 h 146"/>
              <a:gd name="T44" fmla="*/ 104 w 145"/>
              <a:gd name="T45" fmla="*/ 117 h 146"/>
              <a:gd name="T46" fmla="*/ 108 w 145"/>
              <a:gd name="T47" fmla="*/ 103 h 146"/>
              <a:gd name="T48" fmla="*/ 99 w 145"/>
              <a:gd name="T49" fmla="*/ 35 h 146"/>
              <a:gd name="T50" fmla="*/ 88 w 145"/>
              <a:gd name="T51" fmla="*/ 37 h 146"/>
              <a:gd name="T52" fmla="*/ 51 w 145"/>
              <a:gd name="T53" fmla="*/ 37 h 146"/>
              <a:gd name="T54" fmla="*/ 41 w 145"/>
              <a:gd name="T55" fmla="*/ 32 h 146"/>
              <a:gd name="T56" fmla="*/ 48 w 145"/>
              <a:gd name="T57" fmla="*/ 28 h 146"/>
              <a:gd name="T58" fmla="*/ 91 w 145"/>
              <a:gd name="T59" fmla="*/ 27 h 146"/>
              <a:gd name="T60" fmla="*/ 100 w 145"/>
              <a:gd name="T61" fmla="*/ 29 h 146"/>
              <a:gd name="T62" fmla="*/ 87 w 145"/>
              <a:gd name="T63" fmla="*/ 69 h 146"/>
              <a:gd name="T64" fmla="*/ 74 w 145"/>
              <a:gd name="T65" fmla="*/ 86 h 146"/>
              <a:gd name="T66" fmla="*/ 57 w 145"/>
              <a:gd name="T67" fmla="*/ 72 h 146"/>
              <a:gd name="T68" fmla="*/ 66 w 145"/>
              <a:gd name="T69" fmla="*/ 57 h 146"/>
              <a:gd name="T70" fmla="*/ 87 w 145"/>
              <a:gd name="T71" fmla="*/ 69 h 146"/>
              <a:gd name="T72" fmla="*/ 76 w 145"/>
              <a:gd name="T73" fmla="*/ 64 h 146"/>
              <a:gd name="T74" fmla="*/ 65 w 145"/>
              <a:gd name="T75" fmla="*/ 71 h 146"/>
              <a:gd name="T76" fmla="*/ 77 w 145"/>
              <a:gd name="T77" fmla="*/ 7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5" h="146">
                <a:moveTo>
                  <a:pt x="145" y="28"/>
                </a:moveTo>
                <a:cubicBezTo>
                  <a:pt x="145" y="118"/>
                  <a:pt x="145" y="118"/>
                  <a:pt x="145" y="118"/>
                </a:cubicBezTo>
                <a:cubicBezTo>
                  <a:pt x="145" y="126"/>
                  <a:pt x="142" y="132"/>
                  <a:pt x="137" y="138"/>
                </a:cubicBezTo>
                <a:cubicBezTo>
                  <a:pt x="132" y="143"/>
                  <a:pt x="125" y="146"/>
                  <a:pt x="118" y="146"/>
                </a:cubicBezTo>
                <a:cubicBezTo>
                  <a:pt x="27" y="146"/>
                  <a:pt x="27" y="146"/>
                  <a:pt x="27" y="146"/>
                </a:cubicBezTo>
                <a:cubicBezTo>
                  <a:pt x="19" y="146"/>
                  <a:pt x="13" y="143"/>
                  <a:pt x="8" y="138"/>
                </a:cubicBezTo>
                <a:cubicBezTo>
                  <a:pt x="2" y="132"/>
                  <a:pt x="0" y="126"/>
                  <a:pt x="0" y="118"/>
                </a:cubicBezTo>
                <a:cubicBezTo>
                  <a:pt x="0" y="28"/>
                  <a:pt x="0" y="28"/>
                  <a:pt x="0" y="28"/>
                </a:cubicBezTo>
                <a:cubicBezTo>
                  <a:pt x="0" y="20"/>
                  <a:pt x="2" y="14"/>
                  <a:pt x="8" y="8"/>
                </a:cubicBezTo>
                <a:cubicBezTo>
                  <a:pt x="13" y="3"/>
                  <a:pt x="19" y="0"/>
                  <a:pt x="27" y="0"/>
                </a:cubicBezTo>
                <a:cubicBezTo>
                  <a:pt x="118" y="0"/>
                  <a:pt x="118" y="0"/>
                  <a:pt x="118" y="0"/>
                </a:cubicBezTo>
                <a:cubicBezTo>
                  <a:pt x="125" y="0"/>
                  <a:pt x="132" y="3"/>
                  <a:pt x="137" y="8"/>
                </a:cubicBezTo>
                <a:cubicBezTo>
                  <a:pt x="142" y="14"/>
                  <a:pt x="145" y="20"/>
                  <a:pt x="145" y="28"/>
                </a:cubicBezTo>
                <a:close/>
                <a:moveTo>
                  <a:pt x="120" y="37"/>
                </a:moveTo>
                <a:cubicBezTo>
                  <a:pt x="121" y="34"/>
                  <a:pt x="120" y="31"/>
                  <a:pt x="119" y="30"/>
                </a:cubicBezTo>
                <a:cubicBezTo>
                  <a:pt x="117" y="26"/>
                  <a:pt x="112" y="24"/>
                  <a:pt x="105" y="22"/>
                </a:cubicBezTo>
                <a:cubicBezTo>
                  <a:pt x="91" y="18"/>
                  <a:pt x="76" y="16"/>
                  <a:pt x="59" y="18"/>
                </a:cubicBezTo>
                <a:cubicBezTo>
                  <a:pt x="50" y="19"/>
                  <a:pt x="43" y="20"/>
                  <a:pt x="37" y="23"/>
                </a:cubicBezTo>
                <a:cubicBezTo>
                  <a:pt x="35" y="23"/>
                  <a:pt x="33" y="24"/>
                  <a:pt x="32" y="25"/>
                </a:cubicBezTo>
                <a:cubicBezTo>
                  <a:pt x="30" y="26"/>
                  <a:pt x="29" y="27"/>
                  <a:pt x="27" y="28"/>
                </a:cubicBezTo>
                <a:cubicBezTo>
                  <a:pt x="26" y="30"/>
                  <a:pt x="25" y="31"/>
                  <a:pt x="24" y="33"/>
                </a:cubicBezTo>
                <a:cubicBezTo>
                  <a:pt x="25" y="37"/>
                  <a:pt x="25" y="42"/>
                  <a:pt x="26" y="46"/>
                </a:cubicBezTo>
                <a:cubicBezTo>
                  <a:pt x="27" y="51"/>
                  <a:pt x="28" y="56"/>
                  <a:pt x="29" y="62"/>
                </a:cubicBezTo>
                <a:cubicBezTo>
                  <a:pt x="30" y="69"/>
                  <a:pt x="31" y="73"/>
                  <a:pt x="31" y="75"/>
                </a:cubicBezTo>
                <a:cubicBezTo>
                  <a:pt x="31" y="76"/>
                  <a:pt x="31" y="77"/>
                  <a:pt x="32" y="78"/>
                </a:cubicBezTo>
                <a:cubicBezTo>
                  <a:pt x="32" y="80"/>
                  <a:pt x="32" y="81"/>
                  <a:pt x="32" y="82"/>
                </a:cubicBezTo>
                <a:cubicBezTo>
                  <a:pt x="32" y="82"/>
                  <a:pt x="33" y="83"/>
                  <a:pt x="33" y="84"/>
                </a:cubicBezTo>
                <a:cubicBezTo>
                  <a:pt x="34" y="85"/>
                  <a:pt x="35" y="86"/>
                  <a:pt x="35" y="87"/>
                </a:cubicBezTo>
                <a:cubicBezTo>
                  <a:pt x="42" y="92"/>
                  <a:pt x="51" y="95"/>
                  <a:pt x="62" y="96"/>
                </a:cubicBezTo>
                <a:cubicBezTo>
                  <a:pt x="79" y="98"/>
                  <a:pt x="93" y="96"/>
                  <a:pt x="104" y="90"/>
                </a:cubicBezTo>
                <a:cubicBezTo>
                  <a:pt x="105" y="90"/>
                  <a:pt x="107" y="89"/>
                  <a:pt x="108" y="88"/>
                </a:cubicBezTo>
                <a:cubicBezTo>
                  <a:pt x="109" y="88"/>
                  <a:pt x="110" y="87"/>
                  <a:pt x="111" y="85"/>
                </a:cubicBezTo>
                <a:cubicBezTo>
                  <a:pt x="112" y="84"/>
                  <a:pt x="112" y="83"/>
                  <a:pt x="112" y="82"/>
                </a:cubicBezTo>
                <a:cubicBezTo>
                  <a:pt x="115" y="65"/>
                  <a:pt x="118" y="50"/>
                  <a:pt x="120" y="37"/>
                </a:cubicBezTo>
                <a:close/>
                <a:moveTo>
                  <a:pt x="108" y="103"/>
                </a:moveTo>
                <a:cubicBezTo>
                  <a:pt x="108" y="102"/>
                  <a:pt x="108" y="101"/>
                  <a:pt x="108" y="100"/>
                </a:cubicBezTo>
                <a:cubicBezTo>
                  <a:pt x="109" y="99"/>
                  <a:pt x="109" y="98"/>
                  <a:pt x="109" y="97"/>
                </a:cubicBezTo>
                <a:cubicBezTo>
                  <a:pt x="108" y="96"/>
                  <a:pt x="108" y="96"/>
                  <a:pt x="107" y="95"/>
                </a:cubicBezTo>
                <a:cubicBezTo>
                  <a:pt x="97" y="102"/>
                  <a:pt x="85" y="105"/>
                  <a:pt x="72" y="105"/>
                </a:cubicBezTo>
                <a:cubicBezTo>
                  <a:pt x="60" y="105"/>
                  <a:pt x="48" y="102"/>
                  <a:pt x="38" y="95"/>
                </a:cubicBezTo>
                <a:cubicBezTo>
                  <a:pt x="37" y="96"/>
                  <a:pt x="37" y="96"/>
                  <a:pt x="37" y="96"/>
                </a:cubicBezTo>
                <a:cubicBezTo>
                  <a:pt x="36" y="97"/>
                  <a:pt x="36" y="97"/>
                  <a:pt x="36" y="97"/>
                </a:cubicBezTo>
                <a:cubicBezTo>
                  <a:pt x="38" y="107"/>
                  <a:pt x="39" y="113"/>
                  <a:pt x="40" y="117"/>
                </a:cubicBezTo>
                <a:cubicBezTo>
                  <a:pt x="43" y="122"/>
                  <a:pt x="49" y="125"/>
                  <a:pt x="59" y="127"/>
                </a:cubicBezTo>
                <a:cubicBezTo>
                  <a:pt x="75" y="130"/>
                  <a:pt x="89" y="128"/>
                  <a:pt x="100" y="122"/>
                </a:cubicBezTo>
                <a:cubicBezTo>
                  <a:pt x="102" y="121"/>
                  <a:pt x="103" y="119"/>
                  <a:pt x="104" y="117"/>
                </a:cubicBezTo>
                <a:cubicBezTo>
                  <a:pt x="105" y="115"/>
                  <a:pt x="106" y="113"/>
                  <a:pt x="107" y="109"/>
                </a:cubicBezTo>
                <a:cubicBezTo>
                  <a:pt x="107" y="106"/>
                  <a:pt x="107" y="104"/>
                  <a:pt x="108" y="103"/>
                </a:cubicBezTo>
                <a:close/>
                <a:moveTo>
                  <a:pt x="104" y="32"/>
                </a:moveTo>
                <a:cubicBezTo>
                  <a:pt x="102" y="33"/>
                  <a:pt x="101" y="34"/>
                  <a:pt x="99" y="35"/>
                </a:cubicBezTo>
                <a:cubicBezTo>
                  <a:pt x="97" y="36"/>
                  <a:pt x="95" y="37"/>
                  <a:pt x="94" y="37"/>
                </a:cubicBezTo>
                <a:cubicBezTo>
                  <a:pt x="92" y="37"/>
                  <a:pt x="90" y="37"/>
                  <a:pt x="88" y="37"/>
                </a:cubicBezTo>
                <a:cubicBezTo>
                  <a:pt x="78" y="39"/>
                  <a:pt x="68" y="39"/>
                  <a:pt x="57" y="37"/>
                </a:cubicBezTo>
                <a:cubicBezTo>
                  <a:pt x="54" y="37"/>
                  <a:pt x="52" y="37"/>
                  <a:pt x="51" y="37"/>
                </a:cubicBezTo>
                <a:cubicBezTo>
                  <a:pt x="50" y="36"/>
                  <a:pt x="48" y="36"/>
                  <a:pt x="46" y="35"/>
                </a:cubicBezTo>
                <a:cubicBezTo>
                  <a:pt x="44" y="34"/>
                  <a:pt x="42" y="33"/>
                  <a:pt x="41" y="32"/>
                </a:cubicBezTo>
                <a:cubicBezTo>
                  <a:pt x="42" y="31"/>
                  <a:pt x="43" y="30"/>
                  <a:pt x="44" y="29"/>
                </a:cubicBezTo>
                <a:cubicBezTo>
                  <a:pt x="46" y="28"/>
                  <a:pt x="47" y="28"/>
                  <a:pt x="48" y="28"/>
                </a:cubicBezTo>
                <a:cubicBezTo>
                  <a:pt x="49" y="27"/>
                  <a:pt x="51" y="27"/>
                  <a:pt x="53" y="27"/>
                </a:cubicBezTo>
                <a:cubicBezTo>
                  <a:pt x="65" y="25"/>
                  <a:pt x="78" y="25"/>
                  <a:pt x="91" y="27"/>
                </a:cubicBezTo>
                <a:cubicBezTo>
                  <a:pt x="93" y="27"/>
                  <a:pt x="95" y="27"/>
                  <a:pt x="96" y="27"/>
                </a:cubicBezTo>
                <a:cubicBezTo>
                  <a:pt x="97" y="28"/>
                  <a:pt x="98" y="28"/>
                  <a:pt x="100" y="29"/>
                </a:cubicBezTo>
                <a:cubicBezTo>
                  <a:pt x="102" y="30"/>
                  <a:pt x="103" y="31"/>
                  <a:pt x="104" y="32"/>
                </a:cubicBezTo>
                <a:close/>
                <a:moveTo>
                  <a:pt x="87" y="69"/>
                </a:moveTo>
                <a:cubicBezTo>
                  <a:pt x="88" y="73"/>
                  <a:pt x="87" y="77"/>
                  <a:pt x="84" y="80"/>
                </a:cubicBezTo>
                <a:cubicBezTo>
                  <a:pt x="81" y="84"/>
                  <a:pt x="78" y="86"/>
                  <a:pt x="74" y="86"/>
                </a:cubicBezTo>
                <a:cubicBezTo>
                  <a:pt x="70" y="87"/>
                  <a:pt x="66" y="85"/>
                  <a:pt x="62" y="82"/>
                </a:cubicBezTo>
                <a:cubicBezTo>
                  <a:pt x="59" y="79"/>
                  <a:pt x="57" y="76"/>
                  <a:pt x="57" y="72"/>
                </a:cubicBezTo>
                <a:cubicBezTo>
                  <a:pt x="57" y="69"/>
                  <a:pt x="58" y="66"/>
                  <a:pt x="60" y="63"/>
                </a:cubicBezTo>
                <a:cubicBezTo>
                  <a:pt x="61" y="60"/>
                  <a:pt x="64" y="58"/>
                  <a:pt x="66" y="57"/>
                </a:cubicBezTo>
                <a:cubicBezTo>
                  <a:pt x="71" y="55"/>
                  <a:pt x="75" y="55"/>
                  <a:pt x="80" y="58"/>
                </a:cubicBezTo>
                <a:cubicBezTo>
                  <a:pt x="84" y="60"/>
                  <a:pt x="87" y="64"/>
                  <a:pt x="87" y="69"/>
                </a:cubicBezTo>
                <a:close/>
                <a:moveTo>
                  <a:pt x="80" y="70"/>
                </a:moveTo>
                <a:cubicBezTo>
                  <a:pt x="80" y="68"/>
                  <a:pt x="79" y="66"/>
                  <a:pt x="76" y="64"/>
                </a:cubicBezTo>
                <a:cubicBezTo>
                  <a:pt x="73" y="63"/>
                  <a:pt x="71" y="63"/>
                  <a:pt x="69" y="64"/>
                </a:cubicBezTo>
                <a:cubicBezTo>
                  <a:pt x="66" y="65"/>
                  <a:pt x="65" y="68"/>
                  <a:pt x="65" y="71"/>
                </a:cubicBezTo>
                <a:cubicBezTo>
                  <a:pt x="65" y="74"/>
                  <a:pt x="66" y="77"/>
                  <a:pt x="69" y="78"/>
                </a:cubicBezTo>
                <a:cubicBezTo>
                  <a:pt x="71" y="79"/>
                  <a:pt x="74" y="79"/>
                  <a:pt x="77" y="77"/>
                </a:cubicBezTo>
                <a:cubicBezTo>
                  <a:pt x="79" y="76"/>
                  <a:pt x="80" y="73"/>
                  <a:pt x="80" y="7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41" name="Freeform 339"/>
          <p:cNvSpPr/>
          <p:nvPr/>
        </p:nvSpPr>
        <p:spPr bwMode="auto">
          <a:xfrm>
            <a:off x="6131983" y="5531467"/>
            <a:ext cx="136732" cy="239270"/>
          </a:xfrm>
          <a:custGeom>
            <a:avLst/>
            <a:gdLst>
              <a:gd name="T0" fmla="*/ 83 w 90"/>
              <a:gd name="T1" fmla="*/ 126 h 158"/>
              <a:gd name="T2" fmla="*/ 90 w 90"/>
              <a:gd name="T3" fmla="*/ 148 h 158"/>
              <a:gd name="T4" fmla="*/ 80 w 90"/>
              <a:gd name="T5" fmla="*/ 155 h 158"/>
              <a:gd name="T6" fmla="*/ 63 w 90"/>
              <a:gd name="T7" fmla="*/ 158 h 158"/>
              <a:gd name="T8" fmla="*/ 45 w 90"/>
              <a:gd name="T9" fmla="*/ 155 h 158"/>
              <a:gd name="T10" fmla="*/ 31 w 90"/>
              <a:gd name="T11" fmla="*/ 148 h 158"/>
              <a:gd name="T12" fmla="*/ 22 w 90"/>
              <a:gd name="T13" fmla="*/ 138 h 158"/>
              <a:gd name="T14" fmla="*/ 17 w 90"/>
              <a:gd name="T15" fmla="*/ 127 h 158"/>
              <a:gd name="T16" fmla="*/ 16 w 90"/>
              <a:gd name="T17" fmla="*/ 116 h 158"/>
              <a:gd name="T18" fmla="*/ 16 w 90"/>
              <a:gd name="T19" fmla="*/ 64 h 158"/>
              <a:gd name="T20" fmla="*/ 0 w 90"/>
              <a:gd name="T21" fmla="*/ 64 h 158"/>
              <a:gd name="T22" fmla="*/ 0 w 90"/>
              <a:gd name="T23" fmla="*/ 44 h 158"/>
              <a:gd name="T24" fmla="*/ 12 w 90"/>
              <a:gd name="T25" fmla="*/ 37 h 158"/>
              <a:gd name="T26" fmla="*/ 21 w 90"/>
              <a:gd name="T27" fmla="*/ 29 h 158"/>
              <a:gd name="T28" fmla="*/ 26 w 90"/>
              <a:gd name="T29" fmla="*/ 19 h 158"/>
              <a:gd name="T30" fmla="*/ 29 w 90"/>
              <a:gd name="T31" fmla="*/ 10 h 158"/>
              <a:gd name="T32" fmla="*/ 31 w 90"/>
              <a:gd name="T33" fmla="*/ 1 h 158"/>
              <a:gd name="T34" fmla="*/ 31 w 90"/>
              <a:gd name="T35" fmla="*/ 1 h 158"/>
              <a:gd name="T36" fmla="*/ 32 w 90"/>
              <a:gd name="T37" fmla="*/ 0 h 158"/>
              <a:gd name="T38" fmla="*/ 55 w 90"/>
              <a:gd name="T39" fmla="*/ 0 h 158"/>
              <a:gd name="T40" fmla="*/ 55 w 90"/>
              <a:gd name="T41" fmla="*/ 40 h 158"/>
              <a:gd name="T42" fmla="*/ 86 w 90"/>
              <a:gd name="T43" fmla="*/ 40 h 158"/>
              <a:gd name="T44" fmla="*/ 86 w 90"/>
              <a:gd name="T45" fmla="*/ 64 h 158"/>
              <a:gd name="T46" fmla="*/ 55 w 90"/>
              <a:gd name="T47" fmla="*/ 64 h 158"/>
              <a:gd name="T48" fmla="*/ 55 w 90"/>
              <a:gd name="T49" fmla="*/ 113 h 158"/>
              <a:gd name="T50" fmla="*/ 55 w 90"/>
              <a:gd name="T51" fmla="*/ 118 h 158"/>
              <a:gd name="T52" fmla="*/ 57 w 90"/>
              <a:gd name="T53" fmla="*/ 123 h 158"/>
              <a:gd name="T54" fmla="*/ 62 w 90"/>
              <a:gd name="T55" fmla="*/ 127 h 158"/>
              <a:gd name="T56" fmla="*/ 70 w 90"/>
              <a:gd name="T57" fmla="*/ 129 h 158"/>
              <a:gd name="T58" fmla="*/ 83 w 90"/>
              <a:gd name="T59" fmla="*/ 12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158">
                <a:moveTo>
                  <a:pt x="83" y="126"/>
                </a:moveTo>
                <a:cubicBezTo>
                  <a:pt x="90" y="148"/>
                  <a:pt x="90" y="148"/>
                  <a:pt x="90" y="148"/>
                </a:cubicBezTo>
                <a:cubicBezTo>
                  <a:pt x="89" y="150"/>
                  <a:pt x="85" y="153"/>
                  <a:pt x="80" y="155"/>
                </a:cubicBezTo>
                <a:cubicBezTo>
                  <a:pt x="74" y="156"/>
                  <a:pt x="68" y="157"/>
                  <a:pt x="63" y="158"/>
                </a:cubicBezTo>
                <a:cubicBezTo>
                  <a:pt x="56" y="158"/>
                  <a:pt x="50" y="157"/>
                  <a:pt x="45" y="155"/>
                </a:cubicBezTo>
                <a:cubicBezTo>
                  <a:pt x="39" y="153"/>
                  <a:pt x="35" y="151"/>
                  <a:pt x="31" y="148"/>
                </a:cubicBezTo>
                <a:cubicBezTo>
                  <a:pt x="28" y="145"/>
                  <a:pt x="25" y="142"/>
                  <a:pt x="22" y="138"/>
                </a:cubicBezTo>
                <a:cubicBezTo>
                  <a:pt x="20" y="134"/>
                  <a:pt x="18" y="130"/>
                  <a:pt x="17" y="127"/>
                </a:cubicBezTo>
                <a:cubicBezTo>
                  <a:pt x="16" y="123"/>
                  <a:pt x="16" y="119"/>
                  <a:pt x="16" y="116"/>
                </a:cubicBezTo>
                <a:cubicBezTo>
                  <a:pt x="16" y="64"/>
                  <a:pt x="16" y="64"/>
                  <a:pt x="16" y="64"/>
                </a:cubicBezTo>
                <a:cubicBezTo>
                  <a:pt x="0" y="64"/>
                  <a:pt x="0" y="64"/>
                  <a:pt x="0" y="64"/>
                </a:cubicBezTo>
                <a:cubicBezTo>
                  <a:pt x="0" y="44"/>
                  <a:pt x="0" y="44"/>
                  <a:pt x="0" y="44"/>
                </a:cubicBezTo>
                <a:cubicBezTo>
                  <a:pt x="4" y="42"/>
                  <a:pt x="8" y="40"/>
                  <a:pt x="12" y="37"/>
                </a:cubicBezTo>
                <a:cubicBezTo>
                  <a:pt x="16" y="34"/>
                  <a:pt x="18" y="32"/>
                  <a:pt x="21" y="29"/>
                </a:cubicBezTo>
                <a:cubicBezTo>
                  <a:pt x="23" y="26"/>
                  <a:pt x="24" y="23"/>
                  <a:pt x="26" y="19"/>
                </a:cubicBezTo>
                <a:cubicBezTo>
                  <a:pt x="28" y="16"/>
                  <a:pt x="29" y="12"/>
                  <a:pt x="29" y="10"/>
                </a:cubicBezTo>
                <a:cubicBezTo>
                  <a:pt x="30" y="7"/>
                  <a:pt x="30" y="4"/>
                  <a:pt x="31" y="1"/>
                </a:cubicBezTo>
                <a:cubicBezTo>
                  <a:pt x="31" y="1"/>
                  <a:pt x="31" y="1"/>
                  <a:pt x="31" y="1"/>
                </a:cubicBezTo>
                <a:cubicBezTo>
                  <a:pt x="31" y="0"/>
                  <a:pt x="32" y="0"/>
                  <a:pt x="32" y="0"/>
                </a:cubicBezTo>
                <a:cubicBezTo>
                  <a:pt x="55" y="0"/>
                  <a:pt x="55" y="0"/>
                  <a:pt x="55" y="0"/>
                </a:cubicBezTo>
                <a:cubicBezTo>
                  <a:pt x="55" y="40"/>
                  <a:pt x="55" y="40"/>
                  <a:pt x="55" y="40"/>
                </a:cubicBezTo>
                <a:cubicBezTo>
                  <a:pt x="86" y="40"/>
                  <a:pt x="86" y="40"/>
                  <a:pt x="86" y="40"/>
                </a:cubicBezTo>
                <a:cubicBezTo>
                  <a:pt x="86" y="64"/>
                  <a:pt x="86" y="64"/>
                  <a:pt x="86" y="64"/>
                </a:cubicBezTo>
                <a:cubicBezTo>
                  <a:pt x="55" y="64"/>
                  <a:pt x="55" y="64"/>
                  <a:pt x="55" y="64"/>
                </a:cubicBezTo>
                <a:cubicBezTo>
                  <a:pt x="55" y="113"/>
                  <a:pt x="55" y="113"/>
                  <a:pt x="55" y="113"/>
                </a:cubicBezTo>
                <a:cubicBezTo>
                  <a:pt x="55" y="115"/>
                  <a:pt x="55" y="117"/>
                  <a:pt x="55" y="118"/>
                </a:cubicBezTo>
                <a:cubicBezTo>
                  <a:pt x="56" y="120"/>
                  <a:pt x="56" y="122"/>
                  <a:pt x="57" y="123"/>
                </a:cubicBezTo>
                <a:cubicBezTo>
                  <a:pt x="58" y="125"/>
                  <a:pt x="60" y="126"/>
                  <a:pt x="62" y="127"/>
                </a:cubicBezTo>
                <a:cubicBezTo>
                  <a:pt x="64" y="128"/>
                  <a:pt x="67" y="129"/>
                  <a:pt x="70" y="129"/>
                </a:cubicBezTo>
                <a:cubicBezTo>
                  <a:pt x="75" y="128"/>
                  <a:pt x="79" y="128"/>
                  <a:pt x="83" y="12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42" name="Freeform 340"/>
          <p:cNvSpPr>
            <a:spLocks noEditPoints="1"/>
          </p:cNvSpPr>
          <p:nvPr/>
        </p:nvSpPr>
        <p:spPr bwMode="auto">
          <a:xfrm>
            <a:off x="6334803" y="5549698"/>
            <a:ext cx="221051" cy="221039"/>
          </a:xfrm>
          <a:custGeom>
            <a:avLst/>
            <a:gdLst>
              <a:gd name="T0" fmla="*/ 146 w 146"/>
              <a:gd name="T1" fmla="*/ 28 h 146"/>
              <a:gd name="T2" fmla="*/ 146 w 146"/>
              <a:gd name="T3" fmla="*/ 118 h 146"/>
              <a:gd name="T4" fmla="*/ 138 w 146"/>
              <a:gd name="T5" fmla="*/ 138 h 146"/>
              <a:gd name="T6" fmla="*/ 118 w 146"/>
              <a:gd name="T7" fmla="*/ 146 h 146"/>
              <a:gd name="T8" fmla="*/ 28 w 146"/>
              <a:gd name="T9" fmla="*/ 146 h 146"/>
              <a:gd name="T10" fmla="*/ 8 w 146"/>
              <a:gd name="T11" fmla="*/ 138 h 146"/>
              <a:gd name="T12" fmla="*/ 0 w 146"/>
              <a:gd name="T13" fmla="*/ 118 h 146"/>
              <a:gd name="T14" fmla="*/ 0 w 146"/>
              <a:gd name="T15" fmla="*/ 28 h 146"/>
              <a:gd name="T16" fmla="*/ 8 w 146"/>
              <a:gd name="T17" fmla="*/ 8 h 146"/>
              <a:gd name="T18" fmla="*/ 28 w 146"/>
              <a:gd name="T19" fmla="*/ 0 h 146"/>
              <a:gd name="T20" fmla="*/ 118 w 146"/>
              <a:gd name="T21" fmla="*/ 0 h 146"/>
              <a:gd name="T22" fmla="*/ 138 w 146"/>
              <a:gd name="T23" fmla="*/ 8 h 146"/>
              <a:gd name="T24" fmla="*/ 146 w 146"/>
              <a:gd name="T25" fmla="*/ 28 h 146"/>
              <a:gd name="T26" fmla="*/ 108 w 146"/>
              <a:gd name="T27" fmla="*/ 126 h 146"/>
              <a:gd name="T28" fmla="*/ 102 w 146"/>
              <a:gd name="T29" fmla="*/ 109 h 146"/>
              <a:gd name="T30" fmla="*/ 92 w 146"/>
              <a:gd name="T31" fmla="*/ 111 h 146"/>
              <a:gd name="T32" fmla="*/ 86 w 146"/>
              <a:gd name="T33" fmla="*/ 110 h 146"/>
              <a:gd name="T34" fmla="*/ 83 w 146"/>
              <a:gd name="T35" fmla="*/ 107 h 146"/>
              <a:gd name="T36" fmla="*/ 81 w 146"/>
              <a:gd name="T37" fmla="*/ 103 h 146"/>
              <a:gd name="T38" fmla="*/ 81 w 146"/>
              <a:gd name="T39" fmla="*/ 99 h 146"/>
              <a:gd name="T40" fmla="*/ 81 w 146"/>
              <a:gd name="T41" fmla="*/ 62 h 146"/>
              <a:gd name="T42" fmla="*/ 105 w 146"/>
              <a:gd name="T43" fmla="*/ 62 h 146"/>
              <a:gd name="T44" fmla="*/ 105 w 146"/>
              <a:gd name="T45" fmla="*/ 43 h 146"/>
              <a:gd name="T46" fmla="*/ 81 w 146"/>
              <a:gd name="T47" fmla="*/ 43 h 146"/>
              <a:gd name="T48" fmla="*/ 81 w 146"/>
              <a:gd name="T49" fmla="*/ 12 h 146"/>
              <a:gd name="T50" fmla="*/ 63 w 146"/>
              <a:gd name="T51" fmla="*/ 12 h 146"/>
              <a:gd name="T52" fmla="*/ 62 w 146"/>
              <a:gd name="T53" fmla="*/ 13 h 146"/>
              <a:gd name="T54" fmla="*/ 60 w 146"/>
              <a:gd name="T55" fmla="*/ 22 h 146"/>
              <a:gd name="T56" fmla="*/ 57 w 146"/>
              <a:gd name="T57" fmla="*/ 31 h 146"/>
              <a:gd name="T58" fmla="*/ 49 w 146"/>
              <a:gd name="T59" fmla="*/ 40 h 146"/>
              <a:gd name="T60" fmla="*/ 38 w 146"/>
              <a:gd name="T61" fmla="*/ 46 h 146"/>
              <a:gd name="T62" fmla="*/ 38 w 146"/>
              <a:gd name="T63" fmla="*/ 62 h 146"/>
              <a:gd name="T64" fmla="*/ 51 w 146"/>
              <a:gd name="T65" fmla="*/ 62 h 146"/>
              <a:gd name="T66" fmla="*/ 51 w 146"/>
              <a:gd name="T67" fmla="*/ 101 h 146"/>
              <a:gd name="T68" fmla="*/ 53 w 146"/>
              <a:gd name="T69" fmla="*/ 112 h 146"/>
              <a:gd name="T70" fmla="*/ 59 w 146"/>
              <a:gd name="T71" fmla="*/ 122 h 146"/>
              <a:gd name="T72" fmla="*/ 70 w 146"/>
              <a:gd name="T73" fmla="*/ 131 h 146"/>
              <a:gd name="T74" fmla="*/ 87 w 146"/>
              <a:gd name="T75" fmla="*/ 133 h 146"/>
              <a:gd name="T76" fmla="*/ 100 w 146"/>
              <a:gd name="T77" fmla="*/ 131 h 146"/>
              <a:gd name="T78" fmla="*/ 108 w 146"/>
              <a:gd name="T79" fmla="*/ 12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146">
                <a:moveTo>
                  <a:pt x="146" y="28"/>
                </a:moveTo>
                <a:cubicBezTo>
                  <a:pt x="146" y="118"/>
                  <a:pt x="146" y="118"/>
                  <a:pt x="146" y="118"/>
                </a:cubicBezTo>
                <a:cubicBezTo>
                  <a:pt x="146" y="126"/>
                  <a:pt x="143" y="132"/>
                  <a:pt x="138" y="138"/>
                </a:cubicBezTo>
                <a:cubicBezTo>
                  <a:pt x="132" y="143"/>
                  <a:pt x="126" y="146"/>
                  <a:pt x="118" y="146"/>
                </a:cubicBezTo>
                <a:cubicBezTo>
                  <a:pt x="28" y="146"/>
                  <a:pt x="28" y="146"/>
                  <a:pt x="28" y="146"/>
                </a:cubicBezTo>
                <a:cubicBezTo>
                  <a:pt x="20" y="146"/>
                  <a:pt x="14" y="143"/>
                  <a:pt x="8" y="138"/>
                </a:cubicBezTo>
                <a:cubicBezTo>
                  <a:pt x="3" y="132"/>
                  <a:pt x="0" y="126"/>
                  <a:pt x="0" y="118"/>
                </a:cubicBezTo>
                <a:cubicBezTo>
                  <a:pt x="0" y="28"/>
                  <a:pt x="0" y="28"/>
                  <a:pt x="0" y="28"/>
                </a:cubicBezTo>
                <a:cubicBezTo>
                  <a:pt x="0" y="20"/>
                  <a:pt x="3" y="14"/>
                  <a:pt x="8" y="8"/>
                </a:cubicBezTo>
                <a:cubicBezTo>
                  <a:pt x="14" y="3"/>
                  <a:pt x="20" y="0"/>
                  <a:pt x="28" y="0"/>
                </a:cubicBezTo>
                <a:cubicBezTo>
                  <a:pt x="118" y="0"/>
                  <a:pt x="118" y="0"/>
                  <a:pt x="118" y="0"/>
                </a:cubicBezTo>
                <a:cubicBezTo>
                  <a:pt x="126" y="0"/>
                  <a:pt x="132" y="3"/>
                  <a:pt x="138" y="8"/>
                </a:cubicBezTo>
                <a:cubicBezTo>
                  <a:pt x="143" y="14"/>
                  <a:pt x="146" y="20"/>
                  <a:pt x="146" y="28"/>
                </a:cubicBezTo>
                <a:close/>
                <a:moveTo>
                  <a:pt x="108" y="126"/>
                </a:moveTo>
                <a:cubicBezTo>
                  <a:pt x="102" y="109"/>
                  <a:pt x="102" y="109"/>
                  <a:pt x="102" y="109"/>
                </a:cubicBezTo>
                <a:cubicBezTo>
                  <a:pt x="99" y="110"/>
                  <a:pt x="96" y="111"/>
                  <a:pt x="92" y="111"/>
                </a:cubicBezTo>
                <a:cubicBezTo>
                  <a:pt x="90" y="111"/>
                  <a:pt x="88" y="111"/>
                  <a:pt x="86" y="110"/>
                </a:cubicBezTo>
                <a:cubicBezTo>
                  <a:pt x="85" y="109"/>
                  <a:pt x="84" y="108"/>
                  <a:pt x="83" y="107"/>
                </a:cubicBezTo>
                <a:cubicBezTo>
                  <a:pt x="82" y="106"/>
                  <a:pt x="81" y="105"/>
                  <a:pt x="81" y="103"/>
                </a:cubicBezTo>
                <a:cubicBezTo>
                  <a:pt x="81" y="102"/>
                  <a:pt x="81" y="101"/>
                  <a:pt x="81" y="99"/>
                </a:cubicBezTo>
                <a:cubicBezTo>
                  <a:pt x="81" y="62"/>
                  <a:pt x="81" y="62"/>
                  <a:pt x="81" y="62"/>
                </a:cubicBezTo>
                <a:cubicBezTo>
                  <a:pt x="105" y="62"/>
                  <a:pt x="105" y="62"/>
                  <a:pt x="105" y="62"/>
                </a:cubicBezTo>
                <a:cubicBezTo>
                  <a:pt x="105" y="43"/>
                  <a:pt x="105" y="43"/>
                  <a:pt x="105" y="43"/>
                </a:cubicBezTo>
                <a:cubicBezTo>
                  <a:pt x="81" y="43"/>
                  <a:pt x="81" y="43"/>
                  <a:pt x="81" y="43"/>
                </a:cubicBezTo>
                <a:cubicBezTo>
                  <a:pt x="81" y="12"/>
                  <a:pt x="81" y="12"/>
                  <a:pt x="81" y="12"/>
                </a:cubicBezTo>
                <a:cubicBezTo>
                  <a:pt x="63" y="12"/>
                  <a:pt x="63" y="12"/>
                  <a:pt x="63" y="12"/>
                </a:cubicBezTo>
                <a:cubicBezTo>
                  <a:pt x="62" y="12"/>
                  <a:pt x="62" y="13"/>
                  <a:pt x="62" y="13"/>
                </a:cubicBezTo>
                <a:cubicBezTo>
                  <a:pt x="62" y="16"/>
                  <a:pt x="61" y="19"/>
                  <a:pt x="60" y="22"/>
                </a:cubicBezTo>
                <a:cubicBezTo>
                  <a:pt x="60" y="24"/>
                  <a:pt x="58" y="27"/>
                  <a:pt x="57" y="31"/>
                </a:cubicBezTo>
                <a:cubicBezTo>
                  <a:pt x="55" y="34"/>
                  <a:pt x="53" y="37"/>
                  <a:pt x="49" y="40"/>
                </a:cubicBezTo>
                <a:cubicBezTo>
                  <a:pt x="46" y="42"/>
                  <a:pt x="43" y="44"/>
                  <a:pt x="38" y="46"/>
                </a:cubicBezTo>
                <a:cubicBezTo>
                  <a:pt x="38" y="62"/>
                  <a:pt x="38" y="62"/>
                  <a:pt x="38" y="62"/>
                </a:cubicBezTo>
                <a:cubicBezTo>
                  <a:pt x="51" y="62"/>
                  <a:pt x="51" y="62"/>
                  <a:pt x="51" y="62"/>
                </a:cubicBezTo>
                <a:cubicBezTo>
                  <a:pt x="51" y="101"/>
                  <a:pt x="51" y="101"/>
                  <a:pt x="51" y="101"/>
                </a:cubicBezTo>
                <a:cubicBezTo>
                  <a:pt x="51" y="105"/>
                  <a:pt x="51" y="108"/>
                  <a:pt x="53" y="112"/>
                </a:cubicBezTo>
                <a:cubicBezTo>
                  <a:pt x="54" y="116"/>
                  <a:pt x="56" y="119"/>
                  <a:pt x="59" y="122"/>
                </a:cubicBezTo>
                <a:cubicBezTo>
                  <a:pt x="61" y="126"/>
                  <a:pt x="65" y="128"/>
                  <a:pt x="70" y="131"/>
                </a:cubicBezTo>
                <a:cubicBezTo>
                  <a:pt x="75" y="133"/>
                  <a:pt x="81" y="134"/>
                  <a:pt x="87" y="133"/>
                </a:cubicBezTo>
                <a:cubicBezTo>
                  <a:pt x="91" y="133"/>
                  <a:pt x="95" y="133"/>
                  <a:pt x="100" y="131"/>
                </a:cubicBezTo>
                <a:cubicBezTo>
                  <a:pt x="104" y="130"/>
                  <a:pt x="107" y="128"/>
                  <a:pt x="108" y="12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43" name="Freeform 341"/>
          <p:cNvSpPr/>
          <p:nvPr/>
        </p:nvSpPr>
        <p:spPr bwMode="auto">
          <a:xfrm>
            <a:off x="6621939" y="5531467"/>
            <a:ext cx="109386" cy="248384"/>
          </a:xfrm>
          <a:custGeom>
            <a:avLst/>
            <a:gdLst>
              <a:gd name="T0" fmla="*/ 72 w 73"/>
              <a:gd name="T1" fmla="*/ 123 h 164"/>
              <a:gd name="T2" fmla="*/ 72 w 73"/>
              <a:gd name="T3" fmla="*/ 126 h 164"/>
              <a:gd name="T4" fmla="*/ 39 w 73"/>
              <a:gd name="T5" fmla="*/ 163 h 164"/>
              <a:gd name="T6" fmla="*/ 37 w 73"/>
              <a:gd name="T7" fmla="*/ 164 h 164"/>
              <a:gd name="T8" fmla="*/ 34 w 73"/>
              <a:gd name="T9" fmla="*/ 163 h 164"/>
              <a:gd name="T10" fmla="*/ 1 w 73"/>
              <a:gd name="T11" fmla="*/ 126 h 164"/>
              <a:gd name="T12" fmla="*/ 0 w 73"/>
              <a:gd name="T13" fmla="*/ 123 h 164"/>
              <a:gd name="T14" fmla="*/ 3 w 73"/>
              <a:gd name="T15" fmla="*/ 121 h 164"/>
              <a:gd name="T16" fmla="*/ 24 w 73"/>
              <a:gd name="T17" fmla="*/ 121 h 164"/>
              <a:gd name="T18" fmla="*/ 24 w 73"/>
              <a:gd name="T19" fmla="*/ 3 h 164"/>
              <a:gd name="T20" fmla="*/ 25 w 73"/>
              <a:gd name="T21" fmla="*/ 1 h 164"/>
              <a:gd name="T22" fmla="*/ 27 w 73"/>
              <a:gd name="T23" fmla="*/ 0 h 164"/>
              <a:gd name="T24" fmla="*/ 45 w 73"/>
              <a:gd name="T25" fmla="*/ 0 h 164"/>
              <a:gd name="T26" fmla="*/ 48 w 73"/>
              <a:gd name="T27" fmla="*/ 1 h 164"/>
              <a:gd name="T28" fmla="*/ 48 w 73"/>
              <a:gd name="T29" fmla="*/ 3 h 164"/>
              <a:gd name="T30" fmla="*/ 48 w 73"/>
              <a:gd name="T31" fmla="*/ 121 h 164"/>
              <a:gd name="T32" fmla="*/ 70 w 73"/>
              <a:gd name="T33" fmla="*/ 121 h 164"/>
              <a:gd name="T34" fmla="*/ 72 w 73"/>
              <a:gd name="T35" fmla="*/ 12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164">
                <a:moveTo>
                  <a:pt x="72" y="123"/>
                </a:moveTo>
                <a:cubicBezTo>
                  <a:pt x="73" y="124"/>
                  <a:pt x="73" y="125"/>
                  <a:pt x="72" y="126"/>
                </a:cubicBezTo>
                <a:cubicBezTo>
                  <a:pt x="39" y="163"/>
                  <a:pt x="39" y="163"/>
                  <a:pt x="39" y="163"/>
                </a:cubicBezTo>
                <a:cubicBezTo>
                  <a:pt x="38" y="163"/>
                  <a:pt x="37" y="164"/>
                  <a:pt x="37" y="164"/>
                </a:cubicBezTo>
                <a:cubicBezTo>
                  <a:pt x="36" y="164"/>
                  <a:pt x="35" y="163"/>
                  <a:pt x="34" y="163"/>
                </a:cubicBezTo>
                <a:cubicBezTo>
                  <a:pt x="1" y="126"/>
                  <a:pt x="1" y="126"/>
                  <a:pt x="1" y="126"/>
                </a:cubicBezTo>
                <a:cubicBezTo>
                  <a:pt x="0" y="125"/>
                  <a:pt x="0" y="124"/>
                  <a:pt x="0" y="123"/>
                </a:cubicBezTo>
                <a:cubicBezTo>
                  <a:pt x="1" y="122"/>
                  <a:pt x="2" y="121"/>
                  <a:pt x="3" y="121"/>
                </a:cubicBezTo>
                <a:cubicBezTo>
                  <a:pt x="24" y="121"/>
                  <a:pt x="24" y="121"/>
                  <a:pt x="24" y="121"/>
                </a:cubicBezTo>
                <a:cubicBezTo>
                  <a:pt x="24" y="3"/>
                  <a:pt x="24" y="3"/>
                  <a:pt x="24" y="3"/>
                </a:cubicBezTo>
                <a:cubicBezTo>
                  <a:pt x="24" y="2"/>
                  <a:pt x="24" y="2"/>
                  <a:pt x="25" y="1"/>
                </a:cubicBezTo>
                <a:cubicBezTo>
                  <a:pt x="26" y="0"/>
                  <a:pt x="26" y="0"/>
                  <a:pt x="27" y="0"/>
                </a:cubicBezTo>
                <a:cubicBezTo>
                  <a:pt x="45" y="0"/>
                  <a:pt x="45" y="0"/>
                  <a:pt x="45" y="0"/>
                </a:cubicBezTo>
                <a:cubicBezTo>
                  <a:pt x="46" y="0"/>
                  <a:pt x="47" y="0"/>
                  <a:pt x="48" y="1"/>
                </a:cubicBezTo>
                <a:cubicBezTo>
                  <a:pt x="48" y="2"/>
                  <a:pt x="48" y="2"/>
                  <a:pt x="48" y="3"/>
                </a:cubicBezTo>
                <a:cubicBezTo>
                  <a:pt x="48" y="121"/>
                  <a:pt x="48" y="121"/>
                  <a:pt x="48" y="121"/>
                </a:cubicBezTo>
                <a:cubicBezTo>
                  <a:pt x="70" y="121"/>
                  <a:pt x="70" y="121"/>
                  <a:pt x="70" y="121"/>
                </a:cubicBezTo>
                <a:cubicBezTo>
                  <a:pt x="71" y="121"/>
                  <a:pt x="72" y="122"/>
                  <a:pt x="72" y="12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44" name="Freeform 342"/>
          <p:cNvSpPr/>
          <p:nvPr/>
        </p:nvSpPr>
        <p:spPr bwMode="auto">
          <a:xfrm>
            <a:off x="6797412" y="5540583"/>
            <a:ext cx="111666" cy="248384"/>
          </a:xfrm>
          <a:custGeom>
            <a:avLst/>
            <a:gdLst>
              <a:gd name="T0" fmla="*/ 72 w 73"/>
              <a:gd name="T1" fmla="*/ 41 h 164"/>
              <a:gd name="T2" fmla="*/ 69 w 73"/>
              <a:gd name="T3" fmla="*/ 43 h 164"/>
              <a:gd name="T4" fmla="*/ 48 w 73"/>
              <a:gd name="T5" fmla="*/ 43 h 164"/>
              <a:gd name="T6" fmla="*/ 48 w 73"/>
              <a:gd name="T7" fmla="*/ 161 h 164"/>
              <a:gd name="T8" fmla="*/ 47 w 73"/>
              <a:gd name="T9" fmla="*/ 163 h 164"/>
              <a:gd name="T10" fmla="*/ 45 w 73"/>
              <a:gd name="T11" fmla="*/ 164 h 164"/>
              <a:gd name="T12" fmla="*/ 27 w 73"/>
              <a:gd name="T13" fmla="*/ 164 h 164"/>
              <a:gd name="T14" fmla="*/ 25 w 73"/>
              <a:gd name="T15" fmla="*/ 163 h 164"/>
              <a:gd name="T16" fmla="*/ 24 w 73"/>
              <a:gd name="T17" fmla="*/ 161 h 164"/>
              <a:gd name="T18" fmla="*/ 24 w 73"/>
              <a:gd name="T19" fmla="*/ 43 h 164"/>
              <a:gd name="T20" fmla="*/ 3 w 73"/>
              <a:gd name="T21" fmla="*/ 43 h 164"/>
              <a:gd name="T22" fmla="*/ 0 w 73"/>
              <a:gd name="T23" fmla="*/ 41 h 164"/>
              <a:gd name="T24" fmla="*/ 1 w 73"/>
              <a:gd name="T25" fmla="*/ 38 h 164"/>
              <a:gd name="T26" fmla="*/ 34 w 73"/>
              <a:gd name="T27" fmla="*/ 1 h 164"/>
              <a:gd name="T28" fmla="*/ 36 w 73"/>
              <a:gd name="T29" fmla="*/ 0 h 164"/>
              <a:gd name="T30" fmla="*/ 38 w 73"/>
              <a:gd name="T31" fmla="*/ 1 h 164"/>
              <a:gd name="T32" fmla="*/ 72 w 73"/>
              <a:gd name="T33" fmla="*/ 38 h 164"/>
              <a:gd name="T34" fmla="*/ 72 w 73"/>
              <a:gd name="T35" fmla="*/ 4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164">
                <a:moveTo>
                  <a:pt x="72" y="41"/>
                </a:moveTo>
                <a:cubicBezTo>
                  <a:pt x="72" y="42"/>
                  <a:pt x="71" y="43"/>
                  <a:pt x="69" y="43"/>
                </a:cubicBezTo>
                <a:cubicBezTo>
                  <a:pt x="48" y="43"/>
                  <a:pt x="48" y="43"/>
                  <a:pt x="48" y="43"/>
                </a:cubicBezTo>
                <a:cubicBezTo>
                  <a:pt x="48" y="161"/>
                  <a:pt x="48" y="161"/>
                  <a:pt x="48" y="161"/>
                </a:cubicBezTo>
                <a:cubicBezTo>
                  <a:pt x="48" y="161"/>
                  <a:pt x="48" y="162"/>
                  <a:pt x="47" y="163"/>
                </a:cubicBezTo>
                <a:cubicBezTo>
                  <a:pt x="47" y="163"/>
                  <a:pt x="46" y="164"/>
                  <a:pt x="45" y="164"/>
                </a:cubicBezTo>
                <a:cubicBezTo>
                  <a:pt x="27" y="164"/>
                  <a:pt x="27" y="164"/>
                  <a:pt x="27" y="164"/>
                </a:cubicBezTo>
                <a:cubicBezTo>
                  <a:pt x="26" y="164"/>
                  <a:pt x="25" y="163"/>
                  <a:pt x="25" y="163"/>
                </a:cubicBezTo>
                <a:cubicBezTo>
                  <a:pt x="24" y="162"/>
                  <a:pt x="24" y="161"/>
                  <a:pt x="24" y="161"/>
                </a:cubicBezTo>
                <a:cubicBezTo>
                  <a:pt x="24" y="43"/>
                  <a:pt x="24" y="43"/>
                  <a:pt x="24" y="43"/>
                </a:cubicBezTo>
                <a:cubicBezTo>
                  <a:pt x="3" y="43"/>
                  <a:pt x="3" y="43"/>
                  <a:pt x="3" y="43"/>
                </a:cubicBezTo>
                <a:cubicBezTo>
                  <a:pt x="2" y="43"/>
                  <a:pt x="1" y="42"/>
                  <a:pt x="0" y="41"/>
                </a:cubicBezTo>
                <a:cubicBezTo>
                  <a:pt x="0" y="40"/>
                  <a:pt x="0" y="39"/>
                  <a:pt x="1" y="38"/>
                </a:cubicBezTo>
                <a:cubicBezTo>
                  <a:pt x="34" y="1"/>
                  <a:pt x="34" y="1"/>
                  <a:pt x="34" y="1"/>
                </a:cubicBezTo>
                <a:cubicBezTo>
                  <a:pt x="34" y="1"/>
                  <a:pt x="35" y="0"/>
                  <a:pt x="36" y="0"/>
                </a:cubicBezTo>
                <a:cubicBezTo>
                  <a:pt x="37" y="0"/>
                  <a:pt x="38" y="1"/>
                  <a:pt x="38" y="1"/>
                </a:cubicBezTo>
                <a:cubicBezTo>
                  <a:pt x="72" y="38"/>
                  <a:pt x="72" y="38"/>
                  <a:pt x="72" y="38"/>
                </a:cubicBezTo>
                <a:cubicBezTo>
                  <a:pt x="73" y="39"/>
                  <a:pt x="73" y="40"/>
                  <a:pt x="72" y="4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45" name="Freeform 343"/>
          <p:cNvSpPr/>
          <p:nvPr/>
        </p:nvSpPr>
        <p:spPr bwMode="auto">
          <a:xfrm>
            <a:off x="6984279" y="5604387"/>
            <a:ext cx="246118" cy="111658"/>
          </a:xfrm>
          <a:custGeom>
            <a:avLst/>
            <a:gdLst>
              <a:gd name="T0" fmla="*/ 163 w 163"/>
              <a:gd name="T1" fmla="*/ 28 h 73"/>
              <a:gd name="T2" fmla="*/ 163 w 163"/>
              <a:gd name="T3" fmla="*/ 46 h 73"/>
              <a:gd name="T4" fmla="*/ 162 w 163"/>
              <a:gd name="T5" fmla="*/ 48 h 73"/>
              <a:gd name="T6" fmla="*/ 160 w 163"/>
              <a:gd name="T7" fmla="*/ 49 h 73"/>
              <a:gd name="T8" fmla="*/ 42 w 163"/>
              <a:gd name="T9" fmla="*/ 49 h 73"/>
              <a:gd name="T10" fmla="*/ 42 w 163"/>
              <a:gd name="T11" fmla="*/ 70 h 73"/>
              <a:gd name="T12" fmla="*/ 40 w 163"/>
              <a:gd name="T13" fmla="*/ 73 h 73"/>
              <a:gd name="T14" fmla="*/ 37 w 163"/>
              <a:gd name="T15" fmla="*/ 72 h 73"/>
              <a:gd name="T16" fmla="*/ 1 w 163"/>
              <a:gd name="T17" fmla="*/ 39 h 73"/>
              <a:gd name="T18" fmla="*/ 0 w 163"/>
              <a:gd name="T19" fmla="*/ 37 h 73"/>
              <a:gd name="T20" fmla="*/ 1 w 163"/>
              <a:gd name="T21" fmla="*/ 35 h 73"/>
              <a:gd name="T22" fmla="*/ 37 w 163"/>
              <a:gd name="T23" fmla="*/ 1 h 73"/>
              <a:gd name="T24" fmla="*/ 40 w 163"/>
              <a:gd name="T25" fmla="*/ 1 h 73"/>
              <a:gd name="T26" fmla="*/ 42 w 163"/>
              <a:gd name="T27" fmla="*/ 4 h 73"/>
              <a:gd name="T28" fmla="*/ 42 w 163"/>
              <a:gd name="T29" fmla="*/ 25 h 73"/>
              <a:gd name="T30" fmla="*/ 160 w 163"/>
              <a:gd name="T31" fmla="*/ 25 h 73"/>
              <a:gd name="T32" fmla="*/ 162 w 163"/>
              <a:gd name="T33" fmla="*/ 26 h 73"/>
              <a:gd name="T34" fmla="*/ 163 w 163"/>
              <a:gd name="T35" fmla="*/ 2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 h="73">
                <a:moveTo>
                  <a:pt x="163" y="28"/>
                </a:moveTo>
                <a:cubicBezTo>
                  <a:pt x="163" y="46"/>
                  <a:pt x="163" y="46"/>
                  <a:pt x="163" y="46"/>
                </a:cubicBezTo>
                <a:cubicBezTo>
                  <a:pt x="163" y="47"/>
                  <a:pt x="163" y="48"/>
                  <a:pt x="162" y="48"/>
                </a:cubicBezTo>
                <a:cubicBezTo>
                  <a:pt x="162" y="49"/>
                  <a:pt x="161" y="49"/>
                  <a:pt x="160" y="49"/>
                </a:cubicBezTo>
                <a:cubicBezTo>
                  <a:pt x="42" y="49"/>
                  <a:pt x="42" y="49"/>
                  <a:pt x="42" y="49"/>
                </a:cubicBezTo>
                <a:cubicBezTo>
                  <a:pt x="42" y="70"/>
                  <a:pt x="42" y="70"/>
                  <a:pt x="42" y="70"/>
                </a:cubicBezTo>
                <a:cubicBezTo>
                  <a:pt x="42" y="72"/>
                  <a:pt x="42" y="72"/>
                  <a:pt x="40" y="73"/>
                </a:cubicBezTo>
                <a:cubicBezTo>
                  <a:pt x="39" y="73"/>
                  <a:pt x="38" y="73"/>
                  <a:pt x="37" y="72"/>
                </a:cubicBezTo>
                <a:cubicBezTo>
                  <a:pt x="1" y="39"/>
                  <a:pt x="1" y="39"/>
                  <a:pt x="1" y="39"/>
                </a:cubicBezTo>
                <a:cubicBezTo>
                  <a:pt x="0" y="39"/>
                  <a:pt x="0" y="38"/>
                  <a:pt x="0" y="37"/>
                </a:cubicBezTo>
                <a:cubicBezTo>
                  <a:pt x="0" y="36"/>
                  <a:pt x="0" y="36"/>
                  <a:pt x="1" y="35"/>
                </a:cubicBezTo>
                <a:cubicBezTo>
                  <a:pt x="37" y="1"/>
                  <a:pt x="37" y="1"/>
                  <a:pt x="37" y="1"/>
                </a:cubicBezTo>
                <a:cubicBezTo>
                  <a:pt x="38" y="1"/>
                  <a:pt x="39" y="0"/>
                  <a:pt x="40" y="1"/>
                </a:cubicBezTo>
                <a:cubicBezTo>
                  <a:pt x="42" y="1"/>
                  <a:pt x="42" y="2"/>
                  <a:pt x="42" y="4"/>
                </a:cubicBezTo>
                <a:cubicBezTo>
                  <a:pt x="42" y="25"/>
                  <a:pt x="42" y="25"/>
                  <a:pt x="42" y="25"/>
                </a:cubicBezTo>
                <a:cubicBezTo>
                  <a:pt x="160" y="25"/>
                  <a:pt x="160" y="25"/>
                  <a:pt x="160" y="25"/>
                </a:cubicBezTo>
                <a:cubicBezTo>
                  <a:pt x="161" y="25"/>
                  <a:pt x="162" y="25"/>
                  <a:pt x="162" y="26"/>
                </a:cubicBezTo>
                <a:cubicBezTo>
                  <a:pt x="163" y="26"/>
                  <a:pt x="163" y="27"/>
                  <a:pt x="163" y="28"/>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46" name="Freeform 344"/>
          <p:cNvSpPr/>
          <p:nvPr/>
        </p:nvSpPr>
        <p:spPr bwMode="auto">
          <a:xfrm>
            <a:off x="7298765" y="5604387"/>
            <a:ext cx="246118" cy="111658"/>
          </a:xfrm>
          <a:custGeom>
            <a:avLst/>
            <a:gdLst>
              <a:gd name="T0" fmla="*/ 163 w 163"/>
              <a:gd name="T1" fmla="*/ 37 h 73"/>
              <a:gd name="T2" fmla="*/ 162 w 163"/>
              <a:gd name="T3" fmla="*/ 39 h 73"/>
              <a:gd name="T4" fmla="*/ 126 w 163"/>
              <a:gd name="T5" fmla="*/ 72 h 73"/>
              <a:gd name="T6" fmla="*/ 122 w 163"/>
              <a:gd name="T7" fmla="*/ 73 h 73"/>
              <a:gd name="T8" fmla="*/ 121 w 163"/>
              <a:gd name="T9" fmla="*/ 70 h 73"/>
              <a:gd name="T10" fmla="*/ 121 w 163"/>
              <a:gd name="T11" fmla="*/ 49 h 73"/>
              <a:gd name="T12" fmla="*/ 3 w 163"/>
              <a:gd name="T13" fmla="*/ 49 h 73"/>
              <a:gd name="T14" fmla="*/ 0 w 163"/>
              <a:gd name="T15" fmla="*/ 48 h 73"/>
              <a:gd name="T16" fmla="*/ 0 w 163"/>
              <a:gd name="T17" fmla="*/ 46 h 73"/>
              <a:gd name="T18" fmla="*/ 0 w 163"/>
              <a:gd name="T19" fmla="*/ 28 h 73"/>
              <a:gd name="T20" fmla="*/ 0 w 163"/>
              <a:gd name="T21" fmla="*/ 26 h 73"/>
              <a:gd name="T22" fmla="*/ 3 w 163"/>
              <a:gd name="T23" fmla="*/ 25 h 73"/>
              <a:gd name="T24" fmla="*/ 121 w 163"/>
              <a:gd name="T25" fmla="*/ 25 h 73"/>
              <a:gd name="T26" fmla="*/ 121 w 163"/>
              <a:gd name="T27" fmla="*/ 4 h 73"/>
              <a:gd name="T28" fmla="*/ 122 w 163"/>
              <a:gd name="T29" fmla="*/ 1 h 73"/>
              <a:gd name="T30" fmla="*/ 126 w 163"/>
              <a:gd name="T31" fmla="*/ 1 h 73"/>
              <a:gd name="T32" fmla="*/ 162 w 163"/>
              <a:gd name="T33" fmla="*/ 34 h 73"/>
              <a:gd name="T34" fmla="*/ 163 w 163"/>
              <a:gd name="T35" fmla="*/ 3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 h="73">
                <a:moveTo>
                  <a:pt x="163" y="37"/>
                </a:moveTo>
                <a:cubicBezTo>
                  <a:pt x="163" y="38"/>
                  <a:pt x="163" y="38"/>
                  <a:pt x="162" y="39"/>
                </a:cubicBezTo>
                <a:cubicBezTo>
                  <a:pt x="126" y="72"/>
                  <a:pt x="126" y="72"/>
                  <a:pt x="126" y="72"/>
                </a:cubicBezTo>
                <a:cubicBezTo>
                  <a:pt x="125" y="73"/>
                  <a:pt x="124" y="73"/>
                  <a:pt x="122" y="73"/>
                </a:cubicBezTo>
                <a:cubicBezTo>
                  <a:pt x="121" y="72"/>
                  <a:pt x="121" y="71"/>
                  <a:pt x="121" y="70"/>
                </a:cubicBezTo>
                <a:cubicBezTo>
                  <a:pt x="121" y="49"/>
                  <a:pt x="121" y="49"/>
                  <a:pt x="121" y="49"/>
                </a:cubicBezTo>
                <a:cubicBezTo>
                  <a:pt x="3" y="49"/>
                  <a:pt x="3" y="49"/>
                  <a:pt x="3" y="49"/>
                </a:cubicBezTo>
                <a:cubicBezTo>
                  <a:pt x="2" y="49"/>
                  <a:pt x="1" y="49"/>
                  <a:pt x="0" y="48"/>
                </a:cubicBezTo>
                <a:cubicBezTo>
                  <a:pt x="0" y="48"/>
                  <a:pt x="0" y="47"/>
                  <a:pt x="0" y="46"/>
                </a:cubicBezTo>
                <a:cubicBezTo>
                  <a:pt x="0" y="28"/>
                  <a:pt x="0" y="28"/>
                  <a:pt x="0" y="28"/>
                </a:cubicBezTo>
                <a:cubicBezTo>
                  <a:pt x="0" y="27"/>
                  <a:pt x="0" y="26"/>
                  <a:pt x="0" y="26"/>
                </a:cubicBezTo>
                <a:cubicBezTo>
                  <a:pt x="1" y="25"/>
                  <a:pt x="2" y="25"/>
                  <a:pt x="3" y="25"/>
                </a:cubicBezTo>
                <a:cubicBezTo>
                  <a:pt x="121" y="25"/>
                  <a:pt x="121" y="25"/>
                  <a:pt x="121" y="25"/>
                </a:cubicBezTo>
                <a:cubicBezTo>
                  <a:pt x="121" y="4"/>
                  <a:pt x="121" y="4"/>
                  <a:pt x="121" y="4"/>
                </a:cubicBezTo>
                <a:cubicBezTo>
                  <a:pt x="121" y="2"/>
                  <a:pt x="121" y="1"/>
                  <a:pt x="122" y="1"/>
                </a:cubicBezTo>
                <a:cubicBezTo>
                  <a:pt x="124" y="0"/>
                  <a:pt x="125" y="1"/>
                  <a:pt x="126" y="1"/>
                </a:cubicBezTo>
                <a:cubicBezTo>
                  <a:pt x="162" y="34"/>
                  <a:pt x="162" y="34"/>
                  <a:pt x="162" y="34"/>
                </a:cubicBezTo>
                <a:cubicBezTo>
                  <a:pt x="163" y="35"/>
                  <a:pt x="163" y="36"/>
                  <a:pt x="163" y="37"/>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47" name="Freeform 345"/>
          <p:cNvSpPr>
            <a:spLocks noEditPoints="1"/>
          </p:cNvSpPr>
          <p:nvPr/>
        </p:nvSpPr>
        <p:spPr bwMode="auto">
          <a:xfrm>
            <a:off x="7620084" y="5531467"/>
            <a:ext cx="200541" cy="239270"/>
          </a:xfrm>
          <a:custGeom>
            <a:avLst/>
            <a:gdLst>
              <a:gd name="T0" fmla="*/ 132 w 132"/>
              <a:gd name="T1" fmla="*/ 115 h 158"/>
              <a:gd name="T2" fmla="*/ 120 w 132"/>
              <a:gd name="T3" fmla="*/ 139 h 158"/>
              <a:gd name="T4" fmla="*/ 96 w 132"/>
              <a:gd name="T5" fmla="*/ 157 h 158"/>
              <a:gd name="T6" fmla="*/ 83 w 132"/>
              <a:gd name="T7" fmla="*/ 154 h 158"/>
              <a:gd name="T8" fmla="*/ 69 w 132"/>
              <a:gd name="T9" fmla="*/ 151 h 158"/>
              <a:gd name="T10" fmla="*/ 55 w 132"/>
              <a:gd name="T11" fmla="*/ 154 h 158"/>
              <a:gd name="T12" fmla="*/ 43 w 132"/>
              <a:gd name="T13" fmla="*/ 158 h 158"/>
              <a:gd name="T14" fmla="*/ 14 w 132"/>
              <a:gd name="T15" fmla="*/ 133 h 158"/>
              <a:gd name="T16" fmla="*/ 0 w 132"/>
              <a:gd name="T17" fmla="*/ 85 h 158"/>
              <a:gd name="T18" fmla="*/ 11 w 132"/>
              <a:gd name="T19" fmla="*/ 50 h 158"/>
              <a:gd name="T20" fmla="*/ 38 w 132"/>
              <a:gd name="T21" fmla="*/ 37 h 158"/>
              <a:gd name="T22" fmla="*/ 55 w 132"/>
              <a:gd name="T23" fmla="*/ 39 h 158"/>
              <a:gd name="T24" fmla="*/ 68 w 132"/>
              <a:gd name="T25" fmla="*/ 42 h 158"/>
              <a:gd name="T26" fmla="*/ 81 w 132"/>
              <a:gd name="T27" fmla="*/ 39 h 158"/>
              <a:gd name="T28" fmla="*/ 97 w 132"/>
              <a:gd name="T29" fmla="*/ 36 h 158"/>
              <a:gd name="T30" fmla="*/ 118 w 132"/>
              <a:gd name="T31" fmla="*/ 42 h 158"/>
              <a:gd name="T32" fmla="*/ 127 w 132"/>
              <a:gd name="T33" fmla="*/ 51 h 158"/>
              <a:gd name="T34" fmla="*/ 117 w 132"/>
              <a:gd name="T35" fmla="*/ 63 h 158"/>
              <a:gd name="T36" fmla="*/ 111 w 132"/>
              <a:gd name="T37" fmla="*/ 82 h 158"/>
              <a:gd name="T38" fmla="*/ 117 w 132"/>
              <a:gd name="T39" fmla="*/ 103 h 158"/>
              <a:gd name="T40" fmla="*/ 132 w 132"/>
              <a:gd name="T41" fmla="*/ 115 h 158"/>
              <a:gd name="T42" fmla="*/ 96 w 132"/>
              <a:gd name="T43" fmla="*/ 4 h 158"/>
              <a:gd name="T44" fmla="*/ 94 w 132"/>
              <a:gd name="T45" fmla="*/ 17 h 158"/>
              <a:gd name="T46" fmla="*/ 85 w 132"/>
              <a:gd name="T47" fmla="*/ 30 h 158"/>
              <a:gd name="T48" fmla="*/ 75 w 132"/>
              <a:gd name="T49" fmla="*/ 37 h 158"/>
              <a:gd name="T50" fmla="*/ 65 w 132"/>
              <a:gd name="T51" fmla="*/ 38 h 158"/>
              <a:gd name="T52" fmla="*/ 72 w 132"/>
              <a:gd name="T53" fmla="*/ 14 h 158"/>
              <a:gd name="T54" fmla="*/ 96 w 132"/>
              <a:gd name="T55" fmla="*/ 0 h 158"/>
              <a:gd name="T56" fmla="*/ 96 w 132"/>
              <a:gd name="T57" fmla="*/ 1 h 158"/>
              <a:gd name="T58" fmla="*/ 96 w 132"/>
              <a:gd name="T59" fmla="*/ 2 h 158"/>
              <a:gd name="T60" fmla="*/ 96 w 132"/>
              <a:gd name="T61" fmla="*/ 3 h 158"/>
              <a:gd name="T62" fmla="*/ 96 w 132"/>
              <a:gd name="T63" fmla="*/ 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58">
                <a:moveTo>
                  <a:pt x="132" y="115"/>
                </a:moveTo>
                <a:cubicBezTo>
                  <a:pt x="130" y="123"/>
                  <a:pt x="126" y="131"/>
                  <a:pt x="120" y="139"/>
                </a:cubicBezTo>
                <a:cubicBezTo>
                  <a:pt x="112" y="151"/>
                  <a:pt x="104" y="157"/>
                  <a:pt x="96" y="157"/>
                </a:cubicBezTo>
                <a:cubicBezTo>
                  <a:pt x="93" y="157"/>
                  <a:pt x="89" y="156"/>
                  <a:pt x="83" y="154"/>
                </a:cubicBezTo>
                <a:cubicBezTo>
                  <a:pt x="77" y="152"/>
                  <a:pt x="73" y="151"/>
                  <a:pt x="69" y="151"/>
                </a:cubicBezTo>
                <a:cubicBezTo>
                  <a:pt x="65" y="151"/>
                  <a:pt x="60" y="152"/>
                  <a:pt x="55" y="154"/>
                </a:cubicBezTo>
                <a:cubicBezTo>
                  <a:pt x="50" y="156"/>
                  <a:pt x="46" y="158"/>
                  <a:pt x="43" y="158"/>
                </a:cubicBezTo>
                <a:cubicBezTo>
                  <a:pt x="33" y="158"/>
                  <a:pt x="24" y="149"/>
                  <a:pt x="14" y="133"/>
                </a:cubicBezTo>
                <a:cubicBezTo>
                  <a:pt x="5" y="117"/>
                  <a:pt x="0" y="101"/>
                  <a:pt x="0" y="85"/>
                </a:cubicBezTo>
                <a:cubicBezTo>
                  <a:pt x="0" y="71"/>
                  <a:pt x="4" y="59"/>
                  <a:pt x="11" y="50"/>
                </a:cubicBezTo>
                <a:cubicBezTo>
                  <a:pt x="18" y="41"/>
                  <a:pt x="27" y="37"/>
                  <a:pt x="38" y="37"/>
                </a:cubicBezTo>
                <a:cubicBezTo>
                  <a:pt x="42" y="37"/>
                  <a:pt x="48" y="37"/>
                  <a:pt x="55" y="39"/>
                </a:cubicBezTo>
                <a:cubicBezTo>
                  <a:pt x="61" y="41"/>
                  <a:pt x="65" y="42"/>
                  <a:pt x="68" y="42"/>
                </a:cubicBezTo>
                <a:cubicBezTo>
                  <a:pt x="70" y="42"/>
                  <a:pt x="75" y="41"/>
                  <a:pt x="81" y="39"/>
                </a:cubicBezTo>
                <a:cubicBezTo>
                  <a:pt x="88" y="37"/>
                  <a:pt x="93" y="36"/>
                  <a:pt x="97" y="36"/>
                </a:cubicBezTo>
                <a:cubicBezTo>
                  <a:pt x="105" y="36"/>
                  <a:pt x="112" y="38"/>
                  <a:pt x="118" y="42"/>
                </a:cubicBezTo>
                <a:cubicBezTo>
                  <a:pt x="121" y="44"/>
                  <a:pt x="124" y="47"/>
                  <a:pt x="127" y="51"/>
                </a:cubicBezTo>
                <a:cubicBezTo>
                  <a:pt x="122" y="56"/>
                  <a:pt x="119" y="59"/>
                  <a:pt x="117" y="63"/>
                </a:cubicBezTo>
                <a:cubicBezTo>
                  <a:pt x="113" y="68"/>
                  <a:pt x="111" y="75"/>
                  <a:pt x="111" y="82"/>
                </a:cubicBezTo>
                <a:cubicBezTo>
                  <a:pt x="111" y="90"/>
                  <a:pt x="113" y="97"/>
                  <a:pt x="117" y="103"/>
                </a:cubicBezTo>
                <a:cubicBezTo>
                  <a:pt x="121" y="109"/>
                  <a:pt x="126" y="113"/>
                  <a:pt x="132" y="115"/>
                </a:cubicBezTo>
                <a:close/>
                <a:moveTo>
                  <a:pt x="96" y="4"/>
                </a:moveTo>
                <a:cubicBezTo>
                  <a:pt x="96" y="8"/>
                  <a:pt x="96" y="12"/>
                  <a:pt x="94" y="17"/>
                </a:cubicBezTo>
                <a:cubicBezTo>
                  <a:pt x="92" y="22"/>
                  <a:pt x="89" y="26"/>
                  <a:pt x="85" y="30"/>
                </a:cubicBezTo>
                <a:cubicBezTo>
                  <a:pt x="81" y="33"/>
                  <a:pt x="78" y="36"/>
                  <a:pt x="75" y="37"/>
                </a:cubicBezTo>
                <a:cubicBezTo>
                  <a:pt x="72" y="38"/>
                  <a:pt x="69" y="38"/>
                  <a:pt x="65" y="38"/>
                </a:cubicBezTo>
                <a:cubicBezTo>
                  <a:pt x="65" y="29"/>
                  <a:pt x="67" y="21"/>
                  <a:pt x="72" y="14"/>
                </a:cubicBezTo>
                <a:cubicBezTo>
                  <a:pt x="77" y="7"/>
                  <a:pt x="85" y="3"/>
                  <a:pt x="96" y="0"/>
                </a:cubicBezTo>
                <a:cubicBezTo>
                  <a:pt x="96" y="0"/>
                  <a:pt x="96" y="1"/>
                  <a:pt x="96" y="1"/>
                </a:cubicBezTo>
                <a:cubicBezTo>
                  <a:pt x="96" y="2"/>
                  <a:pt x="96" y="2"/>
                  <a:pt x="96" y="2"/>
                </a:cubicBezTo>
                <a:cubicBezTo>
                  <a:pt x="96" y="3"/>
                  <a:pt x="96" y="3"/>
                  <a:pt x="96" y="3"/>
                </a:cubicBezTo>
                <a:cubicBezTo>
                  <a:pt x="96" y="4"/>
                  <a:pt x="96" y="4"/>
                  <a:pt x="96" y="4"/>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48" name="Freeform 346"/>
          <p:cNvSpPr>
            <a:spLocks noEditPoints="1"/>
          </p:cNvSpPr>
          <p:nvPr/>
        </p:nvSpPr>
        <p:spPr bwMode="auto">
          <a:xfrm>
            <a:off x="7888992" y="5549697"/>
            <a:ext cx="237003" cy="239270"/>
          </a:xfrm>
          <a:custGeom>
            <a:avLst/>
            <a:gdLst>
              <a:gd name="T0" fmla="*/ 43 w 104"/>
              <a:gd name="T1" fmla="*/ 9 h 105"/>
              <a:gd name="T2" fmla="*/ 43 w 104"/>
              <a:gd name="T3" fmla="*/ 50 h 105"/>
              <a:gd name="T4" fmla="*/ 0 w 104"/>
              <a:gd name="T5" fmla="*/ 50 h 105"/>
              <a:gd name="T6" fmla="*/ 0 w 104"/>
              <a:gd name="T7" fmla="*/ 15 h 105"/>
              <a:gd name="T8" fmla="*/ 43 w 104"/>
              <a:gd name="T9" fmla="*/ 9 h 105"/>
              <a:gd name="T10" fmla="*/ 43 w 104"/>
              <a:gd name="T11" fmla="*/ 55 h 105"/>
              <a:gd name="T12" fmla="*/ 43 w 104"/>
              <a:gd name="T13" fmla="*/ 97 h 105"/>
              <a:gd name="T14" fmla="*/ 0 w 104"/>
              <a:gd name="T15" fmla="*/ 91 h 105"/>
              <a:gd name="T16" fmla="*/ 0 w 104"/>
              <a:gd name="T17" fmla="*/ 55 h 105"/>
              <a:gd name="T18" fmla="*/ 43 w 104"/>
              <a:gd name="T19" fmla="*/ 55 h 105"/>
              <a:gd name="T20" fmla="*/ 104 w 104"/>
              <a:gd name="T21" fmla="*/ 0 h 105"/>
              <a:gd name="T22" fmla="*/ 104 w 104"/>
              <a:gd name="T23" fmla="*/ 50 h 105"/>
              <a:gd name="T24" fmla="*/ 47 w 104"/>
              <a:gd name="T25" fmla="*/ 50 h 105"/>
              <a:gd name="T26" fmla="*/ 47 w 104"/>
              <a:gd name="T27" fmla="*/ 8 h 105"/>
              <a:gd name="T28" fmla="*/ 104 w 104"/>
              <a:gd name="T29" fmla="*/ 0 h 105"/>
              <a:gd name="T30" fmla="*/ 104 w 104"/>
              <a:gd name="T31" fmla="*/ 55 h 105"/>
              <a:gd name="T32" fmla="*/ 104 w 104"/>
              <a:gd name="T33" fmla="*/ 105 h 105"/>
              <a:gd name="T34" fmla="*/ 47 w 104"/>
              <a:gd name="T35" fmla="*/ 97 h 105"/>
              <a:gd name="T36" fmla="*/ 47 w 104"/>
              <a:gd name="T37" fmla="*/ 55 h 105"/>
              <a:gd name="T38" fmla="*/ 104 w 104"/>
              <a:gd name="T39"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4" h="105">
                <a:moveTo>
                  <a:pt x="43" y="9"/>
                </a:moveTo>
                <a:lnTo>
                  <a:pt x="43" y="50"/>
                </a:lnTo>
                <a:lnTo>
                  <a:pt x="0" y="50"/>
                </a:lnTo>
                <a:lnTo>
                  <a:pt x="0" y="15"/>
                </a:lnTo>
                <a:lnTo>
                  <a:pt x="43" y="9"/>
                </a:lnTo>
                <a:close/>
                <a:moveTo>
                  <a:pt x="43" y="55"/>
                </a:moveTo>
                <a:lnTo>
                  <a:pt x="43" y="97"/>
                </a:lnTo>
                <a:lnTo>
                  <a:pt x="0" y="91"/>
                </a:lnTo>
                <a:lnTo>
                  <a:pt x="0" y="55"/>
                </a:lnTo>
                <a:lnTo>
                  <a:pt x="43" y="55"/>
                </a:lnTo>
                <a:close/>
                <a:moveTo>
                  <a:pt x="104" y="0"/>
                </a:moveTo>
                <a:lnTo>
                  <a:pt x="104" y="50"/>
                </a:lnTo>
                <a:lnTo>
                  <a:pt x="47" y="50"/>
                </a:lnTo>
                <a:lnTo>
                  <a:pt x="47" y="8"/>
                </a:lnTo>
                <a:lnTo>
                  <a:pt x="104" y="0"/>
                </a:lnTo>
                <a:close/>
                <a:moveTo>
                  <a:pt x="104" y="55"/>
                </a:moveTo>
                <a:lnTo>
                  <a:pt x="104" y="105"/>
                </a:lnTo>
                <a:lnTo>
                  <a:pt x="47" y="97"/>
                </a:lnTo>
                <a:lnTo>
                  <a:pt x="47" y="55"/>
                </a:lnTo>
                <a:lnTo>
                  <a:pt x="104" y="55"/>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49" name="Freeform 347"/>
          <p:cNvSpPr>
            <a:spLocks noEditPoints="1"/>
          </p:cNvSpPr>
          <p:nvPr/>
        </p:nvSpPr>
        <p:spPr bwMode="auto">
          <a:xfrm>
            <a:off x="8194362" y="5549697"/>
            <a:ext cx="200541" cy="239270"/>
          </a:xfrm>
          <a:custGeom>
            <a:avLst/>
            <a:gdLst>
              <a:gd name="T0" fmla="*/ 17 w 133"/>
              <a:gd name="T1" fmla="*/ 54 h 158"/>
              <a:gd name="T2" fmla="*/ 20 w 133"/>
              <a:gd name="T3" fmla="*/ 102 h 158"/>
              <a:gd name="T4" fmla="*/ 10 w 133"/>
              <a:gd name="T5" fmla="*/ 111 h 158"/>
              <a:gd name="T6" fmla="*/ 0 w 133"/>
              <a:gd name="T7" fmla="*/ 102 h 158"/>
              <a:gd name="T8" fmla="*/ 3 w 133"/>
              <a:gd name="T9" fmla="*/ 54 h 158"/>
              <a:gd name="T10" fmla="*/ 88 w 133"/>
              <a:gd name="T11" fmla="*/ 15 h 158"/>
              <a:gd name="T12" fmla="*/ 111 w 133"/>
              <a:gd name="T13" fmla="*/ 50 h 158"/>
              <a:gd name="T14" fmla="*/ 29 w 133"/>
              <a:gd name="T15" fmla="*/ 29 h 158"/>
              <a:gd name="T16" fmla="*/ 39 w 133"/>
              <a:gd name="T17" fmla="*/ 2 h 158"/>
              <a:gd name="T18" fmla="*/ 41 w 133"/>
              <a:gd name="T19" fmla="*/ 1 h 158"/>
              <a:gd name="T20" fmla="*/ 67 w 133"/>
              <a:gd name="T21" fmla="*/ 10 h 158"/>
              <a:gd name="T22" fmla="*/ 93 w 133"/>
              <a:gd name="T23" fmla="*/ 1 h 158"/>
              <a:gd name="T24" fmla="*/ 95 w 133"/>
              <a:gd name="T25" fmla="*/ 2 h 158"/>
              <a:gd name="T26" fmla="*/ 110 w 133"/>
              <a:gd name="T27" fmla="*/ 53 h 158"/>
              <a:gd name="T28" fmla="*/ 107 w 133"/>
              <a:gd name="T29" fmla="*/ 123 h 158"/>
              <a:gd name="T30" fmla="*/ 93 w 133"/>
              <a:gd name="T31" fmla="*/ 126 h 158"/>
              <a:gd name="T32" fmla="*/ 90 w 133"/>
              <a:gd name="T33" fmla="*/ 155 h 158"/>
              <a:gd name="T34" fmla="*/ 76 w 133"/>
              <a:gd name="T35" fmla="*/ 155 h 158"/>
              <a:gd name="T36" fmla="*/ 73 w 133"/>
              <a:gd name="T37" fmla="*/ 126 h 158"/>
              <a:gd name="T38" fmla="*/ 60 w 133"/>
              <a:gd name="T39" fmla="*/ 148 h 158"/>
              <a:gd name="T40" fmla="*/ 51 w 133"/>
              <a:gd name="T41" fmla="*/ 158 h 158"/>
              <a:gd name="T42" fmla="*/ 41 w 133"/>
              <a:gd name="T43" fmla="*/ 148 h 158"/>
              <a:gd name="T44" fmla="*/ 34 w 133"/>
              <a:gd name="T45" fmla="*/ 126 h 158"/>
              <a:gd name="T46" fmla="*/ 23 w 133"/>
              <a:gd name="T47" fmla="*/ 116 h 158"/>
              <a:gd name="T48" fmla="*/ 110 w 133"/>
              <a:gd name="T49" fmla="*/ 53 h 158"/>
              <a:gd name="T50" fmla="*/ 47 w 133"/>
              <a:gd name="T51" fmla="*/ 34 h 158"/>
              <a:gd name="T52" fmla="*/ 51 w 133"/>
              <a:gd name="T53" fmla="*/ 30 h 158"/>
              <a:gd name="T54" fmla="*/ 47 w 133"/>
              <a:gd name="T55" fmla="*/ 26 h 158"/>
              <a:gd name="T56" fmla="*/ 43 w 133"/>
              <a:gd name="T57" fmla="*/ 30 h 158"/>
              <a:gd name="T58" fmla="*/ 84 w 133"/>
              <a:gd name="T59" fmla="*/ 33 h 158"/>
              <a:gd name="T60" fmla="*/ 89 w 133"/>
              <a:gd name="T61" fmla="*/ 33 h 158"/>
              <a:gd name="T62" fmla="*/ 89 w 133"/>
              <a:gd name="T63" fmla="*/ 28 h 158"/>
              <a:gd name="T64" fmla="*/ 84 w 133"/>
              <a:gd name="T65" fmla="*/ 28 h 158"/>
              <a:gd name="T66" fmla="*/ 84 w 133"/>
              <a:gd name="T67" fmla="*/ 33 h 158"/>
              <a:gd name="T68" fmla="*/ 133 w 133"/>
              <a:gd name="T69" fmla="*/ 102 h 158"/>
              <a:gd name="T70" fmla="*/ 124 w 133"/>
              <a:gd name="T71" fmla="*/ 111 h 158"/>
              <a:gd name="T72" fmla="*/ 114 w 133"/>
              <a:gd name="T73" fmla="*/ 102 h 158"/>
              <a:gd name="T74" fmla="*/ 117 w 133"/>
              <a:gd name="T75" fmla="*/ 54 h 158"/>
              <a:gd name="T76" fmla="*/ 131 w 133"/>
              <a:gd name="T77" fmla="*/ 5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3" h="158">
                <a:moveTo>
                  <a:pt x="10" y="51"/>
                </a:moveTo>
                <a:cubicBezTo>
                  <a:pt x="13" y="51"/>
                  <a:pt x="15" y="52"/>
                  <a:pt x="17" y="54"/>
                </a:cubicBezTo>
                <a:cubicBezTo>
                  <a:pt x="19" y="56"/>
                  <a:pt x="20" y="58"/>
                  <a:pt x="20" y="61"/>
                </a:cubicBezTo>
                <a:cubicBezTo>
                  <a:pt x="20" y="102"/>
                  <a:pt x="20" y="102"/>
                  <a:pt x="20" y="102"/>
                </a:cubicBezTo>
                <a:cubicBezTo>
                  <a:pt x="20" y="104"/>
                  <a:pt x="19" y="107"/>
                  <a:pt x="17" y="108"/>
                </a:cubicBezTo>
                <a:cubicBezTo>
                  <a:pt x="15" y="110"/>
                  <a:pt x="13" y="111"/>
                  <a:pt x="10" y="111"/>
                </a:cubicBezTo>
                <a:cubicBezTo>
                  <a:pt x="7" y="111"/>
                  <a:pt x="5" y="110"/>
                  <a:pt x="3" y="108"/>
                </a:cubicBezTo>
                <a:cubicBezTo>
                  <a:pt x="1" y="107"/>
                  <a:pt x="0" y="104"/>
                  <a:pt x="0" y="102"/>
                </a:cubicBezTo>
                <a:cubicBezTo>
                  <a:pt x="0" y="61"/>
                  <a:pt x="0" y="61"/>
                  <a:pt x="0" y="61"/>
                </a:cubicBezTo>
                <a:cubicBezTo>
                  <a:pt x="0" y="58"/>
                  <a:pt x="1" y="56"/>
                  <a:pt x="3" y="54"/>
                </a:cubicBezTo>
                <a:cubicBezTo>
                  <a:pt x="5" y="52"/>
                  <a:pt x="7" y="51"/>
                  <a:pt x="10" y="51"/>
                </a:cubicBezTo>
                <a:close/>
                <a:moveTo>
                  <a:pt x="88" y="15"/>
                </a:moveTo>
                <a:cubicBezTo>
                  <a:pt x="95" y="18"/>
                  <a:pt x="100" y="23"/>
                  <a:pt x="105" y="29"/>
                </a:cubicBezTo>
                <a:cubicBezTo>
                  <a:pt x="109" y="35"/>
                  <a:pt x="111" y="42"/>
                  <a:pt x="111" y="50"/>
                </a:cubicBezTo>
                <a:cubicBezTo>
                  <a:pt x="23" y="50"/>
                  <a:pt x="23" y="50"/>
                  <a:pt x="23" y="50"/>
                </a:cubicBezTo>
                <a:cubicBezTo>
                  <a:pt x="23" y="42"/>
                  <a:pt x="25" y="35"/>
                  <a:pt x="29" y="29"/>
                </a:cubicBezTo>
                <a:cubicBezTo>
                  <a:pt x="33" y="23"/>
                  <a:pt x="39" y="18"/>
                  <a:pt x="45" y="15"/>
                </a:cubicBezTo>
                <a:cubicBezTo>
                  <a:pt x="39" y="2"/>
                  <a:pt x="39" y="2"/>
                  <a:pt x="39" y="2"/>
                </a:cubicBezTo>
                <a:cubicBezTo>
                  <a:pt x="38" y="2"/>
                  <a:pt x="38" y="1"/>
                  <a:pt x="39" y="0"/>
                </a:cubicBezTo>
                <a:cubicBezTo>
                  <a:pt x="40" y="0"/>
                  <a:pt x="41" y="0"/>
                  <a:pt x="41" y="1"/>
                </a:cubicBezTo>
                <a:cubicBezTo>
                  <a:pt x="48" y="14"/>
                  <a:pt x="48" y="14"/>
                  <a:pt x="48" y="14"/>
                </a:cubicBezTo>
                <a:cubicBezTo>
                  <a:pt x="54" y="11"/>
                  <a:pt x="60" y="10"/>
                  <a:pt x="67" y="10"/>
                </a:cubicBezTo>
                <a:cubicBezTo>
                  <a:pt x="74" y="10"/>
                  <a:pt x="80" y="11"/>
                  <a:pt x="86" y="14"/>
                </a:cubicBezTo>
                <a:cubicBezTo>
                  <a:pt x="93" y="1"/>
                  <a:pt x="93" y="1"/>
                  <a:pt x="93" y="1"/>
                </a:cubicBezTo>
                <a:cubicBezTo>
                  <a:pt x="93" y="0"/>
                  <a:pt x="94" y="0"/>
                  <a:pt x="95" y="0"/>
                </a:cubicBezTo>
                <a:cubicBezTo>
                  <a:pt x="95" y="1"/>
                  <a:pt x="96" y="2"/>
                  <a:pt x="95" y="2"/>
                </a:cubicBezTo>
                <a:lnTo>
                  <a:pt x="88" y="15"/>
                </a:lnTo>
                <a:close/>
                <a:moveTo>
                  <a:pt x="110" y="53"/>
                </a:moveTo>
                <a:cubicBezTo>
                  <a:pt x="110" y="116"/>
                  <a:pt x="110" y="116"/>
                  <a:pt x="110" y="116"/>
                </a:cubicBezTo>
                <a:cubicBezTo>
                  <a:pt x="110" y="119"/>
                  <a:pt x="109" y="121"/>
                  <a:pt x="107" y="123"/>
                </a:cubicBezTo>
                <a:cubicBezTo>
                  <a:pt x="105" y="125"/>
                  <a:pt x="103" y="126"/>
                  <a:pt x="100" y="126"/>
                </a:cubicBezTo>
                <a:cubicBezTo>
                  <a:pt x="93" y="126"/>
                  <a:pt x="93" y="126"/>
                  <a:pt x="93" y="126"/>
                </a:cubicBezTo>
                <a:cubicBezTo>
                  <a:pt x="93" y="148"/>
                  <a:pt x="93" y="148"/>
                  <a:pt x="93" y="148"/>
                </a:cubicBezTo>
                <a:cubicBezTo>
                  <a:pt x="93" y="151"/>
                  <a:pt x="92" y="153"/>
                  <a:pt x="90" y="155"/>
                </a:cubicBezTo>
                <a:cubicBezTo>
                  <a:pt x="88" y="157"/>
                  <a:pt x="86" y="158"/>
                  <a:pt x="83" y="158"/>
                </a:cubicBezTo>
                <a:cubicBezTo>
                  <a:pt x="80" y="158"/>
                  <a:pt x="78" y="157"/>
                  <a:pt x="76" y="155"/>
                </a:cubicBezTo>
                <a:cubicBezTo>
                  <a:pt x="74" y="153"/>
                  <a:pt x="73" y="151"/>
                  <a:pt x="73" y="148"/>
                </a:cubicBezTo>
                <a:cubicBezTo>
                  <a:pt x="73" y="126"/>
                  <a:pt x="73" y="126"/>
                  <a:pt x="73" y="126"/>
                </a:cubicBezTo>
                <a:cubicBezTo>
                  <a:pt x="60" y="126"/>
                  <a:pt x="60" y="126"/>
                  <a:pt x="60" y="126"/>
                </a:cubicBezTo>
                <a:cubicBezTo>
                  <a:pt x="60" y="148"/>
                  <a:pt x="60" y="148"/>
                  <a:pt x="60" y="148"/>
                </a:cubicBezTo>
                <a:cubicBezTo>
                  <a:pt x="60" y="151"/>
                  <a:pt x="59" y="153"/>
                  <a:pt x="58" y="155"/>
                </a:cubicBezTo>
                <a:cubicBezTo>
                  <a:pt x="56" y="157"/>
                  <a:pt x="53" y="158"/>
                  <a:pt x="51" y="158"/>
                </a:cubicBezTo>
                <a:cubicBezTo>
                  <a:pt x="48" y="158"/>
                  <a:pt x="46" y="157"/>
                  <a:pt x="44" y="155"/>
                </a:cubicBezTo>
                <a:cubicBezTo>
                  <a:pt x="42" y="153"/>
                  <a:pt x="41" y="151"/>
                  <a:pt x="41" y="148"/>
                </a:cubicBezTo>
                <a:cubicBezTo>
                  <a:pt x="41" y="126"/>
                  <a:pt x="41" y="126"/>
                  <a:pt x="41" y="126"/>
                </a:cubicBezTo>
                <a:cubicBezTo>
                  <a:pt x="34" y="126"/>
                  <a:pt x="34" y="126"/>
                  <a:pt x="34" y="126"/>
                </a:cubicBezTo>
                <a:cubicBezTo>
                  <a:pt x="31" y="126"/>
                  <a:pt x="29" y="125"/>
                  <a:pt x="27" y="123"/>
                </a:cubicBezTo>
                <a:cubicBezTo>
                  <a:pt x="25" y="121"/>
                  <a:pt x="23" y="119"/>
                  <a:pt x="23" y="116"/>
                </a:cubicBezTo>
                <a:cubicBezTo>
                  <a:pt x="23" y="53"/>
                  <a:pt x="23" y="53"/>
                  <a:pt x="23" y="53"/>
                </a:cubicBezTo>
                <a:lnTo>
                  <a:pt x="110" y="53"/>
                </a:lnTo>
                <a:close/>
                <a:moveTo>
                  <a:pt x="44" y="33"/>
                </a:moveTo>
                <a:cubicBezTo>
                  <a:pt x="45" y="34"/>
                  <a:pt x="46" y="34"/>
                  <a:pt x="47" y="34"/>
                </a:cubicBezTo>
                <a:cubicBezTo>
                  <a:pt x="48" y="34"/>
                  <a:pt x="49" y="34"/>
                  <a:pt x="50" y="33"/>
                </a:cubicBezTo>
                <a:cubicBezTo>
                  <a:pt x="50" y="32"/>
                  <a:pt x="51" y="31"/>
                  <a:pt x="51" y="30"/>
                </a:cubicBezTo>
                <a:cubicBezTo>
                  <a:pt x="51" y="29"/>
                  <a:pt x="50" y="28"/>
                  <a:pt x="50" y="28"/>
                </a:cubicBezTo>
                <a:cubicBezTo>
                  <a:pt x="49" y="27"/>
                  <a:pt x="48" y="26"/>
                  <a:pt x="47" y="26"/>
                </a:cubicBezTo>
                <a:cubicBezTo>
                  <a:pt x="46" y="26"/>
                  <a:pt x="45" y="27"/>
                  <a:pt x="44" y="28"/>
                </a:cubicBezTo>
                <a:cubicBezTo>
                  <a:pt x="44" y="28"/>
                  <a:pt x="43" y="29"/>
                  <a:pt x="43" y="30"/>
                </a:cubicBezTo>
                <a:cubicBezTo>
                  <a:pt x="43" y="31"/>
                  <a:pt x="44" y="32"/>
                  <a:pt x="44" y="33"/>
                </a:cubicBezTo>
                <a:close/>
                <a:moveTo>
                  <a:pt x="84" y="33"/>
                </a:moveTo>
                <a:cubicBezTo>
                  <a:pt x="85" y="34"/>
                  <a:pt x="86" y="34"/>
                  <a:pt x="87" y="34"/>
                </a:cubicBezTo>
                <a:cubicBezTo>
                  <a:pt x="88" y="34"/>
                  <a:pt x="89" y="34"/>
                  <a:pt x="89" y="33"/>
                </a:cubicBezTo>
                <a:cubicBezTo>
                  <a:pt x="90" y="32"/>
                  <a:pt x="90" y="31"/>
                  <a:pt x="90" y="30"/>
                </a:cubicBezTo>
                <a:cubicBezTo>
                  <a:pt x="90" y="29"/>
                  <a:pt x="90" y="28"/>
                  <a:pt x="89" y="28"/>
                </a:cubicBezTo>
                <a:cubicBezTo>
                  <a:pt x="89" y="27"/>
                  <a:pt x="88" y="26"/>
                  <a:pt x="87" y="26"/>
                </a:cubicBezTo>
                <a:cubicBezTo>
                  <a:pt x="86" y="26"/>
                  <a:pt x="85" y="27"/>
                  <a:pt x="84" y="28"/>
                </a:cubicBezTo>
                <a:cubicBezTo>
                  <a:pt x="84" y="28"/>
                  <a:pt x="83" y="29"/>
                  <a:pt x="83" y="30"/>
                </a:cubicBezTo>
                <a:cubicBezTo>
                  <a:pt x="83" y="31"/>
                  <a:pt x="84" y="32"/>
                  <a:pt x="84" y="33"/>
                </a:cubicBezTo>
                <a:close/>
                <a:moveTo>
                  <a:pt x="133" y="61"/>
                </a:moveTo>
                <a:cubicBezTo>
                  <a:pt x="133" y="102"/>
                  <a:pt x="133" y="102"/>
                  <a:pt x="133" y="102"/>
                </a:cubicBezTo>
                <a:cubicBezTo>
                  <a:pt x="133" y="104"/>
                  <a:pt x="133" y="107"/>
                  <a:pt x="131" y="108"/>
                </a:cubicBezTo>
                <a:cubicBezTo>
                  <a:pt x="129" y="110"/>
                  <a:pt x="126" y="111"/>
                  <a:pt x="124" y="111"/>
                </a:cubicBezTo>
                <a:cubicBezTo>
                  <a:pt x="121" y="111"/>
                  <a:pt x="119" y="110"/>
                  <a:pt x="117" y="108"/>
                </a:cubicBezTo>
                <a:cubicBezTo>
                  <a:pt x="115" y="107"/>
                  <a:pt x="114" y="104"/>
                  <a:pt x="114" y="102"/>
                </a:cubicBezTo>
                <a:cubicBezTo>
                  <a:pt x="114" y="61"/>
                  <a:pt x="114" y="61"/>
                  <a:pt x="114" y="61"/>
                </a:cubicBezTo>
                <a:cubicBezTo>
                  <a:pt x="114" y="58"/>
                  <a:pt x="115" y="56"/>
                  <a:pt x="117" y="54"/>
                </a:cubicBezTo>
                <a:cubicBezTo>
                  <a:pt x="119" y="52"/>
                  <a:pt x="121" y="51"/>
                  <a:pt x="124" y="51"/>
                </a:cubicBezTo>
                <a:cubicBezTo>
                  <a:pt x="126" y="51"/>
                  <a:pt x="129" y="52"/>
                  <a:pt x="131" y="54"/>
                </a:cubicBezTo>
                <a:cubicBezTo>
                  <a:pt x="133" y="56"/>
                  <a:pt x="133" y="58"/>
                  <a:pt x="133" y="6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50" name="Freeform 348"/>
          <p:cNvSpPr>
            <a:spLocks noEditPoints="1"/>
          </p:cNvSpPr>
          <p:nvPr/>
        </p:nvSpPr>
        <p:spPr bwMode="auto">
          <a:xfrm>
            <a:off x="8463266" y="5531468"/>
            <a:ext cx="216494" cy="257499"/>
          </a:xfrm>
          <a:custGeom>
            <a:avLst/>
            <a:gdLst>
              <a:gd name="T0" fmla="*/ 140 w 144"/>
              <a:gd name="T1" fmla="*/ 150 h 170"/>
              <a:gd name="T2" fmla="*/ 114 w 144"/>
              <a:gd name="T3" fmla="*/ 168 h 170"/>
              <a:gd name="T4" fmla="*/ 88 w 144"/>
              <a:gd name="T5" fmla="*/ 161 h 170"/>
              <a:gd name="T6" fmla="*/ 48 w 144"/>
              <a:gd name="T7" fmla="*/ 168 h 170"/>
              <a:gd name="T8" fmla="*/ 6 w 144"/>
              <a:gd name="T9" fmla="*/ 160 h 170"/>
              <a:gd name="T10" fmla="*/ 2 w 144"/>
              <a:gd name="T11" fmla="*/ 137 h 170"/>
              <a:gd name="T12" fmla="*/ 19 w 144"/>
              <a:gd name="T13" fmla="*/ 120 h 170"/>
              <a:gd name="T14" fmla="*/ 6 w 144"/>
              <a:gd name="T15" fmla="*/ 142 h 170"/>
              <a:gd name="T16" fmla="*/ 15 w 144"/>
              <a:gd name="T17" fmla="*/ 159 h 170"/>
              <a:gd name="T18" fmla="*/ 52 w 144"/>
              <a:gd name="T19" fmla="*/ 158 h 170"/>
              <a:gd name="T20" fmla="*/ 20 w 144"/>
              <a:gd name="T21" fmla="*/ 116 h 170"/>
              <a:gd name="T22" fmla="*/ 30 w 144"/>
              <a:gd name="T23" fmla="*/ 85 h 170"/>
              <a:gd name="T24" fmla="*/ 59 w 144"/>
              <a:gd name="T25" fmla="*/ 2 h 170"/>
              <a:gd name="T26" fmla="*/ 102 w 144"/>
              <a:gd name="T27" fmla="*/ 51 h 170"/>
              <a:gd name="T28" fmla="*/ 127 w 144"/>
              <a:gd name="T29" fmla="*/ 120 h 170"/>
              <a:gd name="T30" fmla="*/ 108 w 144"/>
              <a:gd name="T31" fmla="*/ 128 h 170"/>
              <a:gd name="T32" fmla="*/ 98 w 144"/>
              <a:gd name="T33" fmla="*/ 134 h 170"/>
              <a:gd name="T34" fmla="*/ 133 w 144"/>
              <a:gd name="T35" fmla="*/ 151 h 170"/>
              <a:gd name="T36" fmla="*/ 129 w 144"/>
              <a:gd name="T37" fmla="*/ 128 h 170"/>
              <a:gd name="T38" fmla="*/ 139 w 144"/>
              <a:gd name="T39" fmla="*/ 139 h 170"/>
              <a:gd name="T40" fmla="*/ 115 w 144"/>
              <a:gd name="T41" fmla="*/ 104 h 170"/>
              <a:gd name="T42" fmla="*/ 113 w 144"/>
              <a:gd name="T43" fmla="*/ 91 h 170"/>
              <a:gd name="T44" fmla="*/ 104 w 144"/>
              <a:gd name="T45" fmla="*/ 110 h 170"/>
              <a:gd name="T46" fmla="*/ 96 w 144"/>
              <a:gd name="T47" fmla="*/ 78 h 170"/>
              <a:gd name="T48" fmla="*/ 86 w 144"/>
              <a:gd name="T49" fmla="*/ 50 h 170"/>
              <a:gd name="T50" fmla="*/ 74 w 144"/>
              <a:gd name="T51" fmla="*/ 33 h 170"/>
              <a:gd name="T52" fmla="*/ 87 w 144"/>
              <a:gd name="T53" fmla="*/ 37 h 170"/>
              <a:gd name="T54" fmla="*/ 70 w 144"/>
              <a:gd name="T55" fmla="*/ 37 h 170"/>
              <a:gd name="T56" fmla="*/ 57 w 144"/>
              <a:gd name="T57" fmla="*/ 25 h 170"/>
              <a:gd name="T58" fmla="*/ 56 w 144"/>
              <a:gd name="T59" fmla="*/ 40 h 170"/>
              <a:gd name="T60" fmla="*/ 60 w 144"/>
              <a:gd name="T61" fmla="*/ 32 h 170"/>
              <a:gd name="T62" fmla="*/ 52 w 144"/>
              <a:gd name="T63" fmla="*/ 47 h 170"/>
              <a:gd name="T64" fmla="*/ 71 w 144"/>
              <a:gd name="T65" fmla="*/ 52 h 170"/>
              <a:gd name="T66" fmla="*/ 84 w 144"/>
              <a:gd name="T67" fmla="*/ 48 h 170"/>
              <a:gd name="T68" fmla="*/ 58 w 144"/>
              <a:gd name="T69" fmla="*/ 56 h 170"/>
              <a:gd name="T70" fmla="*/ 75 w 144"/>
              <a:gd name="T71" fmla="*/ 56 h 170"/>
              <a:gd name="T72" fmla="*/ 82 w 144"/>
              <a:gd name="T73" fmla="*/ 55 h 170"/>
              <a:gd name="T74" fmla="*/ 72 w 144"/>
              <a:gd name="T75" fmla="*/ 62 h 170"/>
              <a:gd name="T76" fmla="*/ 51 w 144"/>
              <a:gd name="T77" fmla="*/ 63 h 170"/>
              <a:gd name="T78" fmla="*/ 37 w 144"/>
              <a:gd name="T79" fmla="*/ 108 h 170"/>
              <a:gd name="T80" fmla="*/ 30 w 144"/>
              <a:gd name="T81" fmla="*/ 99 h 170"/>
              <a:gd name="T82" fmla="*/ 56 w 144"/>
              <a:gd name="T83" fmla="*/ 138 h 170"/>
              <a:gd name="T84" fmla="*/ 57 w 144"/>
              <a:gd name="T85" fmla="*/ 152 h 170"/>
              <a:gd name="T86" fmla="*/ 74 w 144"/>
              <a:gd name="T87" fmla="*/ 151 h 170"/>
              <a:gd name="T88" fmla="*/ 94 w 144"/>
              <a:gd name="T89" fmla="*/ 159 h 170"/>
              <a:gd name="T90" fmla="*/ 103 w 144"/>
              <a:gd name="T91" fmla="*/ 119 h 170"/>
              <a:gd name="T92" fmla="*/ 37 w 144"/>
              <a:gd name="T93" fmla="*/ 82 h 170"/>
              <a:gd name="T94" fmla="*/ 37 w 144"/>
              <a:gd name="T95" fmla="*/ 83 h 170"/>
              <a:gd name="T96" fmla="*/ 37 w 144"/>
              <a:gd name="T97" fmla="*/ 81 h 170"/>
              <a:gd name="T98" fmla="*/ 58 w 144"/>
              <a:gd name="T99" fmla="*/ 35 h 170"/>
              <a:gd name="T100" fmla="*/ 60 w 144"/>
              <a:gd name="T101" fmla="*/ 40 h 170"/>
              <a:gd name="T102" fmla="*/ 71 w 144"/>
              <a:gd name="T103" fmla="*/ 40 h 170"/>
              <a:gd name="T104" fmla="*/ 79 w 144"/>
              <a:gd name="T105" fmla="*/ 32 h 170"/>
              <a:gd name="T106" fmla="*/ 86 w 144"/>
              <a:gd name="T107" fmla="*/ 12 h 170"/>
              <a:gd name="T108" fmla="*/ 81 w 144"/>
              <a:gd name="T109" fmla="*/ 14 h 170"/>
              <a:gd name="T110" fmla="*/ 85 w 144"/>
              <a:gd name="T111" fmla="*/ 14 h 170"/>
              <a:gd name="T112" fmla="*/ 95 w 144"/>
              <a:gd name="T113" fmla="*/ 53 h 170"/>
              <a:gd name="T114" fmla="*/ 93 w 144"/>
              <a:gd name="T115" fmla="*/ 5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 h="170">
                <a:moveTo>
                  <a:pt x="140" y="140"/>
                </a:moveTo>
                <a:cubicBezTo>
                  <a:pt x="142" y="141"/>
                  <a:pt x="143" y="141"/>
                  <a:pt x="143" y="142"/>
                </a:cubicBezTo>
                <a:cubicBezTo>
                  <a:pt x="144" y="143"/>
                  <a:pt x="144" y="144"/>
                  <a:pt x="144" y="144"/>
                </a:cubicBezTo>
                <a:cubicBezTo>
                  <a:pt x="144" y="145"/>
                  <a:pt x="144" y="146"/>
                  <a:pt x="144" y="146"/>
                </a:cubicBezTo>
                <a:cubicBezTo>
                  <a:pt x="144" y="147"/>
                  <a:pt x="143" y="148"/>
                  <a:pt x="143" y="149"/>
                </a:cubicBezTo>
                <a:cubicBezTo>
                  <a:pt x="142" y="149"/>
                  <a:pt x="141" y="150"/>
                  <a:pt x="140" y="150"/>
                </a:cubicBezTo>
                <a:cubicBezTo>
                  <a:pt x="140" y="151"/>
                  <a:pt x="139" y="152"/>
                  <a:pt x="138" y="152"/>
                </a:cubicBezTo>
                <a:cubicBezTo>
                  <a:pt x="136" y="153"/>
                  <a:pt x="135" y="153"/>
                  <a:pt x="135" y="154"/>
                </a:cubicBezTo>
                <a:cubicBezTo>
                  <a:pt x="134" y="154"/>
                  <a:pt x="133" y="155"/>
                  <a:pt x="132" y="155"/>
                </a:cubicBezTo>
                <a:cubicBezTo>
                  <a:pt x="130" y="156"/>
                  <a:pt x="130" y="156"/>
                  <a:pt x="129" y="156"/>
                </a:cubicBezTo>
                <a:cubicBezTo>
                  <a:pt x="127" y="158"/>
                  <a:pt x="124" y="159"/>
                  <a:pt x="121" y="162"/>
                </a:cubicBezTo>
                <a:cubicBezTo>
                  <a:pt x="118" y="164"/>
                  <a:pt x="116" y="166"/>
                  <a:pt x="114" y="168"/>
                </a:cubicBezTo>
                <a:cubicBezTo>
                  <a:pt x="113" y="169"/>
                  <a:pt x="111" y="169"/>
                  <a:pt x="107" y="170"/>
                </a:cubicBezTo>
                <a:cubicBezTo>
                  <a:pt x="104" y="170"/>
                  <a:pt x="101" y="169"/>
                  <a:pt x="99" y="168"/>
                </a:cubicBezTo>
                <a:cubicBezTo>
                  <a:pt x="98" y="168"/>
                  <a:pt x="97" y="167"/>
                  <a:pt x="96" y="166"/>
                </a:cubicBezTo>
                <a:cubicBezTo>
                  <a:pt x="95" y="165"/>
                  <a:pt x="95" y="164"/>
                  <a:pt x="95" y="164"/>
                </a:cubicBezTo>
                <a:cubicBezTo>
                  <a:pt x="94" y="163"/>
                  <a:pt x="94" y="162"/>
                  <a:pt x="93" y="162"/>
                </a:cubicBezTo>
                <a:cubicBezTo>
                  <a:pt x="91" y="161"/>
                  <a:pt x="90" y="161"/>
                  <a:pt x="88" y="161"/>
                </a:cubicBezTo>
                <a:cubicBezTo>
                  <a:pt x="85" y="161"/>
                  <a:pt x="81" y="161"/>
                  <a:pt x="76" y="161"/>
                </a:cubicBezTo>
                <a:cubicBezTo>
                  <a:pt x="75" y="161"/>
                  <a:pt x="73" y="161"/>
                  <a:pt x="70" y="161"/>
                </a:cubicBezTo>
                <a:cubicBezTo>
                  <a:pt x="68" y="161"/>
                  <a:pt x="66" y="161"/>
                  <a:pt x="65" y="161"/>
                </a:cubicBezTo>
                <a:cubicBezTo>
                  <a:pt x="62" y="161"/>
                  <a:pt x="60" y="162"/>
                  <a:pt x="57" y="163"/>
                </a:cubicBezTo>
                <a:cubicBezTo>
                  <a:pt x="55" y="163"/>
                  <a:pt x="53" y="164"/>
                  <a:pt x="52" y="165"/>
                </a:cubicBezTo>
                <a:cubicBezTo>
                  <a:pt x="51" y="166"/>
                  <a:pt x="50" y="167"/>
                  <a:pt x="48" y="168"/>
                </a:cubicBezTo>
                <a:cubicBezTo>
                  <a:pt x="47" y="169"/>
                  <a:pt x="45" y="169"/>
                  <a:pt x="43" y="169"/>
                </a:cubicBezTo>
                <a:cubicBezTo>
                  <a:pt x="41" y="169"/>
                  <a:pt x="38" y="168"/>
                  <a:pt x="33" y="166"/>
                </a:cubicBezTo>
                <a:cubicBezTo>
                  <a:pt x="27" y="164"/>
                  <a:pt x="23" y="163"/>
                  <a:pt x="19" y="162"/>
                </a:cubicBezTo>
                <a:cubicBezTo>
                  <a:pt x="18" y="162"/>
                  <a:pt x="16" y="162"/>
                  <a:pt x="14" y="161"/>
                </a:cubicBezTo>
                <a:cubicBezTo>
                  <a:pt x="12" y="161"/>
                  <a:pt x="10" y="161"/>
                  <a:pt x="9" y="160"/>
                </a:cubicBezTo>
                <a:cubicBezTo>
                  <a:pt x="8" y="160"/>
                  <a:pt x="7" y="160"/>
                  <a:pt x="6" y="160"/>
                </a:cubicBezTo>
                <a:cubicBezTo>
                  <a:pt x="4" y="159"/>
                  <a:pt x="3" y="159"/>
                  <a:pt x="2" y="158"/>
                </a:cubicBezTo>
                <a:cubicBezTo>
                  <a:pt x="2" y="158"/>
                  <a:pt x="1" y="157"/>
                  <a:pt x="1" y="156"/>
                </a:cubicBezTo>
                <a:cubicBezTo>
                  <a:pt x="0" y="155"/>
                  <a:pt x="0" y="153"/>
                  <a:pt x="1" y="150"/>
                </a:cubicBezTo>
                <a:cubicBezTo>
                  <a:pt x="3" y="147"/>
                  <a:pt x="3" y="146"/>
                  <a:pt x="3" y="145"/>
                </a:cubicBezTo>
                <a:cubicBezTo>
                  <a:pt x="3" y="144"/>
                  <a:pt x="3" y="143"/>
                  <a:pt x="3" y="141"/>
                </a:cubicBezTo>
                <a:cubicBezTo>
                  <a:pt x="2" y="140"/>
                  <a:pt x="2" y="138"/>
                  <a:pt x="2" y="137"/>
                </a:cubicBezTo>
                <a:cubicBezTo>
                  <a:pt x="2" y="136"/>
                  <a:pt x="1" y="135"/>
                  <a:pt x="1" y="134"/>
                </a:cubicBezTo>
                <a:cubicBezTo>
                  <a:pt x="1" y="132"/>
                  <a:pt x="2" y="132"/>
                  <a:pt x="2" y="131"/>
                </a:cubicBezTo>
                <a:cubicBezTo>
                  <a:pt x="3" y="130"/>
                  <a:pt x="5" y="130"/>
                  <a:pt x="8" y="130"/>
                </a:cubicBezTo>
                <a:cubicBezTo>
                  <a:pt x="11" y="130"/>
                  <a:pt x="12" y="129"/>
                  <a:pt x="13" y="129"/>
                </a:cubicBezTo>
                <a:cubicBezTo>
                  <a:pt x="15" y="127"/>
                  <a:pt x="17" y="126"/>
                  <a:pt x="17" y="125"/>
                </a:cubicBezTo>
                <a:cubicBezTo>
                  <a:pt x="18" y="124"/>
                  <a:pt x="19" y="123"/>
                  <a:pt x="19" y="120"/>
                </a:cubicBezTo>
                <a:cubicBezTo>
                  <a:pt x="20" y="125"/>
                  <a:pt x="19" y="128"/>
                  <a:pt x="16" y="130"/>
                </a:cubicBezTo>
                <a:cubicBezTo>
                  <a:pt x="14" y="132"/>
                  <a:pt x="11" y="132"/>
                  <a:pt x="8" y="132"/>
                </a:cubicBezTo>
                <a:cubicBezTo>
                  <a:pt x="6" y="132"/>
                  <a:pt x="4" y="132"/>
                  <a:pt x="4" y="133"/>
                </a:cubicBezTo>
                <a:cubicBezTo>
                  <a:pt x="3" y="134"/>
                  <a:pt x="3" y="136"/>
                  <a:pt x="4" y="138"/>
                </a:cubicBezTo>
                <a:cubicBezTo>
                  <a:pt x="4" y="139"/>
                  <a:pt x="5" y="139"/>
                  <a:pt x="5" y="140"/>
                </a:cubicBezTo>
                <a:cubicBezTo>
                  <a:pt x="5" y="141"/>
                  <a:pt x="6" y="141"/>
                  <a:pt x="6" y="142"/>
                </a:cubicBezTo>
                <a:cubicBezTo>
                  <a:pt x="6" y="142"/>
                  <a:pt x="6" y="143"/>
                  <a:pt x="6" y="143"/>
                </a:cubicBezTo>
                <a:cubicBezTo>
                  <a:pt x="6" y="144"/>
                  <a:pt x="6" y="145"/>
                  <a:pt x="6" y="145"/>
                </a:cubicBezTo>
                <a:cubicBezTo>
                  <a:pt x="6" y="146"/>
                  <a:pt x="6" y="148"/>
                  <a:pt x="5" y="150"/>
                </a:cubicBezTo>
                <a:cubicBezTo>
                  <a:pt x="4" y="152"/>
                  <a:pt x="3" y="154"/>
                  <a:pt x="3" y="155"/>
                </a:cubicBezTo>
                <a:cubicBezTo>
                  <a:pt x="3" y="156"/>
                  <a:pt x="5" y="156"/>
                  <a:pt x="7" y="157"/>
                </a:cubicBezTo>
                <a:cubicBezTo>
                  <a:pt x="8" y="157"/>
                  <a:pt x="11" y="158"/>
                  <a:pt x="15" y="159"/>
                </a:cubicBezTo>
                <a:cubicBezTo>
                  <a:pt x="19" y="160"/>
                  <a:pt x="22" y="160"/>
                  <a:pt x="24" y="161"/>
                </a:cubicBezTo>
                <a:cubicBezTo>
                  <a:pt x="26" y="161"/>
                  <a:pt x="28" y="162"/>
                  <a:pt x="31" y="163"/>
                </a:cubicBezTo>
                <a:cubicBezTo>
                  <a:pt x="34" y="164"/>
                  <a:pt x="37" y="164"/>
                  <a:pt x="39" y="165"/>
                </a:cubicBezTo>
                <a:cubicBezTo>
                  <a:pt x="41" y="165"/>
                  <a:pt x="43" y="165"/>
                  <a:pt x="44" y="165"/>
                </a:cubicBezTo>
                <a:cubicBezTo>
                  <a:pt x="47" y="165"/>
                  <a:pt x="49" y="164"/>
                  <a:pt x="50" y="163"/>
                </a:cubicBezTo>
                <a:cubicBezTo>
                  <a:pt x="52" y="161"/>
                  <a:pt x="52" y="160"/>
                  <a:pt x="52" y="158"/>
                </a:cubicBezTo>
                <a:cubicBezTo>
                  <a:pt x="53" y="156"/>
                  <a:pt x="52" y="155"/>
                  <a:pt x="52" y="153"/>
                </a:cubicBezTo>
                <a:cubicBezTo>
                  <a:pt x="51" y="151"/>
                  <a:pt x="51" y="149"/>
                  <a:pt x="50" y="148"/>
                </a:cubicBezTo>
                <a:cubicBezTo>
                  <a:pt x="49" y="146"/>
                  <a:pt x="49" y="145"/>
                  <a:pt x="48" y="144"/>
                </a:cubicBezTo>
                <a:cubicBezTo>
                  <a:pt x="40" y="132"/>
                  <a:pt x="35" y="125"/>
                  <a:pt x="32" y="121"/>
                </a:cubicBezTo>
                <a:cubicBezTo>
                  <a:pt x="28" y="117"/>
                  <a:pt x="24" y="115"/>
                  <a:pt x="21" y="118"/>
                </a:cubicBezTo>
                <a:cubicBezTo>
                  <a:pt x="21" y="118"/>
                  <a:pt x="20" y="118"/>
                  <a:pt x="20" y="116"/>
                </a:cubicBezTo>
                <a:cubicBezTo>
                  <a:pt x="20" y="115"/>
                  <a:pt x="20" y="114"/>
                  <a:pt x="20" y="113"/>
                </a:cubicBezTo>
                <a:cubicBezTo>
                  <a:pt x="20" y="111"/>
                  <a:pt x="20" y="109"/>
                  <a:pt x="21" y="108"/>
                </a:cubicBezTo>
                <a:cubicBezTo>
                  <a:pt x="21" y="106"/>
                  <a:pt x="22" y="105"/>
                  <a:pt x="23" y="103"/>
                </a:cubicBezTo>
                <a:cubicBezTo>
                  <a:pt x="24" y="102"/>
                  <a:pt x="25" y="100"/>
                  <a:pt x="25" y="99"/>
                </a:cubicBezTo>
                <a:cubicBezTo>
                  <a:pt x="26" y="98"/>
                  <a:pt x="26" y="96"/>
                  <a:pt x="28" y="92"/>
                </a:cubicBezTo>
                <a:cubicBezTo>
                  <a:pt x="29" y="89"/>
                  <a:pt x="30" y="87"/>
                  <a:pt x="30" y="85"/>
                </a:cubicBezTo>
                <a:cubicBezTo>
                  <a:pt x="31" y="83"/>
                  <a:pt x="32" y="81"/>
                  <a:pt x="33" y="79"/>
                </a:cubicBezTo>
                <a:cubicBezTo>
                  <a:pt x="34" y="77"/>
                  <a:pt x="36" y="75"/>
                  <a:pt x="37" y="74"/>
                </a:cubicBezTo>
                <a:cubicBezTo>
                  <a:pt x="44" y="65"/>
                  <a:pt x="48" y="59"/>
                  <a:pt x="49" y="56"/>
                </a:cubicBezTo>
                <a:cubicBezTo>
                  <a:pt x="48" y="49"/>
                  <a:pt x="47" y="39"/>
                  <a:pt x="47" y="26"/>
                </a:cubicBezTo>
                <a:cubicBezTo>
                  <a:pt x="47" y="21"/>
                  <a:pt x="48" y="16"/>
                  <a:pt x="49" y="12"/>
                </a:cubicBezTo>
                <a:cubicBezTo>
                  <a:pt x="51" y="8"/>
                  <a:pt x="54" y="5"/>
                  <a:pt x="59" y="2"/>
                </a:cubicBezTo>
                <a:cubicBezTo>
                  <a:pt x="62" y="1"/>
                  <a:pt x="65" y="0"/>
                  <a:pt x="69" y="0"/>
                </a:cubicBezTo>
                <a:cubicBezTo>
                  <a:pt x="73" y="0"/>
                  <a:pt x="76" y="1"/>
                  <a:pt x="79" y="1"/>
                </a:cubicBezTo>
                <a:cubicBezTo>
                  <a:pt x="83" y="2"/>
                  <a:pt x="85" y="4"/>
                  <a:pt x="88" y="5"/>
                </a:cubicBezTo>
                <a:cubicBezTo>
                  <a:pt x="91" y="8"/>
                  <a:pt x="94" y="12"/>
                  <a:pt x="96" y="17"/>
                </a:cubicBezTo>
                <a:cubicBezTo>
                  <a:pt x="99" y="22"/>
                  <a:pt x="99" y="27"/>
                  <a:pt x="99" y="31"/>
                </a:cubicBezTo>
                <a:cubicBezTo>
                  <a:pt x="99" y="37"/>
                  <a:pt x="100" y="44"/>
                  <a:pt x="102" y="51"/>
                </a:cubicBezTo>
                <a:cubicBezTo>
                  <a:pt x="104" y="58"/>
                  <a:pt x="108" y="65"/>
                  <a:pt x="115" y="72"/>
                </a:cubicBezTo>
                <a:cubicBezTo>
                  <a:pt x="118" y="75"/>
                  <a:pt x="121" y="81"/>
                  <a:pt x="124" y="87"/>
                </a:cubicBezTo>
                <a:cubicBezTo>
                  <a:pt x="127" y="94"/>
                  <a:pt x="129" y="100"/>
                  <a:pt x="130" y="105"/>
                </a:cubicBezTo>
                <a:cubicBezTo>
                  <a:pt x="130" y="108"/>
                  <a:pt x="130" y="111"/>
                  <a:pt x="130" y="113"/>
                </a:cubicBezTo>
                <a:cubicBezTo>
                  <a:pt x="130" y="115"/>
                  <a:pt x="129" y="117"/>
                  <a:pt x="129" y="118"/>
                </a:cubicBezTo>
                <a:cubicBezTo>
                  <a:pt x="128" y="120"/>
                  <a:pt x="128" y="120"/>
                  <a:pt x="127" y="120"/>
                </a:cubicBezTo>
                <a:cubicBezTo>
                  <a:pt x="126" y="121"/>
                  <a:pt x="126" y="121"/>
                  <a:pt x="125" y="122"/>
                </a:cubicBezTo>
                <a:cubicBezTo>
                  <a:pt x="124" y="123"/>
                  <a:pt x="123" y="124"/>
                  <a:pt x="122" y="126"/>
                </a:cubicBezTo>
                <a:cubicBezTo>
                  <a:pt x="121" y="127"/>
                  <a:pt x="120" y="128"/>
                  <a:pt x="118" y="129"/>
                </a:cubicBezTo>
                <a:cubicBezTo>
                  <a:pt x="117" y="130"/>
                  <a:pt x="115" y="130"/>
                  <a:pt x="113" y="130"/>
                </a:cubicBezTo>
                <a:cubicBezTo>
                  <a:pt x="112" y="130"/>
                  <a:pt x="111" y="130"/>
                  <a:pt x="110" y="130"/>
                </a:cubicBezTo>
                <a:cubicBezTo>
                  <a:pt x="109" y="129"/>
                  <a:pt x="108" y="129"/>
                  <a:pt x="108" y="128"/>
                </a:cubicBezTo>
                <a:cubicBezTo>
                  <a:pt x="107" y="128"/>
                  <a:pt x="107" y="127"/>
                  <a:pt x="106" y="127"/>
                </a:cubicBezTo>
                <a:cubicBezTo>
                  <a:pt x="106" y="127"/>
                  <a:pt x="106" y="126"/>
                  <a:pt x="105" y="125"/>
                </a:cubicBezTo>
                <a:cubicBezTo>
                  <a:pt x="105" y="124"/>
                  <a:pt x="104" y="123"/>
                  <a:pt x="104" y="123"/>
                </a:cubicBezTo>
                <a:cubicBezTo>
                  <a:pt x="103" y="121"/>
                  <a:pt x="102" y="120"/>
                  <a:pt x="100" y="120"/>
                </a:cubicBezTo>
                <a:cubicBezTo>
                  <a:pt x="99" y="121"/>
                  <a:pt x="98" y="122"/>
                  <a:pt x="98" y="125"/>
                </a:cubicBezTo>
                <a:cubicBezTo>
                  <a:pt x="97" y="128"/>
                  <a:pt x="97" y="131"/>
                  <a:pt x="98" y="134"/>
                </a:cubicBezTo>
                <a:cubicBezTo>
                  <a:pt x="100" y="139"/>
                  <a:pt x="100" y="145"/>
                  <a:pt x="99" y="153"/>
                </a:cubicBezTo>
                <a:cubicBezTo>
                  <a:pt x="98" y="157"/>
                  <a:pt x="99" y="160"/>
                  <a:pt x="100" y="162"/>
                </a:cubicBezTo>
                <a:cubicBezTo>
                  <a:pt x="102" y="164"/>
                  <a:pt x="104" y="165"/>
                  <a:pt x="107" y="165"/>
                </a:cubicBezTo>
                <a:cubicBezTo>
                  <a:pt x="110" y="165"/>
                  <a:pt x="113" y="164"/>
                  <a:pt x="115" y="162"/>
                </a:cubicBezTo>
                <a:cubicBezTo>
                  <a:pt x="119" y="159"/>
                  <a:pt x="122" y="157"/>
                  <a:pt x="124" y="156"/>
                </a:cubicBezTo>
                <a:cubicBezTo>
                  <a:pt x="126" y="154"/>
                  <a:pt x="129" y="153"/>
                  <a:pt x="133" y="151"/>
                </a:cubicBezTo>
                <a:cubicBezTo>
                  <a:pt x="137" y="150"/>
                  <a:pt x="139" y="149"/>
                  <a:pt x="141" y="148"/>
                </a:cubicBezTo>
                <a:cubicBezTo>
                  <a:pt x="142" y="147"/>
                  <a:pt x="143" y="146"/>
                  <a:pt x="142" y="145"/>
                </a:cubicBezTo>
                <a:cubicBezTo>
                  <a:pt x="142" y="144"/>
                  <a:pt x="141" y="143"/>
                  <a:pt x="140" y="142"/>
                </a:cubicBezTo>
                <a:cubicBezTo>
                  <a:pt x="139" y="141"/>
                  <a:pt x="137" y="141"/>
                  <a:pt x="135" y="140"/>
                </a:cubicBezTo>
                <a:cubicBezTo>
                  <a:pt x="133" y="139"/>
                  <a:pt x="132" y="138"/>
                  <a:pt x="131" y="135"/>
                </a:cubicBezTo>
                <a:cubicBezTo>
                  <a:pt x="130" y="133"/>
                  <a:pt x="129" y="131"/>
                  <a:pt x="129" y="128"/>
                </a:cubicBezTo>
                <a:cubicBezTo>
                  <a:pt x="129" y="126"/>
                  <a:pt x="130" y="125"/>
                  <a:pt x="131" y="124"/>
                </a:cubicBezTo>
                <a:cubicBezTo>
                  <a:pt x="131" y="126"/>
                  <a:pt x="131" y="128"/>
                  <a:pt x="131" y="129"/>
                </a:cubicBezTo>
                <a:cubicBezTo>
                  <a:pt x="132" y="131"/>
                  <a:pt x="132" y="132"/>
                  <a:pt x="133" y="133"/>
                </a:cubicBezTo>
                <a:cubicBezTo>
                  <a:pt x="133" y="134"/>
                  <a:pt x="134" y="135"/>
                  <a:pt x="135" y="136"/>
                </a:cubicBezTo>
                <a:cubicBezTo>
                  <a:pt x="136" y="137"/>
                  <a:pt x="136" y="137"/>
                  <a:pt x="137" y="138"/>
                </a:cubicBezTo>
                <a:cubicBezTo>
                  <a:pt x="137" y="138"/>
                  <a:pt x="138" y="138"/>
                  <a:pt x="139" y="139"/>
                </a:cubicBezTo>
                <a:cubicBezTo>
                  <a:pt x="140" y="139"/>
                  <a:pt x="140" y="140"/>
                  <a:pt x="140" y="140"/>
                </a:cubicBezTo>
                <a:close/>
                <a:moveTo>
                  <a:pt x="118" y="115"/>
                </a:moveTo>
                <a:cubicBezTo>
                  <a:pt x="118" y="114"/>
                  <a:pt x="117" y="112"/>
                  <a:pt x="113" y="111"/>
                </a:cubicBezTo>
                <a:cubicBezTo>
                  <a:pt x="113" y="110"/>
                  <a:pt x="114" y="109"/>
                  <a:pt x="114" y="108"/>
                </a:cubicBezTo>
                <a:cubicBezTo>
                  <a:pt x="114" y="107"/>
                  <a:pt x="114" y="107"/>
                  <a:pt x="114" y="106"/>
                </a:cubicBezTo>
                <a:cubicBezTo>
                  <a:pt x="114" y="105"/>
                  <a:pt x="115" y="104"/>
                  <a:pt x="115" y="104"/>
                </a:cubicBezTo>
                <a:cubicBezTo>
                  <a:pt x="115" y="103"/>
                  <a:pt x="115" y="102"/>
                  <a:pt x="115" y="102"/>
                </a:cubicBezTo>
                <a:cubicBezTo>
                  <a:pt x="115" y="101"/>
                  <a:pt x="115" y="100"/>
                  <a:pt x="115" y="100"/>
                </a:cubicBezTo>
                <a:cubicBezTo>
                  <a:pt x="115" y="99"/>
                  <a:pt x="114" y="99"/>
                  <a:pt x="114" y="98"/>
                </a:cubicBezTo>
                <a:cubicBezTo>
                  <a:pt x="114" y="97"/>
                  <a:pt x="114" y="96"/>
                  <a:pt x="114" y="96"/>
                </a:cubicBezTo>
                <a:cubicBezTo>
                  <a:pt x="114" y="95"/>
                  <a:pt x="114" y="95"/>
                  <a:pt x="113" y="93"/>
                </a:cubicBezTo>
                <a:cubicBezTo>
                  <a:pt x="113" y="92"/>
                  <a:pt x="113" y="91"/>
                  <a:pt x="113" y="91"/>
                </a:cubicBezTo>
                <a:cubicBezTo>
                  <a:pt x="112" y="88"/>
                  <a:pt x="111" y="85"/>
                  <a:pt x="108" y="81"/>
                </a:cubicBezTo>
                <a:cubicBezTo>
                  <a:pt x="106" y="78"/>
                  <a:pt x="104" y="75"/>
                  <a:pt x="102" y="74"/>
                </a:cubicBezTo>
                <a:cubicBezTo>
                  <a:pt x="103" y="75"/>
                  <a:pt x="105" y="78"/>
                  <a:pt x="107" y="82"/>
                </a:cubicBezTo>
                <a:cubicBezTo>
                  <a:pt x="112" y="92"/>
                  <a:pt x="114" y="101"/>
                  <a:pt x="112" y="108"/>
                </a:cubicBezTo>
                <a:cubicBezTo>
                  <a:pt x="111" y="111"/>
                  <a:pt x="110" y="112"/>
                  <a:pt x="107" y="112"/>
                </a:cubicBezTo>
                <a:cubicBezTo>
                  <a:pt x="105" y="112"/>
                  <a:pt x="104" y="112"/>
                  <a:pt x="104" y="110"/>
                </a:cubicBezTo>
                <a:cubicBezTo>
                  <a:pt x="103" y="109"/>
                  <a:pt x="103" y="106"/>
                  <a:pt x="103" y="102"/>
                </a:cubicBezTo>
                <a:cubicBezTo>
                  <a:pt x="103" y="99"/>
                  <a:pt x="103" y="95"/>
                  <a:pt x="102" y="92"/>
                </a:cubicBezTo>
                <a:cubicBezTo>
                  <a:pt x="101" y="90"/>
                  <a:pt x="101" y="88"/>
                  <a:pt x="100" y="86"/>
                </a:cubicBezTo>
                <a:cubicBezTo>
                  <a:pt x="99" y="84"/>
                  <a:pt x="99" y="82"/>
                  <a:pt x="98" y="81"/>
                </a:cubicBezTo>
                <a:cubicBezTo>
                  <a:pt x="98" y="80"/>
                  <a:pt x="97" y="80"/>
                  <a:pt x="97" y="79"/>
                </a:cubicBezTo>
                <a:cubicBezTo>
                  <a:pt x="96" y="79"/>
                  <a:pt x="96" y="78"/>
                  <a:pt x="96" y="78"/>
                </a:cubicBezTo>
                <a:cubicBezTo>
                  <a:pt x="95" y="77"/>
                  <a:pt x="95" y="77"/>
                  <a:pt x="95" y="77"/>
                </a:cubicBezTo>
                <a:cubicBezTo>
                  <a:pt x="94" y="73"/>
                  <a:pt x="93" y="70"/>
                  <a:pt x="92" y="67"/>
                </a:cubicBezTo>
                <a:cubicBezTo>
                  <a:pt x="91" y="65"/>
                  <a:pt x="90" y="63"/>
                  <a:pt x="89" y="62"/>
                </a:cubicBezTo>
                <a:cubicBezTo>
                  <a:pt x="88" y="61"/>
                  <a:pt x="88" y="60"/>
                  <a:pt x="87" y="59"/>
                </a:cubicBezTo>
                <a:cubicBezTo>
                  <a:pt x="86" y="58"/>
                  <a:pt x="86" y="57"/>
                  <a:pt x="85" y="55"/>
                </a:cubicBezTo>
                <a:cubicBezTo>
                  <a:pt x="85" y="54"/>
                  <a:pt x="85" y="52"/>
                  <a:pt x="86" y="50"/>
                </a:cubicBezTo>
                <a:cubicBezTo>
                  <a:pt x="87" y="48"/>
                  <a:pt x="87" y="46"/>
                  <a:pt x="86" y="45"/>
                </a:cubicBezTo>
                <a:cubicBezTo>
                  <a:pt x="86" y="44"/>
                  <a:pt x="85" y="44"/>
                  <a:pt x="82" y="43"/>
                </a:cubicBezTo>
                <a:cubicBezTo>
                  <a:pt x="81" y="43"/>
                  <a:pt x="80" y="42"/>
                  <a:pt x="78" y="41"/>
                </a:cubicBezTo>
                <a:cubicBezTo>
                  <a:pt x="76" y="40"/>
                  <a:pt x="75" y="40"/>
                  <a:pt x="75" y="40"/>
                </a:cubicBezTo>
                <a:cubicBezTo>
                  <a:pt x="74" y="40"/>
                  <a:pt x="74" y="39"/>
                  <a:pt x="74" y="37"/>
                </a:cubicBezTo>
                <a:cubicBezTo>
                  <a:pt x="73" y="36"/>
                  <a:pt x="74" y="34"/>
                  <a:pt x="74" y="33"/>
                </a:cubicBezTo>
                <a:cubicBezTo>
                  <a:pt x="75" y="31"/>
                  <a:pt x="76" y="30"/>
                  <a:pt x="78" y="30"/>
                </a:cubicBezTo>
                <a:cubicBezTo>
                  <a:pt x="80" y="30"/>
                  <a:pt x="82" y="31"/>
                  <a:pt x="83" y="33"/>
                </a:cubicBezTo>
                <a:cubicBezTo>
                  <a:pt x="83" y="35"/>
                  <a:pt x="84" y="37"/>
                  <a:pt x="83" y="38"/>
                </a:cubicBezTo>
                <a:cubicBezTo>
                  <a:pt x="82" y="40"/>
                  <a:pt x="82" y="40"/>
                  <a:pt x="83" y="41"/>
                </a:cubicBezTo>
                <a:cubicBezTo>
                  <a:pt x="83" y="41"/>
                  <a:pt x="84" y="41"/>
                  <a:pt x="86" y="41"/>
                </a:cubicBezTo>
                <a:cubicBezTo>
                  <a:pt x="86" y="41"/>
                  <a:pt x="87" y="39"/>
                  <a:pt x="87" y="37"/>
                </a:cubicBezTo>
                <a:cubicBezTo>
                  <a:pt x="87" y="35"/>
                  <a:pt x="87" y="34"/>
                  <a:pt x="87" y="34"/>
                </a:cubicBezTo>
                <a:cubicBezTo>
                  <a:pt x="87" y="32"/>
                  <a:pt x="86" y="30"/>
                  <a:pt x="86" y="29"/>
                </a:cubicBezTo>
                <a:cubicBezTo>
                  <a:pt x="85" y="28"/>
                  <a:pt x="84" y="27"/>
                  <a:pt x="84" y="26"/>
                </a:cubicBezTo>
                <a:cubicBezTo>
                  <a:pt x="83" y="26"/>
                  <a:pt x="82" y="25"/>
                  <a:pt x="81" y="25"/>
                </a:cubicBezTo>
                <a:cubicBezTo>
                  <a:pt x="81" y="25"/>
                  <a:pt x="80" y="24"/>
                  <a:pt x="79" y="24"/>
                </a:cubicBezTo>
                <a:cubicBezTo>
                  <a:pt x="72" y="25"/>
                  <a:pt x="69" y="29"/>
                  <a:pt x="70" y="37"/>
                </a:cubicBezTo>
                <a:cubicBezTo>
                  <a:pt x="70" y="38"/>
                  <a:pt x="70" y="38"/>
                  <a:pt x="70" y="38"/>
                </a:cubicBezTo>
                <a:cubicBezTo>
                  <a:pt x="70" y="38"/>
                  <a:pt x="69" y="37"/>
                  <a:pt x="68" y="37"/>
                </a:cubicBezTo>
                <a:cubicBezTo>
                  <a:pt x="66" y="37"/>
                  <a:pt x="65" y="37"/>
                  <a:pt x="64" y="37"/>
                </a:cubicBezTo>
                <a:cubicBezTo>
                  <a:pt x="64" y="37"/>
                  <a:pt x="63" y="37"/>
                  <a:pt x="63" y="37"/>
                </a:cubicBezTo>
                <a:cubicBezTo>
                  <a:pt x="63" y="33"/>
                  <a:pt x="62" y="30"/>
                  <a:pt x="61" y="28"/>
                </a:cubicBezTo>
                <a:cubicBezTo>
                  <a:pt x="60" y="26"/>
                  <a:pt x="59" y="25"/>
                  <a:pt x="57" y="25"/>
                </a:cubicBezTo>
                <a:cubicBezTo>
                  <a:pt x="55" y="25"/>
                  <a:pt x="54" y="26"/>
                  <a:pt x="53" y="28"/>
                </a:cubicBezTo>
                <a:cubicBezTo>
                  <a:pt x="52" y="30"/>
                  <a:pt x="52" y="31"/>
                  <a:pt x="52" y="33"/>
                </a:cubicBezTo>
                <a:cubicBezTo>
                  <a:pt x="52" y="34"/>
                  <a:pt x="52" y="36"/>
                  <a:pt x="52" y="37"/>
                </a:cubicBezTo>
                <a:cubicBezTo>
                  <a:pt x="52" y="38"/>
                  <a:pt x="53" y="39"/>
                  <a:pt x="53" y="40"/>
                </a:cubicBezTo>
                <a:cubicBezTo>
                  <a:pt x="54" y="41"/>
                  <a:pt x="54" y="42"/>
                  <a:pt x="55" y="42"/>
                </a:cubicBezTo>
                <a:cubicBezTo>
                  <a:pt x="55" y="42"/>
                  <a:pt x="56" y="41"/>
                  <a:pt x="56" y="40"/>
                </a:cubicBezTo>
                <a:cubicBezTo>
                  <a:pt x="56" y="40"/>
                  <a:pt x="56" y="40"/>
                  <a:pt x="56" y="40"/>
                </a:cubicBezTo>
                <a:cubicBezTo>
                  <a:pt x="55" y="40"/>
                  <a:pt x="55" y="39"/>
                  <a:pt x="54" y="38"/>
                </a:cubicBezTo>
                <a:cubicBezTo>
                  <a:pt x="54" y="37"/>
                  <a:pt x="53" y="36"/>
                  <a:pt x="53" y="35"/>
                </a:cubicBezTo>
                <a:cubicBezTo>
                  <a:pt x="53" y="34"/>
                  <a:pt x="53" y="33"/>
                  <a:pt x="54" y="32"/>
                </a:cubicBezTo>
                <a:cubicBezTo>
                  <a:pt x="55" y="31"/>
                  <a:pt x="56" y="30"/>
                  <a:pt x="57" y="30"/>
                </a:cubicBezTo>
                <a:cubicBezTo>
                  <a:pt x="58" y="30"/>
                  <a:pt x="59" y="31"/>
                  <a:pt x="60" y="32"/>
                </a:cubicBezTo>
                <a:cubicBezTo>
                  <a:pt x="60" y="34"/>
                  <a:pt x="61" y="35"/>
                  <a:pt x="61" y="36"/>
                </a:cubicBezTo>
                <a:cubicBezTo>
                  <a:pt x="61" y="37"/>
                  <a:pt x="61" y="38"/>
                  <a:pt x="61" y="38"/>
                </a:cubicBezTo>
                <a:cubicBezTo>
                  <a:pt x="59" y="39"/>
                  <a:pt x="58" y="40"/>
                  <a:pt x="58" y="41"/>
                </a:cubicBezTo>
                <a:cubicBezTo>
                  <a:pt x="57" y="42"/>
                  <a:pt x="56" y="42"/>
                  <a:pt x="55" y="43"/>
                </a:cubicBezTo>
                <a:cubicBezTo>
                  <a:pt x="54" y="44"/>
                  <a:pt x="53" y="44"/>
                  <a:pt x="53" y="44"/>
                </a:cubicBezTo>
                <a:cubicBezTo>
                  <a:pt x="52" y="45"/>
                  <a:pt x="52" y="46"/>
                  <a:pt x="52" y="47"/>
                </a:cubicBezTo>
                <a:cubicBezTo>
                  <a:pt x="51" y="48"/>
                  <a:pt x="52" y="48"/>
                  <a:pt x="52" y="48"/>
                </a:cubicBezTo>
                <a:cubicBezTo>
                  <a:pt x="53" y="49"/>
                  <a:pt x="54" y="50"/>
                  <a:pt x="55" y="50"/>
                </a:cubicBezTo>
                <a:cubicBezTo>
                  <a:pt x="55" y="51"/>
                  <a:pt x="56" y="52"/>
                  <a:pt x="56" y="52"/>
                </a:cubicBezTo>
                <a:cubicBezTo>
                  <a:pt x="57" y="53"/>
                  <a:pt x="57" y="53"/>
                  <a:pt x="58" y="53"/>
                </a:cubicBezTo>
                <a:cubicBezTo>
                  <a:pt x="59" y="54"/>
                  <a:pt x="60" y="54"/>
                  <a:pt x="61" y="54"/>
                </a:cubicBezTo>
                <a:cubicBezTo>
                  <a:pt x="64" y="54"/>
                  <a:pt x="68" y="54"/>
                  <a:pt x="71" y="52"/>
                </a:cubicBezTo>
                <a:cubicBezTo>
                  <a:pt x="71" y="52"/>
                  <a:pt x="72" y="52"/>
                  <a:pt x="73" y="52"/>
                </a:cubicBezTo>
                <a:cubicBezTo>
                  <a:pt x="74" y="51"/>
                  <a:pt x="76" y="51"/>
                  <a:pt x="76" y="51"/>
                </a:cubicBezTo>
                <a:cubicBezTo>
                  <a:pt x="77" y="51"/>
                  <a:pt x="78" y="50"/>
                  <a:pt x="79" y="50"/>
                </a:cubicBezTo>
                <a:cubicBezTo>
                  <a:pt x="80" y="49"/>
                  <a:pt x="81" y="49"/>
                  <a:pt x="81" y="48"/>
                </a:cubicBezTo>
                <a:cubicBezTo>
                  <a:pt x="82" y="47"/>
                  <a:pt x="82" y="47"/>
                  <a:pt x="83" y="47"/>
                </a:cubicBezTo>
                <a:cubicBezTo>
                  <a:pt x="83" y="47"/>
                  <a:pt x="84" y="48"/>
                  <a:pt x="84" y="48"/>
                </a:cubicBezTo>
                <a:cubicBezTo>
                  <a:pt x="84" y="48"/>
                  <a:pt x="84" y="49"/>
                  <a:pt x="83" y="49"/>
                </a:cubicBezTo>
                <a:cubicBezTo>
                  <a:pt x="83" y="50"/>
                  <a:pt x="83" y="50"/>
                  <a:pt x="82" y="50"/>
                </a:cubicBezTo>
                <a:cubicBezTo>
                  <a:pt x="81" y="50"/>
                  <a:pt x="79" y="51"/>
                  <a:pt x="76" y="52"/>
                </a:cubicBezTo>
                <a:cubicBezTo>
                  <a:pt x="74" y="53"/>
                  <a:pt x="73" y="54"/>
                  <a:pt x="72" y="54"/>
                </a:cubicBezTo>
                <a:cubicBezTo>
                  <a:pt x="69" y="55"/>
                  <a:pt x="67" y="56"/>
                  <a:pt x="66" y="56"/>
                </a:cubicBezTo>
                <a:cubicBezTo>
                  <a:pt x="64" y="56"/>
                  <a:pt x="62" y="56"/>
                  <a:pt x="58" y="56"/>
                </a:cubicBezTo>
                <a:cubicBezTo>
                  <a:pt x="57" y="56"/>
                  <a:pt x="57" y="56"/>
                  <a:pt x="57" y="56"/>
                </a:cubicBezTo>
                <a:cubicBezTo>
                  <a:pt x="57" y="56"/>
                  <a:pt x="58" y="57"/>
                  <a:pt x="59" y="58"/>
                </a:cubicBezTo>
                <a:cubicBezTo>
                  <a:pt x="60" y="59"/>
                  <a:pt x="63" y="60"/>
                  <a:pt x="65" y="60"/>
                </a:cubicBezTo>
                <a:cubicBezTo>
                  <a:pt x="66" y="60"/>
                  <a:pt x="67" y="60"/>
                  <a:pt x="69" y="59"/>
                </a:cubicBezTo>
                <a:cubicBezTo>
                  <a:pt x="70" y="59"/>
                  <a:pt x="71" y="58"/>
                  <a:pt x="72" y="58"/>
                </a:cubicBezTo>
                <a:cubicBezTo>
                  <a:pt x="73" y="57"/>
                  <a:pt x="74" y="57"/>
                  <a:pt x="75" y="56"/>
                </a:cubicBezTo>
                <a:cubicBezTo>
                  <a:pt x="76" y="56"/>
                  <a:pt x="77" y="55"/>
                  <a:pt x="78" y="55"/>
                </a:cubicBezTo>
                <a:cubicBezTo>
                  <a:pt x="79" y="54"/>
                  <a:pt x="80" y="54"/>
                  <a:pt x="80" y="54"/>
                </a:cubicBezTo>
                <a:cubicBezTo>
                  <a:pt x="81" y="53"/>
                  <a:pt x="82" y="53"/>
                  <a:pt x="82" y="53"/>
                </a:cubicBezTo>
                <a:cubicBezTo>
                  <a:pt x="82" y="53"/>
                  <a:pt x="83" y="54"/>
                  <a:pt x="83" y="54"/>
                </a:cubicBezTo>
                <a:cubicBezTo>
                  <a:pt x="83" y="55"/>
                  <a:pt x="83" y="55"/>
                  <a:pt x="83" y="55"/>
                </a:cubicBezTo>
                <a:cubicBezTo>
                  <a:pt x="83" y="55"/>
                  <a:pt x="82" y="55"/>
                  <a:pt x="82" y="55"/>
                </a:cubicBezTo>
                <a:cubicBezTo>
                  <a:pt x="82" y="55"/>
                  <a:pt x="82" y="56"/>
                  <a:pt x="82" y="56"/>
                </a:cubicBezTo>
                <a:cubicBezTo>
                  <a:pt x="82" y="56"/>
                  <a:pt x="81" y="56"/>
                  <a:pt x="81" y="56"/>
                </a:cubicBezTo>
                <a:cubicBezTo>
                  <a:pt x="81" y="56"/>
                  <a:pt x="80" y="57"/>
                  <a:pt x="80" y="57"/>
                </a:cubicBezTo>
                <a:cubicBezTo>
                  <a:pt x="80" y="57"/>
                  <a:pt x="80" y="57"/>
                  <a:pt x="79" y="57"/>
                </a:cubicBezTo>
                <a:cubicBezTo>
                  <a:pt x="79" y="57"/>
                  <a:pt x="78" y="57"/>
                  <a:pt x="78" y="58"/>
                </a:cubicBezTo>
                <a:cubicBezTo>
                  <a:pt x="76" y="58"/>
                  <a:pt x="74" y="60"/>
                  <a:pt x="72" y="62"/>
                </a:cubicBezTo>
                <a:cubicBezTo>
                  <a:pt x="69" y="64"/>
                  <a:pt x="67" y="65"/>
                  <a:pt x="66" y="66"/>
                </a:cubicBezTo>
                <a:cubicBezTo>
                  <a:pt x="64" y="67"/>
                  <a:pt x="62" y="67"/>
                  <a:pt x="61" y="66"/>
                </a:cubicBezTo>
                <a:cubicBezTo>
                  <a:pt x="60" y="65"/>
                  <a:pt x="58" y="63"/>
                  <a:pt x="55" y="59"/>
                </a:cubicBezTo>
                <a:cubicBezTo>
                  <a:pt x="54" y="57"/>
                  <a:pt x="53" y="56"/>
                  <a:pt x="53" y="57"/>
                </a:cubicBezTo>
                <a:cubicBezTo>
                  <a:pt x="53" y="57"/>
                  <a:pt x="53" y="57"/>
                  <a:pt x="53" y="58"/>
                </a:cubicBezTo>
                <a:cubicBezTo>
                  <a:pt x="53" y="59"/>
                  <a:pt x="52" y="61"/>
                  <a:pt x="51" y="63"/>
                </a:cubicBezTo>
                <a:cubicBezTo>
                  <a:pt x="50" y="65"/>
                  <a:pt x="49" y="67"/>
                  <a:pt x="48" y="68"/>
                </a:cubicBezTo>
                <a:cubicBezTo>
                  <a:pt x="47" y="70"/>
                  <a:pt x="47" y="72"/>
                  <a:pt x="46" y="74"/>
                </a:cubicBezTo>
                <a:cubicBezTo>
                  <a:pt x="46" y="76"/>
                  <a:pt x="46" y="78"/>
                  <a:pt x="47" y="80"/>
                </a:cubicBezTo>
                <a:cubicBezTo>
                  <a:pt x="46" y="80"/>
                  <a:pt x="44" y="83"/>
                  <a:pt x="42" y="88"/>
                </a:cubicBezTo>
                <a:cubicBezTo>
                  <a:pt x="39" y="94"/>
                  <a:pt x="38" y="98"/>
                  <a:pt x="37" y="102"/>
                </a:cubicBezTo>
                <a:cubicBezTo>
                  <a:pt x="37" y="103"/>
                  <a:pt x="37" y="105"/>
                  <a:pt x="37" y="108"/>
                </a:cubicBezTo>
                <a:cubicBezTo>
                  <a:pt x="37" y="111"/>
                  <a:pt x="37" y="113"/>
                  <a:pt x="36" y="114"/>
                </a:cubicBezTo>
                <a:cubicBezTo>
                  <a:pt x="36" y="115"/>
                  <a:pt x="35" y="115"/>
                  <a:pt x="34" y="114"/>
                </a:cubicBezTo>
                <a:cubicBezTo>
                  <a:pt x="32" y="112"/>
                  <a:pt x="30" y="109"/>
                  <a:pt x="30" y="105"/>
                </a:cubicBezTo>
                <a:cubicBezTo>
                  <a:pt x="30" y="103"/>
                  <a:pt x="30" y="102"/>
                  <a:pt x="31" y="100"/>
                </a:cubicBezTo>
                <a:cubicBezTo>
                  <a:pt x="31" y="99"/>
                  <a:pt x="31" y="98"/>
                  <a:pt x="30" y="98"/>
                </a:cubicBezTo>
                <a:cubicBezTo>
                  <a:pt x="30" y="99"/>
                  <a:pt x="30" y="99"/>
                  <a:pt x="30" y="99"/>
                </a:cubicBezTo>
                <a:cubicBezTo>
                  <a:pt x="28" y="103"/>
                  <a:pt x="28" y="108"/>
                  <a:pt x="31" y="114"/>
                </a:cubicBezTo>
                <a:cubicBezTo>
                  <a:pt x="31" y="115"/>
                  <a:pt x="32" y="116"/>
                  <a:pt x="33" y="117"/>
                </a:cubicBezTo>
                <a:cubicBezTo>
                  <a:pt x="35" y="118"/>
                  <a:pt x="35" y="119"/>
                  <a:pt x="36" y="119"/>
                </a:cubicBezTo>
                <a:cubicBezTo>
                  <a:pt x="37" y="120"/>
                  <a:pt x="40" y="123"/>
                  <a:pt x="46" y="127"/>
                </a:cubicBezTo>
                <a:cubicBezTo>
                  <a:pt x="51" y="132"/>
                  <a:pt x="54" y="134"/>
                  <a:pt x="54" y="135"/>
                </a:cubicBezTo>
                <a:cubicBezTo>
                  <a:pt x="55" y="136"/>
                  <a:pt x="56" y="137"/>
                  <a:pt x="56" y="138"/>
                </a:cubicBezTo>
                <a:cubicBezTo>
                  <a:pt x="56" y="140"/>
                  <a:pt x="56" y="141"/>
                  <a:pt x="55" y="142"/>
                </a:cubicBezTo>
                <a:cubicBezTo>
                  <a:pt x="54" y="144"/>
                  <a:pt x="52" y="144"/>
                  <a:pt x="50" y="144"/>
                </a:cubicBezTo>
                <a:cubicBezTo>
                  <a:pt x="51" y="145"/>
                  <a:pt x="52" y="147"/>
                  <a:pt x="53" y="149"/>
                </a:cubicBezTo>
                <a:cubicBezTo>
                  <a:pt x="54" y="151"/>
                  <a:pt x="55" y="152"/>
                  <a:pt x="56" y="154"/>
                </a:cubicBezTo>
                <a:cubicBezTo>
                  <a:pt x="56" y="155"/>
                  <a:pt x="56" y="158"/>
                  <a:pt x="56" y="160"/>
                </a:cubicBezTo>
                <a:cubicBezTo>
                  <a:pt x="59" y="159"/>
                  <a:pt x="60" y="156"/>
                  <a:pt x="57" y="152"/>
                </a:cubicBezTo>
                <a:cubicBezTo>
                  <a:pt x="57" y="151"/>
                  <a:pt x="56" y="151"/>
                  <a:pt x="56" y="150"/>
                </a:cubicBezTo>
                <a:cubicBezTo>
                  <a:pt x="56" y="150"/>
                  <a:pt x="55" y="149"/>
                  <a:pt x="55" y="149"/>
                </a:cubicBezTo>
                <a:cubicBezTo>
                  <a:pt x="55" y="149"/>
                  <a:pt x="55" y="149"/>
                  <a:pt x="55" y="149"/>
                </a:cubicBezTo>
                <a:cubicBezTo>
                  <a:pt x="55" y="148"/>
                  <a:pt x="56" y="148"/>
                  <a:pt x="56" y="148"/>
                </a:cubicBezTo>
                <a:cubicBezTo>
                  <a:pt x="57" y="147"/>
                  <a:pt x="57" y="147"/>
                  <a:pt x="58" y="148"/>
                </a:cubicBezTo>
                <a:cubicBezTo>
                  <a:pt x="61" y="151"/>
                  <a:pt x="66" y="152"/>
                  <a:pt x="74" y="151"/>
                </a:cubicBezTo>
                <a:cubicBezTo>
                  <a:pt x="82" y="150"/>
                  <a:pt x="88" y="148"/>
                  <a:pt x="91" y="143"/>
                </a:cubicBezTo>
                <a:cubicBezTo>
                  <a:pt x="92" y="141"/>
                  <a:pt x="93" y="140"/>
                  <a:pt x="94" y="140"/>
                </a:cubicBezTo>
                <a:cubicBezTo>
                  <a:pt x="95" y="141"/>
                  <a:pt x="95" y="142"/>
                  <a:pt x="95" y="145"/>
                </a:cubicBezTo>
                <a:cubicBezTo>
                  <a:pt x="95" y="147"/>
                  <a:pt x="94" y="150"/>
                  <a:pt x="93" y="154"/>
                </a:cubicBezTo>
                <a:cubicBezTo>
                  <a:pt x="92" y="155"/>
                  <a:pt x="92" y="156"/>
                  <a:pt x="92" y="157"/>
                </a:cubicBezTo>
                <a:cubicBezTo>
                  <a:pt x="92" y="158"/>
                  <a:pt x="93" y="159"/>
                  <a:pt x="94" y="159"/>
                </a:cubicBezTo>
                <a:cubicBezTo>
                  <a:pt x="94" y="158"/>
                  <a:pt x="95" y="155"/>
                  <a:pt x="96" y="152"/>
                </a:cubicBezTo>
                <a:cubicBezTo>
                  <a:pt x="96" y="148"/>
                  <a:pt x="97" y="145"/>
                  <a:pt x="97" y="143"/>
                </a:cubicBezTo>
                <a:cubicBezTo>
                  <a:pt x="97" y="142"/>
                  <a:pt x="97" y="139"/>
                  <a:pt x="96" y="136"/>
                </a:cubicBezTo>
                <a:cubicBezTo>
                  <a:pt x="96" y="133"/>
                  <a:pt x="95" y="130"/>
                  <a:pt x="96" y="127"/>
                </a:cubicBezTo>
                <a:cubicBezTo>
                  <a:pt x="96" y="124"/>
                  <a:pt x="96" y="122"/>
                  <a:pt x="98" y="120"/>
                </a:cubicBezTo>
                <a:cubicBezTo>
                  <a:pt x="99" y="119"/>
                  <a:pt x="100" y="119"/>
                  <a:pt x="103" y="119"/>
                </a:cubicBezTo>
                <a:cubicBezTo>
                  <a:pt x="103" y="116"/>
                  <a:pt x="104" y="115"/>
                  <a:pt x="106" y="114"/>
                </a:cubicBezTo>
                <a:cubicBezTo>
                  <a:pt x="108" y="113"/>
                  <a:pt x="110" y="112"/>
                  <a:pt x="113" y="113"/>
                </a:cubicBezTo>
                <a:cubicBezTo>
                  <a:pt x="115" y="113"/>
                  <a:pt x="117" y="114"/>
                  <a:pt x="118" y="115"/>
                </a:cubicBezTo>
                <a:close/>
                <a:moveTo>
                  <a:pt x="37" y="81"/>
                </a:moveTo>
                <a:cubicBezTo>
                  <a:pt x="37" y="81"/>
                  <a:pt x="37" y="81"/>
                  <a:pt x="37" y="81"/>
                </a:cubicBezTo>
                <a:cubicBezTo>
                  <a:pt x="37" y="81"/>
                  <a:pt x="37" y="82"/>
                  <a:pt x="37" y="82"/>
                </a:cubicBezTo>
                <a:cubicBezTo>
                  <a:pt x="36" y="83"/>
                  <a:pt x="36" y="83"/>
                  <a:pt x="36" y="84"/>
                </a:cubicBezTo>
                <a:cubicBezTo>
                  <a:pt x="36" y="84"/>
                  <a:pt x="35" y="84"/>
                  <a:pt x="35" y="85"/>
                </a:cubicBezTo>
                <a:cubicBezTo>
                  <a:pt x="35" y="85"/>
                  <a:pt x="35" y="86"/>
                  <a:pt x="35" y="86"/>
                </a:cubicBezTo>
                <a:cubicBezTo>
                  <a:pt x="35" y="86"/>
                  <a:pt x="36" y="86"/>
                  <a:pt x="36" y="85"/>
                </a:cubicBezTo>
                <a:cubicBezTo>
                  <a:pt x="37" y="85"/>
                  <a:pt x="37" y="84"/>
                  <a:pt x="37" y="84"/>
                </a:cubicBezTo>
                <a:cubicBezTo>
                  <a:pt x="37" y="83"/>
                  <a:pt x="37" y="83"/>
                  <a:pt x="37" y="83"/>
                </a:cubicBezTo>
                <a:cubicBezTo>
                  <a:pt x="38" y="83"/>
                  <a:pt x="38" y="82"/>
                  <a:pt x="38" y="82"/>
                </a:cubicBezTo>
                <a:cubicBezTo>
                  <a:pt x="38" y="82"/>
                  <a:pt x="38" y="82"/>
                  <a:pt x="38" y="82"/>
                </a:cubicBezTo>
                <a:cubicBezTo>
                  <a:pt x="38" y="82"/>
                  <a:pt x="38" y="82"/>
                  <a:pt x="38" y="81"/>
                </a:cubicBezTo>
                <a:cubicBezTo>
                  <a:pt x="38" y="81"/>
                  <a:pt x="38" y="81"/>
                  <a:pt x="38" y="81"/>
                </a:cubicBezTo>
                <a:cubicBezTo>
                  <a:pt x="38" y="81"/>
                  <a:pt x="38" y="81"/>
                  <a:pt x="38" y="81"/>
                </a:cubicBezTo>
                <a:cubicBezTo>
                  <a:pt x="38" y="81"/>
                  <a:pt x="38" y="81"/>
                  <a:pt x="37" y="81"/>
                </a:cubicBezTo>
                <a:close/>
                <a:moveTo>
                  <a:pt x="59" y="37"/>
                </a:moveTo>
                <a:cubicBezTo>
                  <a:pt x="59" y="35"/>
                  <a:pt x="59" y="34"/>
                  <a:pt x="59" y="34"/>
                </a:cubicBezTo>
                <a:cubicBezTo>
                  <a:pt x="58" y="33"/>
                  <a:pt x="58" y="32"/>
                  <a:pt x="58" y="32"/>
                </a:cubicBezTo>
                <a:cubicBezTo>
                  <a:pt x="57" y="32"/>
                  <a:pt x="57" y="32"/>
                  <a:pt x="57" y="33"/>
                </a:cubicBezTo>
                <a:cubicBezTo>
                  <a:pt x="57" y="33"/>
                  <a:pt x="57" y="33"/>
                  <a:pt x="57" y="33"/>
                </a:cubicBezTo>
                <a:cubicBezTo>
                  <a:pt x="58" y="33"/>
                  <a:pt x="58" y="34"/>
                  <a:pt x="58" y="35"/>
                </a:cubicBezTo>
                <a:cubicBezTo>
                  <a:pt x="58" y="36"/>
                  <a:pt x="58" y="37"/>
                  <a:pt x="59" y="37"/>
                </a:cubicBezTo>
                <a:cubicBezTo>
                  <a:pt x="59" y="37"/>
                  <a:pt x="59" y="37"/>
                  <a:pt x="59" y="37"/>
                </a:cubicBezTo>
                <a:close/>
                <a:moveTo>
                  <a:pt x="62" y="39"/>
                </a:moveTo>
                <a:cubicBezTo>
                  <a:pt x="62" y="39"/>
                  <a:pt x="61" y="39"/>
                  <a:pt x="61" y="40"/>
                </a:cubicBezTo>
                <a:cubicBezTo>
                  <a:pt x="61" y="41"/>
                  <a:pt x="60" y="41"/>
                  <a:pt x="60" y="41"/>
                </a:cubicBezTo>
                <a:cubicBezTo>
                  <a:pt x="60" y="41"/>
                  <a:pt x="60" y="41"/>
                  <a:pt x="60" y="40"/>
                </a:cubicBezTo>
                <a:cubicBezTo>
                  <a:pt x="60" y="40"/>
                  <a:pt x="60" y="39"/>
                  <a:pt x="62" y="39"/>
                </a:cubicBezTo>
                <a:cubicBezTo>
                  <a:pt x="62" y="39"/>
                  <a:pt x="62" y="39"/>
                  <a:pt x="62" y="39"/>
                </a:cubicBezTo>
                <a:close/>
                <a:moveTo>
                  <a:pt x="71" y="40"/>
                </a:moveTo>
                <a:cubicBezTo>
                  <a:pt x="70" y="40"/>
                  <a:pt x="70" y="40"/>
                  <a:pt x="70" y="40"/>
                </a:cubicBezTo>
                <a:cubicBezTo>
                  <a:pt x="69" y="39"/>
                  <a:pt x="69" y="39"/>
                  <a:pt x="68" y="39"/>
                </a:cubicBezTo>
                <a:cubicBezTo>
                  <a:pt x="69" y="39"/>
                  <a:pt x="70" y="39"/>
                  <a:pt x="71" y="40"/>
                </a:cubicBezTo>
                <a:cubicBezTo>
                  <a:pt x="71" y="40"/>
                  <a:pt x="71" y="40"/>
                  <a:pt x="71" y="40"/>
                </a:cubicBezTo>
                <a:close/>
                <a:moveTo>
                  <a:pt x="82" y="35"/>
                </a:moveTo>
                <a:cubicBezTo>
                  <a:pt x="82" y="34"/>
                  <a:pt x="82" y="34"/>
                  <a:pt x="81" y="33"/>
                </a:cubicBezTo>
                <a:cubicBezTo>
                  <a:pt x="81" y="33"/>
                  <a:pt x="81" y="32"/>
                  <a:pt x="80" y="32"/>
                </a:cubicBezTo>
                <a:cubicBezTo>
                  <a:pt x="80" y="32"/>
                  <a:pt x="80" y="32"/>
                  <a:pt x="79" y="32"/>
                </a:cubicBezTo>
                <a:cubicBezTo>
                  <a:pt x="78" y="32"/>
                  <a:pt x="78" y="32"/>
                  <a:pt x="79" y="32"/>
                </a:cubicBezTo>
                <a:cubicBezTo>
                  <a:pt x="79" y="32"/>
                  <a:pt x="79" y="32"/>
                  <a:pt x="79" y="33"/>
                </a:cubicBezTo>
                <a:cubicBezTo>
                  <a:pt x="80" y="33"/>
                  <a:pt x="81" y="34"/>
                  <a:pt x="81" y="35"/>
                </a:cubicBezTo>
                <a:cubicBezTo>
                  <a:pt x="81" y="36"/>
                  <a:pt x="81" y="36"/>
                  <a:pt x="82" y="35"/>
                </a:cubicBezTo>
                <a:close/>
                <a:moveTo>
                  <a:pt x="87" y="13"/>
                </a:moveTo>
                <a:cubicBezTo>
                  <a:pt x="87" y="13"/>
                  <a:pt x="87" y="13"/>
                  <a:pt x="87" y="12"/>
                </a:cubicBezTo>
                <a:cubicBezTo>
                  <a:pt x="86" y="12"/>
                  <a:pt x="86" y="12"/>
                  <a:pt x="86" y="12"/>
                </a:cubicBezTo>
                <a:cubicBezTo>
                  <a:pt x="85" y="12"/>
                  <a:pt x="85" y="11"/>
                  <a:pt x="85" y="11"/>
                </a:cubicBezTo>
                <a:cubicBezTo>
                  <a:pt x="84" y="10"/>
                  <a:pt x="83" y="10"/>
                  <a:pt x="83" y="10"/>
                </a:cubicBezTo>
                <a:cubicBezTo>
                  <a:pt x="82" y="10"/>
                  <a:pt x="82" y="10"/>
                  <a:pt x="82" y="11"/>
                </a:cubicBezTo>
                <a:cubicBezTo>
                  <a:pt x="81" y="11"/>
                  <a:pt x="81" y="11"/>
                  <a:pt x="81" y="12"/>
                </a:cubicBezTo>
                <a:cubicBezTo>
                  <a:pt x="82" y="12"/>
                  <a:pt x="81" y="13"/>
                  <a:pt x="81" y="13"/>
                </a:cubicBezTo>
                <a:cubicBezTo>
                  <a:pt x="81" y="13"/>
                  <a:pt x="81" y="14"/>
                  <a:pt x="81" y="14"/>
                </a:cubicBezTo>
                <a:cubicBezTo>
                  <a:pt x="80" y="14"/>
                  <a:pt x="80" y="15"/>
                  <a:pt x="80" y="15"/>
                </a:cubicBezTo>
                <a:cubicBezTo>
                  <a:pt x="80" y="15"/>
                  <a:pt x="80" y="15"/>
                  <a:pt x="81" y="16"/>
                </a:cubicBezTo>
                <a:cubicBezTo>
                  <a:pt x="81" y="16"/>
                  <a:pt x="81" y="16"/>
                  <a:pt x="81" y="16"/>
                </a:cubicBezTo>
                <a:cubicBezTo>
                  <a:pt x="82" y="15"/>
                  <a:pt x="82" y="15"/>
                  <a:pt x="82" y="15"/>
                </a:cubicBezTo>
                <a:cubicBezTo>
                  <a:pt x="83" y="14"/>
                  <a:pt x="83" y="14"/>
                  <a:pt x="84" y="14"/>
                </a:cubicBezTo>
                <a:cubicBezTo>
                  <a:pt x="84" y="14"/>
                  <a:pt x="84" y="14"/>
                  <a:pt x="85" y="14"/>
                </a:cubicBezTo>
                <a:cubicBezTo>
                  <a:pt x="85" y="14"/>
                  <a:pt x="86" y="14"/>
                  <a:pt x="86" y="14"/>
                </a:cubicBezTo>
                <a:cubicBezTo>
                  <a:pt x="86" y="14"/>
                  <a:pt x="87" y="13"/>
                  <a:pt x="87" y="13"/>
                </a:cubicBezTo>
                <a:close/>
                <a:moveTo>
                  <a:pt x="99" y="55"/>
                </a:moveTo>
                <a:cubicBezTo>
                  <a:pt x="98" y="55"/>
                  <a:pt x="98" y="54"/>
                  <a:pt x="98" y="54"/>
                </a:cubicBezTo>
                <a:cubicBezTo>
                  <a:pt x="98" y="54"/>
                  <a:pt x="97" y="54"/>
                  <a:pt x="97" y="54"/>
                </a:cubicBezTo>
                <a:cubicBezTo>
                  <a:pt x="96" y="53"/>
                  <a:pt x="96" y="53"/>
                  <a:pt x="95" y="53"/>
                </a:cubicBezTo>
                <a:cubicBezTo>
                  <a:pt x="95" y="53"/>
                  <a:pt x="95" y="53"/>
                  <a:pt x="94" y="52"/>
                </a:cubicBezTo>
                <a:cubicBezTo>
                  <a:pt x="94" y="52"/>
                  <a:pt x="94" y="52"/>
                  <a:pt x="94" y="52"/>
                </a:cubicBezTo>
                <a:cubicBezTo>
                  <a:pt x="94" y="51"/>
                  <a:pt x="93" y="51"/>
                  <a:pt x="93" y="51"/>
                </a:cubicBezTo>
                <a:cubicBezTo>
                  <a:pt x="93" y="51"/>
                  <a:pt x="93" y="51"/>
                  <a:pt x="93" y="51"/>
                </a:cubicBezTo>
                <a:cubicBezTo>
                  <a:pt x="93" y="51"/>
                  <a:pt x="93" y="51"/>
                  <a:pt x="93" y="51"/>
                </a:cubicBezTo>
                <a:cubicBezTo>
                  <a:pt x="92" y="52"/>
                  <a:pt x="92" y="53"/>
                  <a:pt x="93" y="55"/>
                </a:cubicBezTo>
                <a:cubicBezTo>
                  <a:pt x="95" y="57"/>
                  <a:pt x="96" y="58"/>
                  <a:pt x="97" y="58"/>
                </a:cubicBezTo>
                <a:cubicBezTo>
                  <a:pt x="97" y="58"/>
                  <a:pt x="98" y="58"/>
                  <a:pt x="98" y="57"/>
                </a:cubicBezTo>
                <a:cubicBezTo>
                  <a:pt x="99" y="56"/>
                  <a:pt x="99" y="56"/>
                  <a:pt x="99" y="55"/>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51" name="Freeform 349"/>
          <p:cNvSpPr>
            <a:spLocks noEditPoints="1"/>
          </p:cNvSpPr>
          <p:nvPr/>
        </p:nvSpPr>
        <p:spPr bwMode="auto">
          <a:xfrm>
            <a:off x="8748126" y="5549698"/>
            <a:ext cx="221051" cy="221039"/>
          </a:xfrm>
          <a:custGeom>
            <a:avLst/>
            <a:gdLst>
              <a:gd name="T0" fmla="*/ 146 w 146"/>
              <a:gd name="T1" fmla="*/ 73 h 146"/>
              <a:gd name="T2" fmla="*/ 109 w 146"/>
              <a:gd name="T3" fmla="*/ 136 h 146"/>
              <a:gd name="T4" fmla="*/ 36 w 146"/>
              <a:gd name="T5" fmla="*/ 136 h 146"/>
              <a:gd name="T6" fmla="*/ 0 w 146"/>
              <a:gd name="T7" fmla="*/ 73 h 146"/>
              <a:gd name="T8" fmla="*/ 36 w 146"/>
              <a:gd name="T9" fmla="*/ 10 h 146"/>
              <a:gd name="T10" fmla="*/ 109 w 146"/>
              <a:gd name="T11" fmla="*/ 10 h 146"/>
              <a:gd name="T12" fmla="*/ 80 w 146"/>
              <a:gd name="T13" fmla="*/ 73 h 146"/>
              <a:gd name="T14" fmla="*/ 11 w 146"/>
              <a:gd name="T15" fmla="*/ 71 h 146"/>
              <a:gd name="T16" fmla="*/ 15 w 146"/>
              <a:gd name="T17" fmla="*/ 95 h 146"/>
              <a:gd name="T18" fmla="*/ 38 w 146"/>
              <a:gd name="T19" fmla="*/ 99 h 146"/>
              <a:gd name="T20" fmla="*/ 64 w 146"/>
              <a:gd name="T21" fmla="*/ 79 h 146"/>
              <a:gd name="T22" fmla="*/ 77 w 146"/>
              <a:gd name="T23" fmla="*/ 73 h 146"/>
              <a:gd name="T24" fmla="*/ 80 w 146"/>
              <a:gd name="T25" fmla="*/ 73 h 146"/>
              <a:gd name="T26" fmla="*/ 46 w 146"/>
              <a:gd name="T27" fmla="*/ 17 h 146"/>
              <a:gd name="T28" fmla="*/ 12 w 146"/>
              <a:gd name="T29" fmla="*/ 60 h 146"/>
              <a:gd name="T30" fmla="*/ 97 w 146"/>
              <a:gd name="T31" fmla="*/ 130 h 146"/>
              <a:gd name="T32" fmla="*/ 84 w 146"/>
              <a:gd name="T33" fmla="*/ 83 h 146"/>
              <a:gd name="T34" fmla="*/ 79 w 146"/>
              <a:gd name="T35" fmla="*/ 85 h 146"/>
              <a:gd name="T36" fmla="*/ 57 w 146"/>
              <a:gd name="T37" fmla="*/ 97 h 146"/>
              <a:gd name="T38" fmla="*/ 35 w 146"/>
              <a:gd name="T39" fmla="*/ 122 h 146"/>
              <a:gd name="T40" fmla="*/ 73 w 146"/>
              <a:gd name="T41" fmla="*/ 135 h 146"/>
              <a:gd name="T42" fmla="*/ 58 w 146"/>
              <a:gd name="T43" fmla="*/ 13 h 146"/>
              <a:gd name="T44" fmla="*/ 58 w 146"/>
              <a:gd name="T45" fmla="*/ 13 h 146"/>
              <a:gd name="T46" fmla="*/ 73 w 146"/>
              <a:gd name="T47" fmla="*/ 11 h 146"/>
              <a:gd name="T48" fmla="*/ 82 w 146"/>
              <a:gd name="T49" fmla="*/ 49 h 146"/>
              <a:gd name="T50" fmla="*/ 103 w 146"/>
              <a:gd name="T51" fmla="*/ 37 h 146"/>
              <a:gd name="T52" fmla="*/ 113 w 146"/>
              <a:gd name="T53" fmla="*/ 28 h 146"/>
              <a:gd name="T54" fmla="*/ 135 w 146"/>
              <a:gd name="T55" fmla="*/ 72 h 146"/>
              <a:gd name="T56" fmla="*/ 121 w 146"/>
              <a:gd name="T57" fmla="*/ 34 h 146"/>
              <a:gd name="T58" fmla="*/ 115 w 146"/>
              <a:gd name="T59" fmla="*/ 40 h 146"/>
              <a:gd name="T60" fmla="*/ 99 w 146"/>
              <a:gd name="T61" fmla="*/ 52 h 146"/>
              <a:gd name="T62" fmla="*/ 90 w 146"/>
              <a:gd name="T63" fmla="*/ 67 h 146"/>
              <a:gd name="T64" fmla="*/ 92 w 146"/>
              <a:gd name="T65" fmla="*/ 70 h 146"/>
              <a:gd name="T66" fmla="*/ 106 w 146"/>
              <a:gd name="T67" fmla="*/ 69 h 146"/>
              <a:gd name="T68" fmla="*/ 118 w 146"/>
              <a:gd name="T69" fmla="*/ 70 h 146"/>
              <a:gd name="T70" fmla="*/ 128 w 146"/>
              <a:gd name="T71" fmla="*/ 71 h 146"/>
              <a:gd name="T72" fmla="*/ 134 w 146"/>
              <a:gd name="T73" fmla="*/ 72 h 146"/>
              <a:gd name="T74" fmla="*/ 134 w 146"/>
              <a:gd name="T75" fmla="*/ 83 h 146"/>
              <a:gd name="T76" fmla="*/ 108 w 146"/>
              <a:gd name="T77" fmla="*/ 124 h 146"/>
              <a:gd name="T78" fmla="*/ 134 w 146"/>
              <a:gd name="T79" fmla="*/ 8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146">
                <a:moveTo>
                  <a:pt x="136" y="36"/>
                </a:moveTo>
                <a:cubicBezTo>
                  <a:pt x="142" y="48"/>
                  <a:pt x="146" y="60"/>
                  <a:pt x="146" y="73"/>
                </a:cubicBezTo>
                <a:cubicBezTo>
                  <a:pt x="146" y="86"/>
                  <a:pt x="142" y="98"/>
                  <a:pt x="136" y="109"/>
                </a:cubicBezTo>
                <a:cubicBezTo>
                  <a:pt x="129" y="120"/>
                  <a:pt x="120" y="129"/>
                  <a:pt x="109" y="136"/>
                </a:cubicBezTo>
                <a:cubicBezTo>
                  <a:pt x="98" y="142"/>
                  <a:pt x="86" y="146"/>
                  <a:pt x="73" y="146"/>
                </a:cubicBezTo>
                <a:cubicBezTo>
                  <a:pt x="60" y="146"/>
                  <a:pt x="48" y="142"/>
                  <a:pt x="36" y="136"/>
                </a:cubicBezTo>
                <a:cubicBezTo>
                  <a:pt x="25" y="129"/>
                  <a:pt x="17" y="120"/>
                  <a:pt x="10" y="109"/>
                </a:cubicBezTo>
                <a:cubicBezTo>
                  <a:pt x="4" y="98"/>
                  <a:pt x="0" y="86"/>
                  <a:pt x="0" y="73"/>
                </a:cubicBezTo>
                <a:cubicBezTo>
                  <a:pt x="0" y="60"/>
                  <a:pt x="4" y="48"/>
                  <a:pt x="10" y="36"/>
                </a:cubicBezTo>
                <a:cubicBezTo>
                  <a:pt x="17" y="25"/>
                  <a:pt x="25" y="17"/>
                  <a:pt x="36" y="10"/>
                </a:cubicBezTo>
                <a:cubicBezTo>
                  <a:pt x="48" y="4"/>
                  <a:pt x="60" y="0"/>
                  <a:pt x="73" y="0"/>
                </a:cubicBezTo>
                <a:cubicBezTo>
                  <a:pt x="86" y="0"/>
                  <a:pt x="98" y="4"/>
                  <a:pt x="109" y="10"/>
                </a:cubicBezTo>
                <a:cubicBezTo>
                  <a:pt x="120" y="17"/>
                  <a:pt x="129" y="25"/>
                  <a:pt x="136" y="36"/>
                </a:cubicBezTo>
                <a:close/>
                <a:moveTo>
                  <a:pt x="80" y="73"/>
                </a:moveTo>
                <a:cubicBezTo>
                  <a:pt x="78" y="70"/>
                  <a:pt x="77" y="66"/>
                  <a:pt x="75" y="62"/>
                </a:cubicBezTo>
                <a:cubicBezTo>
                  <a:pt x="55" y="68"/>
                  <a:pt x="34" y="71"/>
                  <a:pt x="11" y="71"/>
                </a:cubicBezTo>
                <a:cubicBezTo>
                  <a:pt x="11" y="71"/>
                  <a:pt x="11" y="72"/>
                  <a:pt x="11" y="73"/>
                </a:cubicBezTo>
                <a:cubicBezTo>
                  <a:pt x="11" y="81"/>
                  <a:pt x="12" y="88"/>
                  <a:pt x="15" y="95"/>
                </a:cubicBezTo>
                <a:cubicBezTo>
                  <a:pt x="18" y="102"/>
                  <a:pt x="22" y="109"/>
                  <a:pt x="27" y="114"/>
                </a:cubicBezTo>
                <a:cubicBezTo>
                  <a:pt x="30" y="109"/>
                  <a:pt x="34" y="103"/>
                  <a:pt x="38" y="99"/>
                </a:cubicBezTo>
                <a:cubicBezTo>
                  <a:pt x="43" y="94"/>
                  <a:pt x="48" y="90"/>
                  <a:pt x="52" y="87"/>
                </a:cubicBezTo>
                <a:cubicBezTo>
                  <a:pt x="56" y="84"/>
                  <a:pt x="60" y="81"/>
                  <a:pt x="64" y="79"/>
                </a:cubicBezTo>
                <a:cubicBezTo>
                  <a:pt x="68" y="77"/>
                  <a:pt x="71" y="76"/>
                  <a:pt x="74" y="75"/>
                </a:cubicBezTo>
                <a:cubicBezTo>
                  <a:pt x="77" y="73"/>
                  <a:pt x="77" y="73"/>
                  <a:pt x="77" y="73"/>
                </a:cubicBezTo>
                <a:cubicBezTo>
                  <a:pt x="77" y="73"/>
                  <a:pt x="78" y="73"/>
                  <a:pt x="78" y="73"/>
                </a:cubicBezTo>
                <a:cubicBezTo>
                  <a:pt x="79" y="73"/>
                  <a:pt x="79" y="73"/>
                  <a:pt x="80" y="73"/>
                </a:cubicBezTo>
                <a:close/>
                <a:moveTo>
                  <a:pt x="70" y="53"/>
                </a:moveTo>
                <a:cubicBezTo>
                  <a:pt x="62" y="39"/>
                  <a:pt x="54" y="27"/>
                  <a:pt x="46" y="17"/>
                </a:cubicBezTo>
                <a:cubicBezTo>
                  <a:pt x="38" y="21"/>
                  <a:pt x="30" y="27"/>
                  <a:pt x="24" y="34"/>
                </a:cubicBezTo>
                <a:cubicBezTo>
                  <a:pt x="18" y="42"/>
                  <a:pt x="14" y="51"/>
                  <a:pt x="12" y="60"/>
                </a:cubicBezTo>
                <a:cubicBezTo>
                  <a:pt x="31" y="60"/>
                  <a:pt x="50" y="58"/>
                  <a:pt x="70" y="53"/>
                </a:cubicBezTo>
                <a:close/>
                <a:moveTo>
                  <a:pt x="97" y="130"/>
                </a:moveTo>
                <a:cubicBezTo>
                  <a:pt x="94" y="115"/>
                  <a:pt x="90" y="99"/>
                  <a:pt x="84" y="83"/>
                </a:cubicBezTo>
                <a:cubicBezTo>
                  <a:pt x="84" y="83"/>
                  <a:pt x="84" y="83"/>
                  <a:pt x="84" y="83"/>
                </a:cubicBezTo>
                <a:cubicBezTo>
                  <a:pt x="84" y="83"/>
                  <a:pt x="84" y="83"/>
                  <a:pt x="84" y="83"/>
                </a:cubicBezTo>
                <a:cubicBezTo>
                  <a:pt x="83" y="83"/>
                  <a:pt x="81" y="84"/>
                  <a:pt x="79" y="85"/>
                </a:cubicBezTo>
                <a:cubicBezTo>
                  <a:pt x="78" y="85"/>
                  <a:pt x="75" y="87"/>
                  <a:pt x="70" y="89"/>
                </a:cubicBezTo>
                <a:cubicBezTo>
                  <a:pt x="65" y="92"/>
                  <a:pt x="61" y="94"/>
                  <a:pt x="57" y="97"/>
                </a:cubicBezTo>
                <a:cubicBezTo>
                  <a:pt x="53" y="100"/>
                  <a:pt x="49" y="103"/>
                  <a:pt x="45" y="108"/>
                </a:cubicBezTo>
                <a:cubicBezTo>
                  <a:pt x="40" y="112"/>
                  <a:pt x="37" y="117"/>
                  <a:pt x="35" y="122"/>
                </a:cubicBezTo>
                <a:cubicBezTo>
                  <a:pt x="33" y="121"/>
                  <a:pt x="33" y="121"/>
                  <a:pt x="33" y="121"/>
                </a:cubicBezTo>
                <a:cubicBezTo>
                  <a:pt x="45" y="130"/>
                  <a:pt x="58" y="135"/>
                  <a:pt x="73" y="135"/>
                </a:cubicBezTo>
                <a:cubicBezTo>
                  <a:pt x="81" y="135"/>
                  <a:pt x="89" y="133"/>
                  <a:pt x="97" y="130"/>
                </a:cubicBezTo>
                <a:close/>
                <a:moveTo>
                  <a:pt x="58" y="13"/>
                </a:moveTo>
                <a:cubicBezTo>
                  <a:pt x="58" y="13"/>
                  <a:pt x="58" y="13"/>
                  <a:pt x="58" y="13"/>
                </a:cubicBezTo>
                <a:cubicBezTo>
                  <a:pt x="58" y="13"/>
                  <a:pt x="58" y="13"/>
                  <a:pt x="58" y="13"/>
                </a:cubicBezTo>
                <a:close/>
                <a:moveTo>
                  <a:pt x="114" y="26"/>
                </a:moveTo>
                <a:cubicBezTo>
                  <a:pt x="102" y="16"/>
                  <a:pt x="89" y="11"/>
                  <a:pt x="73" y="11"/>
                </a:cubicBezTo>
                <a:cubicBezTo>
                  <a:pt x="68" y="11"/>
                  <a:pt x="63" y="11"/>
                  <a:pt x="58" y="13"/>
                </a:cubicBezTo>
                <a:cubicBezTo>
                  <a:pt x="67" y="23"/>
                  <a:pt x="74" y="35"/>
                  <a:pt x="82" y="49"/>
                </a:cubicBezTo>
                <a:cubicBezTo>
                  <a:pt x="86" y="47"/>
                  <a:pt x="90" y="45"/>
                  <a:pt x="94" y="43"/>
                </a:cubicBezTo>
                <a:cubicBezTo>
                  <a:pt x="98" y="41"/>
                  <a:pt x="101" y="39"/>
                  <a:pt x="103" y="37"/>
                </a:cubicBezTo>
                <a:cubicBezTo>
                  <a:pt x="105" y="36"/>
                  <a:pt x="107" y="34"/>
                  <a:pt x="109" y="32"/>
                </a:cubicBezTo>
                <a:cubicBezTo>
                  <a:pt x="111" y="30"/>
                  <a:pt x="112" y="29"/>
                  <a:pt x="113" y="28"/>
                </a:cubicBezTo>
                <a:cubicBezTo>
                  <a:pt x="113" y="27"/>
                  <a:pt x="114" y="27"/>
                  <a:pt x="114" y="26"/>
                </a:cubicBezTo>
                <a:close/>
                <a:moveTo>
                  <a:pt x="135" y="72"/>
                </a:moveTo>
                <a:cubicBezTo>
                  <a:pt x="135" y="58"/>
                  <a:pt x="130" y="45"/>
                  <a:pt x="121" y="33"/>
                </a:cubicBezTo>
                <a:cubicBezTo>
                  <a:pt x="121" y="34"/>
                  <a:pt x="121" y="34"/>
                  <a:pt x="121" y="34"/>
                </a:cubicBezTo>
                <a:cubicBezTo>
                  <a:pt x="120" y="34"/>
                  <a:pt x="120" y="35"/>
                  <a:pt x="119" y="36"/>
                </a:cubicBezTo>
                <a:cubicBezTo>
                  <a:pt x="118" y="37"/>
                  <a:pt x="117" y="38"/>
                  <a:pt x="115" y="40"/>
                </a:cubicBezTo>
                <a:cubicBezTo>
                  <a:pt x="113" y="42"/>
                  <a:pt x="111" y="44"/>
                  <a:pt x="108" y="46"/>
                </a:cubicBezTo>
                <a:cubicBezTo>
                  <a:pt x="106" y="48"/>
                  <a:pt x="103" y="50"/>
                  <a:pt x="99" y="52"/>
                </a:cubicBezTo>
                <a:cubicBezTo>
                  <a:pt x="95" y="54"/>
                  <a:pt x="91" y="56"/>
                  <a:pt x="86" y="58"/>
                </a:cubicBezTo>
                <a:cubicBezTo>
                  <a:pt x="88" y="61"/>
                  <a:pt x="89" y="64"/>
                  <a:pt x="90" y="67"/>
                </a:cubicBezTo>
                <a:cubicBezTo>
                  <a:pt x="91" y="67"/>
                  <a:pt x="91" y="68"/>
                  <a:pt x="91" y="69"/>
                </a:cubicBezTo>
                <a:cubicBezTo>
                  <a:pt x="91" y="69"/>
                  <a:pt x="92" y="70"/>
                  <a:pt x="92" y="70"/>
                </a:cubicBezTo>
                <a:cubicBezTo>
                  <a:pt x="94" y="70"/>
                  <a:pt x="96" y="70"/>
                  <a:pt x="99" y="70"/>
                </a:cubicBezTo>
                <a:cubicBezTo>
                  <a:pt x="101" y="69"/>
                  <a:pt x="104" y="69"/>
                  <a:pt x="106" y="69"/>
                </a:cubicBezTo>
                <a:cubicBezTo>
                  <a:pt x="108" y="69"/>
                  <a:pt x="110" y="69"/>
                  <a:pt x="112" y="70"/>
                </a:cubicBezTo>
                <a:cubicBezTo>
                  <a:pt x="114" y="70"/>
                  <a:pt x="116" y="70"/>
                  <a:pt x="118" y="70"/>
                </a:cubicBezTo>
                <a:cubicBezTo>
                  <a:pt x="120" y="70"/>
                  <a:pt x="122" y="70"/>
                  <a:pt x="124" y="70"/>
                </a:cubicBezTo>
                <a:cubicBezTo>
                  <a:pt x="125" y="71"/>
                  <a:pt x="127" y="71"/>
                  <a:pt x="128" y="71"/>
                </a:cubicBezTo>
                <a:cubicBezTo>
                  <a:pt x="130" y="71"/>
                  <a:pt x="131" y="71"/>
                  <a:pt x="132" y="72"/>
                </a:cubicBezTo>
                <a:cubicBezTo>
                  <a:pt x="133" y="72"/>
                  <a:pt x="133" y="72"/>
                  <a:pt x="134" y="72"/>
                </a:cubicBezTo>
                <a:lnTo>
                  <a:pt x="135" y="72"/>
                </a:lnTo>
                <a:close/>
                <a:moveTo>
                  <a:pt x="134" y="83"/>
                </a:moveTo>
                <a:cubicBezTo>
                  <a:pt x="121" y="79"/>
                  <a:pt x="108" y="78"/>
                  <a:pt x="96" y="80"/>
                </a:cubicBezTo>
                <a:cubicBezTo>
                  <a:pt x="101" y="95"/>
                  <a:pt x="105" y="110"/>
                  <a:pt x="108" y="124"/>
                </a:cubicBezTo>
                <a:cubicBezTo>
                  <a:pt x="115" y="120"/>
                  <a:pt x="120" y="114"/>
                  <a:pt x="125" y="106"/>
                </a:cubicBezTo>
                <a:cubicBezTo>
                  <a:pt x="130" y="99"/>
                  <a:pt x="133" y="91"/>
                  <a:pt x="134" y="8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52" name="Freeform 350"/>
          <p:cNvSpPr>
            <a:spLocks noEditPoints="1"/>
          </p:cNvSpPr>
          <p:nvPr/>
        </p:nvSpPr>
        <p:spPr bwMode="auto">
          <a:xfrm>
            <a:off x="9035263" y="5549698"/>
            <a:ext cx="218771" cy="221039"/>
          </a:xfrm>
          <a:custGeom>
            <a:avLst/>
            <a:gdLst>
              <a:gd name="T0" fmla="*/ 134 w 145"/>
              <a:gd name="T1" fmla="*/ 135 h 146"/>
              <a:gd name="T2" fmla="*/ 87 w 145"/>
              <a:gd name="T3" fmla="*/ 138 h 146"/>
              <a:gd name="T4" fmla="*/ 47 w 145"/>
              <a:gd name="T5" fmla="*/ 134 h 146"/>
              <a:gd name="T6" fmla="*/ 11 w 145"/>
              <a:gd name="T7" fmla="*/ 99 h 146"/>
              <a:gd name="T8" fmla="*/ 7 w 145"/>
              <a:gd name="T9" fmla="*/ 59 h 146"/>
              <a:gd name="T10" fmla="*/ 10 w 145"/>
              <a:gd name="T11" fmla="*/ 11 h 146"/>
              <a:gd name="T12" fmla="*/ 58 w 145"/>
              <a:gd name="T13" fmla="*/ 8 h 146"/>
              <a:gd name="T14" fmla="*/ 98 w 145"/>
              <a:gd name="T15" fmla="*/ 12 h 146"/>
              <a:gd name="T16" fmla="*/ 134 w 145"/>
              <a:gd name="T17" fmla="*/ 47 h 146"/>
              <a:gd name="T18" fmla="*/ 137 w 145"/>
              <a:gd name="T19" fmla="*/ 87 h 146"/>
              <a:gd name="T20" fmla="*/ 111 w 145"/>
              <a:gd name="T21" fmla="*/ 89 h 146"/>
              <a:gd name="T22" fmla="*/ 104 w 145"/>
              <a:gd name="T23" fmla="*/ 74 h 146"/>
              <a:gd name="T24" fmla="*/ 90 w 145"/>
              <a:gd name="T25" fmla="*/ 66 h 146"/>
              <a:gd name="T26" fmla="*/ 71 w 145"/>
              <a:gd name="T27" fmla="*/ 61 h 146"/>
              <a:gd name="T28" fmla="*/ 64 w 145"/>
              <a:gd name="T29" fmla="*/ 59 h 146"/>
              <a:gd name="T30" fmla="*/ 60 w 145"/>
              <a:gd name="T31" fmla="*/ 56 h 146"/>
              <a:gd name="T32" fmla="*/ 73 w 145"/>
              <a:gd name="T33" fmla="*/ 46 h 146"/>
              <a:gd name="T34" fmla="*/ 85 w 145"/>
              <a:gd name="T35" fmla="*/ 49 h 146"/>
              <a:gd name="T36" fmla="*/ 92 w 145"/>
              <a:gd name="T37" fmla="*/ 55 h 146"/>
              <a:gd name="T38" fmla="*/ 104 w 145"/>
              <a:gd name="T39" fmla="*/ 53 h 146"/>
              <a:gd name="T40" fmla="*/ 101 w 145"/>
              <a:gd name="T41" fmla="*/ 37 h 146"/>
              <a:gd name="T42" fmla="*/ 71 w 145"/>
              <a:gd name="T43" fmla="*/ 28 h 146"/>
              <a:gd name="T44" fmla="*/ 47 w 145"/>
              <a:gd name="T45" fmla="*/ 34 h 146"/>
              <a:gd name="T46" fmla="*/ 35 w 145"/>
              <a:gd name="T47" fmla="*/ 54 h 146"/>
              <a:gd name="T48" fmla="*/ 42 w 145"/>
              <a:gd name="T49" fmla="*/ 72 h 146"/>
              <a:gd name="T50" fmla="*/ 60 w 145"/>
              <a:gd name="T51" fmla="*/ 79 h 146"/>
              <a:gd name="T52" fmla="*/ 84 w 145"/>
              <a:gd name="T53" fmla="*/ 86 h 146"/>
              <a:gd name="T54" fmla="*/ 83 w 145"/>
              <a:gd name="T55" fmla="*/ 98 h 146"/>
              <a:gd name="T56" fmla="*/ 65 w 145"/>
              <a:gd name="T57" fmla="*/ 99 h 146"/>
              <a:gd name="T58" fmla="*/ 54 w 145"/>
              <a:gd name="T59" fmla="*/ 91 h 146"/>
              <a:gd name="T60" fmla="*/ 45 w 145"/>
              <a:gd name="T61" fmla="*/ 86 h 146"/>
              <a:gd name="T62" fmla="*/ 35 w 145"/>
              <a:gd name="T63" fmla="*/ 96 h 146"/>
              <a:gd name="T64" fmla="*/ 74 w 145"/>
              <a:gd name="T65" fmla="*/ 117 h 146"/>
              <a:gd name="T66" fmla="*/ 99 w 145"/>
              <a:gd name="T67" fmla="*/ 110 h 146"/>
              <a:gd name="T68" fmla="*/ 111 w 145"/>
              <a:gd name="T69" fmla="*/ 8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146">
                <a:moveTo>
                  <a:pt x="145" y="109"/>
                </a:moveTo>
                <a:cubicBezTo>
                  <a:pt x="145" y="119"/>
                  <a:pt x="142" y="128"/>
                  <a:pt x="134" y="135"/>
                </a:cubicBezTo>
                <a:cubicBezTo>
                  <a:pt x="127" y="142"/>
                  <a:pt x="119" y="146"/>
                  <a:pt x="109" y="146"/>
                </a:cubicBezTo>
                <a:cubicBezTo>
                  <a:pt x="101" y="146"/>
                  <a:pt x="93" y="143"/>
                  <a:pt x="87" y="138"/>
                </a:cubicBezTo>
                <a:cubicBezTo>
                  <a:pt x="82" y="139"/>
                  <a:pt x="77" y="139"/>
                  <a:pt x="72" y="139"/>
                </a:cubicBezTo>
                <a:cubicBezTo>
                  <a:pt x="63" y="139"/>
                  <a:pt x="55" y="138"/>
                  <a:pt x="47" y="134"/>
                </a:cubicBezTo>
                <a:cubicBezTo>
                  <a:pt x="38" y="131"/>
                  <a:pt x="31" y="126"/>
                  <a:pt x="25" y="120"/>
                </a:cubicBezTo>
                <a:cubicBezTo>
                  <a:pt x="19" y="114"/>
                  <a:pt x="15" y="107"/>
                  <a:pt x="11" y="99"/>
                </a:cubicBezTo>
                <a:cubicBezTo>
                  <a:pt x="8" y="91"/>
                  <a:pt x="6" y="82"/>
                  <a:pt x="6" y="73"/>
                </a:cubicBezTo>
                <a:cubicBezTo>
                  <a:pt x="6" y="68"/>
                  <a:pt x="6" y="64"/>
                  <a:pt x="7" y="59"/>
                </a:cubicBezTo>
                <a:cubicBezTo>
                  <a:pt x="2" y="52"/>
                  <a:pt x="0" y="45"/>
                  <a:pt x="0" y="37"/>
                </a:cubicBezTo>
                <a:cubicBezTo>
                  <a:pt x="0" y="27"/>
                  <a:pt x="3" y="18"/>
                  <a:pt x="10" y="11"/>
                </a:cubicBezTo>
                <a:cubicBezTo>
                  <a:pt x="18" y="4"/>
                  <a:pt x="26" y="0"/>
                  <a:pt x="36" y="0"/>
                </a:cubicBezTo>
                <a:cubicBezTo>
                  <a:pt x="44" y="0"/>
                  <a:pt x="52" y="3"/>
                  <a:pt x="58" y="8"/>
                </a:cubicBezTo>
                <a:cubicBezTo>
                  <a:pt x="63" y="7"/>
                  <a:pt x="68" y="6"/>
                  <a:pt x="72" y="6"/>
                </a:cubicBezTo>
                <a:cubicBezTo>
                  <a:pt x="81" y="6"/>
                  <a:pt x="90" y="8"/>
                  <a:pt x="98" y="12"/>
                </a:cubicBezTo>
                <a:cubicBezTo>
                  <a:pt x="107" y="15"/>
                  <a:pt x="114" y="20"/>
                  <a:pt x="120" y="26"/>
                </a:cubicBezTo>
                <a:cubicBezTo>
                  <a:pt x="126" y="32"/>
                  <a:pt x="130" y="39"/>
                  <a:pt x="134" y="47"/>
                </a:cubicBezTo>
                <a:cubicBezTo>
                  <a:pt x="137" y="55"/>
                  <a:pt x="139" y="64"/>
                  <a:pt x="139" y="73"/>
                </a:cubicBezTo>
                <a:cubicBezTo>
                  <a:pt x="139" y="78"/>
                  <a:pt x="139" y="82"/>
                  <a:pt x="137" y="87"/>
                </a:cubicBezTo>
                <a:cubicBezTo>
                  <a:pt x="143" y="94"/>
                  <a:pt x="145" y="101"/>
                  <a:pt x="145" y="109"/>
                </a:cubicBezTo>
                <a:close/>
                <a:moveTo>
                  <a:pt x="111" y="89"/>
                </a:moveTo>
                <a:cubicBezTo>
                  <a:pt x="111" y="86"/>
                  <a:pt x="110" y="83"/>
                  <a:pt x="109" y="80"/>
                </a:cubicBezTo>
                <a:cubicBezTo>
                  <a:pt x="108" y="77"/>
                  <a:pt x="106" y="75"/>
                  <a:pt x="104" y="74"/>
                </a:cubicBezTo>
                <a:cubicBezTo>
                  <a:pt x="102" y="72"/>
                  <a:pt x="100" y="70"/>
                  <a:pt x="97" y="69"/>
                </a:cubicBezTo>
                <a:cubicBezTo>
                  <a:pt x="95" y="68"/>
                  <a:pt x="92" y="66"/>
                  <a:pt x="90" y="66"/>
                </a:cubicBezTo>
                <a:cubicBezTo>
                  <a:pt x="87" y="65"/>
                  <a:pt x="84" y="64"/>
                  <a:pt x="81" y="64"/>
                </a:cubicBezTo>
                <a:cubicBezTo>
                  <a:pt x="71" y="61"/>
                  <a:pt x="71" y="61"/>
                  <a:pt x="71" y="61"/>
                </a:cubicBezTo>
                <a:cubicBezTo>
                  <a:pt x="70" y="61"/>
                  <a:pt x="68" y="61"/>
                  <a:pt x="67" y="60"/>
                </a:cubicBezTo>
                <a:cubicBezTo>
                  <a:pt x="66" y="60"/>
                  <a:pt x="65" y="60"/>
                  <a:pt x="64" y="59"/>
                </a:cubicBezTo>
                <a:cubicBezTo>
                  <a:pt x="63" y="59"/>
                  <a:pt x="62" y="58"/>
                  <a:pt x="61" y="58"/>
                </a:cubicBezTo>
                <a:cubicBezTo>
                  <a:pt x="61" y="57"/>
                  <a:pt x="60" y="57"/>
                  <a:pt x="60" y="56"/>
                </a:cubicBezTo>
                <a:cubicBezTo>
                  <a:pt x="59" y="55"/>
                  <a:pt x="59" y="54"/>
                  <a:pt x="59" y="53"/>
                </a:cubicBezTo>
                <a:cubicBezTo>
                  <a:pt x="59" y="48"/>
                  <a:pt x="63" y="46"/>
                  <a:pt x="73" y="46"/>
                </a:cubicBezTo>
                <a:cubicBezTo>
                  <a:pt x="75" y="46"/>
                  <a:pt x="78" y="46"/>
                  <a:pt x="80" y="47"/>
                </a:cubicBezTo>
                <a:cubicBezTo>
                  <a:pt x="82" y="47"/>
                  <a:pt x="84" y="48"/>
                  <a:pt x="85" y="49"/>
                </a:cubicBezTo>
                <a:cubicBezTo>
                  <a:pt x="86" y="50"/>
                  <a:pt x="87" y="52"/>
                  <a:pt x="89" y="53"/>
                </a:cubicBezTo>
                <a:cubicBezTo>
                  <a:pt x="90" y="54"/>
                  <a:pt x="91" y="55"/>
                  <a:pt x="92" y="55"/>
                </a:cubicBezTo>
                <a:cubicBezTo>
                  <a:pt x="94" y="56"/>
                  <a:pt x="95" y="56"/>
                  <a:pt x="97" y="56"/>
                </a:cubicBezTo>
                <a:cubicBezTo>
                  <a:pt x="100" y="56"/>
                  <a:pt x="102" y="55"/>
                  <a:pt x="104" y="53"/>
                </a:cubicBezTo>
                <a:cubicBezTo>
                  <a:pt x="106" y="51"/>
                  <a:pt x="107" y="49"/>
                  <a:pt x="107" y="46"/>
                </a:cubicBezTo>
                <a:cubicBezTo>
                  <a:pt x="107" y="43"/>
                  <a:pt x="105" y="40"/>
                  <a:pt x="101" y="37"/>
                </a:cubicBezTo>
                <a:cubicBezTo>
                  <a:pt x="98" y="34"/>
                  <a:pt x="93" y="32"/>
                  <a:pt x="88" y="30"/>
                </a:cubicBezTo>
                <a:cubicBezTo>
                  <a:pt x="83" y="29"/>
                  <a:pt x="77" y="28"/>
                  <a:pt x="71" y="28"/>
                </a:cubicBezTo>
                <a:cubicBezTo>
                  <a:pt x="66" y="28"/>
                  <a:pt x="62" y="29"/>
                  <a:pt x="58" y="30"/>
                </a:cubicBezTo>
                <a:cubicBezTo>
                  <a:pt x="54" y="31"/>
                  <a:pt x="50" y="32"/>
                  <a:pt x="47" y="34"/>
                </a:cubicBezTo>
                <a:cubicBezTo>
                  <a:pt x="43" y="36"/>
                  <a:pt x="41" y="39"/>
                  <a:pt x="39" y="42"/>
                </a:cubicBezTo>
                <a:cubicBezTo>
                  <a:pt x="36" y="46"/>
                  <a:pt x="35" y="50"/>
                  <a:pt x="35" y="54"/>
                </a:cubicBezTo>
                <a:cubicBezTo>
                  <a:pt x="35" y="58"/>
                  <a:pt x="36" y="62"/>
                  <a:pt x="37" y="65"/>
                </a:cubicBezTo>
                <a:cubicBezTo>
                  <a:pt x="38" y="67"/>
                  <a:pt x="40" y="70"/>
                  <a:pt x="42" y="72"/>
                </a:cubicBezTo>
                <a:cubicBezTo>
                  <a:pt x="45" y="74"/>
                  <a:pt x="47" y="75"/>
                  <a:pt x="50" y="76"/>
                </a:cubicBezTo>
                <a:cubicBezTo>
                  <a:pt x="53" y="77"/>
                  <a:pt x="56" y="78"/>
                  <a:pt x="60" y="79"/>
                </a:cubicBezTo>
                <a:cubicBezTo>
                  <a:pt x="74" y="83"/>
                  <a:pt x="74" y="83"/>
                  <a:pt x="74" y="83"/>
                </a:cubicBezTo>
                <a:cubicBezTo>
                  <a:pt x="79" y="84"/>
                  <a:pt x="83" y="85"/>
                  <a:pt x="84" y="86"/>
                </a:cubicBezTo>
                <a:cubicBezTo>
                  <a:pt x="86" y="87"/>
                  <a:pt x="87" y="89"/>
                  <a:pt x="87" y="92"/>
                </a:cubicBezTo>
                <a:cubicBezTo>
                  <a:pt x="87" y="94"/>
                  <a:pt x="86" y="96"/>
                  <a:pt x="83" y="98"/>
                </a:cubicBezTo>
                <a:cubicBezTo>
                  <a:pt x="81" y="100"/>
                  <a:pt x="78" y="100"/>
                  <a:pt x="73" y="100"/>
                </a:cubicBezTo>
                <a:cubicBezTo>
                  <a:pt x="70" y="100"/>
                  <a:pt x="67" y="100"/>
                  <a:pt x="65" y="99"/>
                </a:cubicBezTo>
                <a:cubicBezTo>
                  <a:pt x="62" y="98"/>
                  <a:pt x="60" y="97"/>
                  <a:pt x="59" y="95"/>
                </a:cubicBezTo>
                <a:cubicBezTo>
                  <a:pt x="57" y="94"/>
                  <a:pt x="56" y="92"/>
                  <a:pt x="54" y="91"/>
                </a:cubicBezTo>
                <a:cubicBezTo>
                  <a:pt x="53" y="90"/>
                  <a:pt x="52" y="88"/>
                  <a:pt x="50" y="87"/>
                </a:cubicBezTo>
                <a:cubicBezTo>
                  <a:pt x="48" y="86"/>
                  <a:pt x="47" y="86"/>
                  <a:pt x="45" y="86"/>
                </a:cubicBezTo>
                <a:cubicBezTo>
                  <a:pt x="42" y="86"/>
                  <a:pt x="39" y="87"/>
                  <a:pt x="38" y="89"/>
                </a:cubicBezTo>
                <a:cubicBezTo>
                  <a:pt x="36" y="91"/>
                  <a:pt x="35" y="93"/>
                  <a:pt x="35" y="96"/>
                </a:cubicBezTo>
                <a:cubicBezTo>
                  <a:pt x="35" y="102"/>
                  <a:pt x="39" y="106"/>
                  <a:pt x="47" y="111"/>
                </a:cubicBezTo>
                <a:cubicBezTo>
                  <a:pt x="55" y="115"/>
                  <a:pt x="64" y="117"/>
                  <a:pt x="74" y="117"/>
                </a:cubicBezTo>
                <a:cubicBezTo>
                  <a:pt x="79" y="117"/>
                  <a:pt x="83" y="116"/>
                  <a:pt x="88" y="115"/>
                </a:cubicBezTo>
                <a:cubicBezTo>
                  <a:pt x="92" y="114"/>
                  <a:pt x="96" y="112"/>
                  <a:pt x="99" y="110"/>
                </a:cubicBezTo>
                <a:cubicBezTo>
                  <a:pt x="103" y="108"/>
                  <a:pt x="106" y="105"/>
                  <a:pt x="108" y="101"/>
                </a:cubicBezTo>
                <a:cubicBezTo>
                  <a:pt x="110" y="97"/>
                  <a:pt x="111" y="93"/>
                  <a:pt x="111" y="8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53" name="Freeform 351"/>
          <p:cNvSpPr>
            <a:spLocks noEditPoints="1"/>
          </p:cNvSpPr>
          <p:nvPr/>
        </p:nvSpPr>
        <p:spPr bwMode="auto">
          <a:xfrm>
            <a:off x="9329237" y="5531467"/>
            <a:ext cx="170915" cy="239270"/>
          </a:xfrm>
          <a:custGeom>
            <a:avLst/>
            <a:gdLst>
              <a:gd name="T0" fmla="*/ 111 w 113"/>
              <a:gd name="T1" fmla="*/ 20 h 158"/>
              <a:gd name="T2" fmla="*/ 106 w 113"/>
              <a:gd name="T3" fmla="*/ 45 h 158"/>
              <a:gd name="T4" fmla="*/ 100 w 113"/>
              <a:gd name="T5" fmla="*/ 79 h 158"/>
              <a:gd name="T6" fmla="*/ 96 w 113"/>
              <a:gd name="T7" fmla="*/ 95 h 158"/>
              <a:gd name="T8" fmla="*/ 96 w 113"/>
              <a:gd name="T9" fmla="*/ 98 h 158"/>
              <a:gd name="T10" fmla="*/ 94 w 113"/>
              <a:gd name="T11" fmla="*/ 101 h 158"/>
              <a:gd name="T12" fmla="*/ 92 w 113"/>
              <a:gd name="T13" fmla="*/ 104 h 158"/>
              <a:gd name="T14" fmla="*/ 88 w 113"/>
              <a:gd name="T15" fmla="*/ 106 h 158"/>
              <a:gd name="T16" fmla="*/ 83 w 113"/>
              <a:gd name="T17" fmla="*/ 107 h 158"/>
              <a:gd name="T18" fmla="*/ 57 w 113"/>
              <a:gd name="T19" fmla="*/ 107 h 158"/>
              <a:gd name="T20" fmla="*/ 55 w 113"/>
              <a:gd name="T21" fmla="*/ 108 h 158"/>
              <a:gd name="T22" fmla="*/ 15 w 113"/>
              <a:gd name="T23" fmla="*/ 155 h 158"/>
              <a:gd name="T24" fmla="*/ 9 w 113"/>
              <a:gd name="T25" fmla="*/ 157 h 158"/>
              <a:gd name="T26" fmla="*/ 5 w 113"/>
              <a:gd name="T27" fmla="*/ 157 h 158"/>
              <a:gd name="T28" fmla="*/ 0 w 113"/>
              <a:gd name="T29" fmla="*/ 148 h 158"/>
              <a:gd name="T30" fmla="*/ 0 w 113"/>
              <a:gd name="T31" fmla="*/ 14 h 158"/>
              <a:gd name="T32" fmla="*/ 3 w 113"/>
              <a:gd name="T33" fmla="*/ 5 h 158"/>
              <a:gd name="T34" fmla="*/ 14 w 113"/>
              <a:gd name="T35" fmla="*/ 0 h 158"/>
              <a:gd name="T36" fmla="*/ 98 w 113"/>
              <a:gd name="T37" fmla="*/ 0 h 158"/>
              <a:gd name="T38" fmla="*/ 110 w 113"/>
              <a:gd name="T39" fmla="*/ 5 h 158"/>
              <a:gd name="T40" fmla="*/ 111 w 113"/>
              <a:gd name="T41" fmla="*/ 20 h 158"/>
              <a:gd name="T42" fmla="*/ 90 w 113"/>
              <a:gd name="T43" fmla="*/ 41 h 158"/>
              <a:gd name="T44" fmla="*/ 93 w 113"/>
              <a:gd name="T45" fmla="*/ 23 h 158"/>
              <a:gd name="T46" fmla="*/ 93 w 113"/>
              <a:gd name="T47" fmla="*/ 19 h 158"/>
              <a:gd name="T48" fmla="*/ 89 w 113"/>
              <a:gd name="T49" fmla="*/ 18 h 158"/>
              <a:gd name="T50" fmla="*/ 22 w 113"/>
              <a:gd name="T51" fmla="*/ 18 h 158"/>
              <a:gd name="T52" fmla="*/ 18 w 113"/>
              <a:gd name="T53" fmla="*/ 19 h 158"/>
              <a:gd name="T54" fmla="*/ 17 w 113"/>
              <a:gd name="T55" fmla="*/ 23 h 158"/>
              <a:gd name="T56" fmla="*/ 17 w 113"/>
              <a:gd name="T57" fmla="*/ 127 h 158"/>
              <a:gd name="T58" fmla="*/ 17 w 113"/>
              <a:gd name="T59" fmla="*/ 127 h 158"/>
              <a:gd name="T60" fmla="*/ 45 w 113"/>
              <a:gd name="T61" fmla="*/ 94 h 158"/>
              <a:gd name="T62" fmla="*/ 49 w 113"/>
              <a:gd name="T63" fmla="*/ 90 h 158"/>
              <a:gd name="T64" fmla="*/ 53 w 113"/>
              <a:gd name="T65" fmla="*/ 90 h 158"/>
              <a:gd name="T66" fmla="*/ 76 w 113"/>
              <a:gd name="T67" fmla="*/ 90 h 158"/>
              <a:gd name="T68" fmla="*/ 79 w 113"/>
              <a:gd name="T69" fmla="*/ 88 h 158"/>
              <a:gd name="T70" fmla="*/ 81 w 113"/>
              <a:gd name="T71" fmla="*/ 85 h 158"/>
              <a:gd name="T72" fmla="*/ 84 w 113"/>
              <a:gd name="T73" fmla="*/ 67 h 158"/>
              <a:gd name="T74" fmla="*/ 83 w 113"/>
              <a:gd name="T75" fmla="*/ 64 h 158"/>
              <a:gd name="T76" fmla="*/ 80 w 113"/>
              <a:gd name="T77" fmla="*/ 62 h 158"/>
              <a:gd name="T78" fmla="*/ 52 w 113"/>
              <a:gd name="T79" fmla="*/ 62 h 158"/>
              <a:gd name="T80" fmla="*/ 47 w 113"/>
              <a:gd name="T81" fmla="*/ 60 h 158"/>
              <a:gd name="T82" fmla="*/ 46 w 113"/>
              <a:gd name="T83" fmla="*/ 56 h 158"/>
              <a:gd name="T84" fmla="*/ 46 w 113"/>
              <a:gd name="T85" fmla="*/ 52 h 158"/>
              <a:gd name="T86" fmla="*/ 47 w 113"/>
              <a:gd name="T87" fmla="*/ 47 h 158"/>
              <a:gd name="T88" fmla="*/ 52 w 113"/>
              <a:gd name="T89" fmla="*/ 45 h 158"/>
              <a:gd name="T90" fmla="*/ 85 w 113"/>
              <a:gd name="T91" fmla="*/ 45 h 158"/>
              <a:gd name="T92" fmla="*/ 88 w 113"/>
              <a:gd name="T93" fmla="*/ 44 h 158"/>
              <a:gd name="T94" fmla="*/ 90 w 113"/>
              <a:gd name="T95" fmla="*/ 41 h 158"/>
              <a:gd name="T96" fmla="*/ 111 w 113"/>
              <a:gd name="T97" fmla="*/ 20 h 158"/>
              <a:gd name="T98" fmla="*/ 96 w 113"/>
              <a:gd name="T99" fmla="*/ 95 h 158"/>
              <a:gd name="T100" fmla="*/ 100 w 113"/>
              <a:gd name="T101" fmla="*/ 79 h 158"/>
              <a:gd name="T102" fmla="*/ 106 w 113"/>
              <a:gd name="T103" fmla="*/ 45 h 158"/>
              <a:gd name="T104" fmla="*/ 111 w 113"/>
              <a:gd name="T105" fmla="*/ 2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3" h="158">
                <a:moveTo>
                  <a:pt x="111" y="20"/>
                </a:moveTo>
                <a:cubicBezTo>
                  <a:pt x="110" y="25"/>
                  <a:pt x="109" y="33"/>
                  <a:pt x="106" y="45"/>
                </a:cubicBezTo>
                <a:cubicBezTo>
                  <a:pt x="104" y="58"/>
                  <a:pt x="102" y="69"/>
                  <a:pt x="100" y="79"/>
                </a:cubicBezTo>
                <a:cubicBezTo>
                  <a:pt x="98" y="88"/>
                  <a:pt x="97" y="94"/>
                  <a:pt x="96" y="95"/>
                </a:cubicBezTo>
                <a:cubicBezTo>
                  <a:pt x="96" y="96"/>
                  <a:pt x="96" y="97"/>
                  <a:pt x="96" y="98"/>
                </a:cubicBezTo>
                <a:cubicBezTo>
                  <a:pt x="95" y="99"/>
                  <a:pt x="95" y="100"/>
                  <a:pt x="94" y="101"/>
                </a:cubicBezTo>
                <a:cubicBezTo>
                  <a:pt x="94" y="102"/>
                  <a:pt x="93" y="104"/>
                  <a:pt x="92" y="104"/>
                </a:cubicBezTo>
                <a:cubicBezTo>
                  <a:pt x="91" y="105"/>
                  <a:pt x="90" y="106"/>
                  <a:pt x="88" y="106"/>
                </a:cubicBezTo>
                <a:cubicBezTo>
                  <a:pt x="87" y="107"/>
                  <a:pt x="85" y="107"/>
                  <a:pt x="83" y="107"/>
                </a:cubicBezTo>
                <a:cubicBezTo>
                  <a:pt x="57" y="107"/>
                  <a:pt x="57" y="107"/>
                  <a:pt x="57" y="107"/>
                </a:cubicBezTo>
                <a:cubicBezTo>
                  <a:pt x="56" y="107"/>
                  <a:pt x="56" y="107"/>
                  <a:pt x="55" y="108"/>
                </a:cubicBezTo>
                <a:cubicBezTo>
                  <a:pt x="55" y="109"/>
                  <a:pt x="41" y="124"/>
                  <a:pt x="15" y="155"/>
                </a:cubicBezTo>
                <a:cubicBezTo>
                  <a:pt x="13" y="156"/>
                  <a:pt x="12" y="157"/>
                  <a:pt x="9" y="157"/>
                </a:cubicBezTo>
                <a:cubicBezTo>
                  <a:pt x="7" y="158"/>
                  <a:pt x="5" y="158"/>
                  <a:pt x="5" y="157"/>
                </a:cubicBezTo>
                <a:cubicBezTo>
                  <a:pt x="1" y="156"/>
                  <a:pt x="0" y="152"/>
                  <a:pt x="0" y="148"/>
                </a:cubicBezTo>
                <a:cubicBezTo>
                  <a:pt x="0" y="14"/>
                  <a:pt x="0" y="14"/>
                  <a:pt x="0" y="14"/>
                </a:cubicBezTo>
                <a:cubicBezTo>
                  <a:pt x="0" y="11"/>
                  <a:pt x="1" y="8"/>
                  <a:pt x="3" y="5"/>
                </a:cubicBezTo>
                <a:cubicBezTo>
                  <a:pt x="6" y="2"/>
                  <a:pt x="9" y="0"/>
                  <a:pt x="14" y="0"/>
                </a:cubicBezTo>
                <a:cubicBezTo>
                  <a:pt x="98" y="0"/>
                  <a:pt x="98" y="0"/>
                  <a:pt x="98" y="0"/>
                </a:cubicBezTo>
                <a:cubicBezTo>
                  <a:pt x="104" y="0"/>
                  <a:pt x="108" y="2"/>
                  <a:pt x="110" y="5"/>
                </a:cubicBezTo>
                <a:cubicBezTo>
                  <a:pt x="112" y="9"/>
                  <a:pt x="113" y="14"/>
                  <a:pt x="111" y="20"/>
                </a:cubicBezTo>
                <a:close/>
                <a:moveTo>
                  <a:pt x="90" y="41"/>
                </a:moveTo>
                <a:cubicBezTo>
                  <a:pt x="93" y="23"/>
                  <a:pt x="93" y="23"/>
                  <a:pt x="93" y="23"/>
                </a:cubicBezTo>
                <a:cubicBezTo>
                  <a:pt x="94" y="21"/>
                  <a:pt x="93" y="20"/>
                  <a:pt x="93" y="19"/>
                </a:cubicBezTo>
                <a:cubicBezTo>
                  <a:pt x="92" y="18"/>
                  <a:pt x="91" y="18"/>
                  <a:pt x="89" y="18"/>
                </a:cubicBezTo>
                <a:cubicBezTo>
                  <a:pt x="22" y="18"/>
                  <a:pt x="22" y="18"/>
                  <a:pt x="22" y="18"/>
                </a:cubicBezTo>
                <a:cubicBezTo>
                  <a:pt x="20" y="18"/>
                  <a:pt x="19" y="18"/>
                  <a:pt x="18" y="19"/>
                </a:cubicBezTo>
                <a:cubicBezTo>
                  <a:pt x="17" y="20"/>
                  <a:pt x="17" y="21"/>
                  <a:pt x="17" y="23"/>
                </a:cubicBezTo>
                <a:cubicBezTo>
                  <a:pt x="17" y="127"/>
                  <a:pt x="17" y="127"/>
                  <a:pt x="17" y="127"/>
                </a:cubicBezTo>
                <a:cubicBezTo>
                  <a:pt x="17" y="127"/>
                  <a:pt x="17" y="127"/>
                  <a:pt x="17" y="127"/>
                </a:cubicBezTo>
                <a:cubicBezTo>
                  <a:pt x="45" y="94"/>
                  <a:pt x="45" y="94"/>
                  <a:pt x="45" y="94"/>
                </a:cubicBezTo>
                <a:cubicBezTo>
                  <a:pt x="46" y="92"/>
                  <a:pt x="48" y="91"/>
                  <a:pt x="49" y="90"/>
                </a:cubicBezTo>
                <a:cubicBezTo>
                  <a:pt x="49" y="90"/>
                  <a:pt x="51" y="90"/>
                  <a:pt x="53" y="90"/>
                </a:cubicBezTo>
                <a:cubicBezTo>
                  <a:pt x="76" y="90"/>
                  <a:pt x="76" y="90"/>
                  <a:pt x="76" y="90"/>
                </a:cubicBezTo>
                <a:cubicBezTo>
                  <a:pt x="77" y="90"/>
                  <a:pt x="78" y="89"/>
                  <a:pt x="79" y="88"/>
                </a:cubicBezTo>
                <a:cubicBezTo>
                  <a:pt x="80" y="87"/>
                  <a:pt x="81" y="86"/>
                  <a:pt x="81" y="85"/>
                </a:cubicBezTo>
                <a:cubicBezTo>
                  <a:pt x="82" y="77"/>
                  <a:pt x="84" y="71"/>
                  <a:pt x="84" y="67"/>
                </a:cubicBezTo>
                <a:cubicBezTo>
                  <a:pt x="85" y="66"/>
                  <a:pt x="84" y="65"/>
                  <a:pt x="83" y="64"/>
                </a:cubicBezTo>
                <a:cubicBezTo>
                  <a:pt x="82" y="62"/>
                  <a:pt x="81" y="62"/>
                  <a:pt x="80" y="62"/>
                </a:cubicBezTo>
                <a:cubicBezTo>
                  <a:pt x="52" y="62"/>
                  <a:pt x="52" y="62"/>
                  <a:pt x="52" y="62"/>
                </a:cubicBezTo>
                <a:cubicBezTo>
                  <a:pt x="50" y="62"/>
                  <a:pt x="49" y="61"/>
                  <a:pt x="47" y="60"/>
                </a:cubicBezTo>
                <a:cubicBezTo>
                  <a:pt x="46" y="59"/>
                  <a:pt x="46" y="57"/>
                  <a:pt x="46" y="56"/>
                </a:cubicBezTo>
                <a:cubicBezTo>
                  <a:pt x="46" y="52"/>
                  <a:pt x="46" y="52"/>
                  <a:pt x="46" y="52"/>
                </a:cubicBezTo>
                <a:cubicBezTo>
                  <a:pt x="46" y="50"/>
                  <a:pt x="46" y="48"/>
                  <a:pt x="47" y="47"/>
                </a:cubicBezTo>
                <a:cubicBezTo>
                  <a:pt x="49" y="46"/>
                  <a:pt x="50" y="45"/>
                  <a:pt x="52" y="45"/>
                </a:cubicBezTo>
                <a:cubicBezTo>
                  <a:pt x="85" y="45"/>
                  <a:pt x="85" y="45"/>
                  <a:pt x="85" y="45"/>
                </a:cubicBezTo>
                <a:cubicBezTo>
                  <a:pt x="86" y="45"/>
                  <a:pt x="87" y="45"/>
                  <a:pt x="88" y="44"/>
                </a:cubicBezTo>
                <a:cubicBezTo>
                  <a:pt x="89" y="43"/>
                  <a:pt x="90" y="42"/>
                  <a:pt x="90" y="41"/>
                </a:cubicBezTo>
                <a:close/>
                <a:moveTo>
                  <a:pt x="111" y="20"/>
                </a:moveTo>
                <a:cubicBezTo>
                  <a:pt x="96" y="95"/>
                  <a:pt x="96" y="95"/>
                  <a:pt x="96" y="95"/>
                </a:cubicBezTo>
                <a:cubicBezTo>
                  <a:pt x="97" y="94"/>
                  <a:pt x="98" y="88"/>
                  <a:pt x="100" y="79"/>
                </a:cubicBezTo>
                <a:cubicBezTo>
                  <a:pt x="102" y="69"/>
                  <a:pt x="104" y="58"/>
                  <a:pt x="106" y="45"/>
                </a:cubicBezTo>
                <a:cubicBezTo>
                  <a:pt x="109" y="33"/>
                  <a:pt x="110" y="25"/>
                  <a:pt x="111" y="2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54" name="Freeform 352"/>
          <p:cNvSpPr>
            <a:spLocks noEditPoints="1"/>
          </p:cNvSpPr>
          <p:nvPr/>
        </p:nvSpPr>
        <p:spPr bwMode="auto">
          <a:xfrm>
            <a:off x="9570797" y="5549698"/>
            <a:ext cx="221051" cy="221039"/>
          </a:xfrm>
          <a:custGeom>
            <a:avLst/>
            <a:gdLst>
              <a:gd name="T0" fmla="*/ 145 w 145"/>
              <a:gd name="T1" fmla="*/ 6 h 146"/>
              <a:gd name="T2" fmla="*/ 145 w 145"/>
              <a:gd name="T3" fmla="*/ 139 h 146"/>
              <a:gd name="T4" fmla="*/ 143 w 145"/>
              <a:gd name="T5" fmla="*/ 144 h 146"/>
              <a:gd name="T6" fmla="*/ 139 w 145"/>
              <a:gd name="T7" fmla="*/ 146 h 146"/>
              <a:gd name="T8" fmla="*/ 6 w 145"/>
              <a:gd name="T9" fmla="*/ 146 h 146"/>
              <a:gd name="T10" fmla="*/ 2 w 145"/>
              <a:gd name="T11" fmla="*/ 144 h 146"/>
              <a:gd name="T12" fmla="*/ 0 w 145"/>
              <a:gd name="T13" fmla="*/ 139 h 146"/>
              <a:gd name="T14" fmla="*/ 0 w 145"/>
              <a:gd name="T15" fmla="*/ 6 h 146"/>
              <a:gd name="T16" fmla="*/ 2 w 145"/>
              <a:gd name="T17" fmla="*/ 2 h 146"/>
              <a:gd name="T18" fmla="*/ 6 w 145"/>
              <a:gd name="T19" fmla="*/ 0 h 146"/>
              <a:gd name="T20" fmla="*/ 139 w 145"/>
              <a:gd name="T21" fmla="*/ 0 h 146"/>
              <a:gd name="T22" fmla="*/ 143 w 145"/>
              <a:gd name="T23" fmla="*/ 2 h 146"/>
              <a:gd name="T24" fmla="*/ 145 w 145"/>
              <a:gd name="T25" fmla="*/ 6 h 146"/>
              <a:gd name="T26" fmla="*/ 66 w 145"/>
              <a:gd name="T27" fmla="*/ 115 h 146"/>
              <a:gd name="T28" fmla="*/ 66 w 145"/>
              <a:gd name="T29" fmla="*/ 18 h 146"/>
              <a:gd name="T30" fmla="*/ 65 w 145"/>
              <a:gd name="T31" fmla="*/ 16 h 146"/>
              <a:gd name="T32" fmla="*/ 63 w 145"/>
              <a:gd name="T33" fmla="*/ 15 h 146"/>
              <a:gd name="T34" fmla="*/ 18 w 145"/>
              <a:gd name="T35" fmla="*/ 15 h 146"/>
              <a:gd name="T36" fmla="*/ 16 w 145"/>
              <a:gd name="T37" fmla="*/ 16 h 146"/>
              <a:gd name="T38" fmla="*/ 15 w 145"/>
              <a:gd name="T39" fmla="*/ 18 h 146"/>
              <a:gd name="T40" fmla="*/ 15 w 145"/>
              <a:gd name="T41" fmla="*/ 115 h 146"/>
              <a:gd name="T42" fmla="*/ 16 w 145"/>
              <a:gd name="T43" fmla="*/ 117 h 146"/>
              <a:gd name="T44" fmla="*/ 18 w 145"/>
              <a:gd name="T45" fmla="*/ 118 h 146"/>
              <a:gd name="T46" fmla="*/ 63 w 145"/>
              <a:gd name="T47" fmla="*/ 118 h 146"/>
              <a:gd name="T48" fmla="*/ 65 w 145"/>
              <a:gd name="T49" fmla="*/ 117 h 146"/>
              <a:gd name="T50" fmla="*/ 66 w 145"/>
              <a:gd name="T51" fmla="*/ 115 h 146"/>
              <a:gd name="T52" fmla="*/ 130 w 145"/>
              <a:gd name="T53" fmla="*/ 79 h 146"/>
              <a:gd name="T54" fmla="*/ 130 w 145"/>
              <a:gd name="T55" fmla="*/ 18 h 146"/>
              <a:gd name="T56" fmla="*/ 129 w 145"/>
              <a:gd name="T57" fmla="*/ 16 h 146"/>
              <a:gd name="T58" fmla="*/ 127 w 145"/>
              <a:gd name="T59" fmla="*/ 15 h 146"/>
              <a:gd name="T60" fmla="*/ 81 w 145"/>
              <a:gd name="T61" fmla="*/ 15 h 146"/>
              <a:gd name="T62" fmla="*/ 79 w 145"/>
              <a:gd name="T63" fmla="*/ 16 h 146"/>
              <a:gd name="T64" fmla="*/ 78 w 145"/>
              <a:gd name="T65" fmla="*/ 18 h 146"/>
              <a:gd name="T66" fmla="*/ 78 w 145"/>
              <a:gd name="T67" fmla="*/ 79 h 146"/>
              <a:gd name="T68" fmla="*/ 79 w 145"/>
              <a:gd name="T69" fmla="*/ 81 h 146"/>
              <a:gd name="T70" fmla="*/ 81 w 145"/>
              <a:gd name="T71" fmla="*/ 82 h 146"/>
              <a:gd name="T72" fmla="*/ 127 w 145"/>
              <a:gd name="T73" fmla="*/ 82 h 146"/>
              <a:gd name="T74" fmla="*/ 129 w 145"/>
              <a:gd name="T75" fmla="*/ 81 h 146"/>
              <a:gd name="T76" fmla="*/ 130 w 145"/>
              <a:gd name="T77"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5" h="146">
                <a:moveTo>
                  <a:pt x="145" y="6"/>
                </a:moveTo>
                <a:cubicBezTo>
                  <a:pt x="145" y="139"/>
                  <a:pt x="145" y="139"/>
                  <a:pt x="145" y="139"/>
                </a:cubicBezTo>
                <a:cubicBezTo>
                  <a:pt x="145" y="141"/>
                  <a:pt x="144" y="143"/>
                  <a:pt x="143" y="144"/>
                </a:cubicBezTo>
                <a:cubicBezTo>
                  <a:pt x="142" y="145"/>
                  <a:pt x="141" y="146"/>
                  <a:pt x="139" y="146"/>
                </a:cubicBezTo>
                <a:cubicBezTo>
                  <a:pt x="6" y="146"/>
                  <a:pt x="6" y="146"/>
                  <a:pt x="6" y="146"/>
                </a:cubicBezTo>
                <a:cubicBezTo>
                  <a:pt x="4" y="146"/>
                  <a:pt x="3" y="145"/>
                  <a:pt x="2" y="144"/>
                </a:cubicBezTo>
                <a:cubicBezTo>
                  <a:pt x="0" y="143"/>
                  <a:pt x="0" y="141"/>
                  <a:pt x="0" y="139"/>
                </a:cubicBezTo>
                <a:cubicBezTo>
                  <a:pt x="0" y="6"/>
                  <a:pt x="0" y="6"/>
                  <a:pt x="0" y="6"/>
                </a:cubicBezTo>
                <a:cubicBezTo>
                  <a:pt x="0" y="5"/>
                  <a:pt x="0" y="3"/>
                  <a:pt x="2" y="2"/>
                </a:cubicBezTo>
                <a:cubicBezTo>
                  <a:pt x="3" y="1"/>
                  <a:pt x="4" y="0"/>
                  <a:pt x="6" y="0"/>
                </a:cubicBezTo>
                <a:cubicBezTo>
                  <a:pt x="139" y="0"/>
                  <a:pt x="139" y="0"/>
                  <a:pt x="139" y="0"/>
                </a:cubicBezTo>
                <a:cubicBezTo>
                  <a:pt x="141" y="0"/>
                  <a:pt x="142" y="1"/>
                  <a:pt x="143" y="2"/>
                </a:cubicBezTo>
                <a:cubicBezTo>
                  <a:pt x="144" y="3"/>
                  <a:pt x="145" y="5"/>
                  <a:pt x="145" y="6"/>
                </a:cubicBezTo>
                <a:close/>
                <a:moveTo>
                  <a:pt x="66" y="115"/>
                </a:moveTo>
                <a:cubicBezTo>
                  <a:pt x="66" y="18"/>
                  <a:pt x="66" y="18"/>
                  <a:pt x="66" y="18"/>
                </a:cubicBezTo>
                <a:cubicBezTo>
                  <a:pt x="66" y="18"/>
                  <a:pt x="66" y="17"/>
                  <a:pt x="65" y="16"/>
                </a:cubicBezTo>
                <a:cubicBezTo>
                  <a:pt x="65" y="16"/>
                  <a:pt x="64" y="15"/>
                  <a:pt x="63" y="15"/>
                </a:cubicBezTo>
                <a:cubicBezTo>
                  <a:pt x="18" y="15"/>
                  <a:pt x="18" y="15"/>
                  <a:pt x="18" y="15"/>
                </a:cubicBezTo>
                <a:cubicBezTo>
                  <a:pt x="17" y="15"/>
                  <a:pt x="16" y="16"/>
                  <a:pt x="16" y="16"/>
                </a:cubicBezTo>
                <a:cubicBezTo>
                  <a:pt x="15" y="17"/>
                  <a:pt x="15" y="18"/>
                  <a:pt x="15" y="18"/>
                </a:cubicBezTo>
                <a:cubicBezTo>
                  <a:pt x="15" y="115"/>
                  <a:pt x="15" y="115"/>
                  <a:pt x="15" y="115"/>
                </a:cubicBezTo>
                <a:cubicBezTo>
                  <a:pt x="15" y="116"/>
                  <a:pt x="15" y="117"/>
                  <a:pt x="16" y="117"/>
                </a:cubicBezTo>
                <a:cubicBezTo>
                  <a:pt x="16" y="118"/>
                  <a:pt x="17" y="118"/>
                  <a:pt x="18" y="118"/>
                </a:cubicBezTo>
                <a:cubicBezTo>
                  <a:pt x="63" y="118"/>
                  <a:pt x="63" y="118"/>
                  <a:pt x="63" y="118"/>
                </a:cubicBezTo>
                <a:cubicBezTo>
                  <a:pt x="64" y="118"/>
                  <a:pt x="65" y="118"/>
                  <a:pt x="65" y="117"/>
                </a:cubicBezTo>
                <a:cubicBezTo>
                  <a:pt x="66" y="117"/>
                  <a:pt x="66" y="116"/>
                  <a:pt x="66" y="115"/>
                </a:cubicBezTo>
                <a:close/>
                <a:moveTo>
                  <a:pt x="130" y="79"/>
                </a:moveTo>
                <a:cubicBezTo>
                  <a:pt x="130" y="18"/>
                  <a:pt x="130" y="18"/>
                  <a:pt x="130" y="18"/>
                </a:cubicBezTo>
                <a:cubicBezTo>
                  <a:pt x="130" y="18"/>
                  <a:pt x="130" y="17"/>
                  <a:pt x="129" y="16"/>
                </a:cubicBezTo>
                <a:cubicBezTo>
                  <a:pt x="128" y="16"/>
                  <a:pt x="128" y="15"/>
                  <a:pt x="127" y="15"/>
                </a:cubicBezTo>
                <a:cubicBezTo>
                  <a:pt x="81" y="15"/>
                  <a:pt x="81" y="15"/>
                  <a:pt x="81" y="15"/>
                </a:cubicBezTo>
                <a:cubicBezTo>
                  <a:pt x="81" y="15"/>
                  <a:pt x="80" y="16"/>
                  <a:pt x="79" y="16"/>
                </a:cubicBezTo>
                <a:cubicBezTo>
                  <a:pt x="79" y="17"/>
                  <a:pt x="78" y="18"/>
                  <a:pt x="78" y="18"/>
                </a:cubicBezTo>
                <a:cubicBezTo>
                  <a:pt x="78" y="79"/>
                  <a:pt x="78" y="79"/>
                  <a:pt x="78" y="79"/>
                </a:cubicBezTo>
                <a:cubicBezTo>
                  <a:pt x="78" y="80"/>
                  <a:pt x="79" y="81"/>
                  <a:pt x="79" y="81"/>
                </a:cubicBezTo>
                <a:cubicBezTo>
                  <a:pt x="80" y="82"/>
                  <a:pt x="81" y="82"/>
                  <a:pt x="81" y="82"/>
                </a:cubicBezTo>
                <a:cubicBezTo>
                  <a:pt x="127" y="82"/>
                  <a:pt x="127" y="82"/>
                  <a:pt x="127" y="82"/>
                </a:cubicBezTo>
                <a:cubicBezTo>
                  <a:pt x="128" y="82"/>
                  <a:pt x="128" y="82"/>
                  <a:pt x="129" y="81"/>
                </a:cubicBezTo>
                <a:cubicBezTo>
                  <a:pt x="130" y="81"/>
                  <a:pt x="130" y="80"/>
                  <a:pt x="130" y="7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55" name="Freeform 353"/>
          <p:cNvSpPr>
            <a:spLocks noEditPoints="1"/>
          </p:cNvSpPr>
          <p:nvPr/>
        </p:nvSpPr>
        <p:spPr bwMode="auto">
          <a:xfrm>
            <a:off x="9857935" y="5536026"/>
            <a:ext cx="182311" cy="252941"/>
          </a:xfrm>
          <a:custGeom>
            <a:avLst/>
            <a:gdLst>
              <a:gd name="T0" fmla="*/ 121 w 121"/>
              <a:gd name="T1" fmla="*/ 97 h 167"/>
              <a:gd name="T2" fmla="*/ 119 w 121"/>
              <a:gd name="T3" fmla="*/ 103 h 167"/>
              <a:gd name="T4" fmla="*/ 112 w 121"/>
              <a:gd name="T5" fmla="*/ 106 h 167"/>
              <a:gd name="T6" fmla="*/ 105 w 121"/>
              <a:gd name="T7" fmla="*/ 102 h 167"/>
              <a:gd name="T8" fmla="*/ 83 w 121"/>
              <a:gd name="T9" fmla="*/ 70 h 167"/>
              <a:gd name="T10" fmla="*/ 79 w 121"/>
              <a:gd name="T11" fmla="*/ 70 h 167"/>
              <a:gd name="T12" fmla="*/ 79 w 121"/>
              <a:gd name="T13" fmla="*/ 82 h 167"/>
              <a:gd name="T14" fmla="*/ 102 w 121"/>
              <a:gd name="T15" fmla="*/ 121 h 167"/>
              <a:gd name="T16" fmla="*/ 103 w 121"/>
              <a:gd name="T17" fmla="*/ 124 h 167"/>
              <a:gd name="T18" fmla="*/ 101 w 121"/>
              <a:gd name="T19" fmla="*/ 129 h 167"/>
              <a:gd name="T20" fmla="*/ 97 w 121"/>
              <a:gd name="T21" fmla="*/ 130 h 167"/>
              <a:gd name="T22" fmla="*/ 79 w 121"/>
              <a:gd name="T23" fmla="*/ 130 h 167"/>
              <a:gd name="T24" fmla="*/ 79 w 121"/>
              <a:gd name="T25" fmla="*/ 156 h 167"/>
              <a:gd name="T26" fmla="*/ 76 w 121"/>
              <a:gd name="T27" fmla="*/ 164 h 167"/>
              <a:gd name="T28" fmla="*/ 68 w 121"/>
              <a:gd name="T29" fmla="*/ 167 h 167"/>
              <a:gd name="T30" fmla="*/ 53 w 121"/>
              <a:gd name="T31" fmla="*/ 167 h 167"/>
              <a:gd name="T32" fmla="*/ 46 w 121"/>
              <a:gd name="T33" fmla="*/ 164 h 167"/>
              <a:gd name="T34" fmla="*/ 43 w 121"/>
              <a:gd name="T35" fmla="*/ 156 h 167"/>
              <a:gd name="T36" fmla="*/ 43 w 121"/>
              <a:gd name="T37" fmla="*/ 130 h 167"/>
              <a:gd name="T38" fmla="*/ 24 w 121"/>
              <a:gd name="T39" fmla="*/ 130 h 167"/>
              <a:gd name="T40" fmla="*/ 20 w 121"/>
              <a:gd name="T41" fmla="*/ 129 h 167"/>
              <a:gd name="T42" fmla="*/ 18 w 121"/>
              <a:gd name="T43" fmla="*/ 124 h 167"/>
              <a:gd name="T44" fmla="*/ 19 w 121"/>
              <a:gd name="T45" fmla="*/ 121 h 167"/>
              <a:gd name="T46" fmla="*/ 43 w 121"/>
              <a:gd name="T47" fmla="*/ 82 h 167"/>
              <a:gd name="T48" fmla="*/ 43 w 121"/>
              <a:gd name="T49" fmla="*/ 70 h 167"/>
              <a:gd name="T50" fmla="*/ 38 w 121"/>
              <a:gd name="T51" fmla="*/ 70 h 167"/>
              <a:gd name="T52" fmla="*/ 17 w 121"/>
              <a:gd name="T53" fmla="*/ 102 h 167"/>
              <a:gd name="T54" fmla="*/ 9 w 121"/>
              <a:gd name="T55" fmla="*/ 106 h 167"/>
              <a:gd name="T56" fmla="*/ 3 w 121"/>
              <a:gd name="T57" fmla="*/ 103 h 167"/>
              <a:gd name="T58" fmla="*/ 0 w 121"/>
              <a:gd name="T59" fmla="*/ 97 h 167"/>
              <a:gd name="T60" fmla="*/ 2 w 121"/>
              <a:gd name="T61" fmla="*/ 92 h 167"/>
              <a:gd name="T62" fmla="*/ 26 w 121"/>
              <a:gd name="T63" fmla="*/ 56 h 167"/>
              <a:gd name="T64" fmla="*/ 43 w 121"/>
              <a:gd name="T65" fmla="*/ 46 h 167"/>
              <a:gd name="T66" fmla="*/ 79 w 121"/>
              <a:gd name="T67" fmla="*/ 46 h 167"/>
              <a:gd name="T68" fmla="*/ 96 w 121"/>
              <a:gd name="T69" fmla="*/ 56 h 167"/>
              <a:gd name="T70" fmla="*/ 120 w 121"/>
              <a:gd name="T71" fmla="*/ 92 h 167"/>
              <a:gd name="T72" fmla="*/ 121 w 121"/>
              <a:gd name="T73" fmla="*/ 97 h 167"/>
              <a:gd name="T74" fmla="*/ 76 w 121"/>
              <a:gd name="T75" fmla="*/ 6 h 167"/>
              <a:gd name="T76" fmla="*/ 82 w 121"/>
              <a:gd name="T77" fmla="*/ 21 h 167"/>
              <a:gd name="T78" fmla="*/ 76 w 121"/>
              <a:gd name="T79" fmla="*/ 36 h 167"/>
              <a:gd name="T80" fmla="*/ 61 w 121"/>
              <a:gd name="T81" fmla="*/ 43 h 167"/>
              <a:gd name="T82" fmla="*/ 46 w 121"/>
              <a:gd name="T83" fmla="*/ 36 h 167"/>
              <a:gd name="T84" fmla="*/ 40 w 121"/>
              <a:gd name="T85" fmla="*/ 21 h 167"/>
              <a:gd name="T86" fmla="*/ 46 w 121"/>
              <a:gd name="T87" fmla="*/ 6 h 167"/>
              <a:gd name="T88" fmla="*/ 61 w 121"/>
              <a:gd name="T89" fmla="*/ 0 h 167"/>
              <a:gd name="T90" fmla="*/ 76 w 121"/>
              <a:gd name="T91" fmla="*/ 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1" h="167">
                <a:moveTo>
                  <a:pt x="121" y="97"/>
                </a:moveTo>
                <a:cubicBezTo>
                  <a:pt x="121" y="100"/>
                  <a:pt x="120" y="102"/>
                  <a:pt x="119" y="103"/>
                </a:cubicBezTo>
                <a:cubicBezTo>
                  <a:pt x="117" y="105"/>
                  <a:pt x="115" y="106"/>
                  <a:pt x="112" y="106"/>
                </a:cubicBezTo>
                <a:cubicBezTo>
                  <a:pt x="109" y="106"/>
                  <a:pt x="106" y="105"/>
                  <a:pt x="105" y="102"/>
                </a:cubicBezTo>
                <a:cubicBezTo>
                  <a:pt x="83" y="70"/>
                  <a:pt x="83" y="70"/>
                  <a:pt x="83" y="70"/>
                </a:cubicBezTo>
                <a:cubicBezTo>
                  <a:pt x="79" y="70"/>
                  <a:pt x="79" y="70"/>
                  <a:pt x="79" y="70"/>
                </a:cubicBezTo>
                <a:cubicBezTo>
                  <a:pt x="79" y="82"/>
                  <a:pt x="79" y="82"/>
                  <a:pt x="79" y="82"/>
                </a:cubicBezTo>
                <a:cubicBezTo>
                  <a:pt x="102" y="121"/>
                  <a:pt x="102" y="121"/>
                  <a:pt x="102" y="121"/>
                </a:cubicBezTo>
                <a:cubicBezTo>
                  <a:pt x="103" y="122"/>
                  <a:pt x="103" y="123"/>
                  <a:pt x="103" y="124"/>
                </a:cubicBezTo>
                <a:cubicBezTo>
                  <a:pt x="103" y="126"/>
                  <a:pt x="103" y="127"/>
                  <a:pt x="101" y="129"/>
                </a:cubicBezTo>
                <a:cubicBezTo>
                  <a:pt x="100" y="130"/>
                  <a:pt x="99" y="130"/>
                  <a:pt x="97" y="130"/>
                </a:cubicBezTo>
                <a:cubicBezTo>
                  <a:pt x="79" y="130"/>
                  <a:pt x="79" y="130"/>
                  <a:pt x="79" y="130"/>
                </a:cubicBezTo>
                <a:cubicBezTo>
                  <a:pt x="79" y="156"/>
                  <a:pt x="79" y="156"/>
                  <a:pt x="79" y="156"/>
                </a:cubicBezTo>
                <a:cubicBezTo>
                  <a:pt x="79" y="159"/>
                  <a:pt x="78" y="161"/>
                  <a:pt x="76" y="164"/>
                </a:cubicBezTo>
                <a:cubicBezTo>
                  <a:pt x="74" y="166"/>
                  <a:pt x="71" y="167"/>
                  <a:pt x="68" y="167"/>
                </a:cubicBezTo>
                <a:cubicBezTo>
                  <a:pt x="53" y="167"/>
                  <a:pt x="53" y="167"/>
                  <a:pt x="53" y="167"/>
                </a:cubicBezTo>
                <a:cubicBezTo>
                  <a:pt x="50" y="167"/>
                  <a:pt x="48" y="166"/>
                  <a:pt x="46" y="164"/>
                </a:cubicBezTo>
                <a:cubicBezTo>
                  <a:pt x="44" y="161"/>
                  <a:pt x="43" y="159"/>
                  <a:pt x="43" y="156"/>
                </a:cubicBezTo>
                <a:cubicBezTo>
                  <a:pt x="43" y="130"/>
                  <a:pt x="43" y="130"/>
                  <a:pt x="43" y="130"/>
                </a:cubicBezTo>
                <a:cubicBezTo>
                  <a:pt x="24" y="130"/>
                  <a:pt x="24" y="130"/>
                  <a:pt x="24" y="130"/>
                </a:cubicBezTo>
                <a:cubicBezTo>
                  <a:pt x="23" y="130"/>
                  <a:pt x="21" y="130"/>
                  <a:pt x="20" y="129"/>
                </a:cubicBezTo>
                <a:cubicBezTo>
                  <a:pt x="19" y="127"/>
                  <a:pt x="18" y="126"/>
                  <a:pt x="18" y="124"/>
                </a:cubicBezTo>
                <a:cubicBezTo>
                  <a:pt x="18" y="123"/>
                  <a:pt x="19" y="122"/>
                  <a:pt x="19" y="121"/>
                </a:cubicBezTo>
                <a:cubicBezTo>
                  <a:pt x="43" y="82"/>
                  <a:pt x="43" y="82"/>
                  <a:pt x="43" y="82"/>
                </a:cubicBezTo>
                <a:cubicBezTo>
                  <a:pt x="43" y="70"/>
                  <a:pt x="43" y="70"/>
                  <a:pt x="43" y="70"/>
                </a:cubicBezTo>
                <a:cubicBezTo>
                  <a:pt x="38" y="70"/>
                  <a:pt x="38" y="70"/>
                  <a:pt x="38" y="70"/>
                </a:cubicBezTo>
                <a:cubicBezTo>
                  <a:pt x="17" y="102"/>
                  <a:pt x="17" y="102"/>
                  <a:pt x="17" y="102"/>
                </a:cubicBezTo>
                <a:cubicBezTo>
                  <a:pt x="15" y="105"/>
                  <a:pt x="13" y="106"/>
                  <a:pt x="9" y="106"/>
                </a:cubicBezTo>
                <a:cubicBezTo>
                  <a:pt x="7" y="106"/>
                  <a:pt x="5" y="105"/>
                  <a:pt x="3" y="103"/>
                </a:cubicBezTo>
                <a:cubicBezTo>
                  <a:pt x="1" y="102"/>
                  <a:pt x="0" y="100"/>
                  <a:pt x="0" y="97"/>
                </a:cubicBezTo>
                <a:cubicBezTo>
                  <a:pt x="0" y="95"/>
                  <a:pt x="1" y="94"/>
                  <a:pt x="2" y="92"/>
                </a:cubicBezTo>
                <a:cubicBezTo>
                  <a:pt x="26" y="56"/>
                  <a:pt x="26" y="56"/>
                  <a:pt x="26" y="56"/>
                </a:cubicBezTo>
                <a:cubicBezTo>
                  <a:pt x="31" y="49"/>
                  <a:pt x="36" y="46"/>
                  <a:pt x="43" y="46"/>
                </a:cubicBezTo>
                <a:cubicBezTo>
                  <a:pt x="79" y="46"/>
                  <a:pt x="79" y="46"/>
                  <a:pt x="79" y="46"/>
                </a:cubicBezTo>
                <a:cubicBezTo>
                  <a:pt x="85" y="46"/>
                  <a:pt x="91" y="49"/>
                  <a:pt x="96" y="56"/>
                </a:cubicBezTo>
                <a:cubicBezTo>
                  <a:pt x="120" y="92"/>
                  <a:pt x="120" y="92"/>
                  <a:pt x="120" y="92"/>
                </a:cubicBezTo>
                <a:cubicBezTo>
                  <a:pt x="121" y="94"/>
                  <a:pt x="121" y="95"/>
                  <a:pt x="121" y="97"/>
                </a:cubicBezTo>
                <a:close/>
                <a:moveTo>
                  <a:pt x="76" y="6"/>
                </a:moveTo>
                <a:cubicBezTo>
                  <a:pt x="80" y="11"/>
                  <a:pt x="82" y="16"/>
                  <a:pt x="82" y="21"/>
                </a:cubicBezTo>
                <a:cubicBezTo>
                  <a:pt x="82" y="27"/>
                  <a:pt x="80" y="32"/>
                  <a:pt x="76" y="36"/>
                </a:cubicBezTo>
                <a:cubicBezTo>
                  <a:pt x="72" y="41"/>
                  <a:pt x="67" y="43"/>
                  <a:pt x="61" y="43"/>
                </a:cubicBezTo>
                <a:cubicBezTo>
                  <a:pt x="55" y="43"/>
                  <a:pt x="50" y="41"/>
                  <a:pt x="46" y="36"/>
                </a:cubicBezTo>
                <a:cubicBezTo>
                  <a:pt x="42" y="32"/>
                  <a:pt x="40" y="27"/>
                  <a:pt x="40" y="21"/>
                </a:cubicBezTo>
                <a:cubicBezTo>
                  <a:pt x="40" y="16"/>
                  <a:pt x="42" y="11"/>
                  <a:pt x="46" y="6"/>
                </a:cubicBezTo>
                <a:cubicBezTo>
                  <a:pt x="50" y="2"/>
                  <a:pt x="55" y="0"/>
                  <a:pt x="61" y="0"/>
                </a:cubicBezTo>
                <a:cubicBezTo>
                  <a:pt x="67" y="0"/>
                  <a:pt x="72" y="2"/>
                  <a:pt x="76" y="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56" name="Freeform 354"/>
          <p:cNvSpPr>
            <a:spLocks noEditPoints="1"/>
          </p:cNvSpPr>
          <p:nvPr/>
        </p:nvSpPr>
        <p:spPr bwMode="auto">
          <a:xfrm>
            <a:off x="10108611" y="5536026"/>
            <a:ext cx="143570" cy="252941"/>
          </a:xfrm>
          <a:custGeom>
            <a:avLst/>
            <a:gdLst>
              <a:gd name="T0" fmla="*/ 96 w 96"/>
              <a:gd name="T1" fmla="*/ 64 h 167"/>
              <a:gd name="T2" fmla="*/ 96 w 96"/>
              <a:gd name="T3" fmla="*/ 103 h 167"/>
              <a:gd name="T4" fmla="*/ 94 w 96"/>
              <a:gd name="T5" fmla="*/ 110 h 167"/>
              <a:gd name="T6" fmla="*/ 87 w 96"/>
              <a:gd name="T7" fmla="*/ 112 h 167"/>
              <a:gd name="T8" fmla="*/ 81 w 96"/>
              <a:gd name="T9" fmla="*/ 110 h 167"/>
              <a:gd name="T10" fmla="*/ 78 w 96"/>
              <a:gd name="T11" fmla="*/ 103 h 167"/>
              <a:gd name="T12" fmla="*/ 78 w 96"/>
              <a:gd name="T13" fmla="*/ 70 h 167"/>
              <a:gd name="T14" fmla="*/ 72 w 96"/>
              <a:gd name="T15" fmla="*/ 70 h 167"/>
              <a:gd name="T16" fmla="*/ 72 w 96"/>
              <a:gd name="T17" fmla="*/ 156 h 167"/>
              <a:gd name="T18" fmla="*/ 69 w 96"/>
              <a:gd name="T19" fmla="*/ 164 h 167"/>
              <a:gd name="T20" fmla="*/ 62 w 96"/>
              <a:gd name="T21" fmla="*/ 167 h 167"/>
              <a:gd name="T22" fmla="*/ 54 w 96"/>
              <a:gd name="T23" fmla="*/ 164 h 167"/>
              <a:gd name="T24" fmla="*/ 51 w 96"/>
              <a:gd name="T25" fmla="*/ 156 h 167"/>
              <a:gd name="T26" fmla="*/ 51 w 96"/>
              <a:gd name="T27" fmla="*/ 112 h 167"/>
              <a:gd name="T28" fmla="*/ 45 w 96"/>
              <a:gd name="T29" fmla="*/ 112 h 167"/>
              <a:gd name="T30" fmla="*/ 45 w 96"/>
              <a:gd name="T31" fmla="*/ 156 h 167"/>
              <a:gd name="T32" fmla="*/ 42 w 96"/>
              <a:gd name="T33" fmla="*/ 164 h 167"/>
              <a:gd name="T34" fmla="*/ 34 w 96"/>
              <a:gd name="T35" fmla="*/ 167 h 167"/>
              <a:gd name="T36" fmla="*/ 27 w 96"/>
              <a:gd name="T37" fmla="*/ 164 h 167"/>
              <a:gd name="T38" fmla="*/ 24 w 96"/>
              <a:gd name="T39" fmla="*/ 156 h 167"/>
              <a:gd name="T40" fmla="*/ 24 w 96"/>
              <a:gd name="T41" fmla="*/ 70 h 167"/>
              <a:gd name="T42" fmla="*/ 18 w 96"/>
              <a:gd name="T43" fmla="*/ 70 h 167"/>
              <a:gd name="T44" fmla="*/ 18 w 96"/>
              <a:gd name="T45" fmla="*/ 103 h 167"/>
              <a:gd name="T46" fmla="*/ 15 w 96"/>
              <a:gd name="T47" fmla="*/ 110 h 167"/>
              <a:gd name="T48" fmla="*/ 9 w 96"/>
              <a:gd name="T49" fmla="*/ 112 h 167"/>
              <a:gd name="T50" fmla="*/ 2 w 96"/>
              <a:gd name="T51" fmla="*/ 110 h 167"/>
              <a:gd name="T52" fmla="*/ 0 w 96"/>
              <a:gd name="T53" fmla="*/ 103 h 167"/>
              <a:gd name="T54" fmla="*/ 0 w 96"/>
              <a:gd name="T55" fmla="*/ 64 h 167"/>
              <a:gd name="T56" fmla="*/ 5 w 96"/>
              <a:gd name="T57" fmla="*/ 51 h 167"/>
              <a:gd name="T58" fmla="*/ 18 w 96"/>
              <a:gd name="T59" fmla="*/ 46 h 167"/>
              <a:gd name="T60" fmla="*/ 78 w 96"/>
              <a:gd name="T61" fmla="*/ 46 h 167"/>
              <a:gd name="T62" fmla="*/ 91 w 96"/>
              <a:gd name="T63" fmla="*/ 51 h 167"/>
              <a:gd name="T64" fmla="*/ 96 w 96"/>
              <a:gd name="T65" fmla="*/ 64 h 167"/>
              <a:gd name="T66" fmla="*/ 63 w 96"/>
              <a:gd name="T67" fmla="*/ 6 h 167"/>
              <a:gd name="T68" fmla="*/ 69 w 96"/>
              <a:gd name="T69" fmla="*/ 21 h 167"/>
              <a:gd name="T70" fmla="*/ 63 w 96"/>
              <a:gd name="T71" fmla="*/ 36 h 167"/>
              <a:gd name="T72" fmla="*/ 48 w 96"/>
              <a:gd name="T73" fmla="*/ 43 h 167"/>
              <a:gd name="T74" fmla="*/ 33 w 96"/>
              <a:gd name="T75" fmla="*/ 36 h 167"/>
              <a:gd name="T76" fmla="*/ 27 w 96"/>
              <a:gd name="T77" fmla="*/ 21 h 167"/>
              <a:gd name="T78" fmla="*/ 33 w 96"/>
              <a:gd name="T79" fmla="*/ 6 h 167"/>
              <a:gd name="T80" fmla="*/ 48 w 96"/>
              <a:gd name="T81" fmla="*/ 0 h 167"/>
              <a:gd name="T82" fmla="*/ 63 w 96"/>
              <a:gd name="T83" fmla="*/ 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 h="167">
                <a:moveTo>
                  <a:pt x="96" y="64"/>
                </a:moveTo>
                <a:cubicBezTo>
                  <a:pt x="96" y="103"/>
                  <a:pt x="96" y="103"/>
                  <a:pt x="96" y="103"/>
                </a:cubicBezTo>
                <a:cubicBezTo>
                  <a:pt x="96" y="106"/>
                  <a:pt x="96" y="108"/>
                  <a:pt x="94" y="110"/>
                </a:cubicBezTo>
                <a:cubicBezTo>
                  <a:pt x="92" y="111"/>
                  <a:pt x="90" y="112"/>
                  <a:pt x="87" y="112"/>
                </a:cubicBezTo>
                <a:cubicBezTo>
                  <a:pt x="85" y="112"/>
                  <a:pt x="83" y="111"/>
                  <a:pt x="81" y="110"/>
                </a:cubicBezTo>
                <a:cubicBezTo>
                  <a:pt x="79" y="108"/>
                  <a:pt x="78" y="106"/>
                  <a:pt x="78" y="103"/>
                </a:cubicBezTo>
                <a:cubicBezTo>
                  <a:pt x="78" y="70"/>
                  <a:pt x="78" y="70"/>
                  <a:pt x="78" y="70"/>
                </a:cubicBezTo>
                <a:cubicBezTo>
                  <a:pt x="72" y="70"/>
                  <a:pt x="72" y="70"/>
                  <a:pt x="72" y="70"/>
                </a:cubicBezTo>
                <a:cubicBezTo>
                  <a:pt x="72" y="156"/>
                  <a:pt x="72" y="156"/>
                  <a:pt x="72" y="156"/>
                </a:cubicBezTo>
                <a:cubicBezTo>
                  <a:pt x="72" y="159"/>
                  <a:pt x="71" y="161"/>
                  <a:pt x="69" y="164"/>
                </a:cubicBezTo>
                <a:cubicBezTo>
                  <a:pt x="67" y="166"/>
                  <a:pt x="64" y="167"/>
                  <a:pt x="62" y="167"/>
                </a:cubicBezTo>
                <a:cubicBezTo>
                  <a:pt x="59" y="167"/>
                  <a:pt x="56" y="166"/>
                  <a:pt x="54" y="164"/>
                </a:cubicBezTo>
                <a:cubicBezTo>
                  <a:pt x="52" y="161"/>
                  <a:pt x="51" y="159"/>
                  <a:pt x="51" y="156"/>
                </a:cubicBezTo>
                <a:cubicBezTo>
                  <a:pt x="51" y="112"/>
                  <a:pt x="51" y="112"/>
                  <a:pt x="51" y="112"/>
                </a:cubicBezTo>
                <a:cubicBezTo>
                  <a:pt x="45" y="112"/>
                  <a:pt x="45" y="112"/>
                  <a:pt x="45" y="112"/>
                </a:cubicBezTo>
                <a:cubicBezTo>
                  <a:pt x="45" y="156"/>
                  <a:pt x="45" y="156"/>
                  <a:pt x="45" y="156"/>
                </a:cubicBezTo>
                <a:cubicBezTo>
                  <a:pt x="45" y="159"/>
                  <a:pt x="44" y="161"/>
                  <a:pt x="42" y="164"/>
                </a:cubicBezTo>
                <a:cubicBezTo>
                  <a:pt x="40" y="166"/>
                  <a:pt x="37" y="167"/>
                  <a:pt x="34" y="167"/>
                </a:cubicBezTo>
                <a:cubicBezTo>
                  <a:pt x="31" y="167"/>
                  <a:pt x="29" y="166"/>
                  <a:pt x="27" y="164"/>
                </a:cubicBezTo>
                <a:cubicBezTo>
                  <a:pt x="25" y="161"/>
                  <a:pt x="24" y="159"/>
                  <a:pt x="24" y="156"/>
                </a:cubicBezTo>
                <a:cubicBezTo>
                  <a:pt x="24" y="70"/>
                  <a:pt x="24" y="70"/>
                  <a:pt x="24" y="70"/>
                </a:cubicBezTo>
                <a:cubicBezTo>
                  <a:pt x="18" y="70"/>
                  <a:pt x="18" y="70"/>
                  <a:pt x="18" y="70"/>
                </a:cubicBezTo>
                <a:cubicBezTo>
                  <a:pt x="18" y="103"/>
                  <a:pt x="18" y="103"/>
                  <a:pt x="18" y="103"/>
                </a:cubicBezTo>
                <a:cubicBezTo>
                  <a:pt x="18" y="106"/>
                  <a:pt x="17" y="108"/>
                  <a:pt x="15" y="110"/>
                </a:cubicBezTo>
                <a:cubicBezTo>
                  <a:pt x="13" y="111"/>
                  <a:pt x="11" y="112"/>
                  <a:pt x="9" y="112"/>
                </a:cubicBezTo>
                <a:cubicBezTo>
                  <a:pt x="6" y="112"/>
                  <a:pt x="4" y="111"/>
                  <a:pt x="2" y="110"/>
                </a:cubicBezTo>
                <a:cubicBezTo>
                  <a:pt x="0" y="108"/>
                  <a:pt x="0" y="106"/>
                  <a:pt x="0" y="103"/>
                </a:cubicBezTo>
                <a:cubicBezTo>
                  <a:pt x="0" y="64"/>
                  <a:pt x="0" y="64"/>
                  <a:pt x="0" y="64"/>
                </a:cubicBezTo>
                <a:cubicBezTo>
                  <a:pt x="0" y="59"/>
                  <a:pt x="1" y="54"/>
                  <a:pt x="5" y="51"/>
                </a:cubicBezTo>
                <a:cubicBezTo>
                  <a:pt x="8" y="47"/>
                  <a:pt x="13" y="46"/>
                  <a:pt x="18" y="46"/>
                </a:cubicBezTo>
                <a:cubicBezTo>
                  <a:pt x="78" y="46"/>
                  <a:pt x="78" y="46"/>
                  <a:pt x="78" y="46"/>
                </a:cubicBezTo>
                <a:cubicBezTo>
                  <a:pt x="83" y="46"/>
                  <a:pt x="88" y="47"/>
                  <a:pt x="91" y="51"/>
                </a:cubicBezTo>
                <a:cubicBezTo>
                  <a:pt x="95" y="54"/>
                  <a:pt x="96" y="59"/>
                  <a:pt x="96" y="64"/>
                </a:cubicBezTo>
                <a:close/>
                <a:moveTo>
                  <a:pt x="63" y="6"/>
                </a:moveTo>
                <a:cubicBezTo>
                  <a:pt x="67" y="11"/>
                  <a:pt x="69" y="16"/>
                  <a:pt x="69" y="21"/>
                </a:cubicBezTo>
                <a:cubicBezTo>
                  <a:pt x="69" y="27"/>
                  <a:pt x="67" y="32"/>
                  <a:pt x="63" y="36"/>
                </a:cubicBezTo>
                <a:cubicBezTo>
                  <a:pt x="59" y="41"/>
                  <a:pt x="54" y="43"/>
                  <a:pt x="48" y="43"/>
                </a:cubicBezTo>
                <a:cubicBezTo>
                  <a:pt x="42" y="43"/>
                  <a:pt x="37" y="41"/>
                  <a:pt x="33" y="36"/>
                </a:cubicBezTo>
                <a:cubicBezTo>
                  <a:pt x="29" y="32"/>
                  <a:pt x="27" y="27"/>
                  <a:pt x="27" y="21"/>
                </a:cubicBezTo>
                <a:cubicBezTo>
                  <a:pt x="27" y="16"/>
                  <a:pt x="29" y="11"/>
                  <a:pt x="33" y="6"/>
                </a:cubicBezTo>
                <a:cubicBezTo>
                  <a:pt x="37" y="2"/>
                  <a:pt x="42" y="0"/>
                  <a:pt x="48" y="0"/>
                </a:cubicBezTo>
                <a:cubicBezTo>
                  <a:pt x="54" y="0"/>
                  <a:pt x="59" y="2"/>
                  <a:pt x="63" y="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57" name="Freeform 355"/>
          <p:cNvSpPr>
            <a:spLocks noEditPoints="1"/>
          </p:cNvSpPr>
          <p:nvPr/>
        </p:nvSpPr>
        <p:spPr bwMode="auto">
          <a:xfrm>
            <a:off x="10320546" y="5549698"/>
            <a:ext cx="218771" cy="221039"/>
          </a:xfrm>
          <a:custGeom>
            <a:avLst/>
            <a:gdLst>
              <a:gd name="T0" fmla="*/ 135 w 145"/>
              <a:gd name="T1" fmla="*/ 36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6 h 146"/>
              <a:gd name="T18" fmla="*/ 36 w 145"/>
              <a:gd name="T19" fmla="*/ 10 h 146"/>
              <a:gd name="T20" fmla="*/ 72 w 145"/>
              <a:gd name="T21" fmla="*/ 0 h 146"/>
              <a:gd name="T22" fmla="*/ 109 w 145"/>
              <a:gd name="T23" fmla="*/ 10 h 146"/>
              <a:gd name="T24" fmla="*/ 135 w 145"/>
              <a:gd name="T25" fmla="*/ 36 h 146"/>
              <a:gd name="T26" fmla="*/ 73 w 145"/>
              <a:gd name="T27" fmla="*/ 111 h 146"/>
              <a:gd name="T28" fmla="*/ 106 w 145"/>
              <a:gd name="T29" fmla="*/ 67 h 146"/>
              <a:gd name="T30" fmla="*/ 108 w 145"/>
              <a:gd name="T31" fmla="*/ 61 h 146"/>
              <a:gd name="T32" fmla="*/ 108 w 145"/>
              <a:gd name="T33" fmla="*/ 53 h 146"/>
              <a:gd name="T34" fmla="*/ 102 w 145"/>
              <a:gd name="T35" fmla="*/ 46 h 146"/>
              <a:gd name="T36" fmla="*/ 94 w 145"/>
              <a:gd name="T37" fmla="*/ 43 h 146"/>
              <a:gd name="T38" fmla="*/ 87 w 145"/>
              <a:gd name="T39" fmla="*/ 45 h 146"/>
              <a:gd name="T40" fmla="*/ 82 w 145"/>
              <a:gd name="T41" fmla="*/ 49 h 146"/>
              <a:gd name="T42" fmla="*/ 73 w 145"/>
              <a:gd name="T43" fmla="*/ 53 h 146"/>
              <a:gd name="T44" fmla="*/ 64 w 145"/>
              <a:gd name="T45" fmla="*/ 49 h 146"/>
              <a:gd name="T46" fmla="*/ 59 w 145"/>
              <a:gd name="T47" fmla="*/ 45 h 146"/>
              <a:gd name="T48" fmla="*/ 52 w 145"/>
              <a:gd name="T49" fmla="*/ 43 h 146"/>
              <a:gd name="T50" fmla="*/ 44 w 145"/>
              <a:gd name="T51" fmla="*/ 46 h 146"/>
              <a:gd name="T52" fmla="*/ 38 w 145"/>
              <a:gd name="T53" fmla="*/ 53 h 146"/>
              <a:gd name="T54" fmla="*/ 37 w 145"/>
              <a:gd name="T55" fmla="*/ 61 h 146"/>
              <a:gd name="T56" fmla="*/ 40 w 145"/>
              <a:gd name="T57" fmla="*/ 67 h 146"/>
              <a:gd name="T58" fmla="*/ 73 w 145"/>
              <a:gd name="T59" fmla="*/ 1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46">
                <a:moveTo>
                  <a:pt x="135" y="36"/>
                </a:moveTo>
                <a:cubicBezTo>
                  <a:pt x="142" y="48"/>
                  <a:pt x="145" y="60"/>
                  <a:pt x="145" y="73"/>
                </a:cubicBezTo>
                <a:cubicBezTo>
                  <a:pt x="145" y="86"/>
                  <a:pt x="142" y="98"/>
                  <a:pt x="135" y="109"/>
                </a:cubicBezTo>
                <a:cubicBezTo>
                  <a:pt x="129" y="120"/>
                  <a:pt x="120" y="129"/>
                  <a:pt x="109" y="136"/>
                </a:cubicBezTo>
                <a:cubicBezTo>
                  <a:pt x="98" y="142"/>
                  <a:pt x="85" y="146"/>
                  <a:pt x="72" y="146"/>
                </a:cubicBezTo>
                <a:cubicBezTo>
                  <a:pt x="59" y="146"/>
                  <a:pt x="47" y="142"/>
                  <a:pt x="36" y="136"/>
                </a:cubicBezTo>
                <a:cubicBezTo>
                  <a:pt x="25" y="129"/>
                  <a:pt x="16" y="120"/>
                  <a:pt x="9" y="109"/>
                </a:cubicBezTo>
                <a:cubicBezTo>
                  <a:pt x="3" y="98"/>
                  <a:pt x="0" y="86"/>
                  <a:pt x="0" y="73"/>
                </a:cubicBezTo>
                <a:cubicBezTo>
                  <a:pt x="0" y="60"/>
                  <a:pt x="3" y="48"/>
                  <a:pt x="9" y="36"/>
                </a:cubicBezTo>
                <a:cubicBezTo>
                  <a:pt x="16" y="25"/>
                  <a:pt x="25" y="17"/>
                  <a:pt x="36" y="10"/>
                </a:cubicBezTo>
                <a:cubicBezTo>
                  <a:pt x="47" y="4"/>
                  <a:pt x="59" y="0"/>
                  <a:pt x="72" y="0"/>
                </a:cubicBezTo>
                <a:cubicBezTo>
                  <a:pt x="85" y="0"/>
                  <a:pt x="98" y="4"/>
                  <a:pt x="109" y="10"/>
                </a:cubicBezTo>
                <a:cubicBezTo>
                  <a:pt x="120" y="17"/>
                  <a:pt x="129" y="25"/>
                  <a:pt x="135" y="36"/>
                </a:cubicBezTo>
                <a:close/>
                <a:moveTo>
                  <a:pt x="73" y="111"/>
                </a:moveTo>
                <a:cubicBezTo>
                  <a:pt x="106" y="67"/>
                  <a:pt x="106" y="67"/>
                  <a:pt x="106" y="67"/>
                </a:cubicBezTo>
                <a:cubicBezTo>
                  <a:pt x="107" y="65"/>
                  <a:pt x="108" y="63"/>
                  <a:pt x="108" y="61"/>
                </a:cubicBezTo>
                <a:cubicBezTo>
                  <a:pt x="109" y="59"/>
                  <a:pt x="109" y="56"/>
                  <a:pt x="108" y="53"/>
                </a:cubicBezTo>
                <a:cubicBezTo>
                  <a:pt x="107" y="50"/>
                  <a:pt x="105" y="47"/>
                  <a:pt x="102" y="46"/>
                </a:cubicBezTo>
                <a:cubicBezTo>
                  <a:pt x="99" y="44"/>
                  <a:pt x="97" y="43"/>
                  <a:pt x="94" y="43"/>
                </a:cubicBezTo>
                <a:cubicBezTo>
                  <a:pt x="91" y="43"/>
                  <a:pt x="89" y="44"/>
                  <a:pt x="87" y="45"/>
                </a:cubicBezTo>
                <a:cubicBezTo>
                  <a:pt x="85" y="46"/>
                  <a:pt x="83" y="47"/>
                  <a:pt x="82" y="49"/>
                </a:cubicBezTo>
                <a:cubicBezTo>
                  <a:pt x="80" y="52"/>
                  <a:pt x="77" y="53"/>
                  <a:pt x="73" y="53"/>
                </a:cubicBezTo>
                <a:cubicBezTo>
                  <a:pt x="69" y="53"/>
                  <a:pt x="66" y="52"/>
                  <a:pt x="64" y="49"/>
                </a:cubicBezTo>
                <a:cubicBezTo>
                  <a:pt x="62" y="47"/>
                  <a:pt x="61" y="46"/>
                  <a:pt x="59" y="45"/>
                </a:cubicBezTo>
                <a:cubicBezTo>
                  <a:pt x="57" y="44"/>
                  <a:pt x="54" y="43"/>
                  <a:pt x="52" y="43"/>
                </a:cubicBezTo>
                <a:cubicBezTo>
                  <a:pt x="49" y="43"/>
                  <a:pt x="46" y="44"/>
                  <a:pt x="44" y="46"/>
                </a:cubicBezTo>
                <a:cubicBezTo>
                  <a:pt x="41" y="47"/>
                  <a:pt x="39" y="50"/>
                  <a:pt x="38" y="53"/>
                </a:cubicBezTo>
                <a:cubicBezTo>
                  <a:pt x="37" y="56"/>
                  <a:pt x="37" y="59"/>
                  <a:pt x="37" y="61"/>
                </a:cubicBezTo>
                <a:cubicBezTo>
                  <a:pt x="38" y="63"/>
                  <a:pt x="39" y="65"/>
                  <a:pt x="40" y="67"/>
                </a:cubicBezTo>
                <a:lnTo>
                  <a:pt x="73" y="111"/>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58" name="Freeform 356"/>
          <p:cNvSpPr>
            <a:spLocks noEditPoints="1"/>
          </p:cNvSpPr>
          <p:nvPr/>
        </p:nvSpPr>
        <p:spPr bwMode="auto">
          <a:xfrm>
            <a:off x="10612242" y="5531468"/>
            <a:ext cx="246118" cy="257499"/>
          </a:xfrm>
          <a:custGeom>
            <a:avLst/>
            <a:gdLst>
              <a:gd name="T0" fmla="*/ 161 w 162"/>
              <a:gd name="T1" fmla="*/ 111 h 170"/>
              <a:gd name="T2" fmla="*/ 160 w 162"/>
              <a:gd name="T3" fmla="*/ 113 h 170"/>
              <a:gd name="T4" fmla="*/ 132 w 162"/>
              <a:gd name="T5" fmla="*/ 122 h 170"/>
              <a:gd name="T6" fmla="*/ 132 w 162"/>
              <a:gd name="T7" fmla="*/ 151 h 170"/>
              <a:gd name="T8" fmla="*/ 131 w 162"/>
              <a:gd name="T9" fmla="*/ 153 h 170"/>
              <a:gd name="T10" fmla="*/ 128 w 162"/>
              <a:gd name="T11" fmla="*/ 154 h 170"/>
              <a:gd name="T12" fmla="*/ 100 w 162"/>
              <a:gd name="T13" fmla="*/ 145 h 170"/>
              <a:gd name="T14" fmla="*/ 83 w 162"/>
              <a:gd name="T15" fmla="*/ 168 h 170"/>
              <a:gd name="T16" fmla="*/ 81 w 162"/>
              <a:gd name="T17" fmla="*/ 170 h 170"/>
              <a:gd name="T18" fmla="*/ 78 w 162"/>
              <a:gd name="T19" fmla="*/ 168 h 170"/>
              <a:gd name="T20" fmla="*/ 61 w 162"/>
              <a:gd name="T21" fmla="*/ 145 h 170"/>
              <a:gd name="T22" fmla="*/ 34 w 162"/>
              <a:gd name="T23" fmla="*/ 154 h 170"/>
              <a:gd name="T24" fmla="*/ 31 w 162"/>
              <a:gd name="T25" fmla="*/ 153 h 170"/>
              <a:gd name="T26" fmla="*/ 30 w 162"/>
              <a:gd name="T27" fmla="*/ 151 h 170"/>
              <a:gd name="T28" fmla="*/ 30 w 162"/>
              <a:gd name="T29" fmla="*/ 122 h 170"/>
              <a:gd name="T30" fmla="*/ 2 w 162"/>
              <a:gd name="T31" fmla="*/ 113 h 170"/>
              <a:gd name="T32" fmla="*/ 0 w 162"/>
              <a:gd name="T33" fmla="*/ 111 h 170"/>
              <a:gd name="T34" fmla="*/ 1 w 162"/>
              <a:gd name="T35" fmla="*/ 108 h 170"/>
              <a:gd name="T36" fmla="*/ 18 w 162"/>
              <a:gd name="T37" fmla="*/ 85 h 170"/>
              <a:gd name="T38" fmla="*/ 1 w 162"/>
              <a:gd name="T39" fmla="*/ 61 h 170"/>
              <a:gd name="T40" fmla="*/ 0 w 162"/>
              <a:gd name="T41" fmla="*/ 59 h 170"/>
              <a:gd name="T42" fmla="*/ 2 w 162"/>
              <a:gd name="T43" fmla="*/ 57 h 170"/>
              <a:gd name="T44" fmla="*/ 30 w 162"/>
              <a:gd name="T45" fmla="*/ 48 h 170"/>
              <a:gd name="T46" fmla="*/ 30 w 162"/>
              <a:gd name="T47" fmla="*/ 19 h 170"/>
              <a:gd name="T48" fmla="*/ 31 w 162"/>
              <a:gd name="T49" fmla="*/ 16 h 170"/>
              <a:gd name="T50" fmla="*/ 34 w 162"/>
              <a:gd name="T51" fmla="*/ 16 h 170"/>
              <a:gd name="T52" fmla="*/ 61 w 162"/>
              <a:gd name="T53" fmla="*/ 25 h 170"/>
              <a:gd name="T54" fmla="*/ 78 w 162"/>
              <a:gd name="T55" fmla="*/ 1 h 170"/>
              <a:gd name="T56" fmla="*/ 81 w 162"/>
              <a:gd name="T57" fmla="*/ 0 h 170"/>
              <a:gd name="T58" fmla="*/ 83 w 162"/>
              <a:gd name="T59" fmla="*/ 1 h 170"/>
              <a:gd name="T60" fmla="*/ 100 w 162"/>
              <a:gd name="T61" fmla="*/ 25 h 170"/>
              <a:gd name="T62" fmla="*/ 128 w 162"/>
              <a:gd name="T63" fmla="*/ 16 h 170"/>
              <a:gd name="T64" fmla="*/ 131 w 162"/>
              <a:gd name="T65" fmla="*/ 16 h 170"/>
              <a:gd name="T66" fmla="*/ 132 w 162"/>
              <a:gd name="T67" fmla="*/ 19 h 170"/>
              <a:gd name="T68" fmla="*/ 132 w 162"/>
              <a:gd name="T69" fmla="*/ 48 h 170"/>
              <a:gd name="T70" fmla="*/ 160 w 162"/>
              <a:gd name="T71" fmla="*/ 57 h 170"/>
              <a:gd name="T72" fmla="*/ 161 w 162"/>
              <a:gd name="T73" fmla="*/ 59 h 170"/>
              <a:gd name="T74" fmla="*/ 161 w 162"/>
              <a:gd name="T75" fmla="*/ 61 h 170"/>
              <a:gd name="T76" fmla="*/ 144 w 162"/>
              <a:gd name="T77" fmla="*/ 85 h 170"/>
              <a:gd name="T78" fmla="*/ 161 w 162"/>
              <a:gd name="T79" fmla="*/ 108 h 170"/>
              <a:gd name="T80" fmla="*/ 161 w 162"/>
              <a:gd name="T81" fmla="*/ 111 h 170"/>
              <a:gd name="T82" fmla="*/ 131 w 162"/>
              <a:gd name="T83" fmla="*/ 106 h 170"/>
              <a:gd name="T84" fmla="*/ 135 w 162"/>
              <a:gd name="T85" fmla="*/ 85 h 170"/>
              <a:gd name="T86" fmla="*/ 131 w 162"/>
              <a:gd name="T87" fmla="*/ 64 h 170"/>
              <a:gd name="T88" fmla="*/ 119 w 162"/>
              <a:gd name="T89" fmla="*/ 46 h 170"/>
              <a:gd name="T90" fmla="*/ 102 w 162"/>
              <a:gd name="T91" fmla="*/ 35 h 170"/>
              <a:gd name="T92" fmla="*/ 81 w 162"/>
              <a:gd name="T93" fmla="*/ 30 h 170"/>
              <a:gd name="T94" fmla="*/ 60 w 162"/>
              <a:gd name="T95" fmla="*/ 35 h 170"/>
              <a:gd name="T96" fmla="*/ 42 w 162"/>
              <a:gd name="T97" fmla="*/ 46 h 170"/>
              <a:gd name="T98" fmla="*/ 31 w 162"/>
              <a:gd name="T99" fmla="*/ 64 h 170"/>
              <a:gd name="T100" fmla="*/ 26 w 162"/>
              <a:gd name="T101" fmla="*/ 85 h 170"/>
              <a:gd name="T102" fmla="*/ 31 w 162"/>
              <a:gd name="T103" fmla="*/ 106 h 170"/>
              <a:gd name="T104" fmla="*/ 42 w 162"/>
              <a:gd name="T105" fmla="*/ 123 h 170"/>
              <a:gd name="T106" fmla="*/ 60 w 162"/>
              <a:gd name="T107" fmla="*/ 135 h 170"/>
              <a:gd name="T108" fmla="*/ 81 w 162"/>
              <a:gd name="T109" fmla="*/ 139 h 170"/>
              <a:gd name="T110" fmla="*/ 102 w 162"/>
              <a:gd name="T111" fmla="*/ 135 h 170"/>
              <a:gd name="T112" fmla="*/ 119 w 162"/>
              <a:gd name="T113" fmla="*/ 123 h 170"/>
              <a:gd name="T114" fmla="*/ 131 w 162"/>
              <a:gd name="T115" fmla="*/ 10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2" h="170">
                <a:moveTo>
                  <a:pt x="161" y="111"/>
                </a:moveTo>
                <a:cubicBezTo>
                  <a:pt x="161" y="112"/>
                  <a:pt x="161" y="113"/>
                  <a:pt x="160" y="113"/>
                </a:cubicBezTo>
                <a:cubicBezTo>
                  <a:pt x="132" y="122"/>
                  <a:pt x="132" y="122"/>
                  <a:pt x="132" y="122"/>
                </a:cubicBezTo>
                <a:cubicBezTo>
                  <a:pt x="132" y="151"/>
                  <a:pt x="132" y="151"/>
                  <a:pt x="132" y="151"/>
                </a:cubicBezTo>
                <a:cubicBezTo>
                  <a:pt x="132" y="152"/>
                  <a:pt x="132" y="153"/>
                  <a:pt x="131" y="153"/>
                </a:cubicBezTo>
                <a:cubicBezTo>
                  <a:pt x="130" y="154"/>
                  <a:pt x="129" y="154"/>
                  <a:pt x="128" y="154"/>
                </a:cubicBezTo>
                <a:cubicBezTo>
                  <a:pt x="100" y="145"/>
                  <a:pt x="100" y="145"/>
                  <a:pt x="100" y="145"/>
                </a:cubicBezTo>
                <a:cubicBezTo>
                  <a:pt x="83" y="168"/>
                  <a:pt x="83" y="168"/>
                  <a:pt x="83" y="168"/>
                </a:cubicBezTo>
                <a:cubicBezTo>
                  <a:pt x="83" y="169"/>
                  <a:pt x="82" y="170"/>
                  <a:pt x="81" y="170"/>
                </a:cubicBezTo>
                <a:cubicBezTo>
                  <a:pt x="80" y="170"/>
                  <a:pt x="79" y="169"/>
                  <a:pt x="78" y="168"/>
                </a:cubicBezTo>
                <a:cubicBezTo>
                  <a:pt x="61" y="145"/>
                  <a:pt x="61" y="145"/>
                  <a:pt x="61" y="145"/>
                </a:cubicBezTo>
                <a:cubicBezTo>
                  <a:pt x="34" y="154"/>
                  <a:pt x="34" y="154"/>
                  <a:pt x="34" y="154"/>
                </a:cubicBezTo>
                <a:cubicBezTo>
                  <a:pt x="33" y="154"/>
                  <a:pt x="32" y="154"/>
                  <a:pt x="31" y="153"/>
                </a:cubicBezTo>
                <a:cubicBezTo>
                  <a:pt x="30" y="153"/>
                  <a:pt x="30" y="152"/>
                  <a:pt x="30" y="151"/>
                </a:cubicBezTo>
                <a:cubicBezTo>
                  <a:pt x="30" y="122"/>
                  <a:pt x="30" y="122"/>
                  <a:pt x="30" y="122"/>
                </a:cubicBezTo>
                <a:cubicBezTo>
                  <a:pt x="2" y="113"/>
                  <a:pt x="2" y="113"/>
                  <a:pt x="2" y="113"/>
                </a:cubicBezTo>
                <a:cubicBezTo>
                  <a:pt x="1" y="113"/>
                  <a:pt x="1" y="112"/>
                  <a:pt x="0" y="111"/>
                </a:cubicBezTo>
                <a:cubicBezTo>
                  <a:pt x="0" y="110"/>
                  <a:pt x="0" y="109"/>
                  <a:pt x="1" y="108"/>
                </a:cubicBezTo>
                <a:cubicBezTo>
                  <a:pt x="18" y="85"/>
                  <a:pt x="18" y="85"/>
                  <a:pt x="18" y="85"/>
                </a:cubicBezTo>
                <a:cubicBezTo>
                  <a:pt x="1" y="61"/>
                  <a:pt x="1" y="61"/>
                  <a:pt x="1" y="61"/>
                </a:cubicBezTo>
                <a:cubicBezTo>
                  <a:pt x="0" y="61"/>
                  <a:pt x="0" y="60"/>
                  <a:pt x="0" y="59"/>
                </a:cubicBezTo>
                <a:cubicBezTo>
                  <a:pt x="1" y="58"/>
                  <a:pt x="1" y="57"/>
                  <a:pt x="2" y="57"/>
                </a:cubicBezTo>
                <a:cubicBezTo>
                  <a:pt x="30" y="48"/>
                  <a:pt x="30" y="48"/>
                  <a:pt x="30" y="48"/>
                </a:cubicBezTo>
                <a:cubicBezTo>
                  <a:pt x="30" y="19"/>
                  <a:pt x="30" y="19"/>
                  <a:pt x="30" y="19"/>
                </a:cubicBezTo>
                <a:cubicBezTo>
                  <a:pt x="30" y="18"/>
                  <a:pt x="30" y="17"/>
                  <a:pt x="31" y="16"/>
                </a:cubicBezTo>
                <a:cubicBezTo>
                  <a:pt x="32" y="16"/>
                  <a:pt x="33" y="16"/>
                  <a:pt x="34" y="16"/>
                </a:cubicBezTo>
                <a:cubicBezTo>
                  <a:pt x="61" y="25"/>
                  <a:pt x="61" y="25"/>
                  <a:pt x="61" y="25"/>
                </a:cubicBezTo>
                <a:cubicBezTo>
                  <a:pt x="78" y="1"/>
                  <a:pt x="78" y="1"/>
                  <a:pt x="78" y="1"/>
                </a:cubicBezTo>
                <a:cubicBezTo>
                  <a:pt x="79" y="1"/>
                  <a:pt x="80" y="0"/>
                  <a:pt x="81" y="0"/>
                </a:cubicBezTo>
                <a:cubicBezTo>
                  <a:pt x="82" y="0"/>
                  <a:pt x="83" y="1"/>
                  <a:pt x="83" y="1"/>
                </a:cubicBezTo>
                <a:cubicBezTo>
                  <a:pt x="100" y="25"/>
                  <a:pt x="100" y="25"/>
                  <a:pt x="100" y="25"/>
                </a:cubicBezTo>
                <a:cubicBezTo>
                  <a:pt x="128" y="16"/>
                  <a:pt x="128" y="16"/>
                  <a:pt x="128" y="16"/>
                </a:cubicBezTo>
                <a:cubicBezTo>
                  <a:pt x="129" y="16"/>
                  <a:pt x="130" y="16"/>
                  <a:pt x="131" y="16"/>
                </a:cubicBezTo>
                <a:cubicBezTo>
                  <a:pt x="132" y="17"/>
                  <a:pt x="132" y="18"/>
                  <a:pt x="132" y="19"/>
                </a:cubicBezTo>
                <a:cubicBezTo>
                  <a:pt x="132" y="48"/>
                  <a:pt x="132" y="48"/>
                  <a:pt x="132" y="48"/>
                </a:cubicBezTo>
                <a:cubicBezTo>
                  <a:pt x="160" y="57"/>
                  <a:pt x="160" y="57"/>
                  <a:pt x="160" y="57"/>
                </a:cubicBezTo>
                <a:cubicBezTo>
                  <a:pt x="161" y="57"/>
                  <a:pt x="161" y="58"/>
                  <a:pt x="161" y="59"/>
                </a:cubicBezTo>
                <a:cubicBezTo>
                  <a:pt x="162" y="60"/>
                  <a:pt x="162" y="61"/>
                  <a:pt x="161" y="61"/>
                </a:cubicBezTo>
                <a:cubicBezTo>
                  <a:pt x="144" y="85"/>
                  <a:pt x="144" y="85"/>
                  <a:pt x="144" y="85"/>
                </a:cubicBezTo>
                <a:cubicBezTo>
                  <a:pt x="161" y="108"/>
                  <a:pt x="161" y="108"/>
                  <a:pt x="161" y="108"/>
                </a:cubicBezTo>
                <a:cubicBezTo>
                  <a:pt x="162" y="109"/>
                  <a:pt x="162" y="110"/>
                  <a:pt x="161" y="111"/>
                </a:cubicBezTo>
                <a:close/>
                <a:moveTo>
                  <a:pt x="131" y="106"/>
                </a:moveTo>
                <a:cubicBezTo>
                  <a:pt x="134" y="99"/>
                  <a:pt x="135" y="92"/>
                  <a:pt x="135" y="85"/>
                </a:cubicBezTo>
                <a:cubicBezTo>
                  <a:pt x="135" y="78"/>
                  <a:pt x="134" y="70"/>
                  <a:pt x="131" y="64"/>
                </a:cubicBezTo>
                <a:cubicBezTo>
                  <a:pt x="128" y="57"/>
                  <a:pt x="124" y="51"/>
                  <a:pt x="119" y="46"/>
                </a:cubicBezTo>
                <a:cubicBezTo>
                  <a:pt x="115" y="42"/>
                  <a:pt x="109" y="38"/>
                  <a:pt x="102" y="35"/>
                </a:cubicBezTo>
                <a:cubicBezTo>
                  <a:pt x="95" y="32"/>
                  <a:pt x="88" y="30"/>
                  <a:pt x="81" y="30"/>
                </a:cubicBezTo>
                <a:cubicBezTo>
                  <a:pt x="74" y="30"/>
                  <a:pt x="67" y="32"/>
                  <a:pt x="60" y="35"/>
                </a:cubicBezTo>
                <a:cubicBezTo>
                  <a:pt x="53" y="38"/>
                  <a:pt x="47" y="42"/>
                  <a:pt x="42" y="46"/>
                </a:cubicBezTo>
                <a:cubicBezTo>
                  <a:pt x="38" y="51"/>
                  <a:pt x="34" y="57"/>
                  <a:pt x="31" y="64"/>
                </a:cubicBezTo>
                <a:cubicBezTo>
                  <a:pt x="28" y="70"/>
                  <a:pt x="26" y="78"/>
                  <a:pt x="26" y="85"/>
                </a:cubicBezTo>
                <a:cubicBezTo>
                  <a:pt x="26" y="92"/>
                  <a:pt x="28" y="99"/>
                  <a:pt x="31" y="106"/>
                </a:cubicBezTo>
                <a:cubicBezTo>
                  <a:pt x="34" y="113"/>
                  <a:pt x="38" y="119"/>
                  <a:pt x="42" y="123"/>
                </a:cubicBezTo>
                <a:cubicBezTo>
                  <a:pt x="47" y="128"/>
                  <a:pt x="53" y="132"/>
                  <a:pt x="60" y="135"/>
                </a:cubicBezTo>
                <a:cubicBezTo>
                  <a:pt x="67" y="138"/>
                  <a:pt x="74" y="139"/>
                  <a:pt x="81" y="139"/>
                </a:cubicBezTo>
                <a:cubicBezTo>
                  <a:pt x="88" y="139"/>
                  <a:pt x="95" y="138"/>
                  <a:pt x="102" y="135"/>
                </a:cubicBezTo>
                <a:cubicBezTo>
                  <a:pt x="109" y="132"/>
                  <a:pt x="115" y="128"/>
                  <a:pt x="119" y="123"/>
                </a:cubicBezTo>
                <a:cubicBezTo>
                  <a:pt x="124" y="119"/>
                  <a:pt x="128" y="113"/>
                  <a:pt x="131" y="10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59" name="Freeform 357"/>
          <p:cNvSpPr>
            <a:spLocks noEditPoints="1"/>
          </p:cNvSpPr>
          <p:nvPr/>
        </p:nvSpPr>
        <p:spPr bwMode="auto">
          <a:xfrm>
            <a:off x="10931283" y="5549698"/>
            <a:ext cx="209655" cy="221039"/>
          </a:xfrm>
          <a:custGeom>
            <a:avLst/>
            <a:gdLst>
              <a:gd name="T0" fmla="*/ 138 w 139"/>
              <a:gd name="T1" fmla="*/ 103 h 146"/>
              <a:gd name="T2" fmla="*/ 112 w 139"/>
              <a:gd name="T3" fmla="*/ 134 h 146"/>
              <a:gd name="T4" fmla="*/ 73 w 139"/>
              <a:gd name="T5" fmla="*/ 146 h 146"/>
              <a:gd name="T6" fmla="*/ 44 w 139"/>
              <a:gd name="T7" fmla="*/ 140 h 146"/>
              <a:gd name="T8" fmla="*/ 21 w 139"/>
              <a:gd name="T9" fmla="*/ 124 h 146"/>
              <a:gd name="T10" fmla="*/ 6 w 139"/>
              <a:gd name="T11" fmla="*/ 101 h 146"/>
              <a:gd name="T12" fmla="*/ 0 w 139"/>
              <a:gd name="T13" fmla="*/ 73 h 146"/>
              <a:gd name="T14" fmla="*/ 5 w 139"/>
              <a:gd name="T15" fmla="*/ 45 h 146"/>
              <a:gd name="T16" fmla="*/ 20 w 139"/>
              <a:gd name="T17" fmla="*/ 22 h 146"/>
              <a:gd name="T18" fmla="*/ 42 w 139"/>
              <a:gd name="T19" fmla="*/ 7 h 146"/>
              <a:gd name="T20" fmla="*/ 70 w 139"/>
              <a:gd name="T21" fmla="*/ 0 h 146"/>
              <a:gd name="T22" fmla="*/ 76 w 139"/>
              <a:gd name="T23" fmla="*/ 4 h 146"/>
              <a:gd name="T24" fmla="*/ 74 w 139"/>
              <a:gd name="T25" fmla="*/ 11 h 146"/>
              <a:gd name="T26" fmla="*/ 62 w 139"/>
              <a:gd name="T27" fmla="*/ 28 h 146"/>
              <a:gd name="T28" fmla="*/ 57 w 139"/>
              <a:gd name="T29" fmla="*/ 49 h 146"/>
              <a:gd name="T30" fmla="*/ 64 w 139"/>
              <a:gd name="T31" fmla="*/ 75 h 146"/>
              <a:gd name="T32" fmla="*/ 83 w 139"/>
              <a:gd name="T33" fmla="*/ 93 h 146"/>
              <a:gd name="T34" fmla="*/ 109 w 139"/>
              <a:gd name="T35" fmla="*/ 100 h 146"/>
              <a:gd name="T36" fmla="*/ 130 w 139"/>
              <a:gd name="T37" fmla="*/ 95 h 146"/>
              <a:gd name="T38" fmla="*/ 137 w 139"/>
              <a:gd name="T39" fmla="*/ 97 h 146"/>
              <a:gd name="T40" fmla="*/ 139 w 139"/>
              <a:gd name="T41" fmla="*/ 100 h 146"/>
              <a:gd name="T42" fmla="*/ 138 w 139"/>
              <a:gd name="T43" fmla="*/ 103 h 146"/>
              <a:gd name="T44" fmla="*/ 119 w 139"/>
              <a:gd name="T45" fmla="*/ 111 h 146"/>
              <a:gd name="T46" fmla="*/ 109 w 139"/>
              <a:gd name="T47" fmla="*/ 112 h 146"/>
              <a:gd name="T48" fmla="*/ 77 w 139"/>
              <a:gd name="T49" fmla="*/ 104 h 146"/>
              <a:gd name="T50" fmla="*/ 54 w 139"/>
              <a:gd name="T51" fmla="*/ 81 h 146"/>
              <a:gd name="T52" fmla="*/ 45 w 139"/>
              <a:gd name="T53" fmla="*/ 49 h 146"/>
              <a:gd name="T54" fmla="*/ 55 w 139"/>
              <a:gd name="T55" fmla="*/ 15 h 146"/>
              <a:gd name="T56" fmla="*/ 24 w 139"/>
              <a:gd name="T57" fmla="*/ 37 h 146"/>
              <a:gd name="T58" fmla="*/ 12 w 139"/>
              <a:gd name="T59" fmla="*/ 73 h 146"/>
              <a:gd name="T60" fmla="*/ 17 w 139"/>
              <a:gd name="T61" fmla="*/ 96 h 146"/>
              <a:gd name="T62" fmla="*/ 30 w 139"/>
              <a:gd name="T63" fmla="*/ 116 h 146"/>
              <a:gd name="T64" fmla="*/ 49 w 139"/>
              <a:gd name="T65" fmla="*/ 129 h 146"/>
              <a:gd name="T66" fmla="*/ 73 w 139"/>
              <a:gd name="T67" fmla="*/ 133 h 146"/>
              <a:gd name="T68" fmla="*/ 98 w 139"/>
              <a:gd name="T69" fmla="*/ 128 h 146"/>
              <a:gd name="T70" fmla="*/ 119 w 139"/>
              <a:gd name="T71" fmla="*/ 1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9" h="146">
                <a:moveTo>
                  <a:pt x="138" y="103"/>
                </a:moveTo>
                <a:cubicBezTo>
                  <a:pt x="133" y="116"/>
                  <a:pt x="124" y="126"/>
                  <a:pt x="112" y="134"/>
                </a:cubicBezTo>
                <a:cubicBezTo>
                  <a:pt x="100" y="142"/>
                  <a:pt x="87" y="146"/>
                  <a:pt x="73" y="146"/>
                </a:cubicBezTo>
                <a:cubicBezTo>
                  <a:pt x="63" y="146"/>
                  <a:pt x="53" y="144"/>
                  <a:pt x="44" y="140"/>
                </a:cubicBezTo>
                <a:cubicBezTo>
                  <a:pt x="35" y="136"/>
                  <a:pt x="28" y="131"/>
                  <a:pt x="21" y="124"/>
                </a:cubicBezTo>
                <a:cubicBezTo>
                  <a:pt x="15" y="118"/>
                  <a:pt x="10" y="110"/>
                  <a:pt x="6" y="101"/>
                </a:cubicBezTo>
                <a:cubicBezTo>
                  <a:pt x="2" y="92"/>
                  <a:pt x="0" y="83"/>
                  <a:pt x="0" y="73"/>
                </a:cubicBezTo>
                <a:cubicBezTo>
                  <a:pt x="0" y="63"/>
                  <a:pt x="2" y="54"/>
                  <a:pt x="5" y="45"/>
                </a:cubicBezTo>
                <a:cubicBezTo>
                  <a:pt x="9" y="36"/>
                  <a:pt x="14" y="29"/>
                  <a:pt x="20" y="22"/>
                </a:cubicBezTo>
                <a:cubicBezTo>
                  <a:pt x="26" y="16"/>
                  <a:pt x="34" y="11"/>
                  <a:pt x="42" y="7"/>
                </a:cubicBezTo>
                <a:cubicBezTo>
                  <a:pt x="51" y="3"/>
                  <a:pt x="60" y="1"/>
                  <a:pt x="70" y="0"/>
                </a:cubicBezTo>
                <a:cubicBezTo>
                  <a:pt x="73" y="0"/>
                  <a:pt x="75" y="2"/>
                  <a:pt x="76" y="4"/>
                </a:cubicBezTo>
                <a:cubicBezTo>
                  <a:pt x="77" y="7"/>
                  <a:pt x="76" y="9"/>
                  <a:pt x="74" y="11"/>
                </a:cubicBezTo>
                <a:cubicBezTo>
                  <a:pt x="69" y="16"/>
                  <a:pt x="65" y="22"/>
                  <a:pt x="62" y="28"/>
                </a:cubicBezTo>
                <a:cubicBezTo>
                  <a:pt x="59" y="35"/>
                  <a:pt x="57" y="41"/>
                  <a:pt x="57" y="49"/>
                </a:cubicBezTo>
                <a:cubicBezTo>
                  <a:pt x="57" y="58"/>
                  <a:pt x="60" y="67"/>
                  <a:pt x="64" y="75"/>
                </a:cubicBezTo>
                <a:cubicBezTo>
                  <a:pt x="69" y="82"/>
                  <a:pt x="75" y="89"/>
                  <a:pt x="83" y="93"/>
                </a:cubicBezTo>
                <a:cubicBezTo>
                  <a:pt x="91" y="98"/>
                  <a:pt x="100" y="100"/>
                  <a:pt x="109" y="100"/>
                </a:cubicBezTo>
                <a:cubicBezTo>
                  <a:pt x="116" y="100"/>
                  <a:pt x="124" y="99"/>
                  <a:pt x="130" y="95"/>
                </a:cubicBezTo>
                <a:cubicBezTo>
                  <a:pt x="133" y="94"/>
                  <a:pt x="135" y="95"/>
                  <a:pt x="137" y="97"/>
                </a:cubicBezTo>
                <a:cubicBezTo>
                  <a:pt x="138" y="97"/>
                  <a:pt x="139" y="99"/>
                  <a:pt x="139" y="100"/>
                </a:cubicBezTo>
                <a:cubicBezTo>
                  <a:pt x="139" y="101"/>
                  <a:pt x="139" y="102"/>
                  <a:pt x="138" y="103"/>
                </a:cubicBezTo>
                <a:close/>
                <a:moveTo>
                  <a:pt x="119" y="111"/>
                </a:moveTo>
                <a:cubicBezTo>
                  <a:pt x="116" y="112"/>
                  <a:pt x="112" y="112"/>
                  <a:pt x="109" y="112"/>
                </a:cubicBezTo>
                <a:cubicBezTo>
                  <a:pt x="97" y="112"/>
                  <a:pt x="87" y="109"/>
                  <a:pt x="77" y="104"/>
                </a:cubicBezTo>
                <a:cubicBezTo>
                  <a:pt x="67" y="98"/>
                  <a:pt x="60" y="90"/>
                  <a:pt x="54" y="81"/>
                </a:cubicBezTo>
                <a:cubicBezTo>
                  <a:pt x="48" y="71"/>
                  <a:pt x="45" y="60"/>
                  <a:pt x="45" y="49"/>
                </a:cubicBezTo>
                <a:cubicBezTo>
                  <a:pt x="45" y="37"/>
                  <a:pt x="49" y="25"/>
                  <a:pt x="55" y="15"/>
                </a:cubicBezTo>
                <a:cubicBezTo>
                  <a:pt x="43" y="19"/>
                  <a:pt x="32" y="26"/>
                  <a:pt x="24" y="37"/>
                </a:cubicBezTo>
                <a:cubicBezTo>
                  <a:pt x="16" y="47"/>
                  <a:pt x="12" y="59"/>
                  <a:pt x="12" y="73"/>
                </a:cubicBezTo>
                <a:cubicBezTo>
                  <a:pt x="12" y="81"/>
                  <a:pt x="14" y="89"/>
                  <a:pt x="17" y="96"/>
                </a:cubicBezTo>
                <a:cubicBezTo>
                  <a:pt x="20" y="104"/>
                  <a:pt x="24" y="110"/>
                  <a:pt x="30" y="116"/>
                </a:cubicBezTo>
                <a:cubicBezTo>
                  <a:pt x="35" y="121"/>
                  <a:pt x="42" y="125"/>
                  <a:pt x="49" y="129"/>
                </a:cubicBezTo>
                <a:cubicBezTo>
                  <a:pt x="57" y="132"/>
                  <a:pt x="64" y="133"/>
                  <a:pt x="73" y="133"/>
                </a:cubicBezTo>
                <a:cubicBezTo>
                  <a:pt x="82" y="133"/>
                  <a:pt x="90" y="131"/>
                  <a:pt x="98" y="128"/>
                </a:cubicBezTo>
                <a:cubicBezTo>
                  <a:pt x="107" y="124"/>
                  <a:pt x="114" y="118"/>
                  <a:pt x="119" y="11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60" name="Freeform 358"/>
          <p:cNvSpPr>
            <a:spLocks noEditPoints="1"/>
          </p:cNvSpPr>
          <p:nvPr/>
        </p:nvSpPr>
        <p:spPr bwMode="auto">
          <a:xfrm>
            <a:off x="11227537" y="5549698"/>
            <a:ext cx="237003" cy="221039"/>
          </a:xfrm>
          <a:custGeom>
            <a:avLst/>
            <a:gdLst>
              <a:gd name="T0" fmla="*/ 157 w 157"/>
              <a:gd name="T1" fmla="*/ 6 h 146"/>
              <a:gd name="T2" fmla="*/ 157 w 157"/>
              <a:gd name="T3" fmla="*/ 31 h 146"/>
              <a:gd name="T4" fmla="*/ 155 w 157"/>
              <a:gd name="T5" fmla="*/ 35 h 146"/>
              <a:gd name="T6" fmla="*/ 151 w 157"/>
              <a:gd name="T7" fmla="*/ 37 h 146"/>
              <a:gd name="T8" fmla="*/ 6 w 157"/>
              <a:gd name="T9" fmla="*/ 37 h 146"/>
              <a:gd name="T10" fmla="*/ 1 w 157"/>
              <a:gd name="T11" fmla="*/ 35 h 146"/>
              <a:gd name="T12" fmla="*/ 0 w 157"/>
              <a:gd name="T13" fmla="*/ 31 h 146"/>
              <a:gd name="T14" fmla="*/ 0 w 157"/>
              <a:gd name="T15" fmla="*/ 6 h 146"/>
              <a:gd name="T16" fmla="*/ 1 w 157"/>
              <a:gd name="T17" fmla="*/ 2 h 146"/>
              <a:gd name="T18" fmla="*/ 6 w 157"/>
              <a:gd name="T19" fmla="*/ 0 h 146"/>
              <a:gd name="T20" fmla="*/ 151 w 157"/>
              <a:gd name="T21" fmla="*/ 0 h 146"/>
              <a:gd name="T22" fmla="*/ 155 w 157"/>
              <a:gd name="T23" fmla="*/ 2 h 146"/>
              <a:gd name="T24" fmla="*/ 157 w 157"/>
              <a:gd name="T25" fmla="*/ 6 h 146"/>
              <a:gd name="T26" fmla="*/ 151 w 157"/>
              <a:gd name="T27" fmla="*/ 49 h 146"/>
              <a:gd name="T28" fmla="*/ 151 w 157"/>
              <a:gd name="T29" fmla="*/ 139 h 146"/>
              <a:gd name="T30" fmla="*/ 149 w 157"/>
              <a:gd name="T31" fmla="*/ 144 h 146"/>
              <a:gd name="T32" fmla="*/ 145 w 157"/>
              <a:gd name="T33" fmla="*/ 146 h 146"/>
              <a:gd name="T34" fmla="*/ 12 w 157"/>
              <a:gd name="T35" fmla="*/ 146 h 146"/>
              <a:gd name="T36" fmla="*/ 7 w 157"/>
              <a:gd name="T37" fmla="*/ 144 h 146"/>
              <a:gd name="T38" fmla="*/ 6 w 157"/>
              <a:gd name="T39" fmla="*/ 139 h 146"/>
              <a:gd name="T40" fmla="*/ 6 w 157"/>
              <a:gd name="T41" fmla="*/ 49 h 146"/>
              <a:gd name="T42" fmla="*/ 7 w 157"/>
              <a:gd name="T43" fmla="*/ 44 h 146"/>
              <a:gd name="T44" fmla="*/ 12 w 157"/>
              <a:gd name="T45" fmla="*/ 43 h 146"/>
              <a:gd name="T46" fmla="*/ 145 w 157"/>
              <a:gd name="T47" fmla="*/ 43 h 146"/>
              <a:gd name="T48" fmla="*/ 149 w 157"/>
              <a:gd name="T49" fmla="*/ 44 h 146"/>
              <a:gd name="T50" fmla="*/ 151 w 157"/>
              <a:gd name="T51" fmla="*/ 49 h 146"/>
              <a:gd name="T52" fmla="*/ 95 w 157"/>
              <a:gd name="T53" fmla="*/ 71 h 146"/>
              <a:gd name="T54" fmla="*/ 96 w 157"/>
              <a:gd name="T55" fmla="*/ 67 h 146"/>
              <a:gd name="T56" fmla="*/ 95 w 157"/>
              <a:gd name="T57" fmla="*/ 63 h 146"/>
              <a:gd name="T58" fmla="*/ 90 w 157"/>
              <a:gd name="T59" fmla="*/ 61 h 146"/>
              <a:gd name="T60" fmla="*/ 66 w 157"/>
              <a:gd name="T61" fmla="*/ 61 h 146"/>
              <a:gd name="T62" fmla="*/ 62 w 157"/>
              <a:gd name="T63" fmla="*/ 63 h 146"/>
              <a:gd name="T64" fmla="*/ 60 w 157"/>
              <a:gd name="T65" fmla="*/ 67 h 146"/>
              <a:gd name="T66" fmla="*/ 62 w 157"/>
              <a:gd name="T67" fmla="*/ 71 h 146"/>
              <a:gd name="T68" fmla="*/ 66 w 157"/>
              <a:gd name="T69" fmla="*/ 73 h 146"/>
              <a:gd name="T70" fmla="*/ 90 w 157"/>
              <a:gd name="T71" fmla="*/ 73 h 146"/>
              <a:gd name="T72" fmla="*/ 95 w 157"/>
              <a:gd name="T73" fmla="*/ 7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7" h="146">
                <a:moveTo>
                  <a:pt x="157" y="6"/>
                </a:moveTo>
                <a:cubicBezTo>
                  <a:pt x="157" y="31"/>
                  <a:pt x="157" y="31"/>
                  <a:pt x="157" y="31"/>
                </a:cubicBezTo>
                <a:cubicBezTo>
                  <a:pt x="157" y="32"/>
                  <a:pt x="156" y="34"/>
                  <a:pt x="155" y="35"/>
                </a:cubicBezTo>
                <a:cubicBezTo>
                  <a:pt x="154" y="36"/>
                  <a:pt x="152" y="37"/>
                  <a:pt x="151" y="37"/>
                </a:cubicBezTo>
                <a:cubicBezTo>
                  <a:pt x="6" y="37"/>
                  <a:pt x="6" y="37"/>
                  <a:pt x="6" y="37"/>
                </a:cubicBezTo>
                <a:cubicBezTo>
                  <a:pt x="4" y="37"/>
                  <a:pt x="3" y="36"/>
                  <a:pt x="1" y="35"/>
                </a:cubicBezTo>
                <a:cubicBezTo>
                  <a:pt x="0" y="34"/>
                  <a:pt x="0" y="32"/>
                  <a:pt x="0" y="31"/>
                </a:cubicBezTo>
                <a:cubicBezTo>
                  <a:pt x="0" y="6"/>
                  <a:pt x="0" y="6"/>
                  <a:pt x="0" y="6"/>
                </a:cubicBezTo>
                <a:cubicBezTo>
                  <a:pt x="0" y="5"/>
                  <a:pt x="0" y="3"/>
                  <a:pt x="1" y="2"/>
                </a:cubicBezTo>
                <a:cubicBezTo>
                  <a:pt x="3" y="1"/>
                  <a:pt x="4" y="0"/>
                  <a:pt x="6" y="0"/>
                </a:cubicBezTo>
                <a:cubicBezTo>
                  <a:pt x="151" y="0"/>
                  <a:pt x="151" y="0"/>
                  <a:pt x="151" y="0"/>
                </a:cubicBezTo>
                <a:cubicBezTo>
                  <a:pt x="152" y="0"/>
                  <a:pt x="154" y="1"/>
                  <a:pt x="155" y="2"/>
                </a:cubicBezTo>
                <a:cubicBezTo>
                  <a:pt x="156" y="3"/>
                  <a:pt x="157" y="5"/>
                  <a:pt x="157" y="6"/>
                </a:cubicBezTo>
                <a:close/>
                <a:moveTo>
                  <a:pt x="151" y="49"/>
                </a:moveTo>
                <a:cubicBezTo>
                  <a:pt x="151" y="139"/>
                  <a:pt x="151" y="139"/>
                  <a:pt x="151" y="139"/>
                </a:cubicBezTo>
                <a:cubicBezTo>
                  <a:pt x="151" y="141"/>
                  <a:pt x="150" y="143"/>
                  <a:pt x="149" y="144"/>
                </a:cubicBezTo>
                <a:cubicBezTo>
                  <a:pt x="148" y="145"/>
                  <a:pt x="146" y="146"/>
                  <a:pt x="145" y="146"/>
                </a:cubicBezTo>
                <a:cubicBezTo>
                  <a:pt x="12" y="146"/>
                  <a:pt x="12" y="146"/>
                  <a:pt x="12" y="146"/>
                </a:cubicBezTo>
                <a:cubicBezTo>
                  <a:pt x="10" y="146"/>
                  <a:pt x="9" y="145"/>
                  <a:pt x="7" y="144"/>
                </a:cubicBezTo>
                <a:cubicBezTo>
                  <a:pt x="6" y="143"/>
                  <a:pt x="6" y="141"/>
                  <a:pt x="6" y="139"/>
                </a:cubicBezTo>
                <a:cubicBezTo>
                  <a:pt x="6" y="49"/>
                  <a:pt x="6" y="49"/>
                  <a:pt x="6" y="49"/>
                </a:cubicBezTo>
                <a:cubicBezTo>
                  <a:pt x="6" y="47"/>
                  <a:pt x="6" y="46"/>
                  <a:pt x="7" y="44"/>
                </a:cubicBezTo>
                <a:cubicBezTo>
                  <a:pt x="9" y="43"/>
                  <a:pt x="10" y="43"/>
                  <a:pt x="12" y="43"/>
                </a:cubicBezTo>
                <a:cubicBezTo>
                  <a:pt x="145" y="43"/>
                  <a:pt x="145" y="43"/>
                  <a:pt x="145" y="43"/>
                </a:cubicBezTo>
                <a:cubicBezTo>
                  <a:pt x="146" y="43"/>
                  <a:pt x="148" y="43"/>
                  <a:pt x="149" y="44"/>
                </a:cubicBezTo>
                <a:cubicBezTo>
                  <a:pt x="150" y="46"/>
                  <a:pt x="151" y="47"/>
                  <a:pt x="151" y="49"/>
                </a:cubicBezTo>
                <a:close/>
                <a:moveTo>
                  <a:pt x="95" y="71"/>
                </a:moveTo>
                <a:cubicBezTo>
                  <a:pt x="96" y="70"/>
                  <a:pt x="96" y="69"/>
                  <a:pt x="96" y="67"/>
                </a:cubicBezTo>
                <a:cubicBezTo>
                  <a:pt x="96" y="65"/>
                  <a:pt x="96" y="64"/>
                  <a:pt x="95" y="63"/>
                </a:cubicBezTo>
                <a:cubicBezTo>
                  <a:pt x="93" y="61"/>
                  <a:pt x="92" y="61"/>
                  <a:pt x="90" y="61"/>
                </a:cubicBezTo>
                <a:cubicBezTo>
                  <a:pt x="66" y="61"/>
                  <a:pt x="66" y="61"/>
                  <a:pt x="66" y="61"/>
                </a:cubicBezTo>
                <a:cubicBezTo>
                  <a:pt x="64" y="61"/>
                  <a:pt x="63" y="61"/>
                  <a:pt x="62" y="63"/>
                </a:cubicBezTo>
                <a:cubicBezTo>
                  <a:pt x="61" y="64"/>
                  <a:pt x="60" y="65"/>
                  <a:pt x="60" y="67"/>
                </a:cubicBezTo>
                <a:cubicBezTo>
                  <a:pt x="60" y="69"/>
                  <a:pt x="61" y="70"/>
                  <a:pt x="62" y="71"/>
                </a:cubicBezTo>
                <a:cubicBezTo>
                  <a:pt x="63" y="72"/>
                  <a:pt x="64" y="73"/>
                  <a:pt x="66" y="73"/>
                </a:cubicBezTo>
                <a:cubicBezTo>
                  <a:pt x="90" y="73"/>
                  <a:pt x="90" y="73"/>
                  <a:pt x="90" y="73"/>
                </a:cubicBezTo>
                <a:cubicBezTo>
                  <a:pt x="92" y="73"/>
                  <a:pt x="93" y="72"/>
                  <a:pt x="95" y="7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61" name="Freeform 359"/>
          <p:cNvSpPr/>
          <p:nvPr/>
        </p:nvSpPr>
        <p:spPr bwMode="auto">
          <a:xfrm>
            <a:off x="11548857" y="5531468"/>
            <a:ext cx="91155" cy="257499"/>
          </a:xfrm>
          <a:custGeom>
            <a:avLst/>
            <a:gdLst>
              <a:gd name="T0" fmla="*/ 61 w 61"/>
              <a:gd name="T1" fmla="*/ 30 h 170"/>
              <a:gd name="T2" fmla="*/ 59 w 61"/>
              <a:gd name="T3" fmla="*/ 35 h 170"/>
              <a:gd name="T4" fmla="*/ 55 w 61"/>
              <a:gd name="T5" fmla="*/ 37 h 170"/>
              <a:gd name="T6" fmla="*/ 43 w 61"/>
              <a:gd name="T7" fmla="*/ 37 h 170"/>
              <a:gd name="T8" fmla="*/ 43 w 61"/>
              <a:gd name="T9" fmla="*/ 133 h 170"/>
              <a:gd name="T10" fmla="*/ 55 w 61"/>
              <a:gd name="T11" fmla="*/ 133 h 170"/>
              <a:gd name="T12" fmla="*/ 59 w 61"/>
              <a:gd name="T13" fmla="*/ 135 h 170"/>
              <a:gd name="T14" fmla="*/ 61 w 61"/>
              <a:gd name="T15" fmla="*/ 139 h 170"/>
              <a:gd name="T16" fmla="*/ 59 w 61"/>
              <a:gd name="T17" fmla="*/ 144 h 170"/>
              <a:gd name="T18" fmla="*/ 35 w 61"/>
              <a:gd name="T19" fmla="*/ 168 h 170"/>
              <a:gd name="T20" fmla="*/ 31 w 61"/>
              <a:gd name="T21" fmla="*/ 170 h 170"/>
              <a:gd name="T22" fmla="*/ 26 w 61"/>
              <a:gd name="T23" fmla="*/ 168 h 170"/>
              <a:gd name="T24" fmla="*/ 2 w 61"/>
              <a:gd name="T25" fmla="*/ 144 h 170"/>
              <a:gd name="T26" fmla="*/ 0 w 61"/>
              <a:gd name="T27" fmla="*/ 139 h 170"/>
              <a:gd name="T28" fmla="*/ 2 w 61"/>
              <a:gd name="T29" fmla="*/ 135 h 170"/>
              <a:gd name="T30" fmla="*/ 6 w 61"/>
              <a:gd name="T31" fmla="*/ 133 h 170"/>
              <a:gd name="T32" fmla="*/ 18 w 61"/>
              <a:gd name="T33" fmla="*/ 133 h 170"/>
              <a:gd name="T34" fmla="*/ 18 w 61"/>
              <a:gd name="T35" fmla="*/ 37 h 170"/>
              <a:gd name="T36" fmla="*/ 6 w 61"/>
              <a:gd name="T37" fmla="*/ 37 h 170"/>
              <a:gd name="T38" fmla="*/ 2 w 61"/>
              <a:gd name="T39" fmla="*/ 35 h 170"/>
              <a:gd name="T40" fmla="*/ 0 w 61"/>
              <a:gd name="T41" fmla="*/ 30 h 170"/>
              <a:gd name="T42" fmla="*/ 2 w 61"/>
              <a:gd name="T43" fmla="*/ 26 h 170"/>
              <a:gd name="T44" fmla="*/ 26 w 61"/>
              <a:gd name="T45" fmla="*/ 2 h 170"/>
              <a:gd name="T46" fmla="*/ 31 w 61"/>
              <a:gd name="T47" fmla="*/ 0 h 170"/>
              <a:gd name="T48" fmla="*/ 35 w 61"/>
              <a:gd name="T49" fmla="*/ 2 h 170"/>
              <a:gd name="T50" fmla="*/ 59 w 61"/>
              <a:gd name="T51" fmla="*/ 26 h 170"/>
              <a:gd name="T52" fmla="*/ 61 w 61"/>
              <a:gd name="T53" fmla="*/ 3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170">
                <a:moveTo>
                  <a:pt x="61" y="30"/>
                </a:moveTo>
                <a:cubicBezTo>
                  <a:pt x="61" y="32"/>
                  <a:pt x="60" y="34"/>
                  <a:pt x="59" y="35"/>
                </a:cubicBezTo>
                <a:cubicBezTo>
                  <a:pt x="58" y="36"/>
                  <a:pt x="56" y="37"/>
                  <a:pt x="55" y="37"/>
                </a:cubicBezTo>
                <a:cubicBezTo>
                  <a:pt x="43" y="37"/>
                  <a:pt x="43" y="37"/>
                  <a:pt x="43" y="37"/>
                </a:cubicBezTo>
                <a:cubicBezTo>
                  <a:pt x="43" y="133"/>
                  <a:pt x="43" y="133"/>
                  <a:pt x="43" y="133"/>
                </a:cubicBezTo>
                <a:cubicBezTo>
                  <a:pt x="55" y="133"/>
                  <a:pt x="55" y="133"/>
                  <a:pt x="55" y="133"/>
                </a:cubicBezTo>
                <a:cubicBezTo>
                  <a:pt x="56" y="133"/>
                  <a:pt x="58" y="134"/>
                  <a:pt x="59" y="135"/>
                </a:cubicBezTo>
                <a:cubicBezTo>
                  <a:pt x="60" y="136"/>
                  <a:pt x="61" y="138"/>
                  <a:pt x="61" y="139"/>
                </a:cubicBezTo>
                <a:cubicBezTo>
                  <a:pt x="61" y="141"/>
                  <a:pt x="60" y="142"/>
                  <a:pt x="59" y="144"/>
                </a:cubicBezTo>
                <a:cubicBezTo>
                  <a:pt x="35" y="168"/>
                  <a:pt x="35" y="168"/>
                  <a:pt x="35" y="168"/>
                </a:cubicBezTo>
                <a:cubicBezTo>
                  <a:pt x="34" y="169"/>
                  <a:pt x="32" y="170"/>
                  <a:pt x="31" y="170"/>
                </a:cubicBezTo>
                <a:cubicBezTo>
                  <a:pt x="29" y="170"/>
                  <a:pt x="27" y="169"/>
                  <a:pt x="26" y="168"/>
                </a:cubicBezTo>
                <a:cubicBezTo>
                  <a:pt x="2" y="144"/>
                  <a:pt x="2" y="144"/>
                  <a:pt x="2" y="144"/>
                </a:cubicBezTo>
                <a:cubicBezTo>
                  <a:pt x="1" y="142"/>
                  <a:pt x="0" y="141"/>
                  <a:pt x="0" y="139"/>
                </a:cubicBezTo>
                <a:cubicBezTo>
                  <a:pt x="0" y="138"/>
                  <a:pt x="1" y="136"/>
                  <a:pt x="2" y="135"/>
                </a:cubicBezTo>
                <a:cubicBezTo>
                  <a:pt x="3" y="134"/>
                  <a:pt x="5" y="133"/>
                  <a:pt x="6" y="133"/>
                </a:cubicBezTo>
                <a:cubicBezTo>
                  <a:pt x="18" y="133"/>
                  <a:pt x="18" y="133"/>
                  <a:pt x="18" y="133"/>
                </a:cubicBezTo>
                <a:cubicBezTo>
                  <a:pt x="18" y="37"/>
                  <a:pt x="18" y="37"/>
                  <a:pt x="18" y="37"/>
                </a:cubicBezTo>
                <a:cubicBezTo>
                  <a:pt x="6" y="37"/>
                  <a:pt x="6" y="37"/>
                  <a:pt x="6" y="37"/>
                </a:cubicBezTo>
                <a:cubicBezTo>
                  <a:pt x="5" y="37"/>
                  <a:pt x="3" y="36"/>
                  <a:pt x="2" y="35"/>
                </a:cubicBezTo>
                <a:cubicBezTo>
                  <a:pt x="1" y="34"/>
                  <a:pt x="0" y="32"/>
                  <a:pt x="0" y="30"/>
                </a:cubicBezTo>
                <a:cubicBezTo>
                  <a:pt x="0" y="29"/>
                  <a:pt x="1" y="27"/>
                  <a:pt x="2" y="26"/>
                </a:cubicBezTo>
                <a:cubicBezTo>
                  <a:pt x="26" y="2"/>
                  <a:pt x="26" y="2"/>
                  <a:pt x="26" y="2"/>
                </a:cubicBezTo>
                <a:cubicBezTo>
                  <a:pt x="27" y="1"/>
                  <a:pt x="29" y="0"/>
                  <a:pt x="31" y="0"/>
                </a:cubicBezTo>
                <a:cubicBezTo>
                  <a:pt x="32" y="0"/>
                  <a:pt x="34" y="1"/>
                  <a:pt x="35" y="2"/>
                </a:cubicBezTo>
                <a:cubicBezTo>
                  <a:pt x="59" y="26"/>
                  <a:pt x="59" y="26"/>
                  <a:pt x="59" y="26"/>
                </a:cubicBezTo>
                <a:cubicBezTo>
                  <a:pt x="60" y="27"/>
                  <a:pt x="61" y="29"/>
                  <a:pt x="61" y="3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62" name="Freeform 360"/>
          <p:cNvSpPr/>
          <p:nvPr/>
        </p:nvSpPr>
        <p:spPr bwMode="auto">
          <a:xfrm>
            <a:off x="11799531" y="5549698"/>
            <a:ext cx="205099" cy="221039"/>
          </a:xfrm>
          <a:custGeom>
            <a:avLst/>
            <a:gdLst>
              <a:gd name="T0" fmla="*/ 130 w 136"/>
              <a:gd name="T1" fmla="*/ 87 h 146"/>
              <a:gd name="T2" fmla="*/ 135 w 136"/>
              <a:gd name="T3" fmla="*/ 95 h 146"/>
              <a:gd name="T4" fmla="*/ 134 w 136"/>
              <a:gd name="T5" fmla="*/ 104 h 146"/>
              <a:gd name="T6" fmla="*/ 128 w 136"/>
              <a:gd name="T7" fmla="*/ 114 h 146"/>
              <a:gd name="T8" fmla="*/ 121 w 136"/>
              <a:gd name="T9" fmla="*/ 120 h 146"/>
              <a:gd name="T10" fmla="*/ 111 w 136"/>
              <a:gd name="T11" fmla="*/ 119 h 146"/>
              <a:gd name="T12" fmla="*/ 86 w 136"/>
              <a:gd name="T13" fmla="*/ 104 h 146"/>
              <a:gd name="T14" fmla="*/ 86 w 136"/>
              <a:gd name="T15" fmla="*/ 133 h 146"/>
              <a:gd name="T16" fmla="*/ 83 w 136"/>
              <a:gd name="T17" fmla="*/ 142 h 146"/>
              <a:gd name="T18" fmla="*/ 74 w 136"/>
              <a:gd name="T19" fmla="*/ 146 h 146"/>
              <a:gd name="T20" fmla="*/ 62 w 136"/>
              <a:gd name="T21" fmla="*/ 146 h 146"/>
              <a:gd name="T22" fmla="*/ 54 w 136"/>
              <a:gd name="T23" fmla="*/ 142 h 146"/>
              <a:gd name="T24" fmla="*/ 50 w 136"/>
              <a:gd name="T25" fmla="*/ 133 h 146"/>
              <a:gd name="T26" fmla="*/ 50 w 136"/>
              <a:gd name="T27" fmla="*/ 104 h 146"/>
              <a:gd name="T28" fmla="*/ 25 w 136"/>
              <a:gd name="T29" fmla="*/ 119 h 146"/>
              <a:gd name="T30" fmla="*/ 16 w 136"/>
              <a:gd name="T31" fmla="*/ 120 h 146"/>
              <a:gd name="T32" fmla="*/ 8 w 136"/>
              <a:gd name="T33" fmla="*/ 114 h 146"/>
              <a:gd name="T34" fmla="*/ 2 w 136"/>
              <a:gd name="T35" fmla="*/ 104 h 146"/>
              <a:gd name="T36" fmla="*/ 1 w 136"/>
              <a:gd name="T37" fmla="*/ 95 h 146"/>
              <a:gd name="T38" fmla="*/ 7 w 136"/>
              <a:gd name="T39" fmla="*/ 87 h 146"/>
              <a:gd name="T40" fmla="*/ 32 w 136"/>
              <a:gd name="T41" fmla="*/ 73 h 146"/>
              <a:gd name="T42" fmla="*/ 7 w 136"/>
              <a:gd name="T43" fmla="*/ 58 h 146"/>
              <a:gd name="T44" fmla="*/ 1 w 136"/>
              <a:gd name="T45" fmla="*/ 51 h 146"/>
              <a:gd name="T46" fmla="*/ 2 w 136"/>
              <a:gd name="T47" fmla="*/ 42 h 146"/>
              <a:gd name="T48" fmla="*/ 8 w 136"/>
              <a:gd name="T49" fmla="*/ 31 h 146"/>
              <a:gd name="T50" fmla="*/ 16 w 136"/>
              <a:gd name="T51" fmla="*/ 26 h 146"/>
              <a:gd name="T52" fmla="*/ 25 w 136"/>
              <a:gd name="T53" fmla="*/ 27 h 146"/>
              <a:gd name="T54" fmla="*/ 50 w 136"/>
              <a:gd name="T55" fmla="*/ 41 h 146"/>
              <a:gd name="T56" fmla="*/ 50 w 136"/>
              <a:gd name="T57" fmla="*/ 12 h 146"/>
              <a:gd name="T58" fmla="*/ 54 w 136"/>
              <a:gd name="T59" fmla="*/ 4 h 146"/>
              <a:gd name="T60" fmla="*/ 62 w 136"/>
              <a:gd name="T61" fmla="*/ 0 h 146"/>
              <a:gd name="T62" fmla="*/ 74 w 136"/>
              <a:gd name="T63" fmla="*/ 0 h 146"/>
              <a:gd name="T64" fmla="*/ 83 w 136"/>
              <a:gd name="T65" fmla="*/ 4 h 146"/>
              <a:gd name="T66" fmla="*/ 86 w 136"/>
              <a:gd name="T67" fmla="*/ 12 h 146"/>
              <a:gd name="T68" fmla="*/ 86 w 136"/>
              <a:gd name="T69" fmla="*/ 41 h 146"/>
              <a:gd name="T70" fmla="*/ 111 w 136"/>
              <a:gd name="T71" fmla="*/ 27 h 146"/>
              <a:gd name="T72" fmla="*/ 121 w 136"/>
              <a:gd name="T73" fmla="*/ 26 h 146"/>
              <a:gd name="T74" fmla="*/ 128 w 136"/>
              <a:gd name="T75" fmla="*/ 31 h 146"/>
              <a:gd name="T76" fmla="*/ 134 w 136"/>
              <a:gd name="T77" fmla="*/ 42 h 146"/>
              <a:gd name="T78" fmla="*/ 135 w 136"/>
              <a:gd name="T79" fmla="*/ 51 h 146"/>
              <a:gd name="T80" fmla="*/ 130 w 136"/>
              <a:gd name="T81" fmla="*/ 58 h 146"/>
              <a:gd name="T82" fmla="*/ 104 w 136"/>
              <a:gd name="T83" fmla="*/ 73 h 146"/>
              <a:gd name="T84" fmla="*/ 130 w 136"/>
              <a:gd name="T85" fmla="*/ 8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146">
                <a:moveTo>
                  <a:pt x="130" y="87"/>
                </a:moveTo>
                <a:cubicBezTo>
                  <a:pt x="132" y="89"/>
                  <a:pt x="134" y="92"/>
                  <a:pt x="135" y="95"/>
                </a:cubicBezTo>
                <a:cubicBezTo>
                  <a:pt x="136" y="98"/>
                  <a:pt x="136" y="101"/>
                  <a:pt x="134" y="104"/>
                </a:cubicBezTo>
                <a:cubicBezTo>
                  <a:pt x="128" y="114"/>
                  <a:pt x="128" y="114"/>
                  <a:pt x="128" y="114"/>
                </a:cubicBezTo>
                <a:cubicBezTo>
                  <a:pt x="126" y="117"/>
                  <a:pt x="124" y="119"/>
                  <a:pt x="121" y="120"/>
                </a:cubicBezTo>
                <a:cubicBezTo>
                  <a:pt x="117" y="121"/>
                  <a:pt x="114" y="121"/>
                  <a:pt x="111" y="119"/>
                </a:cubicBezTo>
                <a:cubicBezTo>
                  <a:pt x="86" y="104"/>
                  <a:pt x="86" y="104"/>
                  <a:pt x="86" y="104"/>
                </a:cubicBezTo>
                <a:cubicBezTo>
                  <a:pt x="86" y="133"/>
                  <a:pt x="86" y="133"/>
                  <a:pt x="86" y="133"/>
                </a:cubicBezTo>
                <a:cubicBezTo>
                  <a:pt x="86" y="137"/>
                  <a:pt x="85" y="140"/>
                  <a:pt x="83" y="142"/>
                </a:cubicBezTo>
                <a:cubicBezTo>
                  <a:pt x="80" y="144"/>
                  <a:pt x="77" y="146"/>
                  <a:pt x="74" y="146"/>
                </a:cubicBezTo>
                <a:cubicBezTo>
                  <a:pt x="62" y="146"/>
                  <a:pt x="62" y="146"/>
                  <a:pt x="62" y="146"/>
                </a:cubicBezTo>
                <a:cubicBezTo>
                  <a:pt x="59" y="146"/>
                  <a:pt x="56" y="144"/>
                  <a:pt x="54" y="142"/>
                </a:cubicBezTo>
                <a:cubicBezTo>
                  <a:pt x="51" y="140"/>
                  <a:pt x="50" y="137"/>
                  <a:pt x="50" y="133"/>
                </a:cubicBezTo>
                <a:cubicBezTo>
                  <a:pt x="50" y="104"/>
                  <a:pt x="50" y="104"/>
                  <a:pt x="50" y="104"/>
                </a:cubicBezTo>
                <a:cubicBezTo>
                  <a:pt x="25" y="119"/>
                  <a:pt x="25" y="119"/>
                  <a:pt x="25" y="119"/>
                </a:cubicBezTo>
                <a:cubicBezTo>
                  <a:pt x="22" y="121"/>
                  <a:pt x="19" y="121"/>
                  <a:pt x="16" y="120"/>
                </a:cubicBezTo>
                <a:cubicBezTo>
                  <a:pt x="12" y="119"/>
                  <a:pt x="10" y="117"/>
                  <a:pt x="8" y="114"/>
                </a:cubicBezTo>
                <a:cubicBezTo>
                  <a:pt x="2" y="104"/>
                  <a:pt x="2" y="104"/>
                  <a:pt x="2" y="104"/>
                </a:cubicBezTo>
                <a:cubicBezTo>
                  <a:pt x="1" y="101"/>
                  <a:pt x="0" y="98"/>
                  <a:pt x="1" y="95"/>
                </a:cubicBezTo>
                <a:cubicBezTo>
                  <a:pt x="2" y="92"/>
                  <a:pt x="4" y="89"/>
                  <a:pt x="7" y="87"/>
                </a:cubicBezTo>
                <a:cubicBezTo>
                  <a:pt x="32" y="73"/>
                  <a:pt x="32" y="73"/>
                  <a:pt x="32" y="73"/>
                </a:cubicBezTo>
                <a:cubicBezTo>
                  <a:pt x="7" y="58"/>
                  <a:pt x="7" y="58"/>
                  <a:pt x="7" y="58"/>
                </a:cubicBezTo>
                <a:cubicBezTo>
                  <a:pt x="4" y="57"/>
                  <a:pt x="2" y="54"/>
                  <a:pt x="1" y="51"/>
                </a:cubicBezTo>
                <a:cubicBezTo>
                  <a:pt x="0" y="48"/>
                  <a:pt x="1" y="45"/>
                  <a:pt x="2" y="42"/>
                </a:cubicBezTo>
                <a:cubicBezTo>
                  <a:pt x="8" y="31"/>
                  <a:pt x="8" y="31"/>
                  <a:pt x="8" y="31"/>
                </a:cubicBezTo>
                <a:cubicBezTo>
                  <a:pt x="10" y="29"/>
                  <a:pt x="12" y="27"/>
                  <a:pt x="16" y="26"/>
                </a:cubicBezTo>
                <a:cubicBezTo>
                  <a:pt x="19" y="25"/>
                  <a:pt x="22" y="25"/>
                  <a:pt x="25" y="27"/>
                </a:cubicBezTo>
                <a:cubicBezTo>
                  <a:pt x="50" y="41"/>
                  <a:pt x="50" y="41"/>
                  <a:pt x="50" y="41"/>
                </a:cubicBezTo>
                <a:cubicBezTo>
                  <a:pt x="50" y="12"/>
                  <a:pt x="50" y="12"/>
                  <a:pt x="50" y="12"/>
                </a:cubicBezTo>
                <a:cubicBezTo>
                  <a:pt x="50" y="9"/>
                  <a:pt x="51" y="6"/>
                  <a:pt x="54" y="4"/>
                </a:cubicBezTo>
                <a:cubicBezTo>
                  <a:pt x="56" y="2"/>
                  <a:pt x="59" y="0"/>
                  <a:pt x="62" y="0"/>
                </a:cubicBezTo>
                <a:cubicBezTo>
                  <a:pt x="74" y="0"/>
                  <a:pt x="74" y="0"/>
                  <a:pt x="74" y="0"/>
                </a:cubicBezTo>
                <a:cubicBezTo>
                  <a:pt x="77" y="0"/>
                  <a:pt x="80" y="2"/>
                  <a:pt x="83" y="4"/>
                </a:cubicBezTo>
                <a:cubicBezTo>
                  <a:pt x="85" y="6"/>
                  <a:pt x="86" y="9"/>
                  <a:pt x="86" y="12"/>
                </a:cubicBezTo>
                <a:cubicBezTo>
                  <a:pt x="86" y="41"/>
                  <a:pt x="86" y="41"/>
                  <a:pt x="86" y="41"/>
                </a:cubicBezTo>
                <a:cubicBezTo>
                  <a:pt x="111" y="27"/>
                  <a:pt x="111" y="27"/>
                  <a:pt x="111" y="27"/>
                </a:cubicBezTo>
                <a:cubicBezTo>
                  <a:pt x="114" y="25"/>
                  <a:pt x="117" y="25"/>
                  <a:pt x="121" y="26"/>
                </a:cubicBezTo>
                <a:cubicBezTo>
                  <a:pt x="124" y="27"/>
                  <a:pt x="126" y="29"/>
                  <a:pt x="128" y="31"/>
                </a:cubicBezTo>
                <a:cubicBezTo>
                  <a:pt x="134" y="42"/>
                  <a:pt x="134" y="42"/>
                  <a:pt x="134" y="42"/>
                </a:cubicBezTo>
                <a:cubicBezTo>
                  <a:pt x="136" y="45"/>
                  <a:pt x="136" y="48"/>
                  <a:pt x="135" y="51"/>
                </a:cubicBezTo>
                <a:cubicBezTo>
                  <a:pt x="134" y="54"/>
                  <a:pt x="132" y="57"/>
                  <a:pt x="130" y="58"/>
                </a:cubicBezTo>
                <a:cubicBezTo>
                  <a:pt x="104" y="73"/>
                  <a:pt x="104" y="73"/>
                  <a:pt x="104" y="73"/>
                </a:cubicBezTo>
                <a:lnTo>
                  <a:pt x="130" y="87"/>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63" name="Freeform 361"/>
          <p:cNvSpPr>
            <a:spLocks noEditPoints="1"/>
          </p:cNvSpPr>
          <p:nvPr/>
        </p:nvSpPr>
        <p:spPr bwMode="auto">
          <a:xfrm>
            <a:off x="1556012" y="6003167"/>
            <a:ext cx="291696" cy="230154"/>
          </a:xfrm>
          <a:custGeom>
            <a:avLst/>
            <a:gdLst>
              <a:gd name="T0" fmla="*/ 193 w 193"/>
              <a:gd name="T1" fmla="*/ 82 h 152"/>
              <a:gd name="T2" fmla="*/ 193 w 193"/>
              <a:gd name="T3" fmla="*/ 118 h 152"/>
              <a:gd name="T4" fmla="*/ 192 w 193"/>
              <a:gd name="T5" fmla="*/ 120 h 152"/>
              <a:gd name="T6" fmla="*/ 190 w 193"/>
              <a:gd name="T7" fmla="*/ 121 h 152"/>
              <a:gd name="T8" fmla="*/ 181 w 193"/>
              <a:gd name="T9" fmla="*/ 121 h 152"/>
              <a:gd name="T10" fmla="*/ 181 w 193"/>
              <a:gd name="T11" fmla="*/ 133 h 152"/>
              <a:gd name="T12" fmla="*/ 176 w 193"/>
              <a:gd name="T13" fmla="*/ 146 h 152"/>
              <a:gd name="T14" fmla="*/ 163 w 193"/>
              <a:gd name="T15" fmla="*/ 152 h 152"/>
              <a:gd name="T16" fmla="*/ 150 w 193"/>
              <a:gd name="T17" fmla="*/ 146 h 152"/>
              <a:gd name="T18" fmla="*/ 145 w 193"/>
              <a:gd name="T19" fmla="*/ 133 h 152"/>
              <a:gd name="T20" fmla="*/ 145 w 193"/>
              <a:gd name="T21" fmla="*/ 121 h 152"/>
              <a:gd name="T22" fmla="*/ 48 w 193"/>
              <a:gd name="T23" fmla="*/ 121 h 152"/>
              <a:gd name="T24" fmla="*/ 48 w 193"/>
              <a:gd name="T25" fmla="*/ 133 h 152"/>
              <a:gd name="T26" fmla="*/ 43 w 193"/>
              <a:gd name="T27" fmla="*/ 146 h 152"/>
              <a:gd name="T28" fmla="*/ 30 w 193"/>
              <a:gd name="T29" fmla="*/ 152 h 152"/>
              <a:gd name="T30" fmla="*/ 17 w 193"/>
              <a:gd name="T31" fmla="*/ 146 h 152"/>
              <a:gd name="T32" fmla="*/ 12 w 193"/>
              <a:gd name="T33" fmla="*/ 133 h 152"/>
              <a:gd name="T34" fmla="*/ 12 w 193"/>
              <a:gd name="T35" fmla="*/ 121 h 152"/>
              <a:gd name="T36" fmla="*/ 3 w 193"/>
              <a:gd name="T37" fmla="*/ 121 h 152"/>
              <a:gd name="T38" fmla="*/ 1 w 193"/>
              <a:gd name="T39" fmla="*/ 120 h 152"/>
              <a:gd name="T40" fmla="*/ 0 w 193"/>
              <a:gd name="T41" fmla="*/ 118 h 152"/>
              <a:gd name="T42" fmla="*/ 0 w 193"/>
              <a:gd name="T43" fmla="*/ 82 h 152"/>
              <a:gd name="T44" fmla="*/ 6 w 193"/>
              <a:gd name="T45" fmla="*/ 67 h 152"/>
              <a:gd name="T46" fmla="*/ 21 w 193"/>
              <a:gd name="T47" fmla="*/ 61 h 152"/>
              <a:gd name="T48" fmla="*/ 23 w 193"/>
              <a:gd name="T49" fmla="*/ 61 h 152"/>
              <a:gd name="T50" fmla="*/ 33 w 193"/>
              <a:gd name="T51" fmla="*/ 21 h 152"/>
              <a:gd name="T52" fmla="*/ 43 w 193"/>
              <a:gd name="T53" fmla="*/ 6 h 152"/>
              <a:gd name="T54" fmla="*/ 60 w 193"/>
              <a:gd name="T55" fmla="*/ 0 h 152"/>
              <a:gd name="T56" fmla="*/ 133 w 193"/>
              <a:gd name="T57" fmla="*/ 0 h 152"/>
              <a:gd name="T58" fmla="*/ 150 w 193"/>
              <a:gd name="T59" fmla="*/ 6 h 152"/>
              <a:gd name="T60" fmla="*/ 160 w 193"/>
              <a:gd name="T61" fmla="*/ 21 h 152"/>
              <a:gd name="T62" fmla="*/ 169 w 193"/>
              <a:gd name="T63" fmla="*/ 61 h 152"/>
              <a:gd name="T64" fmla="*/ 172 w 193"/>
              <a:gd name="T65" fmla="*/ 61 h 152"/>
              <a:gd name="T66" fmla="*/ 187 w 193"/>
              <a:gd name="T67" fmla="*/ 67 h 152"/>
              <a:gd name="T68" fmla="*/ 193 w 193"/>
              <a:gd name="T69" fmla="*/ 82 h 152"/>
              <a:gd name="T70" fmla="*/ 41 w 193"/>
              <a:gd name="T71" fmla="*/ 102 h 152"/>
              <a:gd name="T72" fmla="*/ 45 w 193"/>
              <a:gd name="T73" fmla="*/ 91 h 152"/>
              <a:gd name="T74" fmla="*/ 41 w 193"/>
              <a:gd name="T75" fmla="*/ 80 h 152"/>
              <a:gd name="T76" fmla="*/ 30 w 193"/>
              <a:gd name="T77" fmla="*/ 76 h 152"/>
              <a:gd name="T78" fmla="*/ 19 w 193"/>
              <a:gd name="T79" fmla="*/ 80 h 152"/>
              <a:gd name="T80" fmla="*/ 15 w 193"/>
              <a:gd name="T81" fmla="*/ 91 h 152"/>
              <a:gd name="T82" fmla="*/ 19 w 193"/>
              <a:gd name="T83" fmla="*/ 102 h 152"/>
              <a:gd name="T84" fmla="*/ 30 w 193"/>
              <a:gd name="T85" fmla="*/ 106 h 152"/>
              <a:gd name="T86" fmla="*/ 41 w 193"/>
              <a:gd name="T87" fmla="*/ 102 h 152"/>
              <a:gd name="T88" fmla="*/ 48 w 193"/>
              <a:gd name="T89" fmla="*/ 61 h 152"/>
              <a:gd name="T90" fmla="*/ 145 w 193"/>
              <a:gd name="T91" fmla="*/ 61 h 152"/>
              <a:gd name="T92" fmla="*/ 136 w 193"/>
              <a:gd name="T93" fmla="*/ 27 h 152"/>
              <a:gd name="T94" fmla="*/ 135 w 193"/>
              <a:gd name="T95" fmla="*/ 25 h 152"/>
              <a:gd name="T96" fmla="*/ 133 w 193"/>
              <a:gd name="T97" fmla="*/ 25 h 152"/>
              <a:gd name="T98" fmla="*/ 60 w 193"/>
              <a:gd name="T99" fmla="*/ 25 h 152"/>
              <a:gd name="T100" fmla="*/ 58 w 193"/>
              <a:gd name="T101" fmla="*/ 25 h 152"/>
              <a:gd name="T102" fmla="*/ 57 w 193"/>
              <a:gd name="T103" fmla="*/ 27 h 152"/>
              <a:gd name="T104" fmla="*/ 48 w 193"/>
              <a:gd name="T105" fmla="*/ 61 h 152"/>
              <a:gd name="T106" fmla="*/ 174 w 193"/>
              <a:gd name="T107" fmla="*/ 102 h 152"/>
              <a:gd name="T108" fmla="*/ 178 w 193"/>
              <a:gd name="T109" fmla="*/ 91 h 152"/>
              <a:gd name="T110" fmla="*/ 174 w 193"/>
              <a:gd name="T111" fmla="*/ 80 h 152"/>
              <a:gd name="T112" fmla="*/ 163 w 193"/>
              <a:gd name="T113" fmla="*/ 76 h 152"/>
              <a:gd name="T114" fmla="*/ 152 w 193"/>
              <a:gd name="T115" fmla="*/ 80 h 152"/>
              <a:gd name="T116" fmla="*/ 148 w 193"/>
              <a:gd name="T117" fmla="*/ 91 h 152"/>
              <a:gd name="T118" fmla="*/ 152 w 193"/>
              <a:gd name="T119" fmla="*/ 102 h 152"/>
              <a:gd name="T120" fmla="*/ 163 w 193"/>
              <a:gd name="T121" fmla="*/ 106 h 152"/>
              <a:gd name="T122" fmla="*/ 174 w 193"/>
              <a:gd name="T123" fmla="*/ 10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3" h="152">
                <a:moveTo>
                  <a:pt x="193" y="82"/>
                </a:moveTo>
                <a:cubicBezTo>
                  <a:pt x="193" y="118"/>
                  <a:pt x="193" y="118"/>
                  <a:pt x="193" y="118"/>
                </a:cubicBezTo>
                <a:cubicBezTo>
                  <a:pt x="193" y="119"/>
                  <a:pt x="193" y="120"/>
                  <a:pt x="192" y="120"/>
                </a:cubicBezTo>
                <a:cubicBezTo>
                  <a:pt x="192" y="121"/>
                  <a:pt x="191" y="121"/>
                  <a:pt x="190" y="121"/>
                </a:cubicBezTo>
                <a:cubicBezTo>
                  <a:pt x="181" y="121"/>
                  <a:pt x="181" y="121"/>
                  <a:pt x="181" y="121"/>
                </a:cubicBezTo>
                <a:cubicBezTo>
                  <a:pt x="181" y="133"/>
                  <a:pt x="181" y="133"/>
                  <a:pt x="181" y="133"/>
                </a:cubicBezTo>
                <a:cubicBezTo>
                  <a:pt x="181" y="138"/>
                  <a:pt x="179" y="143"/>
                  <a:pt x="176" y="146"/>
                </a:cubicBezTo>
                <a:cubicBezTo>
                  <a:pt x="172" y="150"/>
                  <a:pt x="168" y="152"/>
                  <a:pt x="163" y="152"/>
                </a:cubicBezTo>
                <a:cubicBezTo>
                  <a:pt x="158" y="152"/>
                  <a:pt x="154" y="150"/>
                  <a:pt x="150" y="146"/>
                </a:cubicBezTo>
                <a:cubicBezTo>
                  <a:pt x="147" y="143"/>
                  <a:pt x="145" y="138"/>
                  <a:pt x="145" y="133"/>
                </a:cubicBezTo>
                <a:cubicBezTo>
                  <a:pt x="145" y="121"/>
                  <a:pt x="145" y="121"/>
                  <a:pt x="145" y="121"/>
                </a:cubicBezTo>
                <a:cubicBezTo>
                  <a:pt x="48" y="121"/>
                  <a:pt x="48" y="121"/>
                  <a:pt x="48" y="121"/>
                </a:cubicBezTo>
                <a:cubicBezTo>
                  <a:pt x="48" y="133"/>
                  <a:pt x="48" y="133"/>
                  <a:pt x="48" y="133"/>
                </a:cubicBezTo>
                <a:cubicBezTo>
                  <a:pt x="48" y="138"/>
                  <a:pt x="46" y="143"/>
                  <a:pt x="43" y="146"/>
                </a:cubicBezTo>
                <a:cubicBezTo>
                  <a:pt x="39" y="150"/>
                  <a:pt x="35" y="152"/>
                  <a:pt x="30" y="152"/>
                </a:cubicBezTo>
                <a:cubicBezTo>
                  <a:pt x="25" y="152"/>
                  <a:pt x="21" y="150"/>
                  <a:pt x="17" y="146"/>
                </a:cubicBezTo>
                <a:cubicBezTo>
                  <a:pt x="14" y="143"/>
                  <a:pt x="12" y="138"/>
                  <a:pt x="12" y="133"/>
                </a:cubicBezTo>
                <a:cubicBezTo>
                  <a:pt x="12" y="121"/>
                  <a:pt x="12" y="121"/>
                  <a:pt x="12" y="121"/>
                </a:cubicBezTo>
                <a:cubicBezTo>
                  <a:pt x="3" y="121"/>
                  <a:pt x="3" y="121"/>
                  <a:pt x="3" y="121"/>
                </a:cubicBezTo>
                <a:cubicBezTo>
                  <a:pt x="2" y="121"/>
                  <a:pt x="1" y="121"/>
                  <a:pt x="1" y="120"/>
                </a:cubicBezTo>
                <a:cubicBezTo>
                  <a:pt x="0" y="120"/>
                  <a:pt x="0" y="119"/>
                  <a:pt x="0" y="118"/>
                </a:cubicBezTo>
                <a:cubicBezTo>
                  <a:pt x="0" y="82"/>
                  <a:pt x="0" y="82"/>
                  <a:pt x="0" y="82"/>
                </a:cubicBezTo>
                <a:cubicBezTo>
                  <a:pt x="0" y="76"/>
                  <a:pt x="2" y="71"/>
                  <a:pt x="6" y="67"/>
                </a:cubicBezTo>
                <a:cubicBezTo>
                  <a:pt x="10" y="63"/>
                  <a:pt x="15" y="61"/>
                  <a:pt x="21" y="61"/>
                </a:cubicBezTo>
                <a:cubicBezTo>
                  <a:pt x="23" y="61"/>
                  <a:pt x="23" y="61"/>
                  <a:pt x="23" y="61"/>
                </a:cubicBezTo>
                <a:cubicBezTo>
                  <a:pt x="33" y="21"/>
                  <a:pt x="33" y="21"/>
                  <a:pt x="33" y="21"/>
                </a:cubicBezTo>
                <a:cubicBezTo>
                  <a:pt x="35" y="15"/>
                  <a:pt x="38" y="10"/>
                  <a:pt x="43" y="6"/>
                </a:cubicBezTo>
                <a:cubicBezTo>
                  <a:pt x="48" y="2"/>
                  <a:pt x="54" y="0"/>
                  <a:pt x="60" y="0"/>
                </a:cubicBezTo>
                <a:cubicBezTo>
                  <a:pt x="133" y="0"/>
                  <a:pt x="133" y="0"/>
                  <a:pt x="133" y="0"/>
                </a:cubicBezTo>
                <a:cubicBezTo>
                  <a:pt x="139" y="0"/>
                  <a:pt x="145" y="2"/>
                  <a:pt x="150" y="6"/>
                </a:cubicBezTo>
                <a:cubicBezTo>
                  <a:pt x="155" y="10"/>
                  <a:pt x="158" y="15"/>
                  <a:pt x="160" y="21"/>
                </a:cubicBezTo>
                <a:cubicBezTo>
                  <a:pt x="169" y="61"/>
                  <a:pt x="169" y="61"/>
                  <a:pt x="169" y="61"/>
                </a:cubicBezTo>
                <a:cubicBezTo>
                  <a:pt x="172" y="61"/>
                  <a:pt x="172" y="61"/>
                  <a:pt x="172" y="61"/>
                </a:cubicBezTo>
                <a:cubicBezTo>
                  <a:pt x="178" y="61"/>
                  <a:pt x="183" y="63"/>
                  <a:pt x="187" y="67"/>
                </a:cubicBezTo>
                <a:cubicBezTo>
                  <a:pt x="191" y="71"/>
                  <a:pt x="193" y="76"/>
                  <a:pt x="193" y="82"/>
                </a:cubicBezTo>
                <a:close/>
                <a:moveTo>
                  <a:pt x="41" y="102"/>
                </a:moveTo>
                <a:cubicBezTo>
                  <a:pt x="44" y="99"/>
                  <a:pt x="45" y="95"/>
                  <a:pt x="45" y="91"/>
                </a:cubicBezTo>
                <a:cubicBezTo>
                  <a:pt x="45" y="87"/>
                  <a:pt x="44" y="83"/>
                  <a:pt x="41" y="80"/>
                </a:cubicBezTo>
                <a:cubicBezTo>
                  <a:pt x="38" y="77"/>
                  <a:pt x="34" y="76"/>
                  <a:pt x="30" y="76"/>
                </a:cubicBezTo>
                <a:cubicBezTo>
                  <a:pt x="26" y="76"/>
                  <a:pt x="22" y="77"/>
                  <a:pt x="19" y="80"/>
                </a:cubicBezTo>
                <a:cubicBezTo>
                  <a:pt x="16" y="83"/>
                  <a:pt x="15" y="87"/>
                  <a:pt x="15" y="91"/>
                </a:cubicBezTo>
                <a:cubicBezTo>
                  <a:pt x="15" y="95"/>
                  <a:pt x="16" y="99"/>
                  <a:pt x="19" y="102"/>
                </a:cubicBezTo>
                <a:cubicBezTo>
                  <a:pt x="22" y="105"/>
                  <a:pt x="26" y="106"/>
                  <a:pt x="30" y="106"/>
                </a:cubicBezTo>
                <a:cubicBezTo>
                  <a:pt x="34" y="106"/>
                  <a:pt x="38" y="105"/>
                  <a:pt x="41" y="102"/>
                </a:cubicBezTo>
                <a:close/>
                <a:moveTo>
                  <a:pt x="48" y="61"/>
                </a:moveTo>
                <a:cubicBezTo>
                  <a:pt x="145" y="61"/>
                  <a:pt x="145" y="61"/>
                  <a:pt x="145" y="61"/>
                </a:cubicBezTo>
                <a:cubicBezTo>
                  <a:pt x="136" y="27"/>
                  <a:pt x="136" y="27"/>
                  <a:pt x="136" y="27"/>
                </a:cubicBezTo>
                <a:cubicBezTo>
                  <a:pt x="136" y="27"/>
                  <a:pt x="136" y="26"/>
                  <a:pt x="135" y="25"/>
                </a:cubicBezTo>
                <a:cubicBezTo>
                  <a:pt x="134" y="25"/>
                  <a:pt x="133" y="25"/>
                  <a:pt x="133" y="25"/>
                </a:cubicBezTo>
                <a:cubicBezTo>
                  <a:pt x="60" y="25"/>
                  <a:pt x="60" y="25"/>
                  <a:pt x="60" y="25"/>
                </a:cubicBezTo>
                <a:cubicBezTo>
                  <a:pt x="60" y="25"/>
                  <a:pt x="59" y="25"/>
                  <a:pt x="58" y="25"/>
                </a:cubicBezTo>
                <a:cubicBezTo>
                  <a:pt x="57" y="26"/>
                  <a:pt x="57" y="27"/>
                  <a:pt x="57" y="27"/>
                </a:cubicBezTo>
                <a:lnTo>
                  <a:pt x="48" y="61"/>
                </a:lnTo>
                <a:close/>
                <a:moveTo>
                  <a:pt x="174" y="102"/>
                </a:moveTo>
                <a:cubicBezTo>
                  <a:pt x="177" y="99"/>
                  <a:pt x="178" y="95"/>
                  <a:pt x="178" y="91"/>
                </a:cubicBezTo>
                <a:cubicBezTo>
                  <a:pt x="178" y="87"/>
                  <a:pt x="177" y="83"/>
                  <a:pt x="174" y="80"/>
                </a:cubicBezTo>
                <a:cubicBezTo>
                  <a:pt x="171" y="77"/>
                  <a:pt x="167" y="76"/>
                  <a:pt x="163" y="76"/>
                </a:cubicBezTo>
                <a:cubicBezTo>
                  <a:pt x="159" y="76"/>
                  <a:pt x="155" y="77"/>
                  <a:pt x="152" y="80"/>
                </a:cubicBezTo>
                <a:cubicBezTo>
                  <a:pt x="149" y="83"/>
                  <a:pt x="148" y="87"/>
                  <a:pt x="148" y="91"/>
                </a:cubicBezTo>
                <a:cubicBezTo>
                  <a:pt x="148" y="95"/>
                  <a:pt x="149" y="99"/>
                  <a:pt x="152" y="102"/>
                </a:cubicBezTo>
                <a:cubicBezTo>
                  <a:pt x="155" y="105"/>
                  <a:pt x="159" y="106"/>
                  <a:pt x="163" y="106"/>
                </a:cubicBezTo>
                <a:cubicBezTo>
                  <a:pt x="167" y="106"/>
                  <a:pt x="171" y="105"/>
                  <a:pt x="174" y="10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64" name="Freeform 362"/>
          <p:cNvSpPr/>
          <p:nvPr/>
        </p:nvSpPr>
        <p:spPr bwMode="auto">
          <a:xfrm>
            <a:off x="1993555" y="6003167"/>
            <a:ext cx="218771" cy="221039"/>
          </a:xfrm>
          <a:custGeom>
            <a:avLst/>
            <a:gdLst>
              <a:gd name="T0" fmla="*/ 141 w 145"/>
              <a:gd name="T1" fmla="*/ 2 h 146"/>
              <a:gd name="T2" fmla="*/ 144 w 145"/>
              <a:gd name="T3" fmla="*/ 0 h 146"/>
              <a:gd name="T4" fmla="*/ 145 w 145"/>
              <a:gd name="T5" fmla="*/ 3 h 146"/>
              <a:gd name="T6" fmla="*/ 145 w 145"/>
              <a:gd name="T7" fmla="*/ 143 h 146"/>
              <a:gd name="T8" fmla="*/ 144 w 145"/>
              <a:gd name="T9" fmla="*/ 146 h 146"/>
              <a:gd name="T10" fmla="*/ 141 w 145"/>
              <a:gd name="T11" fmla="*/ 144 h 146"/>
              <a:gd name="T12" fmla="*/ 74 w 145"/>
              <a:gd name="T13" fmla="*/ 77 h 146"/>
              <a:gd name="T14" fmla="*/ 73 w 145"/>
              <a:gd name="T15" fmla="*/ 75 h 146"/>
              <a:gd name="T16" fmla="*/ 73 w 145"/>
              <a:gd name="T17" fmla="*/ 143 h 146"/>
              <a:gd name="T18" fmla="*/ 72 w 145"/>
              <a:gd name="T19" fmla="*/ 146 h 146"/>
              <a:gd name="T20" fmla="*/ 68 w 145"/>
              <a:gd name="T21" fmla="*/ 144 h 146"/>
              <a:gd name="T22" fmla="*/ 1 w 145"/>
              <a:gd name="T23" fmla="*/ 77 h 146"/>
              <a:gd name="T24" fmla="*/ 0 w 145"/>
              <a:gd name="T25" fmla="*/ 73 h 146"/>
              <a:gd name="T26" fmla="*/ 1 w 145"/>
              <a:gd name="T27" fmla="*/ 69 h 146"/>
              <a:gd name="T28" fmla="*/ 68 w 145"/>
              <a:gd name="T29" fmla="*/ 2 h 146"/>
              <a:gd name="T30" fmla="*/ 72 w 145"/>
              <a:gd name="T31" fmla="*/ 0 h 146"/>
              <a:gd name="T32" fmla="*/ 73 w 145"/>
              <a:gd name="T33" fmla="*/ 3 h 146"/>
              <a:gd name="T34" fmla="*/ 73 w 145"/>
              <a:gd name="T35" fmla="*/ 70 h 146"/>
              <a:gd name="T36" fmla="*/ 74 w 145"/>
              <a:gd name="T37" fmla="*/ 69 h 146"/>
              <a:gd name="T38" fmla="*/ 141 w 145"/>
              <a:gd name="T39" fmla="*/ 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5" h="146">
                <a:moveTo>
                  <a:pt x="141" y="2"/>
                </a:moveTo>
                <a:cubicBezTo>
                  <a:pt x="142" y="0"/>
                  <a:pt x="143" y="0"/>
                  <a:pt x="144" y="0"/>
                </a:cubicBezTo>
                <a:cubicBezTo>
                  <a:pt x="145" y="1"/>
                  <a:pt x="145" y="2"/>
                  <a:pt x="145" y="3"/>
                </a:cubicBezTo>
                <a:cubicBezTo>
                  <a:pt x="145" y="143"/>
                  <a:pt x="145" y="143"/>
                  <a:pt x="145" y="143"/>
                </a:cubicBezTo>
                <a:cubicBezTo>
                  <a:pt x="145" y="144"/>
                  <a:pt x="145" y="145"/>
                  <a:pt x="144" y="146"/>
                </a:cubicBezTo>
                <a:cubicBezTo>
                  <a:pt x="143" y="146"/>
                  <a:pt x="142" y="145"/>
                  <a:pt x="141" y="144"/>
                </a:cubicBezTo>
                <a:cubicBezTo>
                  <a:pt x="74" y="77"/>
                  <a:pt x="74" y="77"/>
                  <a:pt x="74" y="77"/>
                </a:cubicBezTo>
                <a:cubicBezTo>
                  <a:pt x="73" y="77"/>
                  <a:pt x="73" y="76"/>
                  <a:pt x="73" y="75"/>
                </a:cubicBezTo>
                <a:cubicBezTo>
                  <a:pt x="73" y="143"/>
                  <a:pt x="73" y="143"/>
                  <a:pt x="73" y="143"/>
                </a:cubicBezTo>
                <a:cubicBezTo>
                  <a:pt x="73" y="144"/>
                  <a:pt x="72" y="145"/>
                  <a:pt x="72" y="146"/>
                </a:cubicBezTo>
                <a:cubicBezTo>
                  <a:pt x="71" y="146"/>
                  <a:pt x="70" y="145"/>
                  <a:pt x="68" y="144"/>
                </a:cubicBezTo>
                <a:cubicBezTo>
                  <a:pt x="1" y="77"/>
                  <a:pt x="1" y="77"/>
                  <a:pt x="1" y="77"/>
                </a:cubicBezTo>
                <a:cubicBezTo>
                  <a:pt x="0" y="76"/>
                  <a:pt x="0" y="75"/>
                  <a:pt x="0" y="73"/>
                </a:cubicBezTo>
                <a:cubicBezTo>
                  <a:pt x="0" y="71"/>
                  <a:pt x="0" y="70"/>
                  <a:pt x="1" y="69"/>
                </a:cubicBezTo>
                <a:cubicBezTo>
                  <a:pt x="68" y="2"/>
                  <a:pt x="68" y="2"/>
                  <a:pt x="68" y="2"/>
                </a:cubicBezTo>
                <a:cubicBezTo>
                  <a:pt x="70" y="0"/>
                  <a:pt x="71" y="0"/>
                  <a:pt x="72" y="0"/>
                </a:cubicBezTo>
                <a:cubicBezTo>
                  <a:pt x="72" y="1"/>
                  <a:pt x="73" y="2"/>
                  <a:pt x="73" y="3"/>
                </a:cubicBezTo>
                <a:cubicBezTo>
                  <a:pt x="73" y="70"/>
                  <a:pt x="73" y="70"/>
                  <a:pt x="73" y="70"/>
                </a:cubicBezTo>
                <a:cubicBezTo>
                  <a:pt x="73" y="70"/>
                  <a:pt x="73" y="69"/>
                  <a:pt x="74" y="69"/>
                </a:cubicBezTo>
                <a:lnTo>
                  <a:pt x="141" y="2"/>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65" name="Freeform 363"/>
          <p:cNvSpPr>
            <a:spLocks noEditPoints="1"/>
          </p:cNvSpPr>
          <p:nvPr/>
        </p:nvSpPr>
        <p:spPr bwMode="auto">
          <a:xfrm>
            <a:off x="2342222" y="6003167"/>
            <a:ext cx="218771" cy="221039"/>
          </a:xfrm>
          <a:custGeom>
            <a:avLst/>
            <a:gdLst>
              <a:gd name="T0" fmla="*/ 140 w 145"/>
              <a:gd name="T1" fmla="*/ 44 h 146"/>
              <a:gd name="T2" fmla="*/ 145 w 145"/>
              <a:gd name="T3" fmla="*/ 73 h 146"/>
              <a:gd name="T4" fmla="*/ 140 w 145"/>
              <a:gd name="T5" fmla="*/ 101 h 146"/>
              <a:gd name="T6" fmla="*/ 124 w 145"/>
              <a:gd name="T7" fmla="*/ 124 h 146"/>
              <a:gd name="T8" fmla="*/ 101 w 145"/>
              <a:gd name="T9" fmla="*/ 140 h 146"/>
              <a:gd name="T10" fmla="*/ 73 w 145"/>
              <a:gd name="T11" fmla="*/ 146 h 146"/>
              <a:gd name="T12" fmla="*/ 44 w 145"/>
              <a:gd name="T13" fmla="*/ 140 h 146"/>
              <a:gd name="T14" fmla="*/ 21 w 145"/>
              <a:gd name="T15" fmla="*/ 124 h 146"/>
              <a:gd name="T16" fmla="*/ 6 w 145"/>
              <a:gd name="T17" fmla="*/ 101 h 146"/>
              <a:gd name="T18" fmla="*/ 0 w 145"/>
              <a:gd name="T19" fmla="*/ 73 h 146"/>
              <a:gd name="T20" fmla="*/ 6 w 145"/>
              <a:gd name="T21" fmla="*/ 44 h 146"/>
              <a:gd name="T22" fmla="*/ 21 w 145"/>
              <a:gd name="T23" fmla="*/ 21 h 146"/>
              <a:gd name="T24" fmla="*/ 44 w 145"/>
              <a:gd name="T25" fmla="*/ 6 h 146"/>
              <a:gd name="T26" fmla="*/ 73 w 145"/>
              <a:gd name="T27" fmla="*/ 0 h 146"/>
              <a:gd name="T28" fmla="*/ 101 w 145"/>
              <a:gd name="T29" fmla="*/ 6 h 146"/>
              <a:gd name="T30" fmla="*/ 124 w 145"/>
              <a:gd name="T31" fmla="*/ 21 h 146"/>
              <a:gd name="T32" fmla="*/ 140 w 145"/>
              <a:gd name="T33" fmla="*/ 44 h 146"/>
              <a:gd name="T34" fmla="*/ 30 w 145"/>
              <a:gd name="T35" fmla="*/ 101 h 146"/>
              <a:gd name="T36" fmla="*/ 101 w 145"/>
              <a:gd name="T37" fmla="*/ 30 h 146"/>
              <a:gd name="T38" fmla="*/ 73 w 145"/>
              <a:gd name="T39" fmla="*/ 21 h 146"/>
              <a:gd name="T40" fmla="*/ 47 w 145"/>
              <a:gd name="T41" fmla="*/ 28 h 146"/>
              <a:gd name="T42" fmla="*/ 28 w 145"/>
              <a:gd name="T43" fmla="*/ 47 h 146"/>
              <a:gd name="T44" fmla="*/ 21 w 145"/>
              <a:gd name="T45" fmla="*/ 73 h 146"/>
              <a:gd name="T46" fmla="*/ 30 w 145"/>
              <a:gd name="T47" fmla="*/ 101 h 146"/>
              <a:gd name="T48" fmla="*/ 124 w 145"/>
              <a:gd name="T49" fmla="*/ 73 h 146"/>
              <a:gd name="T50" fmla="*/ 116 w 145"/>
              <a:gd name="T51" fmla="*/ 45 h 146"/>
              <a:gd name="T52" fmla="*/ 45 w 145"/>
              <a:gd name="T53" fmla="*/ 116 h 146"/>
              <a:gd name="T54" fmla="*/ 73 w 145"/>
              <a:gd name="T55" fmla="*/ 124 h 146"/>
              <a:gd name="T56" fmla="*/ 93 w 145"/>
              <a:gd name="T57" fmla="*/ 120 h 146"/>
              <a:gd name="T58" fmla="*/ 109 w 145"/>
              <a:gd name="T59" fmla="*/ 109 h 146"/>
              <a:gd name="T60" fmla="*/ 120 w 145"/>
              <a:gd name="T61" fmla="*/ 93 h 146"/>
              <a:gd name="T62" fmla="*/ 124 w 145"/>
              <a:gd name="T63"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146">
                <a:moveTo>
                  <a:pt x="140" y="44"/>
                </a:moveTo>
                <a:cubicBezTo>
                  <a:pt x="143" y="53"/>
                  <a:pt x="145" y="63"/>
                  <a:pt x="145" y="73"/>
                </a:cubicBezTo>
                <a:cubicBezTo>
                  <a:pt x="145" y="83"/>
                  <a:pt x="143" y="92"/>
                  <a:pt x="140" y="101"/>
                </a:cubicBezTo>
                <a:cubicBezTo>
                  <a:pt x="136" y="110"/>
                  <a:pt x="131" y="118"/>
                  <a:pt x="124" y="124"/>
                </a:cubicBezTo>
                <a:cubicBezTo>
                  <a:pt x="118" y="131"/>
                  <a:pt x="110" y="136"/>
                  <a:pt x="101" y="140"/>
                </a:cubicBezTo>
                <a:cubicBezTo>
                  <a:pt x="92" y="144"/>
                  <a:pt x="83" y="146"/>
                  <a:pt x="73" y="146"/>
                </a:cubicBezTo>
                <a:cubicBezTo>
                  <a:pt x="63" y="146"/>
                  <a:pt x="53" y="144"/>
                  <a:pt x="44" y="140"/>
                </a:cubicBezTo>
                <a:cubicBezTo>
                  <a:pt x="35" y="136"/>
                  <a:pt x="28" y="131"/>
                  <a:pt x="21" y="124"/>
                </a:cubicBezTo>
                <a:cubicBezTo>
                  <a:pt x="15" y="118"/>
                  <a:pt x="10" y="110"/>
                  <a:pt x="6" y="101"/>
                </a:cubicBezTo>
                <a:cubicBezTo>
                  <a:pt x="2" y="92"/>
                  <a:pt x="0" y="83"/>
                  <a:pt x="0" y="73"/>
                </a:cubicBezTo>
                <a:cubicBezTo>
                  <a:pt x="0" y="63"/>
                  <a:pt x="2" y="53"/>
                  <a:pt x="6" y="44"/>
                </a:cubicBezTo>
                <a:cubicBezTo>
                  <a:pt x="10" y="35"/>
                  <a:pt x="15" y="28"/>
                  <a:pt x="21" y="21"/>
                </a:cubicBezTo>
                <a:cubicBezTo>
                  <a:pt x="28" y="15"/>
                  <a:pt x="35" y="9"/>
                  <a:pt x="44" y="6"/>
                </a:cubicBezTo>
                <a:cubicBezTo>
                  <a:pt x="53" y="2"/>
                  <a:pt x="63" y="0"/>
                  <a:pt x="73" y="0"/>
                </a:cubicBezTo>
                <a:cubicBezTo>
                  <a:pt x="83" y="0"/>
                  <a:pt x="92" y="2"/>
                  <a:pt x="101" y="6"/>
                </a:cubicBezTo>
                <a:cubicBezTo>
                  <a:pt x="110" y="9"/>
                  <a:pt x="118" y="15"/>
                  <a:pt x="124" y="21"/>
                </a:cubicBezTo>
                <a:cubicBezTo>
                  <a:pt x="131" y="28"/>
                  <a:pt x="136" y="35"/>
                  <a:pt x="140" y="44"/>
                </a:cubicBezTo>
                <a:close/>
                <a:moveTo>
                  <a:pt x="30" y="101"/>
                </a:moveTo>
                <a:cubicBezTo>
                  <a:pt x="101" y="30"/>
                  <a:pt x="101" y="30"/>
                  <a:pt x="101" y="30"/>
                </a:cubicBezTo>
                <a:cubicBezTo>
                  <a:pt x="93" y="24"/>
                  <a:pt x="83" y="21"/>
                  <a:pt x="73" y="21"/>
                </a:cubicBezTo>
                <a:cubicBezTo>
                  <a:pt x="63" y="21"/>
                  <a:pt x="55" y="23"/>
                  <a:pt x="47" y="28"/>
                </a:cubicBezTo>
                <a:cubicBezTo>
                  <a:pt x="39" y="33"/>
                  <a:pt x="33" y="39"/>
                  <a:pt x="28" y="47"/>
                </a:cubicBezTo>
                <a:cubicBezTo>
                  <a:pt x="24" y="55"/>
                  <a:pt x="21" y="63"/>
                  <a:pt x="21" y="73"/>
                </a:cubicBezTo>
                <a:cubicBezTo>
                  <a:pt x="21" y="83"/>
                  <a:pt x="24" y="92"/>
                  <a:pt x="30" y="101"/>
                </a:cubicBezTo>
                <a:close/>
                <a:moveTo>
                  <a:pt x="124" y="73"/>
                </a:moveTo>
                <a:cubicBezTo>
                  <a:pt x="124" y="62"/>
                  <a:pt x="121" y="53"/>
                  <a:pt x="116" y="45"/>
                </a:cubicBezTo>
                <a:cubicBezTo>
                  <a:pt x="45" y="116"/>
                  <a:pt x="45" y="116"/>
                  <a:pt x="45" y="116"/>
                </a:cubicBezTo>
                <a:cubicBezTo>
                  <a:pt x="53" y="122"/>
                  <a:pt x="63" y="124"/>
                  <a:pt x="73" y="124"/>
                </a:cubicBezTo>
                <a:cubicBezTo>
                  <a:pt x="80" y="124"/>
                  <a:pt x="86" y="123"/>
                  <a:pt x="93" y="120"/>
                </a:cubicBezTo>
                <a:cubicBezTo>
                  <a:pt x="99" y="117"/>
                  <a:pt x="104" y="114"/>
                  <a:pt x="109" y="109"/>
                </a:cubicBezTo>
                <a:cubicBezTo>
                  <a:pt x="114" y="105"/>
                  <a:pt x="117" y="99"/>
                  <a:pt x="120" y="93"/>
                </a:cubicBezTo>
                <a:cubicBezTo>
                  <a:pt x="123" y="86"/>
                  <a:pt x="124" y="80"/>
                  <a:pt x="124" y="7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66" name="Freeform 364"/>
          <p:cNvSpPr>
            <a:spLocks noEditPoints="1"/>
          </p:cNvSpPr>
          <p:nvPr/>
        </p:nvSpPr>
        <p:spPr bwMode="auto">
          <a:xfrm>
            <a:off x="2688610" y="5984938"/>
            <a:ext cx="275745" cy="257499"/>
          </a:xfrm>
          <a:custGeom>
            <a:avLst/>
            <a:gdLst>
              <a:gd name="T0" fmla="*/ 91 w 182"/>
              <a:gd name="T1" fmla="*/ 0 h 170"/>
              <a:gd name="T2" fmla="*/ 182 w 182"/>
              <a:gd name="T3" fmla="*/ 37 h 170"/>
              <a:gd name="T4" fmla="*/ 182 w 182"/>
              <a:gd name="T5" fmla="*/ 49 h 170"/>
              <a:gd name="T6" fmla="*/ 169 w 182"/>
              <a:gd name="T7" fmla="*/ 49 h 170"/>
              <a:gd name="T8" fmla="*/ 167 w 182"/>
              <a:gd name="T9" fmla="*/ 53 h 170"/>
              <a:gd name="T10" fmla="*/ 163 w 182"/>
              <a:gd name="T11" fmla="*/ 55 h 170"/>
              <a:gd name="T12" fmla="*/ 19 w 182"/>
              <a:gd name="T13" fmla="*/ 55 h 170"/>
              <a:gd name="T14" fmla="*/ 14 w 182"/>
              <a:gd name="T15" fmla="*/ 53 h 170"/>
              <a:gd name="T16" fmla="*/ 12 w 182"/>
              <a:gd name="T17" fmla="*/ 49 h 170"/>
              <a:gd name="T18" fmla="*/ 0 w 182"/>
              <a:gd name="T19" fmla="*/ 49 h 170"/>
              <a:gd name="T20" fmla="*/ 0 w 182"/>
              <a:gd name="T21" fmla="*/ 37 h 170"/>
              <a:gd name="T22" fmla="*/ 91 w 182"/>
              <a:gd name="T23" fmla="*/ 0 h 170"/>
              <a:gd name="T24" fmla="*/ 175 w 182"/>
              <a:gd name="T25" fmla="*/ 151 h 170"/>
              <a:gd name="T26" fmla="*/ 180 w 182"/>
              <a:gd name="T27" fmla="*/ 153 h 170"/>
              <a:gd name="T28" fmla="*/ 182 w 182"/>
              <a:gd name="T29" fmla="*/ 158 h 170"/>
              <a:gd name="T30" fmla="*/ 182 w 182"/>
              <a:gd name="T31" fmla="*/ 170 h 170"/>
              <a:gd name="T32" fmla="*/ 0 w 182"/>
              <a:gd name="T33" fmla="*/ 170 h 170"/>
              <a:gd name="T34" fmla="*/ 0 w 182"/>
              <a:gd name="T35" fmla="*/ 158 h 170"/>
              <a:gd name="T36" fmla="*/ 2 w 182"/>
              <a:gd name="T37" fmla="*/ 153 h 170"/>
              <a:gd name="T38" fmla="*/ 7 w 182"/>
              <a:gd name="T39" fmla="*/ 151 h 170"/>
              <a:gd name="T40" fmla="*/ 175 w 182"/>
              <a:gd name="T41" fmla="*/ 151 h 170"/>
              <a:gd name="T42" fmla="*/ 24 w 182"/>
              <a:gd name="T43" fmla="*/ 61 h 170"/>
              <a:gd name="T44" fmla="*/ 48 w 182"/>
              <a:gd name="T45" fmla="*/ 61 h 170"/>
              <a:gd name="T46" fmla="*/ 48 w 182"/>
              <a:gd name="T47" fmla="*/ 133 h 170"/>
              <a:gd name="T48" fmla="*/ 61 w 182"/>
              <a:gd name="T49" fmla="*/ 133 h 170"/>
              <a:gd name="T50" fmla="*/ 61 w 182"/>
              <a:gd name="T51" fmla="*/ 61 h 170"/>
              <a:gd name="T52" fmla="*/ 85 w 182"/>
              <a:gd name="T53" fmla="*/ 61 h 170"/>
              <a:gd name="T54" fmla="*/ 85 w 182"/>
              <a:gd name="T55" fmla="*/ 133 h 170"/>
              <a:gd name="T56" fmla="*/ 97 w 182"/>
              <a:gd name="T57" fmla="*/ 133 h 170"/>
              <a:gd name="T58" fmla="*/ 97 w 182"/>
              <a:gd name="T59" fmla="*/ 61 h 170"/>
              <a:gd name="T60" fmla="*/ 121 w 182"/>
              <a:gd name="T61" fmla="*/ 61 h 170"/>
              <a:gd name="T62" fmla="*/ 121 w 182"/>
              <a:gd name="T63" fmla="*/ 133 h 170"/>
              <a:gd name="T64" fmla="*/ 133 w 182"/>
              <a:gd name="T65" fmla="*/ 133 h 170"/>
              <a:gd name="T66" fmla="*/ 133 w 182"/>
              <a:gd name="T67" fmla="*/ 61 h 170"/>
              <a:gd name="T68" fmla="*/ 157 w 182"/>
              <a:gd name="T69" fmla="*/ 61 h 170"/>
              <a:gd name="T70" fmla="*/ 157 w 182"/>
              <a:gd name="T71" fmla="*/ 133 h 170"/>
              <a:gd name="T72" fmla="*/ 163 w 182"/>
              <a:gd name="T73" fmla="*/ 133 h 170"/>
              <a:gd name="T74" fmla="*/ 167 w 182"/>
              <a:gd name="T75" fmla="*/ 135 h 170"/>
              <a:gd name="T76" fmla="*/ 169 w 182"/>
              <a:gd name="T77" fmla="*/ 139 h 170"/>
              <a:gd name="T78" fmla="*/ 169 w 182"/>
              <a:gd name="T79" fmla="*/ 145 h 170"/>
              <a:gd name="T80" fmla="*/ 12 w 182"/>
              <a:gd name="T81" fmla="*/ 145 h 170"/>
              <a:gd name="T82" fmla="*/ 12 w 182"/>
              <a:gd name="T83" fmla="*/ 139 h 170"/>
              <a:gd name="T84" fmla="*/ 14 w 182"/>
              <a:gd name="T85" fmla="*/ 135 h 170"/>
              <a:gd name="T86" fmla="*/ 19 w 182"/>
              <a:gd name="T87" fmla="*/ 133 h 170"/>
              <a:gd name="T88" fmla="*/ 24 w 182"/>
              <a:gd name="T89" fmla="*/ 133 h 170"/>
              <a:gd name="T90" fmla="*/ 24 w 182"/>
              <a:gd name="T91" fmla="*/ 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70">
                <a:moveTo>
                  <a:pt x="91" y="0"/>
                </a:moveTo>
                <a:cubicBezTo>
                  <a:pt x="182" y="37"/>
                  <a:pt x="182" y="37"/>
                  <a:pt x="182" y="37"/>
                </a:cubicBezTo>
                <a:cubicBezTo>
                  <a:pt x="182" y="49"/>
                  <a:pt x="182" y="49"/>
                  <a:pt x="182" y="49"/>
                </a:cubicBezTo>
                <a:cubicBezTo>
                  <a:pt x="169" y="49"/>
                  <a:pt x="169" y="49"/>
                  <a:pt x="169" y="49"/>
                </a:cubicBezTo>
                <a:cubicBezTo>
                  <a:pt x="169" y="50"/>
                  <a:pt x="169" y="52"/>
                  <a:pt x="167" y="53"/>
                </a:cubicBezTo>
                <a:cubicBezTo>
                  <a:pt x="166" y="54"/>
                  <a:pt x="165" y="55"/>
                  <a:pt x="163" y="55"/>
                </a:cubicBezTo>
                <a:cubicBezTo>
                  <a:pt x="19" y="55"/>
                  <a:pt x="19" y="55"/>
                  <a:pt x="19" y="55"/>
                </a:cubicBezTo>
                <a:cubicBezTo>
                  <a:pt x="17" y="55"/>
                  <a:pt x="15" y="54"/>
                  <a:pt x="14" y="53"/>
                </a:cubicBezTo>
                <a:cubicBezTo>
                  <a:pt x="13" y="52"/>
                  <a:pt x="12" y="50"/>
                  <a:pt x="12" y="49"/>
                </a:cubicBezTo>
                <a:cubicBezTo>
                  <a:pt x="0" y="49"/>
                  <a:pt x="0" y="49"/>
                  <a:pt x="0" y="49"/>
                </a:cubicBezTo>
                <a:cubicBezTo>
                  <a:pt x="0" y="37"/>
                  <a:pt x="0" y="37"/>
                  <a:pt x="0" y="37"/>
                </a:cubicBezTo>
                <a:lnTo>
                  <a:pt x="91" y="0"/>
                </a:lnTo>
                <a:close/>
                <a:moveTo>
                  <a:pt x="175" y="151"/>
                </a:moveTo>
                <a:cubicBezTo>
                  <a:pt x="177" y="151"/>
                  <a:pt x="178" y="152"/>
                  <a:pt x="180" y="153"/>
                </a:cubicBezTo>
                <a:cubicBezTo>
                  <a:pt x="181" y="154"/>
                  <a:pt x="182" y="156"/>
                  <a:pt x="182" y="158"/>
                </a:cubicBezTo>
                <a:cubicBezTo>
                  <a:pt x="182" y="170"/>
                  <a:pt x="182" y="170"/>
                  <a:pt x="182" y="170"/>
                </a:cubicBezTo>
                <a:cubicBezTo>
                  <a:pt x="0" y="170"/>
                  <a:pt x="0" y="170"/>
                  <a:pt x="0" y="170"/>
                </a:cubicBezTo>
                <a:cubicBezTo>
                  <a:pt x="0" y="158"/>
                  <a:pt x="0" y="158"/>
                  <a:pt x="0" y="158"/>
                </a:cubicBezTo>
                <a:cubicBezTo>
                  <a:pt x="0" y="156"/>
                  <a:pt x="1" y="154"/>
                  <a:pt x="2" y="153"/>
                </a:cubicBezTo>
                <a:cubicBezTo>
                  <a:pt x="3" y="152"/>
                  <a:pt x="5" y="151"/>
                  <a:pt x="7" y="151"/>
                </a:cubicBezTo>
                <a:lnTo>
                  <a:pt x="175" y="151"/>
                </a:lnTo>
                <a:close/>
                <a:moveTo>
                  <a:pt x="24" y="61"/>
                </a:moveTo>
                <a:cubicBezTo>
                  <a:pt x="48" y="61"/>
                  <a:pt x="48" y="61"/>
                  <a:pt x="48" y="61"/>
                </a:cubicBezTo>
                <a:cubicBezTo>
                  <a:pt x="48" y="133"/>
                  <a:pt x="48" y="133"/>
                  <a:pt x="48" y="133"/>
                </a:cubicBezTo>
                <a:cubicBezTo>
                  <a:pt x="61" y="133"/>
                  <a:pt x="61" y="133"/>
                  <a:pt x="61" y="133"/>
                </a:cubicBezTo>
                <a:cubicBezTo>
                  <a:pt x="61" y="61"/>
                  <a:pt x="61" y="61"/>
                  <a:pt x="61" y="61"/>
                </a:cubicBezTo>
                <a:cubicBezTo>
                  <a:pt x="85" y="61"/>
                  <a:pt x="85" y="61"/>
                  <a:pt x="85" y="61"/>
                </a:cubicBezTo>
                <a:cubicBezTo>
                  <a:pt x="85" y="133"/>
                  <a:pt x="85" y="133"/>
                  <a:pt x="85" y="133"/>
                </a:cubicBezTo>
                <a:cubicBezTo>
                  <a:pt x="97" y="133"/>
                  <a:pt x="97" y="133"/>
                  <a:pt x="97" y="133"/>
                </a:cubicBezTo>
                <a:cubicBezTo>
                  <a:pt x="97" y="61"/>
                  <a:pt x="97" y="61"/>
                  <a:pt x="97" y="61"/>
                </a:cubicBezTo>
                <a:cubicBezTo>
                  <a:pt x="121" y="61"/>
                  <a:pt x="121" y="61"/>
                  <a:pt x="121" y="61"/>
                </a:cubicBezTo>
                <a:cubicBezTo>
                  <a:pt x="121" y="133"/>
                  <a:pt x="121" y="133"/>
                  <a:pt x="121" y="133"/>
                </a:cubicBezTo>
                <a:cubicBezTo>
                  <a:pt x="133" y="133"/>
                  <a:pt x="133" y="133"/>
                  <a:pt x="133" y="133"/>
                </a:cubicBezTo>
                <a:cubicBezTo>
                  <a:pt x="133" y="61"/>
                  <a:pt x="133" y="61"/>
                  <a:pt x="133" y="61"/>
                </a:cubicBezTo>
                <a:cubicBezTo>
                  <a:pt x="157" y="61"/>
                  <a:pt x="157" y="61"/>
                  <a:pt x="157" y="61"/>
                </a:cubicBezTo>
                <a:cubicBezTo>
                  <a:pt x="157" y="133"/>
                  <a:pt x="157" y="133"/>
                  <a:pt x="157" y="133"/>
                </a:cubicBezTo>
                <a:cubicBezTo>
                  <a:pt x="163" y="133"/>
                  <a:pt x="163" y="133"/>
                  <a:pt x="163" y="133"/>
                </a:cubicBezTo>
                <a:cubicBezTo>
                  <a:pt x="165" y="133"/>
                  <a:pt x="166" y="134"/>
                  <a:pt x="167" y="135"/>
                </a:cubicBezTo>
                <a:cubicBezTo>
                  <a:pt x="169" y="136"/>
                  <a:pt x="169" y="138"/>
                  <a:pt x="169" y="139"/>
                </a:cubicBezTo>
                <a:cubicBezTo>
                  <a:pt x="169" y="145"/>
                  <a:pt x="169" y="145"/>
                  <a:pt x="169" y="145"/>
                </a:cubicBezTo>
                <a:cubicBezTo>
                  <a:pt x="12" y="145"/>
                  <a:pt x="12" y="145"/>
                  <a:pt x="12" y="145"/>
                </a:cubicBezTo>
                <a:cubicBezTo>
                  <a:pt x="12" y="139"/>
                  <a:pt x="12" y="139"/>
                  <a:pt x="12" y="139"/>
                </a:cubicBezTo>
                <a:cubicBezTo>
                  <a:pt x="12" y="138"/>
                  <a:pt x="13" y="136"/>
                  <a:pt x="14" y="135"/>
                </a:cubicBezTo>
                <a:cubicBezTo>
                  <a:pt x="15" y="134"/>
                  <a:pt x="17" y="133"/>
                  <a:pt x="19" y="133"/>
                </a:cubicBezTo>
                <a:cubicBezTo>
                  <a:pt x="24" y="133"/>
                  <a:pt x="24" y="133"/>
                  <a:pt x="24" y="133"/>
                </a:cubicBezTo>
                <a:lnTo>
                  <a:pt x="24" y="61"/>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67" name="Freeform 365"/>
          <p:cNvSpPr>
            <a:spLocks noEditPoints="1"/>
          </p:cNvSpPr>
          <p:nvPr/>
        </p:nvSpPr>
        <p:spPr bwMode="auto">
          <a:xfrm>
            <a:off x="3110201" y="6003167"/>
            <a:ext cx="291696" cy="221039"/>
          </a:xfrm>
          <a:custGeom>
            <a:avLst/>
            <a:gdLst>
              <a:gd name="T0" fmla="*/ 128 w 128"/>
              <a:gd name="T1" fmla="*/ 88 h 97"/>
              <a:gd name="T2" fmla="*/ 128 w 128"/>
              <a:gd name="T3" fmla="*/ 97 h 97"/>
              <a:gd name="T4" fmla="*/ 0 w 128"/>
              <a:gd name="T5" fmla="*/ 97 h 97"/>
              <a:gd name="T6" fmla="*/ 0 w 128"/>
              <a:gd name="T7" fmla="*/ 0 h 97"/>
              <a:gd name="T8" fmla="*/ 8 w 128"/>
              <a:gd name="T9" fmla="*/ 0 h 97"/>
              <a:gd name="T10" fmla="*/ 8 w 128"/>
              <a:gd name="T11" fmla="*/ 88 h 97"/>
              <a:gd name="T12" fmla="*/ 128 w 128"/>
              <a:gd name="T13" fmla="*/ 88 h 97"/>
              <a:gd name="T14" fmla="*/ 40 w 128"/>
              <a:gd name="T15" fmla="*/ 48 h 97"/>
              <a:gd name="T16" fmla="*/ 40 w 128"/>
              <a:gd name="T17" fmla="*/ 80 h 97"/>
              <a:gd name="T18" fmla="*/ 24 w 128"/>
              <a:gd name="T19" fmla="*/ 80 h 97"/>
              <a:gd name="T20" fmla="*/ 24 w 128"/>
              <a:gd name="T21" fmla="*/ 48 h 97"/>
              <a:gd name="T22" fmla="*/ 40 w 128"/>
              <a:gd name="T23" fmla="*/ 48 h 97"/>
              <a:gd name="T24" fmla="*/ 64 w 128"/>
              <a:gd name="T25" fmla="*/ 16 h 97"/>
              <a:gd name="T26" fmla="*/ 64 w 128"/>
              <a:gd name="T27" fmla="*/ 80 h 97"/>
              <a:gd name="T28" fmla="*/ 48 w 128"/>
              <a:gd name="T29" fmla="*/ 80 h 97"/>
              <a:gd name="T30" fmla="*/ 48 w 128"/>
              <a:gd name="T31" fmla="*/ 16 h 97"/>
              <a:gd name="T32" fmla="*/ 64 w 128"/>
              <a:gd name="T33" fmla="*/ 16 h 97"/>
              <a:gd name="T34" fmla="*/ 88 w 128"/>
              <a:gd name="T35" fmla="*/ 32 h 97"/>
              <a:gd name="T36" fmla="*/ 88 w 128"/>
              <a:gd name="T37" fmla="*/ 80 h 97"/>
              <a:gd name="T38" fmla="*/ 72 w 128"/>
              <a:gd name="T39" fmla="*/ 80 h 97"/>
              <a:gd name="T40" fmla="*/ 72 w 128"/>
              <a:gd name="T41" fmla="*/ 32 h 97"/>
              <a:gd name="T42" fmla="*/ 88 w 128"/>
              <a:gd name="T43" fmla="*/ 32 h 97"/>
              <a:gd name="T44" fmla="*/ 112 w 128"/>
              <a:gd name="T45" fmla="*/ 8 h 97"/>
              <a:gd name="T46" fmla="*/ 112 w 128"/>
              <a:gd name="T47" fmla="*/ 80 h 97"/>
              <a:gd name="T48" fmla="*/ 97 w 128"/>
              <a:gd name="T49" fmla="*/ 80 h 97"/>
              <a:gd name="T50" fmla="*/ 97 w 128"/>
              <a:gd name="T51" fmla="*/ 8 h 97"/>
              <a:gd name="T52" fmla="*/ 112 w 128"/>
              <a:gd name="T53" fmla="*/ 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8" h="97">
                <a:moveTo>
                  <a:pt x="128" y="88"/>
                </a:moveTo>
                <a:lnTo>
                  <a:pt x="128" y="97"/>
                </a:lnTo>
                <a:lnTo>
                  <a:pt x="0" y="97"/>
                </a:lnTo>
                <a:lnTo>
                  <a:pt x="0" y="0"/>
                </a:lnTo>
                <a:lnTo>
                  <a:pt x="8" y="0"/>
                </a:lnTo>
                <a:lnTo>
                  <a:pt x="8" y="88"/>
                </a:lnTo>
                <a:lnTo>
                  <a:pt x="128" y="88"/>
                </a:lnTo>
                <a:close/>
                <a:moveTo>
                  <a:pt x="40" y="48"/>
                </a:moveTo>
                <a:lnTo>
                  <a:pt x="40" y="80"/>
                </a:lnTo>
                <a:lnTo>
                  <a:pt x="24" y="80"/>
                </a:lnTo>
                <a:lnTo>
                  <a:pt x="24" y="48"/>
                </a:lnTo>
                <a:lnTo>
                  <a:pt x="40" y="48"/>
                </a:lnTo>
                <a:close/>
                <a:moveTo>
                  <a:pt x="64" y="16"/>
                </a:moveTo>
                <a:lnTo>
                  <a:pt x="64" y="80"/>
                </a:lnTo>
                <a:lnTo>
                  <a:pt x="48" y="80"/>
                </a:lnTo>
                <a:lnTo>
                  <a:pt x="48" y="16"/>
                </a:lnTo>
                <a:lnTo>
                  <a:pt x="64" y="16"/>
                </a:lnTo>
                <a:close/>
                <a:moveTo>
                  <a:pt x="88" y="32"/>
                </a:moveTo>
                <a:lnTo>
                  <a:pt x="88" y="80"/>
                </a:lnTo>
                <a:lnTo>
                  <a:pt x="72" y="80"/>
                </a:lnTo>
                <a:lnTo>
                  <a:pt x="72" y="32"/>
                </a:lnTo>
                <a:lnTo>
                  <a:pt x="88" y="32"/>
                </a:lnTo>
                <a:close/>
                <a:moveTo>
                  <a:pt x="112" y="8"/>
                </a:moveTo>
                <a:lnTo>
                  <a:pt x="112" y="80"/>
                </a:lnTo>
                <a:lnTo>
                  <a:pt x="97" y="80"/>
                </a:lnTo>
                <a:lnTo>
                  <a:pt x="97" y="8"/>
                </a:lnTo>
                <a:lnTo>
                  <a:pt x="112" y="8"/>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68" name="Freeform 366"/>
          <p:cNvSpPr>
            <a:spLocks noEditPoints="1"/>
          </p:cNvSpPr>
          <p:nvPr/>
        </p:nvSpPr>
        <p:spPr bwMode="auto">
          <a:xfrm>
            <a:off x="3531791" y="6003167"/>
            <a:ext cx="291696" cy="221039"/>
          </a:xfrm>
          <a:custGeom>
            <a:avLst/>
            <a:gdLst>
              <a:gd name="T0" fmla="*/ 128 w 128"/>
              <a:gd name="T1" fmla="*/ 88 h 97"/>
              <a:gd name="T2" fmla="*/ 128 w 128"/>
              <a:gd name="T3" fmla="*/ 97 h 97"/>
              <a:gd name="T4" fmla="*/ 0 w 128"/>
              <a:gd name="T5" fmla="*/ 97 h 97"/>
              <a:gd name="T6" fmla="*/ 0 w 128"/>
              <a:gd name="T7" fmla="*/ 0 h 97"/>
              <a:gd name="T8" fmla="*/ 8 w 128"/>
              <a:gd name="T9" fmla="*/ 0 h 97"/>
              <a:gd name="T10" fmla="*/ 8 w 128"/>
              <a:gd name="T11" fmla="*/ 88 h 97"/>
              <a:gd name="T12" fmla="*/ 128 w 128"/>
              <a:gd name="T13" fmla="*/ 88 h 97"/>
              <a:gd name="T14" fmla="*/ 40 w 128"/>
              <a:gd name="T15" fmla="*/ 48 h 97"/>
              <a:gd name="T16" fmla="*/ 40 w 128"/>
              <a:gd name="T17" fmla="*/ 80 h 97"/>
              <a:gd name="T18" fmla="*/ 24 w 128"/>
              <a:gd name="T19" fmla="*/ 80 h 97"/>
              <a:gd name="T20" fmla="*/ 24 w 128"/>
              <a:gd name="T21" fmla="*/ 48 h 97"/>
              <a:gd name="T22" fmla="*/ 40 w 128"/>
              <a:gd name="T23" fmla="*/ 48 h 97"/>
              <a:gd name="T24" fmla="*/ 64 w 128"/>
              <a:gd name="T25" fmla="*/ 16 h 97"/>
              <a:gd name="T26" fmla="*/ 64 w 128"/>
              <a:gd name="T27" fmla="*/ 80 h 97"/>
              <a:gd name="T28" fmla="*/ 48 w 128"/>
              <a:gd name="T29" fmla="*/ 80 h 97"/>
              <a:gd name="T30" fmla="*/ 48 w 128"/>
              <a:gd name="T31" fmla="*/ 16 h 97"/>
              <a:gd name="T32" fmla="*/ 64 w 128"/>
              <a:gd name="T33" fmla="*/ 16 h 97"/>
              <a:gd name="T34" fmla="*/ 88 w 128"/>
              <a:gd name="T35" fmla="*/ 32 h 97"/>
              <a:gd name="T36" fmla="*/ 88 w 128"/>
              <a:gd name="T37" fmla="*/ 80 h 97"/>
              <a:gd name="T38" fmla="*/ 72 w 128"/>
              <a:gd name="T39" fmla="*/ 80 h 97"/>
              <a:gd name="T40" fmla="*/ 72 w 128"/>
              <a:gd name="T41" fmla="*/ 32 h 97"/>
              <a:gd name="T42" fmla="*/ 88 w 128"/>
              <a:gd name="T43" fmla="*/ 32 h 97"/>
              <a:gd name="T44" fmla="*/ 112 w 128"/>
              <a:gd name="T45" fmla="*/ 8 h 97"/>
              <a:gd name="T46" fmla="*/ 112 w 128"/>
              <a:gd name="T47" fmla="*/ 80 h 97"/>
              <a:gd name="T48" fmla="*/ 96 w 128"/>
              <a:gd name="T49" fmla="*/ 80 h 97"/>
              <a:gd name="T50" fmla="*/ 96 w 128"/>
              <a:gd name="T51" fmla="*/ 8 h 97"/>
              <a:gd name="T52" fmla="*/ 112 w 128"/>
              <a:gd name="T53" fmla="*/ 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8" h="97">
                <a:moveTo>
                  <a:pt x="128" y="88"/>
                </a:moveTo>
                <a:lnTo>
                  <a:pt x="128" y="97"/>
                </a:lnTo>
                <a:lnTo>
                  <a:pt x="0" y="97"/>
                </a:lnTo>
                <a:lnTo>
                  <a:pt x="0" y="0"/>
                </a:lnTo>
                <a:lnTo>
                  <a:pt x="8" y="0"/>
                </a:lnTo>
                <a:lnTo>
                  <a:pt x="8" y="88"/>
                </a:lnTo>
                <a:lnTo>
                  <a:pt x="128" y="88"/>
                </a:lnTo>
                <a:close/>
                <a:moveTo>
                  <a:pt x="40" y="48"/>
                </a:moveTo>
                <a:lnTo>
                  <a:pt x="40" y="80"/>
                </a:lnTo>
                <a:lnTo>
                  <a:pt x="24" y="80"/>
                </a:lnTo>
                <a:lnTo>
                  <a:pt x="24" y="48"/>
                </a:lnTo>
                <a:lnTo>
                  <a:pt x="40" y="48"/>
                </a:lnTo>
                <a:close/>
                <a:moveTo>
                  <a:pt x="64" y="16"/>
                </a:moveTo>
                <a:lnTo>
                  <a:pt x="64" y="80"/>
                </a:lnTo>
                <a:lnTo>
                  <a:pt x="48" y="80"/>
                </a:lnTo>
                <a:lnTo>
                  <a:pt x="48" y="16"/>
                </a:lnTo>
                <a:lnTo>
                  <a:pt x="64" y="16"/>
                </a:lnTo>
                <a:close/>
                <a:moveTo>
                  <a:pt x="88" y="32"/>
                </a:moveTo>
                <a:lnTo>
                  <a:pt x="88" y="80"/>
                </a:lnTo>
                <a:lnTo>
                  <a:pt x="72" y="80"/>
                </a:lnTo>
                <a:lnTo>
                  <a:pt x="72" y="32"/>
                </a:lnTo>
                <a:lnTo>
                  <a:pt x="88" y="32"/>
                </a:lnTo>
                <a:close/>
                <a:moveTo>
                  <a:pt x="112" y="8"/>
                </a:moveTo>
                <a:lnTo>
                  <a:pt x="112" y="80"/>
                </a:lnTo>
                <a:lnTo>
                  <a:pt x="96" y="80"/>
                </a:lnTo>
                <a:lnTo>
                  <a:pt x="96" y="8"/>
                </a:lnTo>
                <a:lnTo>
                  <a:pt x="112" y="8"/>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69" name="Freeform 367"/>
          <p:cNvSpPr>
            <a:spLocks noEditPoints="1"/>
          </p:cNvSpPr>
          <p:nvPr/>
        </p:nvSpPr>
        <p:spPr bwMode="auto">
          <a:xfrm>
            <a:off x="3951104" y="6003168"/>
            <a:ext cx="255233" cy="200530"/>
          </a:xfrm>
          <a:custGeom>
            <a:avLst/>
            <a:gdLst>
              <a:gd name="T0" fmla="*/ 0 w 112"/>
              <a:gd name="T1" fmla="*/ 88 h 88"/>
              <a:gd name="T2" fmla="*/ 4 w 112"/>
              <a:gd name="T3" fmla="*/ 0 h 88"/>
              <a:gd name="T4" fmla="*/ 8 w 112"/>
              <a:gd name="T5" fmla="*/ 88 h 88"/>
              <a:gd name="T6" fmla="*/ 6 w 112"/>
              <a:gd name="T7" fmla="*/ 0 h 88"/>
              <a:gd name="T8" fmla="*/ 8 w 112"/>
              <a:gd name="T9" fmla="*/ 88 h 88"/>
              <a:gd name="T10" fmla="*/ 12 w 112"/>
              <a:gd name="T11" fmla="*/ 88 h 88"/>
              <a:gd name="T12" fmla="*/ 14 w 112"/>
              <a:gd name="T13" fmla="*/ 0 h 88"/>
              <a:gd name="T14" fmla="*/ 24 w 112"/>
              <a:gd name="T15" fmla="*/ 88 h 88"/>
              <a:gd name="T16" fmla="*/ 22 w 112"/>
              <a:gd name="T17" fmla="*/ 0 h 88"/>
              <a:gd name="T18" fmla="*/ 24 w 112"/>
              <a:gd name="T19" fmla="*/ 88 h 88"/>
              <a:gd name="T20" fmla="*/ 30 w 112"/>
              <a:gd name="T21" fmla="*/ 88 h 88"/>
              <a:gd name="T22" fmla="*/ 34 w 112"/>
              <a:gd name="T23" fmla="*/ 0 h 88"/>
              <a:gd name="T24" fmla="*/ 41 w 112"/>
              <a:gd name="T25" fmla="*/ 88 h 88"/>
              <a:gd name="T26" fmla="*/ 40 w 112"/>
              <a:gd name="T27" fmla="*/ 0 h 88"/>
              <a:gd name="T28" fmla="*/ 41 w 112"/>
              <a:gd name="T29" fmla="*/ 88 h 88"/>
              <a:gd name="T30" fmla="*/ 43 w 112"/>
              <a:gd name="T31" fmla="*/ 88 h 88"/>
              <a:gd name="T32" fmla="*/ 45 w 112"/>
              <a:gd name="T33" fmla="*/ 0 h 88"/>
              <a:gd name="T34" fmla="*/ 49 w 112"/>
              <a:gd name="T35" fmla="*/ 88 h 88"/>
              <a:gd name="T36" fmla="*/ 47 w 112"/>
              <a:gd name="T37" fmla="*/ 0 h 88"/>
              <a:gd name="T38" fmla="*/ 49 w 112"/>
              <a:gd name="T39" fmla="*/ 88 h 88"/>
              <a:gd name="T40" fmla="*/ 55 w 112"/>
              <a:gd name="T41" fmla="*/ 88 h 88"/>
              <a:gd name="T42" fmla="*/ 59 w 112"/>
              <a:gd name="T43" fmla="*/ 0 h 88"/>
              <a:gd name="T44" fmla="*/ 69 w 112"/>
              <a:gd name="T45" fmla="*/ 88 h 88"/>
              <a:gd name="T46" fmla="*/ 65 w 112"/>
              <a:gd name="T47" fmla="*/ 0 h 88"/>
              <a:gd name="T48" fmla="*/ 69 w 112"/>
              <a:gd name="T49" fmla="*/ 88 h 88"/>
              <a:gd name="T50" fmla="*/ 73 w 112"/>
              <a:gd name="T51" fmla="*/ 88 h 88"/>
              <a:gd name="T52" fmla="*/ 77 w 112"/>
              <a:gd name="T53" fmla="*/ 0 h 88"/>
              <a:gd name="T54" fmla="*/ 85 w 112"/>
              <a:gd name="T55" fmla="*/ 88 h 88"/>
              <a:gd name="T56" fmla="*/ 81 w 112"/>
              <a:gd name="T57" fmla="*/ 0 h 88"/>
              <a:gd name="T58" fmla="*/ 85 w 112"/>
              <a:gd name="T59" fmla="*/ 88 h 88"/>
              <a:gd name="T60" fmla="*/ 87 w 112"/>
              <a:gd name="T61" fmla="*/ 88 h 88"/>
              <a:gd name="T62" fmla="*/ 91 w 112"/>
              <a:gd name="T63" fmla="*/ 0 h 88"/>
              <a:gd name="T64" fmla="*/ 103 w 112"/>
              <a:gd name="T65" fmla="*/ 88 h 88"/>
              <a:gd name="T66" fmla="*/ 97 w 112"/>
              <a:gd name="T67" fmla="*/ 0 h 88"/>
              <a:gd name="T68" fmla="*/ 103 w 112"/>
              <a:gd name="T69" fmla="*/ 88 h 88"/>
              <a:gd name="T70" fmla="*/ 105 w 112"/>
              <a:gd name="T71" fmla="*/ 88 h 88"/>
              <a:gd name="T72" fmla="*/ 107 w 112"/>
              <a:gd name="T73" fmla="*/ 0 h 88"/>
              <a:gd name="T74" fmla="*/ 112 w 112"/>
              <a:gd name="T75" fmla="*/ 88 h 88"/>
              <a:gd name="T76" fmla="*/ 109 w 112"/>
              <a:gd name="T77" fmla="*/ 0 h 88"/>
              <a:gd name="T78" fmla="*/ 112 w 112"/>
              <a:gd name="T79"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 h="88">
                <a:moveTo>
                  <a:pt x="4" y="88"/>
                </a:moveTo>
                <a:lnTo>
                  <a:pt x="0" y="88"/>
                </a:lnTo>
                <a:lnTo>
                  <a:pt x="0" y="0"/>
                </a:lnTo>
                <a:lnTo>
                  <a:pt x="4" y="0"/>
                </a:lnTo>
                <a:lnTo>
                  <a:pt x="4" y="88"/>
                </a:lnTo>
                <a:close/>
                <a:moveTo>
                  <a:pt x="8" y="88"/>
                </a:moveTo>
                <a:lnTo>
                  <a:pt x="6" y="88"/>
                </a:lnTo>
                <a:lnTo>
                  <a:pt x="6" y="0"/>
                </a:lnTo>
                <a:lnTo>
                  <a:pt x="8" y="0"/>
                </a:lnTo>
                <a:lnTo>
                  <a:pt x="8" y="88"/>
                </a:lnTo>
                <a:close/>
                <a:moveTo>
                  <a:pt x="14" y="88"/>
                </a:moveTo>
                <a:lnTo>
                  <a:pt x="12" y="88"/>
                </a:lnTo>
                <a:lnTo>
                  <a:pt x="12" y="0"/>
                </a:lnTo>
                <a:lnTo>
                  <a:pt x="14" y="0"/>
                </a:lnTo>
                <a:lnTo>
                  <a:pt x="14" y="88"/>
                </a:lnTo>
                <a:close/>
                <a:moveTo>
                  <a:pt x="24" y="88"/>
                </a:moveTo>
                <a:lnTo>
                  <a:pt x="22" y="88"/>
                </a:lnTo>
                <a:lnTo>
                  <a:pt x="22" y="0"/>
                </a:lnTo>
                <a:lnTo>
                  <a:pt x="24" y="0"/>
                </a:lnTo>
                <a:lnTo>
                  <a:pt x="24" y="88"/>
                </a:lnTo>
                <a:close/>
                <a:moveTo>
                  <a:pt x="34" y="88"/>
                </a:moveTo>
                <a:lnTo>
                  <a:pt x="30" y="88"/>
                </a:lnTo>
                <a:lnTo>
                  <a:pt x="30" y="0"/>
                </a:lnTo>
                <a:lnTo>
                  <a:pt x="34" y="0"/>
                </a:lnTo>
                <a:lnTo>
                  <a:pt x="34" y="88"/>
                </a:lnTo>
                <a:close/>
                <a:moveTo>
                  <a:pt x="41" y="88"/>
                </a:moveTo>
                <a:lnTo>
                  <a:pt x="40" y="88"/>
                </a:lnTo>
                <a:lnTo>
                  <a:pt x="40" y="0"/>
                </a:lnTo>
                <a:lnTo>
                  <a:pt x="41" y="0"/>
                </a:lnTo>
                <a:lnTo>
                  <a:pt x="41" y="88"/>
                </a:lnTo>
                <a:close/>
                <a:moveTo>
                  <a:pt x="45" y="88"/>
                </a:moveTo>
                <a:lnTo>
                  <a:pt x="43" y="88"/>
                </a:lnTo>
                <a:lnTo>
                  <a:pt x="43" y="0"/>
                </a:lnTo>
                <a:lnTo>
                  <a:pt x="45" y="0"/>
                </a:lnTo>
                <a:lnTo>
                  <a:pt x="45" y="88"/>
                </a:lnTo>
                <a:close/>
                <a:moveTo>
                  <a:pt x="49" y="88"/>
                </a:moveTo>
                <a:lnTo>
                  <a:pt x="47" y="88"/>
                </a:lnTo>
                <a:lnTo>
                  <a:pt x="47" y="0"/>
                </a:lnTo>
                <a:lnTo>
                  <a:pt x="49" y="0"/>
                </a:lnTo>
                <a:lnTo>
                  <a:pt x="49" y="88"/>
                </a:lnTo>
                <a:close/>
                <a:moveTo>
                  <a:pt x="59" y="88"/>
                </a:moveTo>
                <a:lnTo>
                  <a:pt x="55" y="88"/>
                </a:lnTo>
                <a:lnTo>
                  <a:pt x="55" y="0"/>
                </a:lnTo>
                <a:lnTo>
                  <a:pt x="59" y="0"/>
                </a:lnTo>
                <a:lnTo>
                  <a:pt x="59" y="88"/>
                </a:lnTo>
                <a:close/>
                <a:moveTo>
                  <a:pt x="69" y="88"/>
                </a:moveTo>
                <a:lnTo>
                  <a:pt x="65" y="88"/>
                </a:lnTo>
                <a:lnTo>
                  <a:pt x="65" y="0"/>
                </a:lnTo>
                <a:lnTo>
                  <a:pt x="69" y="0"/>
                </a:lnTo>
                <a:lnTo>
                  <a:pt x="69" y="88"/>
                </a:lnTo>
                <a:close/>
                <a:moveTo>
                  <a:pt x="77" y="88"/>
                </a:moveTo>
                <a:lnTo>
                  <a:pt x="73" y="88"/>
                </a:lnTo>
                <a:lnTo>
                  <a:pt x="73" y="0"/>
                </a:lnTo>
                <a:lnTo>
                  <a:pt x="77" y="0"/>
                </a:lnTo>
                <a:lnTo>
                  <a:pt x="77" y="88"/>
                </a:lnTo>
                <a:close/>
                <a:moveTo>
                  <a:pt x="85" y="88"/>
                </a:moveTo>
                <a:lnTo>
                  <a:pt x="81" y="88"/>
                </a:lnTo>
                <a:lnTo>
                  <a:pt x="81" y="0"/>
                </a:lnTo>
                <a:lnTo>
                  <a:pt x="85" y="0"/>
                </a:lnTo>
                <a:lnTo>
                  <a:pt x="85" y="88"/>
                </a:lnTo>
                <a:close/>
                <a:moveTo>
                  <a:pt x="91" y="88"/>
                </a:moveTo>
                <a:lnTo>
                  <a:pt x="87" y="88"/>
                </a:lnTo>
                <a:lnTo>
                  <a:pt x="87" y="0"/>
                </a:lnTo>
                <a:lnTo>
                  <a:pt x="91" y="0"/>
                </a:lnTo>
                <a:lnTo>
                  <a:pt x="91" y="88"/>
                </a:lnTo>
                <a:close/>
                <a:moveTo>
                  <a:pt x="103" y="88"/>
                </a:moveTo>
                <a:lnTo>
                  <a:pt x="97" y="88"/>
                </a:lnTo>
                <a:lnTo>
                  <a:pt x="97" y="0"/>
                </a:lnTo>
                <a:lnTo>
                  <a:pt x="103" y="0"/>
                </a:lnTo>
                <a:lnTo>
                  <a:pt x="103" y="88"/>
                </a:lnTo>
                <a:close/>
                <a:moveTo>
                  <a:pt x="107" y="88"/>
                </a:moveTo>
                <a:lnTo>
                  <a:pt x="105" y="88"/>
                </a:lnTo>
                <a:lnTo>
                  <a:pt x="105" y="0"/>
                </a:lnTo>
                <a:lnTo>
                  <a:pt x="107" y="0"/>
                </a:lnTo>
                <a:lnTo>
                  <a:pt x="107" y="88"/>
                </a:lnTo>
                <a:close/>
                <a:moveTo>
                  <a:pt x="112" y="88"/>
                </a:moveTo>
                <a:lnTo>
                  <a:pt x="109" y="88"/>
                </a:lnTo>
                <a:lnTo>
                  <a:pt x="109" y="0"/>
                </a:lnTo>
                <a:lnTo>
                  <a:pt x="112" y="0"/>
                </a:lnTo>
                <a:lnTo>
                  <a:pt x="112" y="88"/>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70" name="Freeform 368"/>
          <p:cNvSpPr>
            <a:spLocks noEditPoints="1"/>
          </p:cNvSpPr>
          <p:nvPr/>
        </p:nvSpPr>
        <p:spPr bwMode="auto">
          <a:xfrm>
            <a:off x="4336233" y="6021398"/>
            <a:ext cx="218771" cy="182299"/>
          </a:xfrm>
          <a:custGeom>
            <a:avLst/>
            <a:gdLst>
              <a:gd name="T0" fmla="*/ 145 w 145"/>
              <a:gd name="T1" fmla="*/ 6 h 121"/>
              <a:gd name="T2" fmla="*/ 145 w 145"/>
              <a:gd name="T3" fmla="*/ 19 h 121"/>
              <a:gd name="T4" fmla="*/ 144 w 145"/>
              <a:gd name="T5" fmla="*/ 23 h 121"/>
              <a:gd name="T6" fmla="*/ 139 w 145"/>
              <a:gd name="T7" fmla="*/ 25 h 121"/>
              <a:gd name="T8" fmla="*/ 6 w 145"/>
              <a:gd name="T9" fmla="*/ 25 h 121"/>
              <a:gd name="T10" fmla="*/ 2 w 145"/>
              <a:gd name="T11" fmla="*/ 23 h 121"/>
              <a:gd name="T12" fmla="*/ 0 w 145"/>
              <a:gd name="T13" fmla="*/ 19 h 121"/>
              <a:gd name="T14" fmla="*/ 0 w 145"/>
              <a:gd name="T15" fmla="*/ 6 h 121"/>
              <a:gd name="T16" fmla="*/ 2 w 145"/>
              <a:gd name="T17" fmla="*/ 2 h 121"/>
              <a:gd name="T18" fmla="*/ 6 w 145"/>
              <a:gd name="T19" fmla="*/ 0 h 121"/>
              <a:gd name="T20" fmla="*/ 139 w 145"/>
              <a:gd name="T21" fmla="*/ 0 h 121"/>
              <a:gd name="T22" fmla="*/ 144 w 145"/>
              <a:gd name="T23" fmla="*/ 2 h 121"/>
              <a:gd name="T24" fmla="*/ 145 w 145"/>
              <a:gd name="T25" fmla="*/ 6 h 121"/>
              <a:gd name="T26" fmla="*/ 145 w 145"/>
              <a:gd name="T27" fmla="*/ 55 h 121"/>
              <a:gd name="T28" fmla="*/ 145 w 145"/>
              <a:gd name="T29" fmla="*/ 67 h 121"/>
              <a:gd name="T30" fmla="*/ 144 w 145"/>
              <a:gd name="T31" fmla="*/ 71 h 121"/>
              <a:gd name="T32" fmla="*/ 139 w 145"/>
              <a:gd name="T33" fmla="*/ 73 h 121"/>
              <a:gd name="T34" fmla="*/ 6 w 145"/>
              <a:gd name="T35" fmla="*/ 73 h 121"/>
              <a:gd name="T36" fmla="*/ 2 w 145"/>
              <a:gd name="T37" fmla="*/ 71 h 121"/>
              <a:gd name="T38" fmla="*/ 0 w 145"/>
              <a:gd name="T39" fmla="*/ 67 h 121"/>
              <a:gd name="T40" fmla="*/ 0 w 145"/>
              <a:gd name="T41" fmla="*/ 55 h 121"/>
              <a:gd name="T42" fmla="*/ 2 w 145"/>
              <a:gd name="T43" fmla="*/ 51 h 121"/>
              <a:gd name="T44" fmla="*/ 6 w 145"/>
              <a:gd name="T45" fmla="*/ 49 h 121"/>
              <a:gd name="T46" fmla="*/ 139 w 145"/>
              <a:gd name="T47" fmla="*/ 49 h 121"/>
              <a:gd name="T48" fmla="*/ 144 w 145"/>
              <a:gd name="T49" fmla="*/ 51 h 121"/>
              <a:gd name="T50" fmla="*/ 145 w 145"/>
              <a:gd name="T51" fmla="*/ 55 h 121"/>
              <a:gd name="T52" fmla="*/ 145 w 145"/>
              <a:gd name="T53" fmla="*/ 103 h 121"/>
              <a:gd name="T54" fmla="*/ 145 w 145"/>
              <a:gd name="T55" fmla="*/ 115 h 121"/>
              <a:gd name="T56" fmla="*/ 144 w 145"/>
              <a:gd name="T57" fmla="*/ 120 h 121"/>
              <a:gd name="T58" fmla="*/ 139 w 145"/>
              <a:gd name="T59" fmla="*/ 121 h 121"/>
              <a:gd name="T60" fmla="*/ 6 w 145"/>
              <a:gd name="T61" fmla="*/ 121 h 121"/>
              <a:gd name="T62" fmla="*/ 2 w 145"/>
              <a:gd name="T63" fmla="*/ 120 h 121"/>
              <a:gd name="T64" fmla="*/ 0 w 145"/>
              <a:gd name="T65" fmla="*/ 115 h 121"/>
              <a:gd name="T66" fmla="*/ 0 w 145"/>
              <a:gd name="T67" fmla="*/ 103 h 121"/>
              <a:gd name="T68" fmla="*/ 2 w 145"/>
              <a:gd name="T69" fmla="*/ 99 h 121"/>
              <a:gd name="T70" fmla="*/ 6 w 145"/>
              <a:gd name="T71" fmla="*/ 97 h 121"/>
              <a:gd name="T72" fmla="*/ 139 w 145"/>
              <a:gd name="T73" fmla="*/ 97 h 121"/>
              <a:gd name="T74" fmla="*/ 144 w 145"/>
              <a:gd name="T75" fmla="*/ 99 h 121"/>
              <a:gd name="T76" fmla="*/ 145 w 145"/>
              <a:gd name="T77" fmla="*/ 10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5" h="121">
                <a:moveTo>
                  <a:pt x="145" y="6"/>
                </a:moveTo>
                <a:cubicBezTo>
                  <a:pt x="145" y="19"/>
                  <a:pt x="145" y="19"/>
                  <a:pt x="145" y="19"/>
                </a:cubicBezTo>
                <a:cubicBezTo>
                  <a:pt x="145" y="20"/>
                  <a:pt x="145" y="22"/>
                  <a:pt x="144" y="23"/>
                </a:cubicBezTo>
                <a:cubicBezTo>
                  <a:pt x="142" y="24"/>
                  <a:pt x="141" y="25"/>
                  <a:pt x="139" y="25"/>
                </a:cubicBezTo>
                <a:cubicBezTo>
                  <a:pt x="6" y="25"/>
                  <a:pt x="6" y="25"/>
                  <a:pt x="6" y="25"/>
                </a:cubicBezTo>
                <a:cubicBezTo>
                  <a:pt x="5" y="25"/>
                  <a:pt x="3" y="24"/>
                  <a:pt x="2" y="23"/>
                </a:cubicBezTo>
                <a:cubicBezTo>
                  <a:pt x="1" y="22"/>
                  <a:pt x="0" y="20"/>
                  <a:pt x="0" y="19"/>
                </a:cubicBezTo>
                <a:cubicBezTo>
                  <a:pt x="0" y="6"/>
                  <a:pt x="0" y="6"/>
                  <a:pt x="0" y="6"/>
                </a:cubicBezTo>
                <a:cubicBezTo>
                  <a:pt x="0" y="5"/>
                  <a:pt x="1" y="3"/>
                  <a:pt x="2" y="2"/>
                </a:cubicBezTo>
                <a:cubicBezTo>
                  <a:pt x="3" y="1"/>
                  <a:pt x="5" y="0"/>
                  <a:pt x="6" y="0"/>
                </a:cubicBezTo>
                <a:cubicBezTo>
                  <a:pt x="139" y="0"/>
                  <a:pt x="139" y="0"/>
                  <a:pt x="139" y="0"/>
                </a:cubicBezTo>
                <a:cubicBezTo>
                  <a:pt x="141" y="0"/>
                  <a:pt x="142" y="1"/>
                  <a:pt x="144" y="2"/>
                </a:cubicBezTo>
                <a:cubicBezTo>
                  <a:pt x="145" y="3"/>
                  <a:pt x="145" y="5"/>
                  <a:pt x="145" y="6"/>
                </a:cubicBezTo>
                <a:close/>
                <a:moveTo>
                  <a:pt x="145" y="55"/>
                </a:moveTo>
                <a:cubicBezTo>
                  <a:pt x="145" y="67"/>
                  <a:pt x="145" y="67"/>
                  <a:pt x="145" y="67"/>
                </a:cubicBezTo>
                <a:cubicBezTo>
                  <a:pt x="145" y="69"/>
                  <a:pt x="145" y="70"/>
                  <a:pt x="144" y="71"/>
                </a:cubicBezTo>
                <a:cubicBezTo>
                  <a:pt x="142" y="72"/>
                  <a:pt x="141" y="73"/>
                  <a:pt x="139" y="73"/>
                </a:cubicBezTo>
                <a:cubicBezTo>
                  <a:pt x="6" y="73"/>
                  <a:pt x="6" y="73"/>
                  <a:pt x="6" y="73"/>
                </a:cubicBezTo>
                <a:cubicBezTo>
                  <a:pt x="5" y="73"/>
                  <a:pt x="3" y="72"/>
                  <a:pt x="2" y="71"/>
                </a:cubicBezTo>
                <a:cubicBezTo>
                  <a:pt x="1" y="70"/>
                  <a:pt x="0" y="69"/>
                  <a:pt x="0" y="67"/>
                </a:cubicBezTo>
                <a:cubicBezTo>
                  <a:pt x="0" y="55"/>
                  <a:pt x="0" y="55"/>
                  <a:pt x="0" y="55"/>
                </a:cubicBezTo>
                <a:cubicBezTo>
                  <a:pt x="0" y="53"/>
                  <a:pt x="1" y="52"/>
                  <a:pt x="2" y="51"/>
                </a:cubicBezTo>
                <a:cubicBezTo>
                  <a:pt x="3" y="49"/>
                  <a:pt x="5" y="49"/>
                  <a:pt x="6" y="49"/>
                </a:cubicBezTo>
                <a:cubicBezTo>
                  <a:pt x="139" y="49"/>
                  <a:pt x="139" y="49"/>
                  <a:pt x="139" y="49"/>
                </a:cubicBezTo>
                <a:cubicBezTo>
                  <a:pt x="141" y="49"/>
                  <a:pt x="142" y="49"/>
                  <a:pt x="144" y="51"/>
                </a:cubicBezTo>
                <a:cubicBezTo>
                  <a:pt x="145" y="52"/>
                  <a:pt x="145" y="53"/>
                  <a:pt x="145" y="55"/>
                </a:cubicBezTo>
                <a:close/>
                <a:moveTo>
                  <a:pt x="145" y="103"/>
                </a:moveTo>
                <a:cubicBezTo>
                  <a:pt x="145" y="115"/>
                  <a:pt x="145" y="115"/>
                  <a:pt x="145" y="115"/>
                </a:cubicBezTo>
                <a:cubicBezTo>
                  <a:pt x="145" y="117"/>
                  <a:pt x="145" y="118"/>
                  <a:pt x="144" y="120"/>
                </a:cubicBezTo>
                <a:cubicBezTo>
                  <a:pt x="142" y="121"/>
                  <a:pt x="141" y="121"/>
                  <a:pt x="139" y="121"/>
                </a:cubicBezTo>
                <a:cubicBezTo>
                  <a:pt x="6" y="121"/>
                  <a:pt x="6" y="121"/>
                  <a:pt x="6" y="121"/>
                </a:cubicBezTo>
                <a:cubicBezTo>
                  <a:pt x="5" y="121"/>
                  <a:pt x="3" y="121"/>
                  <a:pt x="2" y="120"/>
                </a:cubicBezTo>
                <a:cubicBezTo>
                  <a:pt x="1" y="118"/>
                  <a:pt x="0" y="117"/>
                  <a:pt x="0" y="115"/>
                </a:cubicBezTo>
                <a:cubicBezTo>
                  <a:pt x="0" y="103"/>
                  <a:pt x="0" y="103"/>
                  <a:pt x="0" y="103"/>
                </a:cubicBezTo>
                <a:cubicBezTo>
                  <a:pt x="0" y="102"/>
                  <a:pt x="1" y="100"/>
                  <a:pt x="2" y="99"/>
                </a:cubicBezTo>
                <a:cubicBezTo>
                  <a:pt x="3" y="98"/>
                  <a:pt x="5" y="97"/>
                  <a:pt x="6" y="97"/>
                </a:cubicBezTo>
                <a:cubicBezTo>
                  <a:pt x="139" y="97"/>
                  <a:pt x="139" y="97"/>
                  <a:pt x="139" y="97"/>
                </a:cubicBezTo>
                <a:cubicBezTo>
                  <a:pt x="141" y="97"/>
                  <a:pt x="142" y="98"/>
                  <a:pt x="144" y="99"/>
                </a:cubicBezTo>
                <a:cubicBezTo>
                  <a:pt x="145" y="100"/>
                  <a:pt x="145" y="102"/>
                  <a:pt x="145" y="103"/>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71" name="Freeform 369"/>
          <p:cNvSpPr>
            <a:spLocks noEditPoints="1"/>
          </p:cNvSpPr>
          <p:nvPr/>
        </p:nvSpPr>
        <p:spPr bwMode="auto">
          <a:xfrm>
            <a:off x="4691737" y="6003168"/>
            <a:ext cx="227887" cy="200530"/>
          </a:xfrm>
          <a:custGeom>
            <a:avLst/>
            <a:gdLst>
              <a:gd name="T0" fmla="*/ 151 w 151"/>
              <a:gd name="T1" fmla="*/ 115 h 133"/>
              <a:gd name="T2" fmla="*/ 151 w 151"/>
              <a:gd name="T3" fmla="*/ 133 h 133"/>
              <a:gd name="T4" fmla="*/ 43 w 151"/>
              <a:gd name="T5" fmla="*/ 133 h 133"/>
              <a:gd name="T6" fmla="*/ 43 w 151"/>
              <a:gd name="T7" fmla="*/ 115 h 133"/>
              <a:gd name="T8" fmla="*/ 55 w 151"/>
              <a:gd name="T9" fmla="*/ 97 h 133"/>
              <a:gd name="T10" fmla="*/ 43 w 151"/>
              <a:gd name="T11" fmla="*/ 97 h 133"/>
              <a:gd name="T12" fmla="*/ 17 w 151"/>
              <a:gd name="T13" fmla="*/ 86 h 133"/>
              <a:gd name="T14" fmla="*/ 6 w 151"/>
              <a:gd name="T15" fmla="*/ 61 h 133"/>
              <a:gd name="T16" fmla="*/ 6 w 151"/>
              <a:gd name="T17" fmla="*/ 31 h 133"/>
              <a:gd name="T18" fmla="*/ 0 w 151"/>
              <a:gd name="T19" fmla="*/ 25 h 133"/>
              <a:gd name="T20" fmla="*/ 3 w 151"/>
              <a:gd name="T21" fmla="*/ 12 h 133"/>
              <a:gd name="T22" fmla="*/ 49 w 151"/>
              <a:gd name="T23" fmla="*/ 12 h 133"/>
              <a:gd name="T24" fmla="*/ 52 w 151"/>
              <a:gd name="T25" fmla="*/ 0 h 133"/>
              <a:gd name="T26" fmla="*/ 142 w 151"/>
              <a:gd name="T27" fmla="*/ 0 h 133"/>
              <a:gd name="T28" fmla="*/ 145 w 151"/>
              <a:gd name="T29" fmla="*/ 18 h 133"/>
              <a:gd name="T30" fmla="*/ 139 w 151"/>
              <a:gd name="T31" fmla="*/ 21 h 133"/>
              <a:gd name="T32" fmla="*/ 139 w 151"/>
              <a:gd name="T33" fmla="*/ 97 h 133"/>
              <a:gd name="T34" fmla="*/ 151 w 151"/>
              <a:gd name="T35" fmla="*/ 115 h 133"/>
              <a:gd name="T36" fmla="*/ 55 w 151"/>
              <a:gd name="T37" fmla="*/ 73 h 133"/>
              <a:gd name="T38" fmla="*/ 55 w 151"/>
              <a:gd name="T39" fmla="*/ 37 h 133"/>
              <a:gd name="T40" fmla="*/ 30 w 151"/>
              <a:gd name="T41" fmla="*/ 37 h 133"/>
              <a:gd name="T42" fmla="*/ 30 w 151"/>
              <a:gd name="T43" fmla="*/ 61 h 133"/>
              <a:gd name="T44" fmla="*/ 34 w 151"/>
              <a:gd name="T45" fmla="*/ 69 h 133"/>
              <a:gd name="T46" fmla="*/ 43 w 151"/>
              <a:gd name="T47" fmla="*/ 73 h 133"/>
              <a:gd name="T48" fmla="*/ 55 w 151"/>
              <a:gd name="T49" fmla="*/ 7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 h="133">
                <a:moveTo>
                  <a:pt x="151" y="115"/>
                </a:moveTo>
                <a:cubicBezTo>
                  <a:pt x="151" y="133"/>
                  <a:pt x="151" y="133"/>
                  <a:pt x="151" y="133"/>
                </a:cubicBezTo>
                <a:cubicBezTo>
                  <a:pt x="43" y="133"/>
                  <a:pt x="43" y="133"/>
                  <a:pt x="43" y="133"/>
                </a:cubicBezTo>
                <a:cubicBezTo>
                  <a:pt x="43" y="115"/>
                  <a:pt x="43" y="115"/>
                  <a:pt x="43" y="115"/>
                </a:cubicBezTo>
                <a:cubicBezTo>
                  <a:pt x="55" y="97"/>
                  <a:pt x="55" y="97"/>
                  <a:pt x="55" y="97"/>
                </a:cubicBezTo>
                <a:cubicBezTo>
                  <a:pt x="43" y="97"/>
                  <a:pt x="43" y="97"/>
                  <a:pt x="43" y="97"/>
                </a:cubicBezTo>
                <a:cubicBezTo>
                  <a:pt x="33" y="97"/>
                  <a:pt x="24" y="94"/>
                  <a:pt x="17" y="86"/>
                </a:cubicBezTo>
                <a:cubicBezTo>
                  <a:pt x="10" y="79"/>
                  <a:pt x="6" y="71"/>
                  <a:pt x="6" y="61"/>
                </a:cubicBezTo>
                <a:cubicBezTo>
                  <a:pt x="6" y="31"/>
                  <a:pt x="6" y="31"/>
                  <a:pt x="6" y="31"/>
                </a:cubicBezTo>
                <a:cubicBezTo>
                  <a:pt x="0" y="25"/>
                  <a:pt x="0" y="25"/>
                  <a:pt x="0" y="25"/>
                </a:cubicBezTo>
                <a:cubicBezTo>
                  <a:pt x="3" y="12"/>
                  <a:pt x="3" y="12"/>
                  <a:pt x="3" y="12"/>
                </a:cubicBezTo>
                <a:cubicBezTo>
                  <a:pt x="49" y="12"/>
                  <a:pt x="49" y="12"/>
                  <a:pt x="49" y="12"/>
                </a:cubicBezTo>
                <a:cubicBezTo>
                  <a:pt x="52" y="0"/>
                  <a:pt x="52" y="0"/>
                  <a:pt x="52" y="0"/>
                </a:cubicBezTo>
                <a:cubicBezTo>
                  <a:pt x="142" y="0"/>
                  <a:pt x="142" y="0"/>
                  <a:pt x="142" y="0"/>
                </a:cubicBezTo>
                <a:cubicBezTo>
                  <a:pt x="145" y="18"/>
                  <a:pt x="145" y="18"/>
                  <a:pt x="145" y="18"/>
                </a:cubicBezTo>
                <a:cubicBezTo>
                  <a:pt x="139" y="21"/>
                  <a:pt x="139" y="21"/>
                  <a:pt x="139" y="21"/>
                </a:cubicBezTo>
                <a:cubicBezTo>
                  <a:pt x="139" y="97"/>
                  <a:pt x="139" y="97"/>
                  <a:pt x="139" y="97"/>
                </a:cubicBezTo>
                <a:lnTo>
                  <a:pt x="151" y="115"/>
                </a:lnTo>
                <a:close/>
                <a:moveTo>
                  <a:pt x="55" y="73"/>
                </a:moveTo>
                <a:cubicBezTo>
                  <a:pt x="55" y="37"/>
                  <a:pt x="55" y="37"/>
                  <a:pt x="55" y="37"/>
                </a:cubicBezTo>
                <a:cubicBezTo>
                  <a:pt x="30" y="37"/>
                  <a:pt x="30" y="37"/>
                  <a:pt x="30" y="37"/>
                </a:cubicBezTo>
                <a:cubicBezTo>
                  <a:pt x="30" y="61"/>
                  <a:pt x="30" y="61"/>
                  <a:pt x="30" y="61"/>
                </a:cubicBezTo>
                <a:cubicBezTo>
                  <a:pt x="30" y="64"/>
                  <a:pt x="32" y="67"/>
                  <a:pt x="34" y="69"/>
                </a:cubicBezTo>
                <a:cubicBezTo>
                  <a:pt x="36" y="72"/>
                  <a:pt x="39" y="73"/>
                  <a:pt x="43" y="73"/>
                </a:cubicBezTo>
                <a:lnTo>
                  <a:pt x="55" y="73"/>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72" name="Freeform 370"/>
          <p:cNvSpPr>
            <a:spLocks noEditPoints="1"/>
          </p:cNvSpPr>
          <p:nvPr/>
        </p:nvSpPr>
        <p:spPr bwMode="auto">
          <a:xfrm>
            <a:off x="5049519" y="6021398"/>
            <a:ext cx="291696" cy="184579"/>
          </a:xfrm>
          <a:custGeom>
            <a:avLst/>
            <a:gdLst>
              <a:gd name="T0" fmla="*/ 0 w 194"/>
              <a:gd name="T1" fmla="*/ 0 h 122"/>
              <a:gd name="T2" fmla="*/ 56 w 194"/>
              <a:gd name="T3" fmla="*/ 0 h 122"/>
              <a:gd name="T4" fmla="*/ 71 w 194"/>
              <a:gd name="T5" fmla="*/ 2 h 122"/>
              <a:gd name="T6" fmla="*/ 83 w 194"/>
              <a:gd name="T7" fmla="*/ 6 h 122"/>
              <a:gd name="T8" fmla="*/ 91 w 194"/>
              <a:gd name="T9" fmla="*/ 15 h 122"/>
              <a:gd name="T10" fmla="*/ 94 w 194"/>
              <a:gd name="T11" fmla="*/ 30 h 122"/>
              <a:gd name="T12" fmla="*/ 78 w 194"/>
              <a:gd name="T13" fmla="*/ 55 h 122"/>
              <a:gd name="T14" fmla="*/ 94 w 194"/>
              <a:gd name="T15" fmla="*/ 65 h 122"/>
              <a:gd name="T16" fmla="*/ 100 w 194"/>
              <a:gd name="T17" fmla="*/ 85 h 122"/>
              <a:gd name="T18" fmla="*/ 98 w 194"/>
              <a:gd name="T19" fmla="*/ 98 h 122"/>
              <a:gd name="T20" fmla="*/ 91 w 194"/>
              <a:gd name="T21" fmla="*/ 107 h 122"/>
              <a:gd name="T22" fmla="*/ 82 w 194"/>
              <a:gd name="T23" fmla="*/ 114 h 122"/>
              <a:gd name="T24" fmla="*/ 71 w 194"/>
              <a:gd name="T25" fmla="*/ 118 h 122"/>
              <a:gd name="T26" fmla="*/ 58 w 194"/>
              <a:gd name="T27" fmla="*/ 119 h 122"/>
              <a:gd name="T28" fmla="*/ 0 w 194"/>
              <a:gd name="T29" fmla="*/ 119 h 122"/>
              <a:gd name="T30" fmla="*/ 0 w 194"/>
              <a:gd name="T31" fmla="*/ 0 h 122"/>
              <a:gd name="T32" fmla="*/ 26 w 194"/>
              <a:gd name="T33" fmla="*/ 48 h 122"/>
              <a:gd name="T34" fmla="*/ 53 w 194"/>
              <a:gd name="T35" fmla="*/ 48 h 122"/>
              <a:gd name="T36" fmla="*/ 65 w 194"/>
              <a:gd name="T37" fmla="*/ 45 h 122"/>
              <a:gd name="T38" fmla="*/ 69 w 194"/>
              <a:gd name="T39" fmla="*/ 34 h 122"/>
              <a:gd name="T40" fmla="*/ 51 w 194"/>
              <a:gd name="T41" fmla="*/ 21 h 122"/>
              <a:gd name="T42" fmla="*/ 26 w 194"/>
              <a:gd name="T43" fmla="*/ 21 h 122"/>
              <a:gd name="T44" fmla="*/ 26 w 194"/>
              <a:gd name="T45" fmla="*/ 48 h 122"/>
              <a:gd name="T46" fmla="*/ 26 w 194"/>
              <a:gd name="T47" fmla="*/ 99 h 122"/>
              <a:gd name="T48" fmla="*/ 54 w 194"/>
              <a:gd name="T49" fmla="*/ 99 h 122"/>
              <a:gd name="T50" fmla="*/ 74 w 194"/>
              <a:gd name="T51" fmla="*/ 83 h 122"/>
              <a:gd name="T52" fmla="*/ 55 w 194"/>
              <a:gd name="T53" fmla="*/ 66 h 122"/>
              <a:gd name="T54" fmla="*/ 26 w 194"/>
              <a:gd name="T55" fmla="*/ 66 h 122"/>
              <a:gd name="T56" fmla="*/ 26 w 194"/>
              <a:gd name="T57" fmla="*/ 99 h 122"/>
              <a:gd name="T58" fmla="*/ 153 w 194"/>
              <a:gd name="T59" fmla="*/ 104 h 122"/>
              <a:gd name="T60" fmla="*/ 164 w 194"/>
              <a:gd name="T61" fmla="*/ 101 h 122"/>
              <a:gd name="T62" fmla="*/ 171 w 194"/>
              <a:gd name="T63" fmla="*/ 93 h 122"/>
              <a:gd name="T64" fmla="*/ 192 w 194"/>
              <a:gd name="T65" fmla="*/ 93 h 122"/>
              <a:gd name="T66" fmla="*/ 152 w 194"/>
              <a:gd name="T67" fmla="*/ 122 h 122"/>
              <a:gd name="T68" fmla="*/ 120 w 194"/>
              <a:gd name="T69" fmla="*/ 109 h 122"/>
              <a:gd name="T70" fmla="*/ 108 w 194"/>
              <a:gd name="T71" fmla="*/ 76 h 122"/>
              <a:gd name="T72" fmla="*/ 120 w 194"/>
              <a:gd name="T73" fmla="*/ 44 h 122"/>
              <a:gd name="T74" fmla="*/ 152 w 194"/>
              <a:gd name="T75" fmla="*/ 31 h 122"/>
              <a:gd name="T76" fmla="*/ 175 w 194"/>
              <a:gd name="T77" fmla="*/ 37 h 122"/>
              <a:gd name="T78" fmla="*/ 189 w 194"/>
              <a:gd name="T79" fmla="*/ 54 h 122"/>
              <a:gd name="T80" fmla="*/ 194 w 194"/>
              <a:gd name="T81" fmla="*/ 77 h 122"/>
              <a:gd name="T82" fmla="*/ 194 w 194"/>
              <a:gd name="T83" fmla="*/ 82 h 122"/>
              <a:gd name="T84" fmla="*/ 131 w 194"/>
              <a:gd name="T85" fmla="*/ 82 h 122"/>
              <a:gd name="T86" fmla="*/ 137 w 194"/>
              <a:gd name="T87" fmla="*/ 98 h 122"/>
              <a:gd name="T88" fmla="*/ 153 w 194"/>
              <a:gd name="T89" fmla="*/ 104 h 122"/>
              <a:gd name="T90" fmla="*/ 175 w 194"/>
              <a:gd name="T91" fmla="*/ 8 h 122"/>
              <a:gd name="T92" fmla="*/ 127 w 194"/>
              <a:gd name="T93" fmla="*/ 8 h 122"/>
              <a:gd name="T94" fmla="*/ 127 w 194"/>
              <a:gd name="T95" fmla="*/ 20 h 122"/>
              <a:gd name="T96" fmla="*/ 175 w 194"/>
              <a:gd name="T97" fmla="*/ 20 h 122"/>
              <a:gd name="T98" fmla="*/ 175 w 194"/>
              <a:gd name="T99" fmla="*/ 8 h 122"/>
              <a:gd name="T100" fmla="*/ 151 w 194"/>
              <a:gd name="T101" fmla="*/ 49 h 122"/>
              <a:gd name="T102" fmla="*/ 137 w 194"/>
              <a:gd name="T103" fmla="*/ 53 h 122"/>
              <a:gd name="T104" fmla="*/ 131 w 194"/>
              <a:gd name="T105" fmla="*/ 67 h 122"/>
              <a:gd name="T106" fmla="*/ 170 w 194"/>
              <a:gd name="T107" fmla="*/ 67 h 122"/>
              <a:gd name="T108" fmla="*/ 151 w 194"/>
              <a:gd name="T109" fmla="*/ 4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4" h="122">
                <a:moveTo>
                  <a:pt x="0" y="0"/>
                </a:moveTo>
                <a:cubicBezTo>
                  <a:pt x="56" y="0"/>
                  <a:pt x="56" y="0"/>
                  <a:pt x="56" y="0"/>
                </a:cubicBezTo>
                <a:cubicBezTo>
                  <a:pt x="62" y="0"/>
                  <a:pt x="67" y="1"/>
                  <a:pt x="71" y="2"/>
                </a:cubicBezTo>
                <a:cubicBezTo>
                  <a:pt x="75" y="2"/>
                  <a:pt x="79" y="4"/>
                  <a:pt x="83" y="6"/>
                </a:cubicBezTo>
                <a:cubicBezTo>
                  <a:pt x="87" y="8"/>
                  <a:pt x="89" y="11"/>
                  <a:pt x="91" y="15"/>
                </a:cubicBezTo>
                <a:cubicBezTo>
                  <a:pt x="93" y="19"/>
                  <a:pt x="94" y="24"/>
                  <a:pt x="94" y="30"/>
                </a:cubicBezTo>
                <a:cubicBezTo>
                  <a:pt x="94" y="41"/>
                  <a:pt x="89" y="49"/>
                  <a:pt x="78" y="55"/>
                </a:cubicBezTo>
                <a:cubicBezTo>
                  <a:pt x="85" y="57"/>
                  <a:pt x="91" y="60"/>
                  <a:pt x="94" y="65"/>
                </a:cubicBezTo>
                <a:cubicBezTo>
                  <a:pt x="98" y="71"/>
                  <a:pt x="100" y="77"/>
                  <a:pt x="100" y="85"/>
                </a:cubicBezTo>
                <a:cubicBezTo>
                  <a:pt x="100" y="89"/>
                  <a:pt x="99" y="94"/>
                  <a:pt x="98" y="98"/>
                </a:cubicBezTo>
                <a:cubicBezTo>
                  <a:pt x="96" y="102"/>
                  <a:pt x="94" y="105"/>
                  <a:pt x="91" y="107"/>
                </a:cubicBezTo>
                <a:cubicBezTo>
                  <a:pt x="89" y="110"/>
                  <a:pt x="86" y="112"/>
                  <a:pt x="82" y="114"/>
                </a:cubicBezTo>
                <a:cubicBezTo>
                  <a:pt x="78" y="116"/>
                  <a:pt x="75" y="117"/>
                  <a:pt x="71" y="118"/>
                </a:cubicBezTo>
                <a:cubicBezTo>
                  <a:pt x="67" y="119"/>
                  <a:pt x="62" y="119"/>
                  <a:pt x="58" y="119"/>
                </a:cubicBezTo>
                <a:cubicBezTo>
                  <a:pt x="0" y="119"/>
                  <a:pt x="0" y="119"/>
                  <a:pt x="0" y="119"/>
                </a:cubicBezTo>
                <a:lnTo>
                  <a:pt x="0" y="0"/>
                </a:lnTo>
                <a:close/>
                <a:moveTo>
                  <a:pt x="26" y="48"/>
                </a:moveTo>
                <a:cubicBezTo>
                  <a:pt x="53" y="48"/>
                  <a:pt x="53" y="48"/>
                  <a:pt x="53" y="48"/>
                </a:cubicBezTo>
                <a:cubicBezTo>
                  <a:pt x="58" y="48"/>
                  <a:pt x="62" y="47"/>
                  <a:pt x="65" y="45"/>
                </a:cubicBezTo>
                <a:cubicBezTo>
                  <a:pt x="67" y="43"/>
                  <a:pt x="69" y="39"/>
                  <a:pt x="69" y="34"/>
                </a:cubicBezTo>
                <a:cubicBezTo>
                  <a:pt x="69" y="25"/>
                  <a:pt x="63" y="21"/>
                  <a:pt x="51" y="21"/>
                </a:cubicBezTo>
                <a:cubicBezTo>
                  <a:pt x="26" y="21"/>
                  <a:pt x="26" y="21"/>
                  <a:pt x="26" y="21"/>
                </a:cubicBezTo>
                <a:lnTo>
                  <a:pt x="26" y="48"/>
                </a:lnTo>
                <a:close/>
                <a:moveTo>
                  <a:pt x="26" y="99"/>
                </a:moveTo>
                <a:cubicBezTo>
                  <a:pt x="54" y="99"/>
                  <a:pt x="54" y="99"/>
                  <a:pt x="54" y="99"/>
                </a:cubicBezTo>
                <a:cubicBezTo>
                  <a:pt x="67" y="99"/>
                  <a:pt x="74" y="94"/>
                  <a:pt x="74" y="83"/>
                </a:cubicBezTo>
                <a:cubicBezTo>
                  <a:pt x="74" y="72"/>
                  <a:pt x="67" y="66"/>
                  <a:pt x="55" y="66"/>
                </a:cubicBezTo>
                <a:cubicBezTo>
                  <a:pt x="26" y="66"/>
                  <a:pt x="26" y="66"/>
                  <a:pt x="26" y="66"/>
                </a:cubicBezTo>
                <a:lnTo>
                  <a:pt x="26" y="99"/>
                </a:lnTo>
                <a:close/>
                <a:moveTo>
                  <a:pt x="153" y="104"/>
                </a:moveTo>
                <a:cubicBezTo>
                  <a:pt x="157" y="104"/>
                  <a:pt x="160" y="103"/>
                  <a:pt x="164" y="101"/>
                </a:cubicBezTo>
                <a:cubicBezTo>
                  <a:pt x="168" y="99"/>
                  <a:pt x="170" y="96"/>
                  <a:pt x="171" y="93"/>
                </a:cubicBezTo>
                <a:cubicBezTo>
                  <a:pt x="192" y="93"/>
                  <a:pt x="192" y="93"/>
                  <a:pt x="192" y="93"/>
                </a:cubicBezTo>
                <a:cubicBezTo>
                  <a:pt x="186" y="112"/>
                  <a:pt x="172" y="122"/>
                  <a:pt x="152" y="122"/>
                </a:cubicBezTo>
                <a:cubicBezTo>
                  <a:pt x="138" y="122"/>
                  <a:pt x="128" y="117"/>
                  <a:pt x="120" y="109"/>
                </a:cubicBezTo>
                <a:cubicBezTo>
                  <a:pt x="112" y="101"/>
                  <a:pt x="108" y="90"/>
                  <a:pt x="108" y="76"/>
                </a:cubicBezTo>
                <a:cubicBezTo>
                  <a:pt x="108" y="63"/>
                  <a:pt x="112" y="52"/>
                  <a:pt x="120" y="44"/>
                </a:cubicBezTo>
                <a:cubicBezTo>
                  <a:pt x="128" y="35"/>
                  <a:pt x="139" y="31"/>
                  <a:pt x="152" y="31"/>
                </a:cubicBezTo>
                <a:cubicBezTo>
                  <a:pt x="161" y="31"/>
                  <a:pt x="168" y="33"/>
                  <a:pt x="175" y="37"/>
                </a:cubicBezTo>
                <a:cubicBezTo>
                  <a:pt x="181" y="41"/>
                  <a:pt x="186" y="47"/>
                  <a:pt x="189" y="54"/>
                </a:cubicBezTo>
                <a:cubicBezTo>
                  <a:pt x="192" y="61"/>
                  <a:pt x="194" y="69"/>
                  <a:pt x="194" y="77"/>
                </a:cubicBezTo>
                <a:cubicBezTo>
                  <a:pt x="194" y="79"/>
                  <a:pt x="194" y="80"/>
                  <a:pt x="194" y="82"/>
                </a:cubicBezTo>
                <a:cubicBezTo>
                  <a:pt x="131" y="82"/>
                  <a:pt x="131" y="82"/>
                  <a:pt x="131" y="82"/>
                </a:cubicBezTo>
                <a:cubicBezTo>
                  <a:pt x="131" y="89"/>
                  <a:pt x="133" y="94"/>
                  <a:pt x="137" y="98"/>
                </a:cubicBezTo>
                <a:cubicBezTo>
                  <a:pt x="140" y="102"/>
                  <a:pt x="146" y="104"/>
                  <a:pt x="153" y="104"/>
                </a:cubicBezTo>
                <a:close/>
                <a:moveTo>
                  <a:pt x="175" y="8"/>
                </a:moveTo>
                <a:cubicBezTo>
                  <a:pt x="127" y="8"/>
                  <a:pt x="127" y="8"/>
                  <a:pt x="127" y="8"/>
                </a:cubicBezTo>
                <a:cubicBezTo>
                  <a:pt x="127" y="20"/>
                  <a:pt x="127" y="20"/>
                  <a:pt x="127" y="20"/>
                </a:cubicBezTo>
                <a:cubicBezTo>
                  <a:pt x="175" y="20"/>
                  <a:pt x="175" y="20"/>
                  <a:pt x="175" y="20"/>
                </a:cubicBezTo>
                <a:lnTo>
                  <a:pt x="175" y="8"/>
                </a:lnTo>
                <a:close/>
                <a:moveTo>
                  <a:pt x="151" y="49"/>
                </a:moveTo>
                <a:cubicBezTo>
                  <a:pt x="145" y="49"/>
                  <a:pt x="141" y="50"/>
                  <a:pt x="137" y="53"/>
                </a:cubicBezTo>
                <a:cubicBezTo>
                  <a:pt x="134" y="57"/>
                  <a:pt x="132" y="61"/>
                  <a:pt x="131" y="67"/>
                </a:cubicBezTo>
                <a:cubicBezTo>
                  <a:pt x="170" y="67"/>
                  <a:pt x="170" y="67"/>
                  <a:pt x="170" y="67"/>
                </a:cubicBezTo>
                <a:cubicBezTo>
                  <a:pt x="169" y="55"/>
                  <a:pt x="163" y="49"/>
                  <a:pt x="151" y="4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73" name="Freeform 371"/>
          <p:cNvSpPr>
            <a:spLocks noEditPoints="1"/>
          </p:cNvSpPr>
          <p:nvPr/>
        </p:nvSpPr>
        <p:spPr bwMode="auto">
          <a:xfrm>
            <a:off x="5480226" y="5984938"/>
            <a:ext cx="237003" cy="257499"/>
          </a:xfrm>
          <a:custGeom>
            <a:avLst/>
            <a:gdLst>
              <a:gd name="T0" fmla="*/ 157 w 157"/>
              <a:gd name="T1" fmla="*/ 133 h 170"/>
              <a:gd name="T2" fmla="*/ 153 w 157"/>
              <a:gd name="T3" fmla="*/ 142 h 170"/>
              <a:gd name="T4" fmla="*/ 145 w 157"/>
              <a:gd name="T5" fmla="*/ 145 h 170"/>
              <a:gd name="T6" fmla="*/ 102 w 157"/>
              <a:gd name="T7" fmla="*/ 145 h 170"/>
              <a:gd name="T8" fmla="*/ 95 w 157"/>
              <a:gd name="T9" fmla="*/ 163 h 170"/>
              <a:gd name="T10" fmla="*/ 78 w 157"/>
              <a:gd name="T11" fmla="*/ 170 h 170"/>
              <a:gd name="T12" fmla="*/ 61 w 157"/>
              <a:gd name="T13" fmla="*/ 163 h 170"/>
              <a:gd name="T14" fmla="*/ 54 w 157"/>
              <a:gd name="T15" fmla="*/ 145 h 170"/>
              <a:gd name="T16" fmla="*/ 12 w 157"/>
              <a:gd name="T17" fmla="*/ 145 h 170"/>
              <a:gd name="T18" fmla="*/ 3 w 157"/>
              <a:gd name="T19" fmla="*/ 142 h 170"/>
              <a:gd name="T20" fmla="*/ 0 w 157"/>
              <a:gd name="T21" fmla="*/ 133 h 170"/>
              <a:gd name="T22" fmla="*/ 8 w 157"/>
              <a:gd name="T23" fmla="*/ 125 h 170"/>
              <a:gd name="T24" fmla="*/ 16 w 157"/>
              <a:gd name="T25" fmla="*/ 114 h 170"/>
              <a:gd name="T26" fmla="*/ 23 w 157"/>
              <a:gd name="T27" fmla="*/ 99 h 170"/>
              <a:gd name="T28" fmla="*/ 28 w 157"/>
              <a:gd name="T29" fmla="*/ 79 h 170"/>
              <a:gd name="T30" fmla="*/ 30 w 157"/>
              <a:gd name="T31" fmla="*/ 55 h 170"/>
              <a:gd name="T32" fmla="*/ 41 w 157"/>
              <a:gd name="T33" fmla="*/ 28 h 170"/>
              <a:gd name="T34" fmla="*/ 70 w 157"/>
              <a:gd name="T35" fmla="*/ 13 h 170"/>
              <a:gd name="T36" fmla="*/ 69 w 157"/>
              <a:gd name="T37" fmla="*/ 9 h 170"/>
              <a:gd name="T38" fmla="*/ 72 w 157"/>
              <a:gd name="T39" fmla="*/ 3 h 170"/>
              <a:gd name="T40" fmla="*/ 78 w 157"/>
              <a:gd name="T41" fmla="*/ 0 h 170"/>
              <a:gd name="T42" fmla="*/ 85 w 157"/>
              <a:gd name="T43" fmla="*/ 3 h 170"/>
              <a:gd name="T44" fmla="*/ 87 w 157"/>
              <a:gd name="T45" fmla="*/ 9 h 170"/>
              <a:gd name="T46" fmla="*/ 87 w 157"/>
              <a:gd name="T47" fmla="*/ 13 h 170"/>
              <a:gd name="T48" fmla="*/ 116 w 157"/>
              <a:gd name="T49" fmla="*/ 28 h 170"/>
              <a:gd name="T50" fmla="*/ 127 w 157"/>
              <a:gd name="T51" fmla="*/ 55 h 170"/>
              <a:gd name="T52" fmla="*/ 128 w 157"/>
              <a:gd name="T53" fmla="*/ 79 h 170"/>
              <a:gd name="T54" fmla="*/ 133 w 157"/>
              <a:gd name="T55" fmla="*/ 99 h 170"/>
              <a:gd name="T56" fmla="*/ 140 w 157"/>
              <a:gd name="T57" fmla="*/ 114 h 170"/>
              <a:gd name="T58" fmla="*/ 148 w 157"/>
              <a:gd name="T59" fmla="*/ 125 h 170"/>
              <a:gd name="T60" fmla="*/ 157 w 157"/>
              <a:gd name="T61" fmla="*/ 133 h 170"/>
              <a:gd name="T62" fmla="*/ 80 w 157"/>
              <a:gd name="T63" fmla="*/ 161 h 170"/>
              <a:gd name="T64" fmla="*/ 78 w 157"/>
              <a:gd name="T65" fmla="*/ 159 h 170"/>
              <a:gd name="T66" fmla="*/ 69 w 157"/>
              <a:gd name="T67" fmla="*/ 155 h 170"/>
              <a:gd name="T68" fmla="*/ 65 w 157"/>
              <a:gd name="T69" fmla="*/ 145 h 170"/>
              <a:gd name="T70" fmla="*/ 63 w 157"/>
              <a:gd name="T71" fmla="*/ 144 h 170"/>
              <a:gd name="T72" fmla="*/ 62 w 157"/>
              <a:gd name="T73" fmla="*/ 145 h 170"/>
              <a:gd name="T74" fmla="*/ 66 w 157"/>
              <a:gd name="T75" fmla="*/ 157 h 170"/>
              <a:gd name="T76" fmla="*/ 78 w 157"/>
              <a:gd name="T77" fmla="*/ 162 h 170"/>
              <a:gd name="T78" fmla="*/ 80 w 157"/>
              <a:gd name="T79"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7" h="170">
                <a:moveTo>
                  <a:pt x="157" y="133"/>
                </a:moveTo>
                <a:cubicBezTo>
                  <a:pt x="157" y="137"/>
                  <a:pt x="156" y="139"/>
                  <a:pt x="153" y="142"/>
                </a:cubicBezTo>
                <a:cubicBezTo>
                  <a:pt x="151" y="144"/>
                  <a:pt x="148" y="145"/>
                  <a:pt x="145" y="145"/>
                </a:cubicBezTo>
                <a:cubicBezTo>
                  <a:pt x="102" y="145"/>
                  <a:pt x="102" y="145"/>
                  <a:pt x="102" y="145"/>
                </a:cubicBezTo>
                <a:cubicBezTo>
                  <a:pt x="102" y="152"/>
                  <a:pt x="100" y="158"/>
                  <a:pt x="95" y="163"/>
                </a:cubicBezTo>
                <a:cubicBezTo>
                  <a:pt x="91" y="167"/>
                  <a:pt x="85" y="170"/>
                  <a:pt x="78" y="170"/>
                </a:cubicBezTo>
                <a:cubicBezTo>
                  <a:pt x="72" y="170"/>
                  <a:pt x="66" y="167"/>
                  <a:pt x="61" y="163"/>
                </a:cubicBezTo>
                <a:cubicBezTo>
                  <a:pt x="56" y="158"/>
                  <a:pt x="54" y="152"/>
                  <a:pt x="54" y="145"/>
                </a:cubicBezTo>
                <a:cubicBezTo>
                  <a:pt x="12" y="145"/>
                  <a:pt x="12" y="145"/>
                  <a:pt x="12" y="145"/>
                </a:cubicBezTo>
                <a:cubicBezTo>
                  <a:pt x="8" y="145"/>
                  <a:pt x="6" y="144"/>
                  <a:pt x="3" y="142"/>
                </a:cubicBezTo>
                <a:cubicBezTo>
                  <a:pt x="1" y="139"/>
                  <a:pt x="0" y="137"/>
                  <a:pt x="0" y="133"/>
                </a:cubicBezTo>
                <a:cubicBezTo>
                  <a:pt x="3" y="131"/>
                  <a:pt x="6" y="128"/>
                  <a:pt x="8" y="125"/>
                </a:cubicBezTo>
                <a:cubicBezTo>
                  <a:pt x="11" y="122"/>
                  <a:pt x="13" y="118"/>
                  <a:pt x="16" y="114"/>
                </a:cubicBezTo>
                <a:cubicBezTo>
                  <a:pt x="19" y="109"/>
                  <a:pt x="21" y="104"/>
                  <a:pt x="23" y="99"/>
                </a:cubicBezTo>
                <a:cubicBezTo>
                  <a:pt x="25" y="93"/>
                  <a:pt x="27" y="87"/>
                  <a:pt x="28" y="79"/>
                </a:cubicBezTo>
                <a:cubicBezTo>
                  <a:pt x="29" y="72"/>
                  <a:pt x="30" y="63"/>
                  <a:pt x="30" y="55"/>
                </a:cubicBezTo>
                <a:cubicBezTo>
                  <a:pt x="30" y="45"/>
                  <a:pt x="34" y="36"/>
                  <a:pt x="41" y="28"/>
                </a:cubicBezTo>
                <a:cubicBezTo>
                  <a:pt x="48" y="20"/>
                  <a:pt x="58" y="15"/>
                  <a:pt x="70" y="13"/>
                </a:cubicBezTo>
                <a:cubicBezTo>
                  <a:pt x="69" y="12"/>
                  <a:pt x="69" y="11"/>
                  <a:pt x="69" y="9"/>
                </a:cubicBezTo>
                <a:cubicBezTo>
                  <a:pt x="69" y="7"/>
                  <a:pt x="70" y="5"/>
                  <a:pt x="72" y="3"/>
                </a:cubicBezTo>
                <a:cubicBezTo>
                  <a:pt x="74" y="1"/>
                  <a:pt x="76" y="0"/>
                  <a:pt x="78" y="0"/>
                </a:cubicBezTo>
                <a:cubicBezTo>
                  <a:pt x="81" y="0"/>
                  <a:pt x="83" y="1"/>
                  <a:pt x="85" y="3"/>
                </a:cubicBezTo>
                <a:cubicBezTo>
                  <a:pt x="86" y="5"/>
                  <a:pt x="87" y="7"/>
                  <a:pt x="87" y="9"/>
                </a:cubicBezTo>
                <a:cubicBezTo>
                  <a:pt x="87" y="11"/>
                  <a:pt x="87" y="12"/>
                  <a:pt x="87" y="13"/>
                </a:cubicBezTo>
                <a:cubicBezTo>
                  <a:pt x="99" y="15"/>
                  <a:pt x="108" y="20"/>
                  <a:pt x="116" y="28"/>
                </a:cubicBezTo>
                <a:cubicBezTo>
                  <a:pt x="123" y="36"/>
                  <a:pt x="127" y="45"/>
                  <a:pt x="127" y="55"/>
                </a:cubicBezTo>
                <a:cubicBezTo>
                  <a:pt x="127" y="63"/>
                  <a:pt x="127" y="72"/>
                  <a:pt x="128" y="79"/>
                </a:cubicBezTo>
                <a:cubicBezTo>
                  <a:pt x="130" y="87"/>
                  <a:pt x="131" y="93"/>
                  <a:pt x="133" y="99"/>
                </a:cubicBezTo>
                <a:cubicBezTo>
                  <a:pt x="135" y="104"/>
                  <a:pt x="137" y="109"/>
                  <a:pt x="140" y="114"/>
                </a:cubicBezTo>
                <a:cubicBezTo>
                  <a:pt x="143" y="118"/>
                  <a:pt x="146" y="122"/>
                  <a:pt x="148" y="125"/>
                </a:cubicBezTo>
                <a:cubicBezTo>
                  <a:pt x="151" y="128"/>
                  <a:pt x="154" y="131"/>
                  <a:pt x="157" y="133"/>
                </a:cubicBezTo>
                <a:close/>
                <a:moveTo>
                  <a:pt x="80" y="161"/>
                </a:moveTo>
                <a:cubicBezTo>
                  <a:pt x="80" y="160"/>
                  <a:pt x="79" y="159"/>
                  <a:pt x="78" y="159"/>
                </a:cubicBezTo>
                <a:cubicBezTo>
                  <a:pt x="75" y="159"/>
                  <a:pt x="71" y="158"/>
                  <a:pt x="69" y="155"/>
                </a:cubicBezTo>
                <a:cubicBezTo>
                  <a:pt x="66" y="152"/>
                  <a:pt x="65" y="149"/>
                  <a:pt x="65" y="145"/>
                </a:cubicBezTo>
                <a:cubicBezTo>
                  <a:pt x="65" y="144"/>
                  <a:pt x="64" y="144"/>
                  <a:pt x="63" y="144"/>
                </a:cubicBezTo>
                <a:cubicBezTo>
                  <a:pt x="62" y="144"/>
                  <a:pt x="62" y="144"/>
                  <a:pt x="62" y="145"/>
                </a:cubicBezTo>
                <a:cubicBezTo>
                  <a:pt x="62" y="150"/>
                  <a:pt x="63" y="154"/>
                  <a:pt x="66" y="157"/>
                </a:cubicBezTo>
                <a:cubicBezTo>
                  <a:pt x="70" y="160"/>
                  <a:pt x="74" y="162"/>
                  <a:pt x="78" y="162"/>
                </a:cubicBezTo>
                <a:cubicBezTo>
                  <a:pt x="79" y="162"/>
                  <a:pt x="80" y="162"/>
                  <a:pt x="80" y="16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74" name="Freeform 372"/>
          <p:cNvSpPr>
            <a:spLocks noEditPoints="1"/>
          </p:cNvSpPr>
          <p:nvPr/>
        </p:nvSpPr>
        <p:spPr bwMode="auto">
          <a:xfrm>
            <a:off x="5863077" y="5984938"/>
            <a:ext cx="237003" cy="257499"/>
          </a:xfrm>
          <a:custGeom>
            <a:avLst/>
            <a:gdLst>
              <a:gd name="T0" fmla="*/ 157 w 157"/>
              <a:gd name="T1" fmla="*/ 133 h 170"/>
              <a:gd name="T2" fmla="*/ 153 w 157"/>
              <a:gd name="T3" fmla="*/ 142 h 170"/>
              <a:gd name="T4" fmla="*/ 145 w 157"/>
              <a:gd name="T5" fmla="*/ 145 h 170"/>
              <a:gd name="T6" fmla="*/ 103 w 157"/>
              <a:gd name="T7" fmla="*/ 145 h 170"/>
              <a:gd name="T8" fmla="*/ 96 w 157"/>
              <a:gd name="T9" fmla="*/ 163 h 170"/>
              <a:gd name="T10" fmla="*/ 78 w 157"/>
              <a:gd name="T11" fmla="*/ 170 h 170"/>
              <a:gd name="T12" fmla="*/ 61 w 157"/>
              <a:gd name="T13" fmla="*/ 163 h 170"/>
              <a:gd name="T14" fmla="*/ 54 w 157"/>
              <a:gd name="T15" fmla="*/ 145 h 170"/>
              <a:gd name="T16" fmla="*/ 12 w 157"/>
              <a:gd name="T17" fmla="*/ 145 h 170"/>
              <a:gd name="T18" fmla="*/ 3 w 157"/>
              <a:gd name="T19" fmla="*/ 142 h 170"/>
              <a:gd name="T20" fmla="*/ 0 w 157"/>
              <a:gd name="T21" fmla="*/ 133 h 170"/>
              <a:gd name="T22" fmla="*/ 8 w 157"/>
              <a:gd name="T23" fmla="*/ 125 h 170"/>
              <a:gd name="T24" fmla="*/ 16 w 157"/>
              <a:gd name="T25" fmla="*/ 114 h 170"/>
              <a:gd name="T26" fmla="*/ 23 w 157"/>
              <a:gd name="T27" fmla="*/ 99 h 170"/>
              <a:gd name="T28" fmla="*/ 28 w 157"/>
              <a:gd name="T29" fmla="*/ 79 h 170"/>
              <a:gd name="T30" fmla="*/ 30 w 157"/>
              <a:gd name="T31" fmla="*/ 55 h 170"/>
              <a:gd name="T32" fmla="*/ 41 w 157"/>
              <a:gd name="T33" fmla="*/ 28 h 170"/>
              <a:gd name="T34" fmla="*/ 70 w 157"/>
              <a:gd name="T35" fmla="*/ 13 h 170"/>
              <a:gd name="T36" fmla="*/ 69 w 157"/>
              <a:gd name="T37" fmla="*/ 9 h 170"/>
              <a:gd name="T38" fmla="*/ 72 w 157"/>
              <a:gd name="T39" fmla="*/ 3 h 170"/>
              <a:gd name="T40" fmla="*/ 78 w 157"/>
              <a:gd name="T41" fmla="*/ 0 h 170"/>
              <a:gd name="T42" fmla="*/ 85 w 157"/>
              <a:gd name="T43" fmla="*/ 3 h 170"/>
              <a:gd name="T44" fmla="*/ 87 w 157"/>
              <a:gd name="T45" fmla="*/ 9 h 170"/>
              <a:gd name="T46" fmla="*/ 87 w 157"/>
              <a:gd name="T47" fmla="*/ 13 h 170"/>
              <a:gd name="T48" fmla="*/ 116 w 157"/>
              <a:gd name="T49" fmla="*/ 28 h 170"/>
              <a:gd name="T50" fmla="*/ 127 w 157"/>
              <a:gd name="T51" fmla="*/ 55 h 170"/>
              <a:gd name="T52" fmla="*/ 129 w 157"/>
              <a:gd name="T53" fmla="*/ 79 h 170"/>
              <a:gd name="T54" fmla="*/ 133 w 157"/>
              <a:gd name="T55" fmla="*/ 99 h 170"/>
              <a:gd name="T56" fmla="*/ 140 w 157"/>
              <a:gd name="T57" fmla="*/ 114 h 170"/>
              <a:gd name="T58" fmla="*/ 148 w 157"/>
              <a:gd name="T59" fmla="*/ 125 h 170"/>
              <a:gd name="T60" fmla="*/ 157 w 157"/>
              <a:gd name="T61" fmla="*/ 133 h 170"/>
              <a:gd name="T62" fmla="*/ 17 w 157"/>
              <a:gd name="T63" fmla="*/ 133 h 170"/>
              <a:gd name="T64" fmla="*/ 140 w 157"/>
              <a:gd name="T65" fmla="*/ 133 h 170"/>
              <a:gd name="T66" fmla="*/ 115 w 157"/>
              <a:gd name="T67" fmla="*/ 55 h 170"/>
              <a:gd name="T68" fmla="*/ 112 w 157"/>
              <a:gd name="T69" fmla="*/ 45 h 170"/>
              <a:gd name="T70" fmla="*/ 106 w 157"/>
              <a:gd name="T71" fmla="*/ 35 h 170"/>
              <a:gd name="T72" fmla="*/ 94 w 157"/>
              <a:gd name="T73" fmla="*/ 27 h 170"/>
              <a:gd name="T74" fmla="*/ 78 w 157"/>
              <a:gd name="T75" fmla="*/ 24 h 170"/>
              <a:gd name="T76" fmla="*/ 62 w 157"/>
              <a:gd name="T77" fmla="*/ 27 h 170"/>
              <a:gd name="T78" fmla="*/ 51 w 157"/>
              <a:gd name="T79" fmla="*/ 35 h 170"/>
              <a:gd name="T80" fmla="*/ 44 w 157"/>
              <a:gd name="T81" fmla="*/ 45 h 170"/>
              <a:gd name="T82" fmla="*/ 42 w 157"/>
              <a:gd name="T83" fmla="*/ 55 h 170"/>
              <a:gd name="T84" fmla="*/ 17 w 157"/>
              <a:gd name="T85" fmla="*/ 133 h 170"/>
              <a:gd name="T86" fmla="*/ 80 w 157"/>
              <a:gd name="T87" fmla="*/ 161 h 170"/>
              <a:gd name="T88" fmla="*/ 78 w 157"/>
              <a:gd name="T89" fmla="*/ 159 h 170"/>
              <a:gd name="T90" fmla="*/ 69 w 157"/>
              <a:gd name="T91" fmla="*/ 155 h 170"/>
              <a:gd name="T92" fmla="*/ 65 w 157"/>
              <a:gd name="T93" fmla="*/ 145 h 170"/>
              <a:gd name="T94" fmla="*/ 63 w 157"/>
              <a:gd name="T95" fmla="*/ 144 h 170"/>
              <a:gd name="T96" fmla="*/ 62 w 157"/>
              <a:gd name="T97" fmla="*/ 145 h 170"/>
              <a:gd name="T98" fmla="*/ 67 w 157"/>
              <a:gd name="T99" fmla="*/ 157 h 170"/>
              <a:gd name="T100" fmla="*/ 78 w 157"/>
              <a:gd name="T101" fmla="*/ 162 h 170"/>
              <a:gd name="T102" fmla="*/ 80 w 157"/>
              <a:gd name="T10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70">
                <a:moveTo>
                  <a:pt x="157" y="133"/>
                </a:moveTo>
                <a:cubicBezTo>
                  <a:pt x="157" y="137"/>
                  <a:pt x="156" y="139"/>
                  <a:pt x="153" y="142"/>
                </a:cubicBezTo>
                <a:cubicBezTo>
                  <a:pt x="151" y="144"/>
                  <a:pt x="148" y="145"/>
                  <a:pt x="145" y="145"/>
                </a:cubicBezTo>
                <a:cubicBezTo>
                  <a:pt x="103" y="145"/>
                  <a:pt x="103" y="145"/>
                  <a:pt x="103" y="145"/>
                </a:cubicBezTo>
                <a:cubicBezTo>
                  <a:pt x="103" y="152"/>
                  <a:pt x="100" y="158"/>
                  <a:pt x="96" y="163"/>
                </a:cubicBezTo>
                <a:cubicBezTo>
                  <a:pt x="91" y="167"/>
                  <a:pt x="85" y="170"/>
                  <a:pt x="78" y="170"/>
                </a:cubicBezTo>
                <a:cubicBezTo>
                  <a:pt x="72" y="170"/>
                  <a:pt x="66" y="167"/>
                  <a:pt x="61" y="163"/>
                </a:cubicBezTo>
                <a:cubicBezTo>
                  <a:pt x="57" y="158"/>
                  <a:pt x="54" y="152"/>
                  <a:pt x="54" y="145"/>
                </a:cubicBezTo>
                <a:cubicBezTo>
                  <a:pt x="12" y="145"/>
                  <a:pt x="12" y="145"/>
                  <a:pt x="12" y="145"/>
                </a:cubicBezTo>
                <a:cubicBezTo>
                  <a:pt x="9" y="145"/>
                  <a:pt x="6" y="144"/>
                  <a:pt x="3" y="142"/>
                </a:cubicBezTo>
                <a:cubicBezTo>
                  <a:pt x="1" y="139"/>
                  <a:pt x="0" y="137"/>
                  <a:pt x="0" y="133"/>
                </a:cubicBezTo>
                <a:cubicBezTo>
                  <a:pt x="3" y="131"/>
                  <a:pt x="6" y="128"/>
                  <a:pt x="8" y="125"/>
                </a:cubicBezTo>
                <a:cubicBezTo>
                  <a:pt x="11" y="122"/>
                  <a:pt x="14" y="118"/>
                  <a:pt x="16" y="114"/>
                </a:cubicBezTo>
                <a:cubicBezTo>
                  <a:pt x="19" y="109"/>
                  <a:pt x="21" y="104"/>
                  <a:pt x="23" y="99"/>
                </a:cubicBezTo>
                <a:cubicBezTo>
                  <a:pt x="25" y="93"/>
                  <a:pt x="27" y="87"/>
                  <a:pt x="28" y="79"/>
                </a:cubicBezTo>
                <a:cubicBezTo>
                  <a:pt x="29" y="72"/>
                  <a:pt x="30" y="63"/>
                  <a:pt x="30" y="55"/>
                </a:cubicBezTo>
                <a:cubicBezTo>
                  <a:pt x="30" y="45"/>
                  <a:pt x="34" y="36"/>
                  <a:pt x="41" y="28"/>
                </a:cubicBezTo>
                <a:cubicBezTo>
                  <a:pt x="48" y="20"/>
                  <a:pt x="58" y="15"/>
                  <a:pt x="70" y="13"/>
                </a:cubicBezTo>
                <a:cubicBezTo>
                  <a:pt x="70" y="12"/>
                  <a:pt x="69" y="11"/>
                  <a:pt x="69" y="9"/>
                </a:cubicBezTo>
                <a:cubicBezTo>
                  <a:pt x="69" y="7"/>
                  <a:pt x="70" y="5"/>
                  <a:pt x="72" y="3"/>
                </a:cubicBezTo>
                <a:cubicBezTo>
                  <a:pt x="74" y="1"/>
                  <a:pt x="76" y="0"/>
                  <a:pt x="78" y="0"/>
                </a:cubicBezTo>
                <a:cubicBezTo>
                  <a:pt x="81" y="0"/>
                  <a:pt x="83" y="1"/>
                  <a:pt x="85" y="3"/>
                </a:cubicBezTo>
                <a:cubicBezTo>
                  <a:pt x="87" y="5"/>
                  <a:pt x="87" y="7"/>
                  <a:pt x="87" y="9"/>
                </a:cubicBezTo>
                <a:cubicBezTo>
                  <a:pt x="87" y="11"/>
                  <a:pt x="87" y="12"/>
                  <a:pt x="87" y="13"/>
                </a:cubicBezTo>
                <a:cubicBezTo>
                  <a:pt x="99" y="15"/>
                  <a:pt x="108" y="20"/>
                  <a:pt x="116" y="28"/>
                </a:cubicBezTo>
                <a:cubicBezTo>
                  <a:pt x="123" y="36"/>
                  <a:pt x="127" y="45"/>
                  <a:pt x="127" y="55"/>
                </a:cubicBezTo>
                <a:cubicBezTo>
                  <a:pt x="127" y="63"/>
                  <a:pt x="127" y="72"/>
                  <a:pt x="129" y="79"/>
                </a:cubicBezTo>
                <a:cubicBezTo>
                  <a:pt x="130" y="87"/>
                  <a:pt x="131" y="93"/>
                  <a:pt x="133" y="99"/>
                </a:cubicBezTo>
                <a:cubicBezTo>
                  <a:pt x="135" y="104"/>
                  <a:pt x="138" y="109"/>
                  <a:pt x="140" y="114"/>
                </a:cubicBezTo>
                <a:cubicBezTo>
                  <a:pt x="143" y="118"/>
                  <a:pt x="146" y="122"/>
                  <a:pt x="148" y="125"/>
                </a:cubicBezTo>
                <a:cubicBezTo>
                  <a:pt x="151" y="128"/>
                  <a:pt x="154" y="131"/>
                  <a:pt x="157" y="133"/>
                </a:cubicBezTo>
                <a:close/>
                <a:moveTo>
                  <a:pt x="17" y="133"/>
                </a:moveTo>
                <a:cubicBezTo>
                  <a:pt x="140" y="133"/>
                  <a:pt x="140" y="133"/>
                  <a:pt x="140" y="133"/>
                </a:cubicBezTo>
                <a:cubicBezTo>
                  <a:pt x="123" y="114"/>
                  <a:pt x="115" y="88"/>
                  <a:pt x="115" y="55"/>
                </a:cubicBezTo>
                <a:cubicBezTo>
                  <a:pt x="115" y="51"/>
                  <a:pt x="114" y="48"/>
                  <a:pt x="112" y="45"/>
                </a:cubicBezTo>
                <a:cubicBezTo>
                  <a:pt x="111" y="41"/>
                  <a:pt x="109" y="38"/>
                  <a:pt x="106" y="35"/>
                </a:cubicBezTo>
                <a:cubicBezTo>
                  <a:pt x="103" y="32"/>
                  <a:pt x="99" y="29"/>
                  <a:pt x="94" y="27"/>
                </a:cubicBezTo>
                <a:cubicBezTo>
                  <a:pt x="90" y="25"/>
                  <a:pt x="84" y="24"/>
                  <a:pt x="78" y="24"/>
                </a:cubicBezTo>
                <a:cubicBezTo>
                  <a:pt x="73" y="24"/>
                  <a:pt x="67" y="25"/>
                  <a:pt x="62" y="27"/>
                </a:cubicBezTo>
                <a:cubicBezTo>
                  <a:pt x="58" y="29"/>
                  <a:pt x="54" y="32"/>
                  <a:pt x="51" y="35"/>
                </a:cubicBezTo>
                <a:cubicBezTo>
                  <a:pt x="48" y="38"/>
                  <a:pt x="46" y="41"/>
                  <a:pt x="44" y="45"/>
                </a:cubicBezTo>
                <a:cubicBezTo>
                  <a:pt x="43" y="48"/>
                  <a:pt x="42" y="51"/>
                  <a:pt x="42" y="55"/>
                </a:cubicBezTo>
                <a:cubicBezTo>
                  <a:pt x="42" y="88"/>
                  <a:pt x="34" y="114"/>
                  <a:pt x="17" y="133"/>
                </a:cubicBezTo>
                <a:close/>
                <a:moveTo>
                  <a:pt x="80" y="161"/>
                </a:moveTo>
                <a:cubicBezTo>
                  <a:pt x="80" y="160"/>
                  <a:pt x="79" y="159"/>
                  <a:pt x="78" y="159"/>
                </a:cubicBezTo>
                <a:cubicBezTo>
                  <a:pt x="75" y="159"/>
                  <a:pt x="71" y="158"/>
                  <a:pt x="69" y="155"/>
                </a:cubicBezTo>
                <a:cubicBezTo>
                  <a:pt x="66" y="152"/>
                  <a:pt x="65" y="149"/>
                  <a:pt x="65" y="145"/>
                </a:cubicBezTo>
                <a:cubicBezTo>
                  <a:pt x="65" y="144"/>
                  <a:pt x="64" y="144"/>
                  <a:pt x="63" y="144"/>
                </a:cubicBezTo>
                <a:cubicBezTo>
                  <a:pt x="62" y="144"/>
                  <a:pt x="62" y="144"/>
                  <a:pt x="62" y="145"/>
                </a:cubicBezTo>
                <a:cubicBezTo>
                  <a:pt x="62" y="150"/>
                  <a:pt x="63" y="154"/>
                  <a:pt x="67" y="157"/>
                </a:cubicBezTo>
                <a:cubicBezTo>
                  <a:pt x="70" y="160"/>
                  <a:pt x="74" y="162"/>
                  <a:pt x="78" y="162"/>
                </a:cubicBezTo>
                <a:cubicBezTo>
                  <a:pt x="79" y="162"/>
                  <a:pt x="80" y="162"/>
                  <a:pt x="80" y="16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75" name="Freeform 373"/>
          <p:cNvSpPr>
            <a:spLocks noEditPoints="1"/>
          </p:cNvSpPr>
          <p:nvPr/>
        </p:nvSpPr>
        <p:spPr bwMode="auto">
          <a:xfrm>
            <a:off x="6236811" y="5994053"/>
            <a:ext cx="202821" cy="234712"/>
          </a:xfrm>
          <a:custGeom>
            <a:avLst/>
            <a:gdLst>
              <a:gd name="T0" fmla="*/ 122 w 133"/>
              <a:gd name="T1" fmla="*/ 90 h 155"/>
              <a:gd name="T2" fmla="*/ 115 w 133"/>
              <a:gd name="T3" fmla="*/ 99 h 155"/>
              <a:gd name="T4" fmla="*/ 52 w 133"/>
              <a:gd name="T5" fmla="*/ 110 h 155"/>
              <a:gd name="T6" fmla="*/ 13 w 133"/>
              <a:gd name="T7" fmla="*/ 95 h 155"/>
              <a:gd name="T8" fmla="*/ 10 w 133"/>
              <a:gd name="T9" fmla="*/ 88 h 155"/>
              <a:gd name="T10" fmla="*/ 9 w 133"/>
              <a:gd name="T11" fmla="*/ 81 h 155"/>
              <a:gd name="T12" fmla="*/ 4 w 133"/>
              <a:gd name="T13" fmla="*/ 52 h 155"/>
              <a:gd name="T14" fmla="*/ 0 w 133"/>
              <a:gd name="T15" fmla="*/ 23 h 155"/>
              <a:gd name="T16" fmla="*/ 4 w 133"/>
              <a:gd name="T17" fmla="*/ 15 h 155"/>
              <a:gd name="T18" fmla="*/ 13 w 133"/>
              <a:gd name="T19" fmla="*/ 10 h 155"/>
              <a:gd name="T20" fmla="*/ 47 w 133"/>
              <a:gd name="T21" fmla="*/ 2 h 155"/>
              <a:gd name="T22" fmla="*/ 131 w 133"/>
              <a:gd name="T23" fmla="*/ 18 h 155"/>
              <a:gd name="T24" fmla="*/ 132 w 133"/>
              <a:gd name="T25" fmla="*/ 28 h 155"/>
              <a:gd name="T26" fmla="*/ 114 w 133"/>
              <a:gd name="T27" fmla="*/ 126 h 155"/>
              <a:gd name="T28" fmla="*/ 110 w 133"/>
              <a:gd name="T29" fmla="*/ 141 h 155"/>
              <a:gd name="T30" fmla="*/ 86 w 133"/>
              <a:gd name="T31" fmla="*/ 153 h 155"/>
              <a:gd name="T32" fmla="*/ 48 w 133"/>
              <a:gd name="T33" fmla="*/ 153 h 155"/>
              <a:gd name="T34" fmla="*/ 33 w 133"/>
              <a:gd name="T35" fmla="*/ 149 h 155"/>
              <a:gd name="T36" fmla="*/ 22 w 133"/>
              <a:gd name="T37" fmla="*/ 139 h 155"/>
              <a:gd name="T38" fmla="*/ 17 w 133"/>
              <a:gd name="T39" fmla="*/ 110 h 155"/>
              <a:gd name="T40" fmla="*/ 66 w 133"/>
              <a:gd name="T41" fmla="*/ 123 h 155"/>
              <a:gd name="T42" fmla="*/ 117 w 133"/>
              <a:gd name="T43" fmla="*/ 111 h 155"/>
              <a:gd name="T44" fmla="*/ 115 w 133"/>
              <a:gd name="T45" fmla="*/ 119 h 155"/>
              <a:gd name="T46" fmla="*/ 105 w 133"/>
              <a:gd name="T47" fmla="*/ 17 h 155"/>
              <a:gd name="T48" fmla="*/ 92 w 133"/>
              <a:gd name="T49" fmla="*/ 14 h 155"/>
              <a:gd name="T50" fmla="*/ 33 w 133"/>
              <a:gd name="T51" fmla="*/ 15 h 155"/>
              <a:gd name="T52" fmla="*/ 23 w 133"/>
              <a:gd name="T53" fmla="*/ 21 h 155"/>
              <a:gd name="T54" fmla="*/ 37 w 133"/>
              <a:gd name="T55" fmla="*/ 28 h 155"/>
              <a:gd name="T56" fmla="*/ 88 w 133"/>
              <a:gd name="T57" fmla="*/ 29 h 155"/>
              <a:gd name="T58" fmla="*/ 103 w 133"/>
              <a:gd name="T59" fmla="*/ 26 h 155"/>
              <a:gd name="T60" fmla="*/ 87 w 133"/>
              <a:gd name="T61" fmla="*/ 72 h 155"/>
              <a:gd name="T62" fmla="*/ 58 w 133"/>
              <a:gd name="T63" fmla="*/ 56 h 155"/>
              <a:gd name="T64" fmla="*/ 45 w 133"/>
              <a:gd name="T65" fmla="*/ 76 h 155"/>
              <a:gd name="T66" fmla="*/ 68 w 133"/>
              <a:gd name="T67" fmla="*/ 96 h 155"/>
              <a:gd name="T68" fmla="*/ 87 w 133"/>
              <a:gd name="T69" fmla="*/ 72 h 155"/>
              <a:gd name="T70" fmla="*/ 72 w 133"/>
              <a:gd name="T71" fmla="*/ 84 h 155"/>
              <a:gd name="T72" fmla="*/ 56 w 133"/>
              <a:gd name="T73" fmla="*/ 79 h 155"/>
              <a:gd name="T74" fmla="*/ 61 w 133"/>
              <a:gd name="T75" fmla="*/ 66 h 155"/>
              <a:gd name="T76" fmla="*/ 74 w 133"/>
              <a:gd name="T77" fmla="*/ 6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3" h="155">
                <a:moveTo>
                  <a:pt x="132" y="28"/>
                </a:moveTo>
                <a:cubicBezTo>
                  <a:pt x="131" y="39"/>
                  <a:pt x="127" y="59"/>
                  <a:pt x="122" y="90"/>
                </a:cubicBezTo>
                <a:cubicBezTo>
                  <a:pt x="122" y="92"/>
                  <a:pt x="121" y="94"/>
                  <a:pt x="119" y="95"/>
                </a:cubicBezTo>
                <a:cubicBezTo>
                  <a:pt x="118" y="97"/>
                  <a:pt x="117" y="98"/>
                  <a:pt x="115" y="99"/>
                </a:cubicBezTo>
                <a:cubicBezTo>
                  <a:pt x="114" y="100"/>
                  <a:pt x="112" y="101"/>
                  <a:pt x="110" y="102"/>
                </a:cubicBezTo>
                <a:cubicBezTo>
                  <a:pt x="94" y="110"/>
                  <a:pt x="75" y="113"/>
                  <a:pt x="52" y="110"/>
                </a:cubicBezTo>
                <a:cubicBezTo>
                  <a:pt x="37" y="109"/>
                  <a:pt x="24" y="104"/>
                  <a:pt x="15" y="97"/>
                </a:cubicBezTo>
                <a:cubicBezTo>
                  <a:pt x="14" y="97"/>
                  <a:pt x="13" y="96"/>
                  <a:pt x="13" y="95"/>
                </a:cubicBezTo>
                <a:cubicBezTo>
                  <a:pt x="12" y="94"/>
                  <a:pt x="12" y="93"/>
                  <a:pt x="11" y="91"/>
                </a:cubicBezTo>
                <a:cubicBezTo>
                  <a:pt x="11" y="90"/>
                  <a:pt x="11" y="89"/>
                  <a:pt x="10" y="88"/>
                </a:cubicBezTo>
                <a:cubicBezTo>
                  <a:pt x="10" y="87"/>
                  <a:pt x="10" y="86"/>
                  <a:pt x="10" y="85"/>
                </a:cubicBezTo>
                <a:cubicBezTo>
                  <a:pt x="10" y="83"/>
                  <a:pt x="9" y="82"/>
                  <a:pt x="9" y="81"/>
                </a:cubicBezTo>
                <a:cubicBezTo>
                  <a:pt x="9" y="78"/>
                  <a:pt x="8" y="73"/>
                  <a:pt x="7" y="67"/>
                </a:cubicBezTo>
                <a:cubicBezTo>
                  <a:pt x="6" y="61"/>
                  <a:pt x="5" y="56"/>
                  <a:pt x="4" y="52"/>
                </a:cubicBezTo>
                <a:cubicBezTo>
                  <a:pt x="3" y="48"/>
                  <a:pt x="3" y="43"/>
                  <a:pt x="2" y="38"/>
                </a:cubicBezTo>
                <a:cubicBezTo>
                  <a:pt x="1" y="32"/>
                  <a:pt x="0" y="27"/>
                  <a:pt x="0" y="23"/>
                </a:cubicBezTo>
                <a:cubicBezTo>
                  <a:pt x="0" y="21"/>
                  <a:pt x="1" y="20"/>
                  <a:pt x="1" y="18"/>
                </a:cubicBezTo>
                <a:cubicBezTo>
                  <a:pt x="2" y="17"/>
                  <a:pt x="3" y="16"/>
                  <a:pt x="4" y="15"/>
                </a:cubicBezTo>
                <a:cubicBezTo>
                  <a:pt x="6" y="14"/>
                  <a:pt x="7" y="13"/>
                  <a:pt x="9" y="12"/>
                </a:cubicBezTo>
                <a:cubicBezTo>
                  <a:pt x="10" y="11"/>
                  <a:pt x="12" y="10"/>
                  <a:pt x="13" y="10"/>
                </a:cubicBezTo>
                <a:cubicBezTo>
                  <a:pt x="14" y="9"/>
                  <a:pt x="16" y="9"/>
                  <a:pt x="18" y="8"/>
                </a:cubicBezTo>
                <a:cubicBezTo>
                  <a:pt x="25" y="5"/>
                  <a:pt x="35" y="3"/>
                  <a:pt x="47" y="2"/>
                </a:cubicBezTo>
                <a:cubicBezTo>
                  <a:pt x="71" y="0"/>
                  <a:pt x="92" y="1"/>
                  <a:pt x="111" y="7"/>
                </a:cubicBezTo>
                <a:cubicBezTo>
                  <a:pt x="121" y="10"/>
                  <a:pt x="128" y="13"/>
                  <a:pt x="131" y="18"/>
                </a:cubicBezTo>
                <a:cubicBezTo>
                  <a:pt x="132" y="20"/>
                  <a:pt x="133" y="21"/>
                  <a:pt x="133" y="23"/>
                </a:cubicBezTo>
                <a:cubicBezTo>
                  <a:pt x="133" y="25"/>
                  <a:pt x="133" y="27"/>
                  <a:pt x="132" y="28"/>
                </a:cubicBezTo>
                <a:close/>
                <a:moveTo>
                  <a:pt x="115" y="119"/>
                </a:moveTo>
                <a:cubicBezTo>
                  <a:pt x="115" y="121"/>
                  <a:pt x="114" y="123"/>
                  <a:pt x="114" y="126"/>
                </a:cubicBezTo>
                <a:cubicBezTo>
                  <a:pt x="113" y="129"/>
                  <a:pt x="113" y="132"/>
                  <a:pt x="113" y="134"/>
                </a:cubicBezTo>
                <a:cubicBezTo>
                  <a:pt x="112" y="136"/>
                  <a:pt x="111" y="139"/>
                  <a:pt x="110" y="141"/>
                </a:cubicBezTo>
                <a:cubicBezTo>
                  <a:pt x="108" y="143"/>
                  <a:pt x="107" y="145"/>
                  <a:pt x="104" y="146"/>
                </a:cubicBezTo>
                <a:cubicBezTo>
                  <a:pt x="99" y="149"/>
                  <a:pt x="93" y="151"/>
                  <a:pt x="86" y="153"/>
                </a:cubicBezTo>
                <a:cubicBezTo>
                  <a:pt x="80" y="154"/>
                  <a:pt x="74" y="155"/>
                  <a:pt x="67" y="155"/>
                </a:cubicBezTo>
                <a:cubicBezTo>
                  <a:pt x="61" y="155"/>
                  <a:pt x="55" y="154"/>
                  <a:pt x="48" y="153"/>
                </a:cubicBezTo>
                <a:cubicBezTo>
                  <a:pt x="45" y="153"/>
                  <a:pt x="43" y="152"/>
                  <a:pt x="41" y="152"/>
                </a:cubicBezTo>
                <a:cubicBezTo>
                  <a:pt x="38" y="151"/>
                  <a:pt x="36" y="150"/>
                  <a:pt x="33" y="149"/>
                </a:cubicBezTo>
                <a:cubicBezTo>
                  <a:pt x="31" y="148"/>
                  <a:pt x="28" y="147"/>
                  <a:pt x="26" y="145"/>
                </a:cubicBezTo>
                <a:cubicBezTo>
                  <a:pt x="24" y="143"/>
                  <a:pt x="23" y="141"/>
                  <a:pt x="22" y="139"/>
                </a:cubicBezTo>
                <a:cubicBezTo>
                  <a:pt x="20" y="133"/>
                  <a:pt x="18" y="124"/>
                  <a:pt x="16" y="111"/>
                </a:cubicBezTo>
                <a:cubicBezTo>
                  <a:pt x="17" y="110"/>
                  <a:pt x="17" y="110"/>
                  <a:pt x="17" y="110"/>
                </a:cubicBezTo>
                <a:cubicBezTo>
                  <a:pt x="18" y="109"/>
                  <a:pt x="18" y="109"/>
                  <a:pt x="18" y="109"/>
                </a:cubicBezTo>
                <a:cubicBezTo>
                  <a:pt x="32" y="118"/>
                  <a:pt x="48" y="123"/>
                  <a:pt x="66" y="123"/>
                </a:cubicBezTo>
                <a:cubicBezTo>
                  <a:pt x="84" y="123"/>
                  <a:pt x="100" y="118"/>
                  <a:pt x="114" y="109"/>
                </a:cubicBezTo>
                <a:cubicBezTo>
                  <a:pt x="116" y="109"/>
                  <a:pt x="116" y="110"/>
                  <a:pt x="117" y="111"/>
                </a:cubicBezTo>
                <a:cubicBezTo>
                  <a:pt x="117" y="112"/>
                  <a:pt x="117" y="114"/>
                  <a:pt x="116" y="116"/>
                </a:cubicBezTo>
                <a:cubicBezTo>
                  <a:pt x="116" y="117"/>
                  <a:pt x="115" y="118"/>
                  <a:pt x="115" y="119"/>
                </a:cubicBezTo>
                <a:close/>
                <a:moveTo>
                  <a:pt x="110" y="21"/>
                </a:moveTo>
                <a:cubicBezTo>
                  <a:pt x="109" y="19"/>
                  <a:pt x="107" y="18"/>
                  <a:pt x="105" y="17"/>
                </a:cubicBezTo>
                <a:cubicBezTo>
                  <a:pt x="102" y="16"/>
                  <a:pt x="101" y="15"/>
                  <a:pt x="99" y="15"/>
                </a:cubicBezTo>
                <a:cubicBezTo>
                  <a:pt x="98" y="15"/>
                  <a:pt x="96" y="14"/>
                  <a:pt x="92" y="14"/>
                </a:cubicBezTo>
                <a:cubicBezTo>
                  <a:pt x="74" y="11"/>
                  <a:pt x="56" y="11"/>
                  <a:pt x="39" y="14"/>
                </a:cubicBezTo>
                <a:cubicBezTo>
                  <a:pt x="36" y="14"/>
                  <a:pt x="34" y="15"/>
                  <a:pt x="33" y="15"/>
                </a:cubicBezTo>
                <a:cubicBezTo>
                  <a:pt x="31" y="15"/>
                  <a:pt x="30" y="16"/>
                  <a:pt x="28" y="17"/>
                </a:cubicBezTo>
                <a:cubicBezTo>
                  <a:pt x="26" y="18"/>
                  <a:pt x="24" y="20"/>
                  <a:pt x="23" y="21"/>
                </a:cubicBezTo>
                <a:cubicBezTo>
                  <a:pt x="25" y="23"/>
                  <a:pt x="27" y="24"/>
                  <a:pt x="30" y="25"/>
                </a:cubicBezTo>
                <a:cubicBezTo>
                  <a:pt x="33" y="27"/>
                  <a:pt x="35" y="27"/>
                  <a:pt x="37" y="28"/>
                </a:cubicBezTo>
                <a:cubicBezTo>
                  <a:pt x="39" y="28"/>
                  <a:pt x="41" y="28"/>
                  <a:pt x="45" y="29"/>
                </a:cubicBezTo>
                <a:cubicBezTo>
                  <a:pt x="60" y="30"/>
                  <a:pt x="74" y="31"/>
                  <a:pt x="88" y="29"/>
                </a:cubicBezTo>
                <a:cubicBezTo>
                  <a:pt x="92" y="28"/>
                  <a:pt x="94" y="28"/>
                  <a:pt x="96" y="28"/>
                </a:cubicBezTo>
                <a:cubicBezTo>
                  <a:pt x="98" y="27"/>
                  <a:pt x="100" y="27"/>
                  <a:pt x="103" y="26"/>
                </a:cubicBezTo>
                <a:cubicBezTo>
                  <a:pt x="106" y="24"/>
                  <a:pt x="108" y="23"/>
                  <a:pt x="110" y="21"/>
                </a:cubicBezTo>
                <a:close/>
                <a:moveTo>
                  <a:pt x="87" y="72"/>
                </a:moveTo>
                <a:cubicBezTo>
                  <a:pt x="86" y="66"/>
                  <a:pt x="83" y="61"/>
                  <a:pt x="77" y="57"/>
                </a:cubicBezTo>
                <a:cubicBezTo>
                  <a:pt x="70" y="53"/>
                  <a:pt x="64" y="53"/>
                  <a:pt x="58" y="56"/>
                </a:cubicBezTo>
                <a:cubicBezTo>
                  <a:pt x="54" y="57"/>
                  <a:pt x="51" y="60"/>
                  <a:pt x="49" y="64"/>
                </a:cubicBezTo>
                <a:cubicBezTo>
                  <a:pt x="46" y="68"/>
                  <a:pt x="45" y="72"/>
                  <a:pt x="45" y="76"/>
                </a:cubicBezTo>
                <a:cubicBezTo>
                  <a:pt x="46" y="82"/>
                  <a:pt x="48" y="87"/>
                  <a:pt x="53" y="91"/>
                </a:cubicBezTo>
                <a:cubicBezTo>
                  <a:pt x="57" y="95"/>
                  <a:pt x="62" y="97"/>
                  <a:pt x="68" y="96"/>
                </a:cubicBezTo>
                <a:cubicBezTo>
                  <a:pt x="74" y="96"/>
                  <a:pt x="79" y="93"/>
                  <a:pt x="83" y="88"/>
                </a:cubicBezTo>
                <a:cubicBezTo>
                  <a:pt x="86" y="84"/>
                  <a:pt x="88" y="78"/>
                  <a:pt x="87" y="72"/>
                </a:cubicBezTo>
                <a:close/>
                <a:moveTo>
                  <a:pt x="77" y="74"/>
                </a:moveTo>
                <a:cubicBezTo>
                  <a:pt x="77" y="78"/>
                  <a:pt x="76" y="82"/>
                  <a:pt x="72" y="84"/>
                </a:cubicBezTo>
                <a:cubicBezTo>
                  <a:pt x="68" y="86"/>
                  <a:pt x="65" y="87"/>
                  <a:pt x="62" y="85"/>
                </a:cubicBezTo>
                <a:cubicBezTo>
                  <a:pt x="59" y="83"/>
                  <a:pt x="57" y="82"/>
                  <a:pt x="56" y="79"/>
                </a:cubicBezTo>
                <a:cubicBezTo>
                  <a:pt x="56" y="76"/>
                  <a:pt x="56" y="74"/>
                  <a:pt x="56" y="71"/>
                </a:cubicBezTo>
                <a:cubicBezTo>
                  <a:pt x="57" y="69"/>
                  <a:pt x="59" y="67"/>
                  <a:pt x="61" y="66"/>
                </a:cubicBezTo>
                <a:cubicBezTo>
                  <a:pt x="64" y="65"/>
                  <a:pt x="66" y="64"/>
                  <a:pt x="68" y="65"/>
                </a:cubicBezTo>
                <a:cubicBezTo>
                  <a:pt x="71" y="65"/>
                  <a:pt x="73" y="66"/>
                  <a:pt x="74" y="68"/>
                </a:cubicBezTo>
                <a:cubicBezTo>
                  <a:pt x="76" y="70"/>
                  <a:pt x="77" y="72"/>
                  <a:pt x="77" y="74"/>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76" name="Freeform 374"/>
          <p:cNvSpPr>
            <a:spLocks noEditPoints="1"/>
          </p:cNvSpPr>
          <p:nvPr/>
        </p:nvSpPr>
        <p:spPr bwMode="auto">
          <a:xfrm>
            <a:off x="6567247" y="6003167"/>
            <a:ext cx="218771" cy="221039"/>
          </a:xfrm>
          <a:custGeom>
            <a:avLst/>
            <a:gdLst>
              <a:gd name="T0" fmla="*/ 145 w 145"/>
              <a:gd name="T1" fmla="*/ 118 h 146"/>
              <a:gd name="T2" fmla="*/ 118 w 145"/>
              <a:gd name="T3" fmla="*/ 146 h 146"/>
              <a:gd name="T4" fmla="*/ 8 w 145"/>
              <a:gd name="T5" fmla="*/ 138 h 146"/>
              <a:gd name="T6" fmla="*/ 0 w 145"/>
              <a:gd name="T7" fmla="*/ 28 h 146"/>
              <a:gd name="T8" fmla="*/ 27 w 145"/>
              <a:gd name="T9" fmla="*/ 0 h 146"/>
              <a:gd name="T10" fmla="*/ 137 w 145"/>
              <a:gd name="T11" fmla="*/ 8 h 146"/>
              <a:gd name="T12" fmla="*/ 120 w 145"/>
              <a:gd name="T13" fmla="*/ 37 h 146"/>
              <a:gd name="T14" fmla="*/ 105 w 145"/>
              <a:gd name="T15" fmla="*/ 22 h 146"/>
              <a:gd name="T16" fmla="*/ 37 w 145"/>
              <a:gd name="T17" fmla="*/ 23 h 146"/>
              <a:gd name="T18" fmla="*/ 27 w 145"/>
              <a:gd name="T19" fmla="*/ 28 h 146"/>
              <a:gd name="T20" fmla="*/ 26 w 145"/>
              <a:gd name="T21" fmla="*/ 46 h 146"/>
              <a:gd name="T22" fmla="*/ 31 w 145"/>
              <a:gd name="T23" fmla="*/ 75 h 146"/>
              <a:gd name="T24" fmla="*/ 32 w 145"/>
              <a:gd name="T25" fmla="*/ 82 h 146"/>
              <a:gd name="T26" fmla="*/ 35 w 145"/>
              <a:gd name="T27" fmla="*/ 87 h 146"/>
              <a:gd name="T28" fmla="*/ 104 w 145"/>
              <a:gd name="T29" fmla="*/ 90 h 146"/>
              <a:gd name="T30" fmla="*/ 111 w 145"/>
              <a:gd name="T31" fmla="*/ 85 h 146"/>
              <a:gd name="T32" fmla="*/ 120 w 145"/>
              <a:gd name="T33" fmla="*/ 37 h 146"/>
              <a:gd name="T34" fmla="*/ 108 w 145"/>
              <a:gd name="T35" fmla="*/ 100 h 146"/>
              <a:gd name="T36" fmla="*/ 107 w 145"/>
              <a:gd name="T37" fmla="*/ 95 h 146"/>
              <a:gd name="T38" fmla="*/ 38 w 145"/>
              <a:gd name="T39" fmla="*/ 95 h 146"/>
              <a:gd name="T40" fmla="*/ 36 w 145"/>
              <a:gd name="T41" fmla="*/ 97 h 146"/>
              <a:gd name="T42" fmla="*/ 59 w 145"/>
              <a:gd name="T43" fmla="*/ 127 h 146"/>
              <a:gd name="T44" fmla="*/ 104 w 145"/>
              <a:gd name="T45" fmla="*/ 117 h 146"/>
              <a:gd name="T46" fmla="*/ 108 w 145"/>
              <a:gd name="T47" fmla="*/ 103 h 146"/>
              <a:gd name="T48" fmla="*/ 99 w 145"/>
              <a:gd name="T49" fmla="*/ 35 h 146"/>
              <a:gd name="T50" fmla="*/ 88 w 145"/>
              <a:gd name="T51" fmla="*/ 37 h 146"/>
              <a:gd name="T52" fmla="*/ 51 w 145"/>
              <a:gd name="T53" fmla="*/ 37 h 146"/>
              <a:gd name="T54" fmla="*/ 41 w 145"/>
              <a:gd name="T55" fmla="*/ 32 h 146"/>
              <a:gd name="T56" fmla="*/ 48 w 145"/>
              <a:gd name="T57" fmla="*/ 28 h 146"/>
              <a:gd name="T58" fmla="*/ 91 w 145"/>
              <a:gd name="T59" fmla="*/ 27 h 146"/>
              <a:gd name="T60" fmla="*/ 100 w 145"/>
              <a:gd name="T61" fmla="*/ 29 h 146"/>
              <a:gd name="T62" fmla="*/ 87 w 145"/>
              <a:gd name="T63" fmla="*/ 69 h 146"/>
              <a:gd name="T64" fmla="*/ 74 w 145"/>
              <a:gd name="T65" fmla="*/ 86 h 146"/>
              <a:gd name="T66" fmla="*/ 57 w 145"/>
              <a:gd name="T67" fmla="*/ 72 h 146"/>
              <a:gd name="T68" fmla="*/ 66 w 145"/>
              <a:gd name="T69" fmla="*/ 57 h 146"/>
              <a:gd name="T70" fmla="*/ 87 w 145"/>
              <a:gd name="T71" fmla="*/ 69 h 146"/>
              <a:gd name="T72" fmla="*/ 76 w 145"/>
              <a:gd name="T73" fmla="*/ 64 h 146"/>
              <a:gd name="T74" fmla="*/ 65 w 145"/>
              <a:gd name="T75" fmla="*/ 71 h 146"/>
              <a:gd name="T76" fmla="*/ 76 w 145"/>
              <a:gd name="T77" fmla="*/ 7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5" h="146">
                <a:moveTo>
                  <a:pt x="145" y="28"/>
                </a:moveTo>
                <a:cubicBezTo>
                  <a:pt x="145" y="118"/>
                  <a:pt x="145" y="118"/>
                  <a:pt x="145" y="118"/>
                </a:cubicBezTo>
                <a:cubicBezTo>
                  <a:pt x="145" y="126"/>
                  <a:pt x="142" y="132"/>
                  <a:pt x="137" y="138"/>
                </a:cubicBezTo>
                <a:cubicBezTo>
                  <a:pt x="132" y="143"/>
                  <a:pt x="125" y="146"/>
                  <a:pt x="118" y="146"/>
                </a:cubicBezTo>
                <a:cubicBezTo>
                  <a:pt x="27" y="146"/>
                  <a:pt x="27" y="146"/>
                  <a:pt x="27" y="146"/>
                </a:cubicBezTo>
                <a:cubicBezTo>
                  <a:pt x="19" y="146"/>
                  <a:pt x="13" y="143"/>
                  <a:pt x="8" y="138"/>
                </a:cubicBezTo>
                <a:cubicBezTo>
                  <a:pt x="2" y="132"/>
                  <a:pt x="0" y="126"/>
                  <a:pt x="0" y="118"/>
                </a:cubicBezTo>
                <a:cubicBezTo>
                  <a:pt x="0" y="28"/>
                  <a:pt x="0" y="28"/>
                  <a:pt x="0" y="28"/>
                </a:cubicBezTo>
                <a:cubicBezTo>
                  <a:pt x="0" y="20"/>
                  <a:pt x="2" y="14"/>
                  <a:pt x="8" y="8"/>
                </a:cubicBezTo>
                <a:cubicBezTo>
                  <a:pt x="13" y="3"/>
                  <a:pt x="19" y="0"/>
                  <a:pt x="27" y="0"/>
                </a:cubicBezTo>
                <a:cubicBezTo>
                  <a:pt x="118" y="0"/>
                  <a:pt x="118" y="0"/>
                  <a:pt x="118" y="0"/>
                </a:cubicBezTo>
                <a:cubicBezTo>
                  <a:pt x="125" y="0"/>
                  <a:pt x="132" y="3"/>
                  <a:pt x="137" y="8"/>
                </a:cubicBezTo>
                <a:cubicBezTo>
                  <a:pt x="142" y="14"/>
                  <a:pt x="145" y="20"/>
                  <a:pt x="145" y="28"/>
                </a:cubicBezTo>
                <a:close/>
                <a:moveTo>
                  <a:pt x="120" y="37"/>
                </a:moveTo>
                <a:cubicBezTo>
                  <a:pt x="120" y="34"/>
                  <a:pt x="120" y="31"/>
                  <a:pt x="119" y="30"/>
                </a:cubicBezTo>
                <a:cubicBezTo>
                  <a:pt x="116" y="26"/>
                  <a:pt x="112" y="24"/>
                  <a:pt x="105" y="22"/>
                </a:cubicBezTo>
                <a:cubicBezTo>
                  <a:pt x="91" y="18"/>
                  <a:pt x="76" y="16"/>
                  <a:pt x="58" y="18"/>
                </a:cubicBezTo>
                <a:cubicBezTo>
                  <a:pt x="50" y="19"/>
                  <a:pt x="43" y="20"/>
                  <a:pt x="37" y="23"/>
                </a:cubicBezTo>
                <a:cubicBezTo>
                  <a:pt x="35" y="23"/>
                  <a:pt x="33" y="24"/>
                  <a:pt x="31" y="25"/>
                </a:cubicBezTo>
                <a:cubicBezTo>
                  <a:pt x="30" y="26"/>
                  <a:pt x="29" y="27"/>
                  <a:pt x="27" y="28"/>
                </a:cubicBezTo>
                <a:cubicBezTo>
                  <a:pt x="25" y="30"/>
                  <a:pt x="24" y="31"/>
                  <a:pt x="24" y="33"/>
                </a:cubicBezTo>
                <a:cubicBezTo>
                  <a:pt x="25" y="37"/>
                  <a:pt x="25" y="42"/>
                  <a:pt x="26" y="46"/>
                </a:cubicBezTo>
                <a:cubicBezTo>
                  <a:pt x="27" y="51"/>
                  <a:pt x="28" y="56"/>
                  <a:pt x="29" y="62"/>
                </a:cubicBezTo>
                <a:cubicBezTo>
                  <a:pt x="30" y="69"/>
                  <a:pt x="31" y="73"/>
                  <a:pt x="31" y="75"/>
                </a:cubicBezTo>
                <a:cubicBezTo>
                  <a:pt x="31" y="76"/>
                  <a:pt x="31" y="77"/>
                  <a:pt x="32" y="78"/>
                </a:cubicBezTo>
                <a:cubicBezTo>
                  <a:pt x="32" y="80"/>
                  <a:pt x="32" y="81"/>
                  <a:pt x="32" y="82"/>
                </a:cubicBezTo>
                <a:cubicBezTo>
                  <a:pt x="32" y="82"/>
                  <a:pt x="33" y="83"/>
                  <a:pt x="33" y="84"/>
                </a:cubicBezTo>
                <a:cubicBezTo>
                  <a:pt x="34" y="85"/>
                  <a:pt x="35" y="86"/>
                  <a:pt x="35" y="87"/>
                </a:cubicBezTo>
                <a:cubicBezTo>
                  <a:pt x="42" y="92"/>
                  <a:pt x="51" y="95"/>
                  <a:pt x="62" y="96"/>
                </a:cubicBezTo>
                <a:cubicBezTo>
                  <a:pt x="79" y="98"/>
                  <a:pt x="92" y="96"/>
                  <a:pt x="104" y="90"/>
                </a:cubicBezTo>
                <a:cubicBezTo>
                  <a:pt x="105" y="90"/>
                  <a:pt x="107" y="89"/>
                  <a:pt x="108" y="88"/>
                </a:cubicBezTo>
                <a:cubicBezTo>
                  <a:pt x="109" y="88"/>
                  <a:pt x="110" y="87"/>
                  <a:pt x="111" y="85"/>
                </a:cubicBezTo>
                <a:cubicBezTo>
                  <a:pt x="111" y="84"/>
                  <a:pt x="112" y="83"/>
                  <a:pt x="112" y="82"/>
                </a:cubicBezTo>
                <a:cubicBezTo>
                  <a:pt x="115" y="65"/>
                  <a:pt x="118" y="50"/>
                  <a:pt x="120" y="37"/>
                </a:cubicBezTo>
                <a:close/>
                <a:moveTo>
                  <a:pt x="108" y="103"/>
                </a:moveTo>
                <a:cubicBezTo>
                  <a:pt x="108" y="102"/>
                  <a:pt x="108" y="101"/>
                  <a:pt x="108" y="100"/>
                </a:cubicBezTo>
                <a:cubicBezTo>
                  <a:pt x="108" y="99"/>
                  <a:pt x="109" y="98"/>
                  <a:pt x="108" y="97"/>
                </a:cubicBezTo>
                <a:cubicBezTo>
                  <a:pt x="108" y="96"/>
                  <a:pt x="108" y="96"/>
                  <a:pt x="107" y="95"/>
                </a:cubicBezTo>
                <a:cubicBezTo>
                  <a:pt x="97" y="102"/>
                  <a:pt x="85" y="105"/>
                  <a:pt x="72" y="105"/>
                </a:cubicBezTo>
                <a:cubicBezTo>
                  <a:pt x="59" y="105"/>
                  <a:pt x="48" y="102"/>
                  <a:pt x="38" y="95"/>
                </a:cubicBezTo>
                <a:cubicBezTo>
                  <a:pt x="37" y="96"/>
                  <a:pt x="37" y="96"/>
                  <a:pt x="37" y="96"/>
                </a:cubicBezTo>
                <a:cubicBezTo>
                  <a:pt x="36" y="97"/>
                  <a:pt x="36" y="97"/>
                  <a:pt x="36" y="97"/>
                </a:cubicBezTo>
                <a:cubicBezTo>
                  <a:pt x="38" y="107"/>
                  <a:pt x="39" y="113"/>
                  <a:pt x="40" y="117"/>
                </a:cubicBezTo>
                <a:cubicBezTo>
                  <a:pt x="43" y="122"/>
                  <a:pt x="49" y="125"/>
                  <a:pt x="59" y="127"/>
                </a:cubicBezTo>
                <a:cubicBezTo>
                  <a:pt x="75" y="130"/>
                  <a:pt x="88" y="128"/>
                  <a:pt x="100" y="122"/>
                </a:cubicBezTo>
                <a:cubicBezTo>
                  <a:pt x="102" y="121"/>
                  <a:pt x="103" y="119"/>
                  <a:pt x="104" y="117"/>
                </a:cubicBezTo>
                <a:cubicBezTo>
                  <a:pt x="105" y="115"/>
                  <a:pt x="106" y="113"/>
                  <a:pt x="106" y="109"/>
                </a:cubicBezTo>
                <a:cubicBezTo>
                  <a:pt x="107" y="106"/>
                  <a:pt x="107" y="104"/>
                  <a:pt x="108" y="103"/>
                </a:cubicBezTo>
                <a:close/>
                <a:moveTo>
                  <a:pt x="104" y="32"/>
                </a:moveTo>
                <a:cubicBezTo>
                  <a:pt x="102" y="33"/>
                  <a:pt x="101" y="34"/>
                  <a:pt x="99" y="35"/>
                </a:cubicBezTo>
                <a:cubicBezTo>
                  <a:pt x="96" y="36"/>
                  <a:pt x="95" y="37"/>
                  <a:pt x="94" y="37"/>
                </a:cubicBezTo>
                <a:cubicBezTo>
                  <a:pt x="92" y="37"/>
                  <a:pt x="90" y="37"/>
                  <a:pt x="88" y="37"/>
                </a:cubicBezTo>
                <a:cubicBezTo>
                  <a:pt x="78" y="39"/>
                  <a:pt x="68" y="39"/>
                  <a:pt x="57" y="37"/>
                </a:cubicBezTo>
                <a:cubicBezTo>
                  <a:pt x="54" y="37"/>
                  <a:pt x="52" y="37"/>
                  <a:pt x="51" y="37"/>
                </a:cubicBezTo>
                <a:cubicBezTo>
                  <a:pt x="50" y="36"/>
                  <a:pt x="48" y="36"/>
                  <a:pt x="46" y="35"/>
                </a:cubicBezTo>
                <a:cubicBezTo>
                  <a:pt x="44" y="34"/>
                  <a:pt x="42" y="33"/>
                  <a:pt x="41" y="32"/>
                </a:cubicBezTo>
                <a:cubicBezTo>
                  <a:pt x="42" y="31"/>
                  <a:pt x="43" y="30"/>
                  <a:pt x="44" y="29"/>
                </a:cubicBezTo>
                <a:cubicBezTo>
                  <a:pt x="46" y="28"/>
                  <a:pt x="47" y="28"/>
                  <a:pt x="48" y="28"/>
                </a:cubicBezTo>
                <a:cubicBezTo>
                  <a:pt x="49" y="27"/>
                  <a:pt x="51" y="27"/>
                  <a:pt x="53" y="27"/>
                </a:cubicBezTo>
                <a:cubicBezTo>
                  <a:pt x="65" y="25"/>
                  <a:pt x="78" y="25"/>
                  <a:pt x="91" y="27"/>
                </a:cubicBezTo>
                <a:cubicBezTo>
                  <a:pt x="93" y="27"/>
                  <a:pt x="95" y="27"/>
                  <a:pt x="96" y="27"/>
                </a:cubicBezTo>
                <a:cubicBezTo>
                  <a:pt x="97" y="28"/>
                  <a:pt x="98" y="28"/>
                  <a:pt x="100" y="29"/>
                </a:cubicBezTo>
                <a:cubicBezTo>
                  <a:pt x="102" y="30"/>
                  <a:pt x="103" y="31"/>
                  <a:pt x="104" y="32"/>
                </a:cubicBezTo>
                <a:close/>
                <a:moveTo>
                  <a:pt x="87" y="69"/>
                </a:moveTo>
                <a:cubicBezTo>
                  <a:pt x="88" y="73"/>
                  <a:pt x="87" y="77"/>
                  <a:pt x="84" y="80"/>
                </a:cubicBezTo>
                <a:cubicBezTo>
                  <a:pt x="81" y="84"/>
                  <a:pt x="78" y="86"/>
                  <a:pt x="74" y="86"/>
                </a:cubicBezTo>
                <a:cubicBezTo>
                  <a:pt x="69" y="87"/>
                  <a:pt x="66" y="85"/>
                  <a:pt x="62" y="82"/>
                </a:cubicBezTo>
                <a:cubicBezTo>
                  <a:pt x="59" y="79"/>
                  <a:pt x="57" y="76"/>
                  <a:pt x="57" y="72"/>
                </a:cubicBezTo>
                <a:cubicBezTo>
                  <a:pt x="57" y="69"/>
                  <a:pt x="58" y="66"/>
                  <a:pt x="59" y="63"/>
                </a:cubicBezTo>
                <a:cubicBezTo>
                  <a:pt x="61" y="60"/>
                  <a:pt x="63" y="58"/>
                  <a:pt x="66" y="57"/>
                </a:cubicBezTo>
                <a:cubicBezTo>
                  <a:pt x="71" y="55"/>
                  <a:pt x="75" y="55"/>
                  <a:pt x="80" y="58"/>
                </a:cubicBezTo>
                <a:cubicBezTo>
                  <a:pt x="84" y="60"/>
                  <a:pt x="87" y="64"/>
                  <a:pt x="87" y="69"/>
                </a:cubicBezTo>
                <a:close/>
                <a:moveTo>
                  <a:pt x="80" y="70"/>
                </a:moveTo>
                <a:cubicBezTo>
                  <a:pt x="80" y="68"/>
                  <a:pt x="79" y="66"/>
                  <a:pt x="76" y="64"/>
                </a:cubicBezTo>
                <a:cubicBezTo>
                  <a:pt x="73" y="63"/>
                  <a:pt x="71" y="63"/>
                  <a:pt x="69" y="64"/>
                </a:cubicBezTo>
                <a:cubicBezTo>
                  <a:pt x="66" y="65"/>
                  <a:pt x="65" y="68"/>
                  <a:pt x="65" y="71"/>
                </a:cubicBezTo>
                <a:cubicBezTo>
                  <a:pt x="65" y="74"/>
                  <a:pt x="66" y="77"/>
                  <a:pt x="69" y="78"/>
                </a:cubicBezTo>
                <a:cubicBezTo>
                  <a:pt x="71" y="79"/>
                  <a:pt x="74" y="79"/>
                  <a:pt x="76" y="77"/>
                </a:cubicBezTo>
                <a:cubicBezTo>
                  <a:pt x="79" y="76"/>
                  <a:pt x="80" y="73"/>
                  <a:pt x="80" y="7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77" name="Freeform 375"/>
          <p:cNvSpPr>
            <a:spLocks noEditPoints="1"/>
          </p:cNvSpPr>
          <p:nvPr/>
        </p:nvSpPr>
        <p:spPr bwMode="auto">
          <a:xfrm>
            <a:off x="6922751" y="6003167"/>
            <a:ext cx="170915" cy="239270"/>
          </a:xfrm>
          <a:custGeom>
            <a:avLst/>
            <a:gdLst>
              <a:gd name="T0" fmla="*/ 93 w 114"/>
              <a:gd name="T1" fmla="*/ 73 h 158"/>
              <a:gd name="T2" fmla="*/ 113 w 114"/>
              <a:gd name="T3" fmla="*/ 103 h 158"/>
              <a:gd name="T4" fmla="*/ 104 w 114"/>
              <a:gd name="T5" fmla="*/ 123 h 158"/>
              <a:gd name="T6" fmla="*/ 84 w 114"/>
              <a:gd name="T7" fmla="*/ 132 h 158"/>
              <a:gd name="T8" fmla="*/ 70 w 114"/>
              <a:gd name="T9" fmla="*/ 158 h 158"/>
              <a:gd name="T10" fmla="*/ 55 w 114"/>
              <a:gd name="T11" fmla="*/ 134 h 158"/>
              <a:gd name="T12" fmla="*/ 44 w 114"/>
              <a:gd name="T13" fmla="*/ 158 h 158"/>
              <a:gd name="T14" fmla="*/ 29 w 114"/>
              <a:gd name="T15" fmla="*/ 134 h 158"/>
              <a:gd name="T16" fmla="*/ 19 w 114"/>
              <a:gd name="T17" fmla="*/ 133 h 158"/>
              <a:gd name="T18" fmla="*/ 3 w 114"/>
              <a:gd name="T19" fmla="*/ 116 h 158"/>
              <a:gd name="T20" fmla="*/ 19 w 114"/>
              <a:gd name="T21" fmla="*/ 111 h 158"/>
              <a:gd name="T22" fmla="*/ 20 w 114"/>
              <a:gd name="T23" fmla="*/ 73 h 158"/>
              <a:gd name="T24" fmla="*/ 19 w 114"/>
              <a:gd name="T25" fmla="*/ 46 h 158"/>
              <a:gd name="T26" fmla="*/ 0 w 114"/>
              <a:gd name="T27" fmla="*/ 40 h 158"/>
              <a:gd name="T28" fmla="*/ 20 w 114"/>
              <a:gd name="T29" fmla="*/ 24 h 158"/>
              <a:gd name="T30" fmla="*/ 29 w 114"/>
              <a:gd name="T31" fmla="*/ 0 h 158"/>
              <a:gd name="T32" fmla="*/ 44 w 114"/>
              <a:gd name="T33" fmla="*/ 24 h 158"/>
              <a:gd name="T34" fmla="*/ 55 w 114"/>
              <a:gd name="T35" fmla="*/ 0 h 158"/>
              <a:gd name="T36" fmla="*/ 70 w 114"/>
              <a:gd name="T37" fmla="*/ 24 h 158"/>
              <a:gd name="T38" fmla="*/ 94 w 114"/>
              <a:gd name="T39" fmla="*/ 31 h 158"/>
              <a:gd name="T40" fmla="*/ 105 w 114"/>
              <a:gd name="T41" fmla="*/ 49 h 158"/>
              <a:gd name="T42" fmla="*/ 77 w 114"/>
              <a:gd name="T43" fmla="*/ 50 h 158"/>
              <a:gd name="T44" fmla="*/ 69 w 114"/>
              <a:gd name="T45" fmla="*/ 43 h 158"/>
              <a:gd name="T46" fmla="*/ 58 w 114"/>
              <a:gd name="T47" fmla="*/ 41 h 158"/>
              <a:gd name="T48" fmla="*/ 48 w 114"/>
              <a:gd name="T49" fmla="*/ 41 h 158"/>
              <a:gd name="T50" fmla="*/ 44 w 114"/>
              <a:gd name="T51" fmla="*/ 70 h 158"/>
              <a:gd name="T52" fmla="*/ 52 w 114"/>
              <a:gd name="T53" fmla="*/ 70 h 158"/>
              <a:gd name="T54" fmla="*/ 62 w 114"/>
              <a:gd name="T55" fmla="*/ 69 h 158"/>
              <a:gd name="T56" fmla="*/ 71 w 114"/>
              <a:gd name="T57" fmla="*/ 66 h 158"/>
              <a:gd name="T58" fmla="*/ 77 w 114"/>
              <a:gd name="T59" fmla="*/ 60 h 158"/>
              <a:gd name="T60" fmla="*/ 85 w 114"/>
              <a:gd name="T61" fmla="*/ 100 h 158"/>
              <a:gd name="T62" fmla="*/ 80 w 114"/>
              <a:gd name="T63" fmla="*/ 90 h 158"/>
              <a:gd name="T64" fmla="*/ 68 w 114"/>
              <a:gd name="T65" fmla="*/ 85 h 158"/>
              <a:gd name="T66" fmla="*/ 55 w 114"/>
              <a:gd name="T67" fmla="*/ 84 h 158"/>
              <a:gd name="T68" fmla="*/ 44 w 114"/>
              <a:gd name="T69" fmla="*/ 84 h 158"/>
              <a:gd name="T70" fmla="*/ 47 w 114"/>
              <a:gd name="T71" fmla="*/ 116 h 158"/>
              <a:gd name="T72" fmla="*/ 57 w 114"/>
              <a:gd name="T73" fmla="*/ 116 h 158"/>
              <a:gd name="T74" fmla="*/ 68 w 114"/>
              <a:gd name="T75" fmla="*/ 115 h 158"/>
              <a:gd name="T76" fmla="*/ 78 w 114"/>
              <a:gd name="T77" fmla="*/ 112 h 158"/>
              <a:gd name="T78" fmla="*/ 84 w 114"/>
              <a:gd name="T79" fmla="*/ 10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4" h="158">
                <a:moveTo>
                  <a:pt x="105" y="49"/>
                </a:moveTo>
                <a:cubicBezTo>
                  <a:pt x="106" y="60"/>
                  <a:pt x="102" y="68"/>
                  <a:pt x="93" y="73"/>
                </a:cubicBezTo>
                <a:cubicBezTo>
                  <a:pt x="100" y="75"/>
                  <a:pt x="105" y="78"/>
                  <a:pt x="109" y="83"/>
                </a:cubicBezTo>
                <a:cubicBezTo>
                  <a:pt x="113" y="88"/>
                  <a:pt x="114" y="94"/>
                  <a:pt x="113" y="103"/>
                </a:cubicBezTo>
                <a:cubicBezTo>
                  <a:pt x="113" y="108"/>
                  <a:pt x="112" y="111"/>
                  <a:pt x="110" y="115"/>
                </a:cubicBezTo>
                <a:cubicBezTo>
                  <a:pt x="109" y="118"/>
                  <a:pt x="107" y="121"/>
                  <a:pt x="104" y="123"/>
                </a:cubicBezTo>
                <a:cubicBezTo>
                  <a:pt x="102" y="126"/>
                  <a:pt x="99" y="127"/>
                  <a:pt x="95" y="129"/>
                </a:cubicBezTo>
                <a:cubicBezTo>
                  <a:pt x="91" y="130"/>
                  <a:pt x="88" y="131"/>
                  <a:pt x="84" y="132"/>
                </a:cubicBezTo>
                <a:cubicBezTo>
                  <a:pt x="80" y="133"/>
                  <a:pt x="75" y="133"/>
                  <a:pt x="70" y="134"/>
                </a:cubicBezTo>
                <a:cubicBezTo>
                  <a:pt x="70" y="158"/>
                  <a:pt x="70" y="158"/>
                  <a:pt x="70" y="158"/>
                </a:cubicBezTo>
                <a:cubicBezTo>
                  <a:pt x="55" y="158"/>
                  <a:pt x="55" y="158"/>
                  <a:pt x="55" y="158"/>
                </a:cubicBezTo>
                <a:cubicBezTo>
                  <a:pt x="55" y="134"/>
                  <a:pt x="55" y="134"/>
                  <a:pt x="55" y="134"/>
                </a:cubicBezTo>
                <a:cubicBezTo>
                  <a:pt x="50" y="134"/>
                  <a:pt x="46" y="134"/>
                  <a:pt x="44" y="134"/>
                </a:cubicBezTo>
                <a:cubicBezTo>
                  <a:pt x="44" y="158"/>
                  <a:pt x="44" y="158"/>
                  <a:pt x="44" y="158"/>
                </a:cubicBezTo>
                <a:cubicBezTo>
                  <a:pt x="29" y="158"/>
                  <a:pt x="29" y="158"/>
                  <a:pt x="29" y="158"/>
                </a:cubicBezTo>
                <a:cubicBezTo>
                  <a:pt x="29" y="134"/>
                  <a:pt x="29" y="134"/>
                  <a:pt x="29" y="134"/>
                </a:cubicBezTo>
                <a:cubicBezTo>
                  <a:pt x="28" y="134"/>
                  <a:pt x="26" y="134"/>
                  <a:pt x="24" y="133"/>
                </a:cubicBezTo>
                <a:cubicBezTo>
                  <a:pt x="22" y="133"/>
                  <a:pt x="20" y="133"/>
                  <a:pt x="19" y="133"/>
                </a:cubicBezTo>
                <a:cubicBezTo>
                  <a:pt x="0" y="133"/>
                  <a:pt x="0" y="133"/>
                  <a:pt x="0" y="133"/>
                </a:cubicBezTo>
                <a:cubicBezTo>
                  <a:pt x="3" y="116"/>
                  <a:pt x="3" y="116"/>
                  <a:pt x="3" y="116"/>
                </a:cubicBezTo>
                <a:cubicBezTo>
                  <a:pt x="13" y="116"/>
                  <a:pt x="13" y="116"/>
                  <a:pt x="13" y="116"/>
                </a:cubicBezTo>
                <a:cubicBezTo>
                  <a:pt x="16" y="116"/>
                  <a:pt x="18" y="115"/>
                  <a:pt x="19" y="111"/>
                </a:cubicBezTo>
                <a:cubicBezTo>
                  <a:pt x="19" y="73"/>
                  <a:pt x="19" y="73"/>
                  <a:pt x="19" y="73"/>
                </a:cubicBezTo>
                <a:cubicBezTo>
                  <a:pt x="20" y="73"/>
                  <a:pt x="20" y="73"/>
                  <a:pt x="20" y="73"/>
                </a:cubicBezTo>
                <a:cubicBezTo>
                  <a:pt x="20" y="73"/>
                  <a:pt x="19" y="73"/>
                  <a:pt x="19" y="73"/>
                </a:cubicBezTo>
                <a:cubicBezTo>
                  <a:pt x="19" y="46"/>
                  <a:pt x="19" y="46"/>
                  <a:pt x="19" y="46"/>
                </a:cubicBezTo>
                <a:cubicBezTo>
                  <a:pt x="18" y="42"/>
                  <a:pt x="15" y="40"/>
                  <a:pt x="10" y="40"/>
                </a:cubicBezTo>
                <a:cubicBezTo>
                  <a:pt x="0" y="40"/>
                  <a:pt x="0" y="40"/>
                  <a:pt x="0" y="40"/>
                </a:cubicBezTo>
                <a:cubicBezTo>
                  <a:pt x="0" y="24"/>
                  <a:pt x="0" y="24"/>
                  <a:pt x="0" y="24"/>
                </a:cubicBezTo>
                <a:cubicBezTo>
                  <a:pt x="20" y="24"/>
                  <a:pt x="20" y="24"/>
                  <a:pt x="20" y="24"/>
                </a:cubicBezTo>
                <a:cubicBezTo>
                  <a:pt x="24" y="24"/>
                  <a:pt x="27" y="24"/>
                  <a:pt x="29" y="24"/>
                </a:cubicBezTo>
                <a:cubicBezTo>
                  <a:pt x="29" y="0"/>
                  <a:pt x="29" y="0"/>
                  <a:pt x="29" y="0"/>
                </a:cubicBezTo>
                <a:cubicBezTo>
                  <a:pt x="44" y="0"/>
                  <a:pt x="44" y="0"/>
                  <a:pt x="44" y="0"/>
                </a:cubicBezTo>
                <a:cubicBezTo>
                  <a:pt x="44" y="24"/>
                  <a:pt x="44" y="24"/>
                  <a:pt x="44" y="24"/>
                </a:cubicBezTo>
                <a:cubicBezTo>
                  <a:pt x="49" y="24"/>
                  <a:pt x="53" y="23"/>
                  <a:pt x="55" y="23"/>
                </a:cubicBezTo>
                <a:cubicBezTo>
                  <a:pt x="55" y="0"/>
                  <a:pt x="55" y="0"/>
                  <a:pt x="55" y="0"/>
                </a:cubicBezTo>
                <a:cubicBezTo>
                  <a:pt x="70" y="0"/>
                  <a:pt x="70" y="0"/>
                  <a:pt x="70" y="0"/>
                </a:cubicBezTo>
                <a:cubicBezTo>
                  <a:pt x="70" y="24"/>
                  <a:pt x="70" y="24"/>
                  <a:pt x="70" y="24"/>
                </a:cubicBezTo>
                <a:cubicBezTo>
                  <a:pt x="75" y="25"/>
                  <a:pt x="79" y="25"/>
                  <a:pt x="83" y="26"/>
                </a:cubicBezTo>
                <a:cubicBezTo>
                  <a:pt x="87" y="27"/>
                  <a:pt x="90" y="29"/>
                  <a:pt x="94" y="31"/>
                </a:cubicBezTo>
                <a:cubicBezTo>
                  <a:pt x="97" y="32"/>
                  <a:pt x="100" y="35"/>
                  <a:pt x="101" y="38"/>
                </a:cubicBezTo>
                <a:cubicBezTo>
                  <a:pt x="103" y="41"/>
                  <a:pt x="105" y="45"/>
                  <a:pt x="105" y="49"/>
                </a:cubicBezTo>
                <a:close/>
                <a:moveTo>
                  <a:pt x="78" y="55"/>
                </a:moveTo>
                <a:cubicBezTo>
                  <a:pt x="78" y="53"/>
                  <a:pt x="77" y="51"/>
                  <a:pt x="77" y="50"/>
                </a:cubicBezTo>
                <a:cubicBezTo>
                  <a:pt x="76" y="48"/>
                  <a:pt x="75" y="47"/>
                  <a:pt x="74" y="46"/>
                </a:cubicBezTo>
                <a:cubicBezTo>
                  <a:pt x="73" y="45"/>
                  <a:pt x="71" y="44"/>
                  <a:pt x="69" y="43"/>
                </a:cubicBezTo>
                <a:cubicBezTo>
                  <a:pt x="67" y="42"/>
                  <a:pt x="66" y="42"/>
                  <a:pt x="64" y="42"/>
                </a:cubicBezTo>
                <a:cubicBezTo>
                  <a:pt x="63" y="41"/>
                  <a:pt x="61" y="41"/>
                  <a:pt x="58" y="41"/>
                </a:cubicBezTo>
                <a:cubicBezTo>
                  <a:pt x="56" y="41"/>
                  <a:pt x="54" y="41"/>
                  <a:pt x="53" y="41"/>
                </a:cubicBezTo>
                <a:cubicBezTo>
                  <a:pt x="51" y="41"/>
                  <a:pt x="50" y="41"/>
                  <a:pt x="48" y="41"/>
                </a:cubicBezTo>
                <a:cubicBezTo>
                  <a:pt x="46" y="41"/>
                  <a:pt x="44" y="41"/>
                  <a:pt x="44" y="41"/>
                </a:cubicBezTo>
                <a:cubicBezTo>
                  <a:pt x="44" y="70"/>
                  <a:pt x="44" y="70"/>
                  <a:pt x="44" y="70"/>
                </a:cubicBezTo>
                <a:cubicBezTo>
                  <a:pt x="44" y="70"/>
                  <a:pt x="45" y="70"/>
                  <a:pt x="47" y="70"/>
                </a:cubicBezTo>
                <a:cubicBezTo>
                  <a:pt x="49" y="70"/>
                  <a:pt x="51" y="70"/>
                  <a:pt x="52" y="70"/>
                </a:cubicBezTo>
                <a:cubicBezTo>
                  <a:pt x="53" y="70"/>
                  <a:pt x="54" y="70"/>
                  <a:pt x="56" y="70"/>
                </a:cubicBezTo>
                <a:cubicBezTo>
                  <a:pt x="58" y="69"/>
                  <a:pt x="60" y="69"/>
                  <a:pt x="62" y="69"/>
                </a:cubicBezTo>
                <a:cubicBezTo>
                  <a:pt x="63" y="69"/>
                  <a:pt x="65" y="68"/>
                  <a:pt x="66" y="68"/>
                </a:cubicBezTo>
                <a:cubicBezTo>
                  <a:pt x="68" y="68"/>
                  <a:pt x="70" y="67"/>
                  <a:pt x="71" y="66"/>
                </a:cubicBezTo>
                <a:cubicBezTo>
                  <a:pt x="72" y="66"/>
                  <a:pt x="73" y="65"/>
                  <a:pt x="74" y="64"/>
                </a:cubicBezTo>
                <a:cubicBezTo>
                  <a:pt x="76" y="63"/>
                  <a:pt x="76" y="62"/>
                  <a:pt x="77" y="60"/>
                </a:cubicBezTo>
                <a:cubicBezTo>
                  <a:pt x="78" y="59"/>
                  <a:pt x="78" y="57"/>
                  <a:pt x="78" y="55"/>
                </a:cubicBezTo>
                <a:close/>
                <a:moveTo>
                  <a:pt x="85" y="100"/>
                </a:moveTo>
                <a:cubicBezTo>
                  <a:pt x="85" y="98"/>
                  <a:pt x="84" y="96"/>
                  <a:pt x="83" y="94"/>
                </a:cubicBezTo>
                <a:cubicBezTo>
                  <a:pt x="82" y="92"/>
                  <a:pt x="81" y="91"/>
                  <a:pt x="80" y="90"/>
                </a:cubicBezTo>
                <a:cubicBezTo>
                  <a:pt x="78" y="89"/>
                  <a:pt x="76" y="88"/>
                  <a:pt x="74" y="87"/>
                </a:cubicBezTo>
                <a:cubicBezTo>
                  <a:pt x="72" y="86"/>
                  <a:pt x="70" y="86"/>
                  <a:pt x="68" y="85"/>
                </a:cubicBezTo>
                <a:cubicBezTo>
                  <a:pt x="66" y="85"/>
                  <a:pt x="64" y="85"/>
                  <a:pt x="61" y="84"/>
                </a:cubicBezTo>
                <a:cubicBezTo>
                  <a:pt x="58" y="84"/>
                  <a:pt x="56" y="84"/>
                  <a:pt x="55" y="84"/>
                </a:cubicBezTo>
                <a:cubicBezTo>
                  <a:pt x="53" y="84"/>
                  <a:pt x="51" y="84"/>
                  <a:pt x="48" y="84"/>
                </a:cubicBezTo>
                <a:cubicBezTo>
                  <a:pt x="46" y="84"/>
                  <a:pt x="44" y="84"/>
                  <a:pt x="44" y="84"/>
                </a:cubicBezTo>
                <a:cubicBezTo>
                  <a:pt x="44" y="116"/>
                  <a:pt x="44" y="116"/>
                  <a:pt x="44" y="116"/>
                </a:cubicBezTo>
                <a:cubicBezTo>
                  <a:pt x="44" y="116"/>
                  <a:pt x="46" y="116"/>
                  <a:pt x="47" y="116"/>
                </a:cubicBezTo>
                <a:cubicBezTo>
                  <a:pt x="49" y="116"/>
                  <a:pt x="51" y="116"/>
                  <a:pt x="52" y="116"/>
                </a:cubicBezTo>
                <a:cubicBezTo>
                  <a:pt x="53" y="116"/>
                  <a:pt x="55" y="116"/>
                  <a:pt x="57" y="116"/>
                </a:cubicBezTo>
                <a:cubicBezTo>
                  <a:pt x="59" y="116"/>
                  <a:pt x="61" y="116"/>
                  <a:pt x="63" y="116"/>
                </a:cubicBezTo>
                <a:cubicBezTo>
                  <a:pt x="64" y="116"/>
                  <a:pt x="66" y="115"/>
                  <a:pt x="68" y="115"/>
                </a:cubicBezTo>
                <a:cubicBezTo>
                  <a:pt x="70" y="115"/>
                  <a:pt x="72" y="114"/>
                  <a:pt x="73" y="114"/>
                </a:cubicBezTo>
                <a:cubicBezTo>
                  <a:pt x="75" y="113"/>
                  <a:pt x="76" y="112"/>
                  <a:pt x="78" y="112"/>
                </a:cubicBezTo>
                <a:cubicBezTo>
                  <a:pt x="79" y="111"/>
                  <a:pt x="80" y="110"/>
                  <a:pt x="81" y="109"/>
                </a:cubicBezTo>
                <a:cubicBezTo>
                  <a:pt x="82" y="108"/>
                  <a:pt x="83" y="107"/>
                  <a:pt x="84" y="105"/>
                </a:cubicBezTo>
                <a:cubicBezTo>
                  <a:pt x="84" y="104"/>
                  <a:pt x="85" y="102"/>
                  <a:pt x="85" y="10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78" name="Freeform 376"/>
          <p:cNvSpPr/>
          <p:nvPr/>
        </p:nvSpPr>
        <p:spPr bwMode="auto">
          <a:xfrm>
            <a:off x="7225841" y="6003167"/>
            <a:ext cx="127616" cy="239270"/>
          </a:xfrm>
          <a:custGeom>
            <a:avLst/>
            <a:gdLst>
              <a:gd name="T0" fmla="*/ 84 w 85"/>
              <a:gd name="T1" fmla="*/ 42 h 158"/>
              <a:gd name="T2" fmla="*/ 85 w 85"/>
              <a:gd name="T3" fmla="*/ 46 h 158"/>
              <a:gd name="T4" fmla="*/ 34 w 85"/>
              <a:gd name="T5" fmla="*/ 155 h 158"/>
              <a:gd name="T6" fmla="*/ 30 w 85"/>
              <a:gd name="T7" fmla="*/ 158 h 158"/>
              <a:gd name="T8" fmla="*/ 28 w 85"/>
              <a:gd name="T9" fmla="*/ 157 h 158"/>
              <a:gd name="T10" fmla="*/ 26 w 85"/>
              <a:gd name="T11" fmla="*/ 156 h 158"/>
              <a:gd name="T12" fmla="*/ 25 w 85"/>
              <a:gd name="T13" fmla="*/ 153 h 158"/>
              <a:gd name="T14" fmla="*/ 44 w 85"/>
              <a:gd name="T15" fmla="*/ 76 h 158"/>
              <a:gd name="T16" fmla="*/ 6 w 85"/>
              <a:gd name="T17" fmla="*/ 86 h 158"/>
              <a:gd name="T18" fmla="*/ 5 w 85"/>
              <a:gd name="T19" fmla="*/ 86 h 158"/>
              <a:gd name="T20" fmla="*/ 2 w 85"/>
              <a:gd name="T21" fmla="*/ 85 h 158"/>
              <a:gd name="T22" fmla="*/ 0 w 85"/>
              <a:gd name="T23" fmla="*/ 81 h 158"/>
              <a:gd name="T24" fmla="*/ 19 w 85"/>
              <a:gd name="T25" fmla="*/ 3 h 158"/>
              <a:gd name="T26" fmla="*/ 21 w 85"/>
              <a:gd name="T27" fmla="*/ 1 h 158"/>
              <a:gd name="T28" fmla="*/ 24 w 85"/>
              <a:gd name="T29" fmla="*/ 0 h 158"/>
              <a:gd name="T30" fmla="*/ 55 w 85"/>
              <a:gd name="T31" fmla="*/ 0 h 158"/>
              <a:gd name="T32" fmla="*/ 58 w 85"/>
              <a:gd name="T33" fmla="*/ 1 h 158"/>
              <a:gd name="T34" fmla="*/ 59 w 85"/>
              <a:gd name="T35" fmla="*/ 4 h 158"/>
              <a:gd name="T36" fmla="*/ 58 w 85"/>
              <a:gd name="T37" fmla="*/ 6 h 158"/>
              <a:gd name="T38" fmla="*/ 42 w 85"/>
              <a:gd name="T39" fmla="*/ 50 h 158"/>
              <a:gd name="T40" fmla="*/ 80 w 85"/>
              <a:gd name="T41" fmla="*/ 40 h 158"/>
              <a:gd name="T42" fmla="*/ 81 w 85"/>
              <a:gd name="T43" fmla="*/ 40 h 158"/>
              <a:gd name="T44" fmla="*/ 84 w 85"/>
              <a:gd name="T45" fmla="*/ 4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5" h="158">
                <a:moveTo>
                  <a:pt x="84" y="42"/>
                </a:moveTo>
                <a:cubicBezTo>
                  <a:pt x="85" y="43"/>
                  <a:pt x="85" y="44"/>
                  <a:pt x="85" y="46"/>
                </a:cubicBezTo>
                <a:cubicBezTo>
                  <a:pt x="34" y="155"/>
                  <a:pt x="34" y="155"/>
                  <a:pt x="34" y="155"/>
                </a:cubicBezTo>
                <a:cubicBezTo>
                  <a:pt x="33" y="157"/>
                  <a:pt x="31" y="158"/>
                  <a:pt x="30" y="158"/>
                </a:cubicBezTo>
                <a:cubicBezTo>
                  <a:pt x="29" y="158"/>
                  <a:pt x="29" y="158"/>
                  <a:pt x="28" y="157"/>
                </a:cubicBezTo>
                <a:cubicBezTo>
                  <a:pt x="27" y="157"/>
                  <a:pt x="26" y="157"/>
                  <a:pt x="26" y="156"/>
                </a:cubicBezTo>
                <a:cubicBezTo>
                  <a:pt x="25" y="155"/>
                  <a:pt x="25" y="154"/>
                  <a:pt x="25" y="153"/>
                </a:cubicBezTo>
                <a:cubicBezTo>
                  <a:pt x="44" y="76"/>
                  <a:pt x="44" y="76"/>
                  <a:pt x="44" y="76"/>
                </a:cubicBezTo>
                <a:cubicBezTo>
                  <a:pt x="6" y="86"/>
                  <a:pt x="6" y="86"/>
                  <a:pt x="6" y="86"/>
                </a:cubicBezTo>
                <a:cubicBezTo>
                  <a:pt x="5" y="86"/>
                  <a:pt x="5" y="86"/>
                  <a:pt x="5" y="86"/>
                </a:cubicBezTo>
                <a:cubicBezTo>
                  <a:pt x="3" y="86"/>
                  <a:pt x="2" y="86"/>
                  <a:pt x="2" y="85"/>
                </a:cubicBezTo>
                <a:cubicBezTo>
                  <a:pt x="1" y="84"/>
                  <a:pt x="0" y="83"/>
                  <a:pt x="0" y="81"/>
                </a:cubicBezTo>
                <a:cubicBezTo>
                  <a:pt x="19" y="3"/>
                  <a:pt x="19" y="3"/>
                  <a:pt x="19" y="3"/>
                </a:cubicBezTo>
                <a:cubicBezTo>
                  <a:pt x="20" y="2"/>
                  <a:pt x="20" y="2"/>
                  <a:pt x="21" y="1"/>
                </a:cubicBezTo>
                <a:cubicBezTo>
                  <a:pt x="22" y="1"/>
                  <a:pt x="23" y="0"/>
                  <a:pt x="24" y="0"/>
                </a:cubicBezTo>
                <a:cubicBezTo>
                  <a:pt x="55" y="0"/>
                  <a:pt x="55" y="0"/>
                  <a:pt x="55" y="0"/>
                </a:cubicBezTo>
                <a:cubicBezTo>
                  <a:pt x="56" y="0"/>
                  <a:pt x="57" y="1"/>
                  <a:pt x="58" y="1"/>
                </a:cubicBezTo>
                <a:cubicBezTo>
                  <a:pt x="58" y="2"/>
                  <a:pt x="59" y="3"/>
                  <a:pt x="59" y="4"/>
                </a:cubicBezTo>
                <a:cubicBezTo>
                  <a:pt x="59" y="5"/>
                  <a:pt x="59" y="5"/>
                  <a:pt x="58" y="6"/>
                </a:cubicBezTo>
                <a:cubicBezTo>
                  <a:pt x="42" y="50"/>
                  <a:pt x="42" y="50"/>
                  <a:pt x="42" y="50"/>
                </a:cubicBezTo>
                <a:cubicBezTo>
                  <a:pt x="80" y="40"/>
                  <a:pt x="80" y="40"/>
                  <a:pt x="80" y="40"/>
                </a:cubicBezTo>
                <a:cubicBezTo>
                  <a:pt x="80" y="40"/>
                  <a:pt x="81" y="40"/>
                  <a:pt x="81" y="40"/>
                </a:cubicBezTo>
                <a:cubicBezTo>
                  <a:pt x="82" y="40"/>
                  <a:pt x="83" y="41"/>
                  <a:pt x="84" y="42"/>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79" name="Freeform 377"/>
          <p:cNvSpPr>
            <a:spLocks noEditPoints="1"/>
          </p:cNvSpPr>
          <p:nvPr/>
        </p:nvSpPr>
        <p:spPr bwMode="auto">
          <a:xfrm>
            <a:off x="7481074" y="5984938"/>
            <a:ext cx="255233" cy="257499"/>
          </a:xfrm>
          <a:custGeom>
            <a:avLst/>
            <a:gdLst>
              <a:gd name="T0" fmla="*/ 147 w 169"/>
              <a:gd name="T1" fmla="*/ 27 h 170"/>
              <a:gd name="T2" fmla="*/ 131 w 169"/>
              <a:gd name="T3" fmla="*/ 56 h 170"/>
              <a:gd name="T4" fmla="*/ 131 w 169"/>
              <a:gd name="T5" fmla="*/ 65 h 170"/>
              <a:gd name="T6" fmla="*/ 133 w 169"/>
              <a:gd name="T7" fmla="*/ 103 h 170"/>
              <a:gd name="T8" fmla="*/ 113 w 169"/>
              <a:gd name="T9" fmla="*/ 150 h 170"/>
              <a:gd name="T10" fmla="*/ 66 w 169"/>
              <a:gd name="T11" fmla="*/ 170 h 170"/>
              <a:gd name="T12" fmla="*/ 19 w 169"/>
              <a:gd name="T13" fmla="*/ 150 h 170"/>
              <a:gd name="T14" fmla="*/ 0 w 169"/>
              <a:gd name="T15" fmla="*/ 103 h 170"/>
              <a:gd name="T16" fmla="*/ 19 w 169"/>
              <a:gd name="T17" fmla="*/ 56 h 170"/>
              <a:gd name="T18" fmla="*/ 66 w 169"/>
              <a:gd name="T19" fmla="*/ 37 h 170"/>
              <a:gd name="T20" fmla="*/ 105 w 169"/>
              <a:gd name="T21" fmla="*/ 39 h 170"/>
              <a:gd name="T22" fmla="*/ 113 w 169"/>
              <a:gd name="T23" fmla="*/ 39 h 170"/>
              <a:gd name="T24" fmla="*/ 143 w 169"/>
              <a:gd name="T25" fmla="*/ 22 h 170"/>
              <a:gd name="T26" fmla="*/ 54 w 169"/>
              <a:gd name="T27" fmla="*/ 56 h 170"/>
              <a:gd name="T28" fmla="*/ 46 w 169"/>
              <a:gd name="T29" fmla="*/ 53 h 170"/>
              <a:gd name="T30" fmla="*/ 16 w 169"/>
              <a:gd name="T31" fmla="*/ 83 h 170"/>
              <a:gd name="T32" fmla="*/ 19 w 169"/>
              <a:gd name="T33" fmla="*/ 90 h 170"/>
              <a:gd name="T34" fmla="*/ 27 w 169"/>
              <a:gd name="T35" fmla="*/ 87 h 170"/>
              <a:gd name="T36" fmla="*/ 50 w 169"/>
              <a:gd name="T37" fmla="*/ 64 h 170"/>
              <a:gd name="T38" fmla="*/ 144 w 169"/>
              <a:gd name="T39" fmla="*/ 17 h 170"/>
              <a:gd name="T40" fmla="*/ 139 w 169"/>
              <a:gd name="T41" fmla="*/ 17 h 170"/>
              <a:gd name="T42" fmla="*/ 130 w 169"/>
              <a:gd name="T43" fmla="*/ 6 h 170"/>
              <a:gd name="T44" fmla="*/ 133 w 169"/>
              <a:gd name="T45" fmla="*/ 3 h 170"/>
              <a:gd name="T46" fmla="*/ 144 w 169"/>
              <a:gd name="T47" fmla="*/ 13 h 170"/>
              <a:gd name="T48" fmla="*/ 144 w 169"/>
              <a:gd name="T49" fmla="*/ 17 h 170"/>
              <a:gd name="T50" fmla="*/ 151 w 169"/>
              <a:gd name="T51" fmla="*/ 12 h 170"/>
              <a:gd name="T52" fmla="*/ 148 w 169"/>
              <a:gd name="T53" fmla="*/ 15 h 170"/>
              <a:gd name="T54" fmla="*/ 145 w 169"/>
              <a:gd name="T55" fmla="*/ 12 h 170"/>
              <a:gd name="T56" fmla="*/ 146 w 169"/>
              <a:gd name="T57" fmla="*/ 1 h 170"/>
              <a:gd name="T58" fmla="*/ 150 w 169"/>
              <a:gd name="T59" fmla="*/ 1 h 170"/>
              <a:gd name="T60" fmla="*/ 165 w 169"/>
              <a:gd name="T61" fmla="*/ 8 h 170"/>
              <a:gd name="T62" fmla="*/ 155 w 169"/>
              <a:gd name="T63" fmla="*/ 18 h 170"/>
              <a:gd name="T64" fmla="*/ 151 w 169"/>
              <a:gd name="T65" fmla="*/ 15 h 170"/>
              <a:gd name="T66" fmla="*/ 161 w 169"/>
              <a:gd name="T67" fmla="*/ 4 h 170"/>
              <a:gd name="T68" fmla="*/ 165 w 169"/>
              <a:gd name="T69" fmla="*/ 4 h 170"/>
              <a:gd name="T70" fmla="*/ 165 w 169"/>
              <a:gd name="T71" fmla="*/ 8 h 170"/>
              <a:gd name="T72" fmla="*/ 163 w 169"/>
              <a:gd name="T73" fmla="*/ 40 h 170"/>
              <a:gd name="T74" fmla="*/ 152 w 169"/>
              <a:gd name="T75" fmla="*/ 30 h 170"/>
              <a:gd name="T76" fmla="*/ 152 w 169"/>
              <a:gd name="T77" fmla="*/ 26 h 170"/>
              <a:gd name="T78" fmla="*/ 157 w 169"/>
              <a:gd name="T79" fmla="*/ 26 h 170"/>
              <a:gd name="T80" fmla="*/ 166 w 169"/>
              <a:gd name="T81" fmla="*/ 37 h 170"/>
              <a:gd name="T82" fmla="*/ 168 w 169"/>
              <a:gd name="T83" fmla="*/ 19 h 170"/>
              <a:gd name="T84" fmla="*/ 168 w 169"/>
              <a:gd name="T85" fmla="*/ 24 h 170"/>
              <a:gd name="T86" fmla="*/ 157 w 169"/>
              <a:gd name="T87" fmla="*/ 24 h 170"/>
              <a:gd name="T88" fmla="*/ 154 w 169"/>
              <a:gd name="T89" fmla="*/ 21 h 170"/>
              <a:gd name="T90" fmla="*/ 157 w 169"/>
              <a:gd name="T91" fmla="*/ 18 h 170"/>
              <a:gd name="T92" fmla="*/ 168 w 169"/>
              <a:gd name="T93" fmla="*/ 1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9" h="170">
                <a:moveTo>
                  <a:pt x="143" y="22"/>
                </a:moveTo>
                <a:cubicBezTo>
                  <a:pt x="147" y="27"/>
                  <a:pt x="147" y="27"/>
                  <a:pt x="147" y="27"/>
                </a:cubicBezTo>
                <a:cubicBezTo>
                  <a:pt x="124" y="50"/>
                  <a:pt x="124" y="50"/>
                  <a:pt x="124" y="50"/>
                </a:cubicBezTo>
                <a:cubicBezTo>
                  <a:pt x="131" y="56"/>
                  <a:pt x="131" y="56"/>
                  <a:pt x="131" y="56"/>
                </a:cubicBezTo>
                <a:cubicBezTo>
                  <a:pt x="132" y="57"/>
                  <a:pt x="132" y="59"/>
                  <a:pt x="132" y="60"/>
                </a:cubicBezTo>
                <a:cubicBezTo>
                  <a:pt x="132" y="62"/>
                  <a:pt x="132" y="63"/>
                  <a:pt x="131" y="65"/>
                </a:cubicBezTo>
                <a:cubicBezTo>
                  <a:pt x="124" y="71"/>
                  <a:pt x="124" y="71"/>
                  <a:pt x="124" y="71"/>
                </a:cubicBezTo>
                <a:cubicBezTo>
                  <a:pt x="130" y="81"/>
                  <a:pt x="133" y="92"/>
                  <a:pt x="133" y="103"/>
                </a:cubicBezTo>
                <a:cubicBezTo>
                  <a:pt x="133" y="112"/>
                  <a:pt x="131" y="121"/>
                  <a:pt x="128" y="129"/>
                </a:cubicBezTo>
                <a:cubicBezTo>
                  <a:pt x="124" y="137"/>
                  <a:pt x="119" y="144"/>
                  <a:pt x="113" y="150"/>
                </a:cubicBezTo>
                <a:cubicBezTo>
                  <a:pt x="107" y="156"/>
                  <a:pt x="100" y="161"/>
                  <a:pt x="92" y="164"/>
                </a:cubicBezTo>
                <a:cubicBezTo>
                  <a:pt x="84" y="168"/>
                  <a:pt x="75" y="170"/>
                  <a:pt x="66" y="170"/>
                </a:cubicBezTo>
                <a:cubicBezTo>
                  <a:pt x="57" y="170"/>
                  <a:pt x="49" y="168"/>
                  <a:pt x="40" y="164"/>
                </a:cubicBezTo>
                <a:cubicBezTo>
                  <a:pt x="32" y="161"/>
                  <a:pt x="25" y="156"/>
                  <a:pt x="19" y="150"/>
                </a:cubicBezTo>
                <a:cubicBezTo>
                  <a:pt x="13" y="144"/>
                  <a:pt x="9" y="137"/>
                  <a:pt x="5" y="129"/>
                </a:cubicBezTo>
                <a:cubicBezTo>
                  <a:pt x="2" y="121"/>
                  <a:pt x="0" y="112"/>
                  <a:pt x="0" y="103"/>
                </a:cubicBezTo>
                <a:cubicBezTo>
                  <a:pt x="0" y="94"/>
                  <a:pt x="2" y="85"/>
                  <a:pt x="5" y="77"/>
                </a:cubicBezTo>
                <a:cubicBezTo>
                  <a:pt x="9" y="69"/>
                  <a:pt x="13" y="62"/>
                  <a:pt x="19" y="56"/>
                </a:cubicBezTo>
                <a:cubicBezTo>
                  <a:pt x="25" y="50"/>
                  <a:pt x="32" y="45"/>
                  <a:pt x="40" y="42"/>
                </a:cubicBezTo>
                <a:cubicBezTo>
                  <a:pt x="49" y="38"/>
                  <a:pt x="57" y="37"/>
                  <a:pt x="66" y="37"/>
                </a:cubicBezTo>
                <a:cubicBezTo>
                  <a:pt x="78" y="37"/>
                  <a:pt x="89" y="39"/>
                  <a:pt x="99" y="45"/>
                </a:cubicBezTo>
                <a:cubicBezTo>
                  <a:pt x="105" y="39"/>
                  <a:pt x="105" y="39"/>
                  <a:pt x="105" y="39"/>
                </a:cubicBezTo>
                <a:cubicBezTo>
                  <a:pt x="106" y="38"/>
                  <a:pt x="107" y="37"/>
                  <a:pt x="109" y="37"/>
                </a:cubicBezTo>
                <a:cubicBezTo>
                  <a:pt x="111" y="37"/>
                  <a:pt x="112" y="38"/>
                  <a:pt x="113" y="39"/>
                </a:cubicBezTo>
                <a:cubicBezTo>
                  <a:pt x="120" y="45"/>
                  <a:pt x="120" y="45"/>
                  <a:pt x="120" y="45"/>
                </a:cubicBezTo>
                <a:lnTo>
                  <a:pt x="143" y="22"/>
                </a:lnTo>
                <a:close/>
                <a:moveTo>
                  <a:pt x="54" y="61"/>
                </a:moveTo>
                <a:cubicBezTo>
                  <a:pt x="54" y="59"/>
                  <a:pt x="54" y="57"/>
                  <a:pt x="54" y="56"/>
                </a:cubicBezTo>
                <a:cubicBezTo>
                  <a:pt x="53" y="54"/>
                  <a:pt x="52" y="53"/>
                  <a:pt x="51" y="53"/>
                </a:cubicBezTo>
                <a:cubicBezTo>
                  <a:pt x="49" y="52"/>
                  <a:pt x="47" y="52"/>
                  <a:pt x="46" y="53"/>
                </a:cubicBezTo>
                <a:cubicBezTo>
                  <a:pt x="39" y="55"/>
                  <a:pt x="33" y="59"/>
                  <a:pt x="28" y="65"/>
                </a:cubicBezTo>
                <a:cubicBezTo>
                  <a:pt x="23" y="70"/>
                  <a:pt x="19" y="76"/>
                  <a:pt x="16" y="83"/>
                </a:cubicBezTo>
                <a:cubicBezTo>
                  <a:pt x="15" y="84"/>
                  <a:pt x="15" y="86"/>
                  <a:pt x="16" y="87"/>
                </a:cubicBezTo>
                <a:cubicBezTo>
                  <a:pt x="16" y="89"/>
                  <a:pt x="18" y="90"/>
                  <a:pt x="19" y="90"/>
                </a:cubicBezTo>
                <a:cubicBezTo>
                  <a:pt x="20" y="91"/>
                  <a:pt x="21" y="91"/>
                  <a:pt x="21" y="91"/>
                </a:cubicBezTo>
                <a:cubicBezTo>
                  <a:pt x="24" y="91"/>
                  <a:pt x="26" y="90"/>
                  <a:pt x="27" y="87"/>
                </a:cubicBezTo>
                <a:cubicBezTo>
                  <a:pt x="29" y="82"/>
                  <a:pt x="32" y="77"/>
                  <a:pt x="36" y="73"/>
                </a:cubicBezTo>
                <a:cubicBezTo>
                  <a:pt x="40" y="69"/>
                  <a:pt x="45" y="66"/>
                  <a:pt x="50" y="64"/>
                </a:cubicBezTo>
                <a:cubicBezTo>
                  <a:pt x="52" y="63"/>
                  <a:pt x="53" y="62"/>
                  <a:pt x="54" y="61"/>
                </a:cubicBezTo>
                <a:close/>
                <a:moveTo>
                  <a:pt x="144" y="17"/>
                </a:moveTo>
                <a:cubicBezTo>
                  <a:pt x="143" y="18"/>
                  <a:pt x="142" y="18"/>
                  <a:pt x="141" y="18"/>
                </a:cubicBezTo>
                <a:cubicBezTo>
                  <a:pt x="141" y="18"/>
                  <a:pt x="140" y="18"/>
                  <a:pt x="139" y="17"/>
                </a:cubicBezTo>
                <a:cubicBezTo>
                  <a:pt x="131" y="8"/>
                  <a:pt x="131" y="8"/>
                  <a:pt x="131" y="8"/>
                </a:cubicBezTo>
                <a:cubicBezTo>
                  <a:pt x="130" y="8"/>
                  <a:pt x="130" y="7"/>
                  <a:pt x="130" y="6"/>
                </a:cubicBezTo>
                <a:cubicBezTo>
                  <a:pt x="130" y="5"/>
                  <a:pt x="130" y="5"/>
                  <a:pt x="131" y="4"/>
                </a:cubicBezTo>
                <a:cubicBezTo>
                  <a:pt x="131" y="4"/>
                  <a:pt x="132" y="3"/>
                  <a:pt x="133" y="3"/>
                </a:cubicBezTo>
                <a:cubicBezTo>
                  <a:pt x="134" y="3"/>
                  <a:pt x="134" y="4"/>
                  <a:pt x="135" y="4"/>
                </a:cubicBezTo>
                <a:cubicBezTo>
                  <a:pt x="144" y="13"/>
                  <a:pt x="144" y="13"/>
                  <a:pt x="144" y="13"/>
                </a:cubicBezTo>
                <a:cubicBezTo>
                  <a:pt x="144" y="13"/>
                  <a:pt x="145" y="14"/>
                  <a:pt x="145" y="15"/>
                </a:cubicBezTo>
                <a:cubicBezTo>
                  <a:pt x="145" y="16"/>
                  <a:pt x="144" y="16"/>
                  <a:pt x="144" y="17"/>
                </a:cubicBezTo>
                <a:close/>
                <a:moveTo>
                  <a:pt x="151" y="3"/>
                </a:moveTo>
                <a:cubicBezTo>
                  <a:pt x="151" y="12"/>
                  <a:pt x="151" y="12"/>
                  <a:pt x="151" y="12"/>
                </a:cubicBezTo>
                <a:cubicBezTo>
                  <a:pt x="151" y="13"/>
                  <a:pt x="151" y="14"/>
                  <a:pt x="150" y="14"/>
                </a:cubicBezTo>
                <a:cubicBezTo>
                  <a:pt x="150" y="15"/>
                  <a:pt x="149" y="15"/>
                  <a:pt x="148" y="15"/>
                </a:cubicBezTo>
                <a:cubicBezTo>
                  <a:pt x="147" y="15"/>
                  <a:pt x="146" y="15"/>
                  <a:pt x="146" y="14"/>
                </a:cubicBezTo>
                <a:cubicBezTo>
                  <a:pt x="145" y="14"/>
                  <a:pt x="145" y="13"/>
                  <a:pt x="145" y="12"/>
                </a:cubicBezTo>
                <a:cubicBezTo>
                  <a:pt x="145" y="3"/>
                  <a:pt x="145" y="3"/>
                  <a:pt x="145" y="3"/>
                </a:cubicBezTo>
                <a:cubicBezTo>
                  <a:pt x="145" y="2"/>
                  <a:pt x="145" y="2"/>
                  <a:pt x="146" y="1"/>
                </a:cubicBezTo>
                <a:cubicBezTo>
                  <a:pt x="146" y="0"/>
                  <a:pt x="147" y="0"/>
                  <a:pt x="148" y="0"/>
                </a:cubicBezTo>
                <a:cubicBezTo>
                  <a:pt x="149" y="0"/>
                  <a:pt x="150" y="0"/>
                  <a:pt x="150" y="1"/>
                </a:cubicBezTo>
                <a:cubicBezTo>
                  <a:pt x="151" y="2"/>
                  <a:pt x="151" y="2"/>
                  <a:pt x="151" y="3"/>
                </a:cubicBezTo>
                <a:close/>
                <a:moveTo>
                  <a:pt x="165" y="8"/>
                </a:moveTo>
                <a:cubicBezTo>
                  <a:pt x="157" y="17"/>
                  <a:pt x="157" y="17"/>
                  <a:pt x="157" y="17"/>
                </a:cubicBezTo>
                <a:cubicBezTo>
                  <a:pt x="156" y="18"/>
                  <a:pt x="155" y="18"/>
                  <a:pt x="155" y="18"/>
                </a:cubicBezTo>
                <a:cubicBezTo>
                  <a:pt x="154" y="18"/>
                  <a:pt x="153" y="18"/>
                  <a:pt x="152" y="17"/>
                </a:cubicBezTo>
                <a:cubicBezTo>
                  <a:pt x="152" y="16"/>
                  <a:pt x="151" y="16"/>
                  <a:pt x="151" y="15"/>
                </a:cubicBezTo>
                <a:cubicBezTo>
                  <a:pt x="151" y="14"/>
                  <a:pt x="152" y="13"/>
                  <a:pt x="152" y="13"/>
                </a:cubicBezTo>
                <a:cubicBezTo>
                  <a:pt x="161" y="4"/>
                  <a:pt x="161" y="4"/>
                  <a:pt x="161" y="4"/>
                </a:cubicBezTo>
                <a:cubicBezTo>
                  <a:pt x="162" y="4"/>
                  <a:pt x="162" y="3"/>
                  <a:pt x="163" y="3"/>
                </a:cubicBezTo>
                <a:cubicBezTo>
                  <a:pt x="164" y="3"/>
                  <a:pt x="165" y="4"/>
                  <a:pt x="165" y="4"/>
                </a:cubicBezTo>
                <a:cubicBezTo>
                  <a:pt x="166" y="5"/>
                  <a:pt x="166" y="5"/>
                  <a:pt x="166" y="6"/>
                </a:cubicBezTo>
                <a:cubicBezTo>
                  <a:pt x="166" y="7"/>
                  <a:pt x="166" y="8"/>
                  <a:pt x="165" y="8"/>
                </a:cubicBezTo>
                <a:close/>
                <a:moveTo>
                  <a:pt x="165" y="39"/>
                </a:moveTo>
                <a:cubicBezTo>
                  <a:pt x="165" y="39"/>
                  <a:pt x="164" y="40"/>
                  <a:pt x="163" y="40"/>
                </a:cubicBezTo>
                <a:cubicBezTo>
                  <a:pt x="162" y="40"/>
                  <a:pt x="162" y="39"/>
                  <a:pt x="161" y="39"/>
                </a:cubicBezTo>
                <a:cubicBezTo>
                  <a:pt x="152" y="30"/>
                  <a:pt x="152" y="30"/>
                  <a:pt x="152" y="30"/>
                </a:cubicBezTo>
                <a:cubicBezTo>
                  <a:pt x="152" y="30"/>
                  <a:pt x="151" y="29"/>
                  <a:pt x="151" y="28"/>
                </a:cubicBezTo>
                <a:cubicBezTo>
                  <a:pt x="151" y="27"/>
                  <a:pt x="152" y="26"/>
                  <a:pt x="152" y="26"/>
                </a:cubicBezTo>
                <a:cubicBezTo>
                  <a:pt x="153" y="25"/>
                  <a:pt x="154" y="25"/>
                  <a:pt x="155" y="25"/>
                </a:cubicBezTo>
                <a:cubicBezTo>
                  <a:pt x="155" y="25"/>
                  <a:pt x="156" y="25"/>
                  <a:pt x="157" y="26"/>
                </a:cubicBezTo>
                <a:cubicBezTo>
                  <a:pt x="165" y="34"/>
                  <a:pt x="165" y="34"/>
                  <a:pt x="165" y="34"/>
                </a:cubicBezTo>
                <a:cubicBezTo>
                  <a:pt x="166" y="35"/>
                  <a:pt x="166" y="36"/>
                  <a:pt x="166" y="37"/>
                </a:cubicBezTo>
                <a:cubicBezTo>
                  <a:pt x="166" y="37"/>
                  <a:pt x="166" y="38"/>
                  <a:pt x="165" y="39"/>
                </a:cubicBezTo>
                <a:close/>
                <a:moveTo>
                  <a:pt x="168" y="19"/>
                </a:moveTo>
                <a:cubicBezTo>
                  <a:pt x="169" y="20"/>
                  <a:pt x="169" y="20"/>
                  <a:pt x="169" y="21"/>
                </a:cubicBezTo>
                <a:cubicBezTo>
                  <a:pt x="169" y="22"/>
                  <a:pt x="169" y="23"/>
                  <a:pt x="168" y="24"/>
                </a:cubicBezTo>
                <a:cubicBezTo>
                  <a:pt x="168" y="24"/>
                  <a:pt x="167" y="24"/>
                  <a:pt x="166" y="24"/>
                </a:cubicBezTo>
                <a:cubicBezTo>
                  <a:pt x="157" y="24"/>
                  <a:pt x="157" y="24"/>
                  <a:pt x="157" y="24"/>
                </a:cubicBezTo>
                <a:cubicBezTo>
                  <a:pt x="156" y="24"/>
                  <a:pt x="155" y="24"/>
                  <a:pt x="155" y="24"/>
                </a:cubicBezTo>
                <a:cubicBezTo>
                  <a:pt x="154" y="23"/>
                  <a:pt x="154" y="22"/>
                  <a:pt x="154" y="21"/>
                </a:cubicBezTo>
                <a:cubicBezTo>
                  <a:pt x="154" y="20"/>
                  <a:pt x="154" y="20"/>
                  <a:pt x="155" y="19"/>
                </a:cubicBezTo>
                <a:cubicBezTo>
                  <a:pt x="155" y="19"/>
                  <a:pt x="156" y="18"/>
                  <a:pt x="157" y="18"/>
                </a:cubicBezTo>
                <a:cubicBezTo>
                  <a:pt x="166" y="18"/>
                  <a:pt x="166" y="18"/>
                  <a:pt x="166" y="18"/>
                </a:cubicBezTo>
                <a:cubicBezTo>
                  <a:pt x="167" y="18"/>
                  <a:pt x="168" y="19"/>
                  <a:pt x="168" y="19"/>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80" name="Freeform 378"/>
          <p:cNvSpPr>
            <a:spLocks noEditPoints="1"/>
          </p:cNvSpPr>
          <p:nvPr/>
        </p:nvSpPr>
        <p:spPr bwMode="auto">
          <a:xfrm>
            <a:off x="7863925" y="6003167"/>
            <a:ext cx="239283" cy="221039"/>
          </a:xfrm>
          <a:custGeom>
            <a:avLst/>
            <a:gdLst>
              <a:gd name="T0" fmla="*/ 158 w 159"/>
              <a:gd name="T1" fmla="*/ 46 h 146"/>
              <a:gd name="T2" fmla="*/ 124 w 159"/>
              <a:gd name="T3" fmla="*/ 141 h 146"/>
              <a:gd name="T4" fmla="*/ 25 w 159"/>
              <a:gd name="T5" fmla="*/ 146 h 146"/>
              <a:gd name="T6" fmla="*/ 2 w 159"/>
              <a:gd name="T7" fmla="*/ 128 h 146"/>
              <a:gd name="T8" fmla="*/ 2 w 159"/>
              <a:gd name="T9" fmla="*/ 113 h 146"/>
              <a:gd name="T10" fmla="*/ 2 w 159"/>
              <a:gd name="T11" fmla="*/ 108 h 146"/>
              <a:gd name="T12" fmla="*/ 3 w 159"/>
              <a:gd name="T13" fmla="*/ 104 h 146"/>
              <a:gd name="T14" fmla="*/ 6 w 159"/>
              <a:gd name="T15" fmla="*/ 100 h 146"/>
              <a:gd name="T16" fmla="*/ 13 w 159"/>
              <a:gd name="T17" fmla="*/ 82 h 146"/>
              <a:gd name="T18" fmla="*/ 13 w 159"/>
              <a:gd name="T19" fmla="*/ 77 h 146"/>
              <a:gd name="T20" fmla="*/ 16 w 159"/>
              <a:gd name="T21" fmla="*/ 72 h 146"/>
              <a:gd name="T22" fmla="*/ 22 w 159"/>
              <a:gd name="T23" fmla="*/ 55 h 146"/>
              <a:gd name="T24" fmla="*/ 22 w 159"/>
              <a:gd name="T25" fmla="*/ 49 h 146"/>
              <a:gd name="T26" fmla="*/ 26 w 159"/>
              <a:gd name="T27" fmla="*/ 44 h 146"/>
              <a:gd name="T28" fmla="*/ 33 w 159"/>
              <a:gd name="T29" fmla="*/ 27 h 146"/>
              <a:gd name="T30" fmla="*/ 33 w 159"/>
              <a:gd name="T31" fmla="*/ 22 h 146"/>
              <a:gd name="T32" fmla="*/ 35 w 159"/>
              <a:gd name="T33" fmla="*/ 18 h 146"/>
              <a:gd name="T34" fmla="*/ 38 w 159"/>
              <a:gd name="T35" fmla="*/ 13 h 146"/>
              <a:gd name="T36" fmla="*/ 41 w 159"/>
              <a:gd name="T37" fmla="*/ 7 h 146"/>
              <a:gd name="T38" fmla="*/ 46 w 159"/>
              <a:gd name="T39" fmla="*/ 1 h 146"/>
              <a:gd name="T40" fmla="*/ 53 w 159"/>
              <a:gd name="T41" fmla="*/ 1 h 146"/>
              <a:gd name="T42" fmla="*/ 58 w 159"/>
              <a:gd name="T43" fmla="*/ 0 h 146"/>
              <a:gd name="T44" fmla="*/ 141 w 159"/>
              <a:gd name="T45" fmla="*/ 6 h 146"/>
              <a:gd name="T46" fmla="*/ 117 w 159"/>
              <a:gd name="T47" fmla="*/ 104 h 146"/>
              <a:gd name="T48" fmla="*/ 98 w 159"/>
              <a:gd name="T49" fmla="*/ 121 h 146"/>
              <a:gd name="T50" fmla="*/ 12 w 159"/>
              <a:gd name="T51" fmla="*/ 123 h 146"/>
              <a:gd name="T52" fmla="*/ 26 w 159"/>
              <a:gd name="T53" fmla="*/ 133 h 146"/>
              <a:gd name="T54" fmla="*/ 118 w 159"/>
              <a:gd name="T55" fmla="*/ 132 h 146"/>
              <a:gd name="T56" fmla="*/ 150 w 159"/>
              <a:gd name="T57" fmla="*/ 35 h 146"/>
              <a:gd name="T58" fmla="*/ 156 w 159"/>
              <a:gd name="T59" fmla="*/ 33 h 146"/>
              <a:gd name="T60" fmla="*/ 48 w 159"/>
              <a:gd name="T61" fmla="*/ 60 h 146"/>
              <a:gd name="T62" fmla="*/ 107 w 159"/>
              <a:gd name="T63" fmla="*/ 61 h 146"/>
              <a:gd name="T64" fmla="*/ 111 w 159"/>
              <a:gd name="T65" fmla="*/ 58 h 146"/>
              <a:gd name="T66" fmla="*/ 113 w 159"/>
              <a:gd name="T67" fmla="*/ 50 h 146"/>
              <a:gd name="T68" fmla="*/ 53 w 159"/>
              <a:gd name="T69" fmla="*/ 49 h 146"/>
              <a:gd name="T70" fmla="*/ 49 w 159"/>
              <a:gd name="T71" fmla="*/ 52 h 146"/>
              <a:gd name="T72" fmla="*/ 55 w 159"/>
              <a:gd name="T73" fmla="*/ 34 h 146"/>
              <a:gd name="T74" fmla="*/ 57 w 159"/>
              <a:gd name="T75" fmla="*/ 37 h 146"/>
              <a:gd name="T76" fmla="*/ 117 w 159"/>
              <a:gd name="T77" fmla="*/ 36 h 146"/>
              <a:gd name="T78" fmla="*/ 121 w 159"/>
              <a:gd name="T79" fmla="*/ 28 h 146"/>
              <a:gd name="T80" fmla="*/ 119 w 159"/>
              <a:gd name="T81" fmla="*/ 25 h 146"/>
              <a:gd name="T82" fmla="*/ 59 w 159"/>
              <a:gd name="T83" fmla="*/ 25 h 146"/>
              <a:gd name="T84" fmla="*/ 55 w 159"/>
              <a:gd name="T85" fmla="*/ 3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46">
                <a:moveTo>
                  <a:pt x="156" y="33"/>
                </a:moveTo>
                <a:cubicBezTo>
                  <a:pt x="158" y="37"/>
                  <a:pt x="159" y="41"/>
                  <a:pt x="158" y="46"/>
                </a:cubicBezTo>
                <a:cubicBezTo>
                  <a:pt x="132" y="131"/>
                  <a:pt x="132" y="131"/>
                  <a:pt x="132" y="131"/>
                </a:cubicBezTo>
                <a:cubicBezTo>
                  <a:pt x="130" y="135"/>
                  <a:pt x="128" y="139"/>
                  <a:pt x="124" y="141"/>
                </a:cubicBezTo>
                <a:cubicBezTo>
                  <a:pt x="121" y="144"/>
                  <a:pt x="117" y="146"/>
                  <a:pt x="113" y="146"/>
                </a:cubicBezTo>
                <a:cubicBezTo>
                  <a:pt x="25" y="146"/>
                  <a:pt x="25" y="146"/>
                  <a:pt x="25" y="146"/>
                </a:cubicBezTo>
                <a:cubicBezTo>
                  <a:pt x="21" y="146"/>
                  <a:pt x="16" y="144"/>
                  <a:pt x="11" y="140"/>
                </a:cubicBezTo>
                <a:cubicBezTo>
                  <a:pt x="7" y="137"/>
                  <a:pt x="4" y="133"/>
                  <a:pt x="2" y="128"/>
                </a:cubicBezTo>
                <a:cubicBezTo>
                  <a:pt x="1" y="124"/>
                  <a:pt x="0" y="120"/>
                  <a:pt x="2" y="116"/>
                </a:cubicBezTo>
                <a:cubicBezTo>
                  <a:pt x="2" y="116"/>
                  <a:pt x="2" y="115"/>
                  <a:pt x="2" y="113"/>
                </a:cubicBezTo>
                <a:cubicBezTo>
                  <a:pt x="2" y="112"/>
                  <a:pt x="2" y="111"/>
                  <a:pt x="3" y="110"/>
                </a:cubicBezTo>
                <a:cubicBezTo>
                  <a:pt x="3" y="109"/>
                  <a:pt x="2" y="109"/>
                  <a:pt x="2" y="108"/>
                </a:cubicBezTo>
                <a:cubicBezTo>
                  <a:pt x="2" y="107"/>
                  <a:pt x="2" y="106"/>
                  <a:pt x="2" y="106"/>
                </a:cubicBezTo>
                <a:cubicBezTo>
                  <a:pt x="2" y="105"/>
                  <a:pt x="2" y="105"/>
                  <a:pt x="3" y="104"/>
                </a:cubicBezTo>
                <a:cubicBezTo>
                  <a:pt x="3" y="103"/>
                  <a:pt x="4" y="103"/>
                  <a:pt x="4" y="102"/>
                </a:cubicBezTo>
                <a:cubicBezTo>
                  <a:pt x="5" y="101"/>
                  <a:pt x="5" y="100"/>
                  <a:pt x="6" y="100"/>
                </a:cubicBezTo>
                <a:cubicBezTo>
                  <a:pt x="7" y="97"/>
                  <a:pt x="9" y="94"/>
                  <a:pt x="10" y="91"/>
                </a:cubicBezTo>
                <a:cubicBezTo>
                  <a:pt x="11" y="88"/>
                  <a:pt x="12" y="85"/>
                  <a:pt x="13" y="82"/>
                </a:cubicBezTo>
                <a:cubicBezTo>
                  <a:pt x="13" y="82"/>
                  <a:pt x="13" y="81"/>
                  <a:pt x="13" y="80"/>
                </a:cubicBezTo>
                <a:cubicBezTo>
                  <a:pt x="13" y="78"/>
                  <a:pt x="13" y="77"/>
                  <a:pt x="13" y="77"/>
                </a:cubicBezTo>
                <a:cubicBezTo>
                  <a:pt x="13" y="76"/>
                  <a:pt x="14" y="75"/>
                  <a:pt x="15" y="74"/>
                </a:cubicBezTo>
                <a:cubicBezTo>
                  <a:pt x="15" y="73"/>
                  <a:pt x="16" y="72"/>
                  <a:pt x="16" y="72"/>
                </a:cubicBezTo>
                <a:cubicBezTo>
                  <a:pt x="17" y="70"/>
                  <a:pt x="19" y="67"/>
                  <a:pt x="20" y="63"/>
                </a:cubicBezTo>
                <a:cubicBezTo>
                  <a:pt x="21" y="60"/>
                  <a:pt x="22" y="57"/>
                  <a:pt x="22" y="55"/>
                </a:cubicBezTo>
                <a:cubicBezTo>
                  <a:pt x="23" y="54"/>
                  <a:pt x="22" y="53"/>
                  <a:pt x="22" y="52"/>
                </a:cubicBezTo>
                <a:cubicBezTo>
                  <a:pt x="22" y="50"/>
                  <a:pt x="22" y="49"/>
                  <a:pt x="22" y="49"/>
                </a:cubicBezTo>
                <a:cubicBezTo>
                  <a:pt x="23" y="48"/>
                  <a:pt x="23" y="47"/>
                  <a:pt x="24" y="46"/>
                </a:cubicBezTo>
                <a:cubicBezTo>
                  <a:pt x="25" y="45"/>
                  <a:pt x="26" y="44"/>
                  <a:pt x="26" y="44"/>
                </a:cubicBezTo>
                <a:cubicBezTo>
                  <a:pt x="28" y="43"/>
                  <a:pt x="29" y="40"/>
                  <a:pt x="30" y="36"/>
                </a:cubicBezTo>
                <a:cubicBezTo>
                  <a:pt x="32" y="32"/>
                  <a:pt x="33" y="29"/>
                  <a:pt x="33" y="27"/>
                </a:cubicBezTo>
                <a:cubicBezTo>
                  <a:pt x="33" y="27"/>
                  <a:pt x="33" y="26"/>
                  <a:pt x="33" y="25"/>
                </a:cubicBezTo>
                <a:cubicBezTo>
                  <a:pt x="33" y="24"/>
                  <a:pt x="32" y="23"/>
                  <a:pt x="33" y="22"/>
                </a:cubicBezTo>
                <a:cubicBezTo>
                  <a:pt x="33" y="22"/>
                  <a:pt x="33" y="21"/>
                  <a:pt x="33" y="20"/>
                </a:cubicBezTo>
                <a:cubicBezTo>
                  <a:pt x="34" y="20"/>
                  <a:pt x="34" y="19"/>
                  <a:pt x="35" y="18"/>
                </a:cubicBezTo>
                <a:cubicBezTo>
                  <a:pt x="36" y="17"/>
                  <a:pt x="36" y="17"/>
                  <a:pt x="37" y="16"/>
                </a:cubicBezTo>
                <a:cubicBezTo>
                  <a:pt x="37" y="16"/>
                  <a:pt x="38" y="15"/>
                  <a:pt x="38" y="13"/>
                </a:cubicBezTo>
                <a:cubicBezTo>
                  <a:pt x="39" y="12"/>
                  <a:pt x="39" y="11"/>
                  <a:pt x="40" y="10"/>
                </a:cubicBezTo>
                <a:cubicBezTo>
                  <a:pt x="40" y="9"/>
                  <a:pt x="41" y="8"/>
                  <a:pt x="41" y="7"/>
                </a:cubicBezTo>
                <a:cubicBezTo>
                  <a:pt x="42" y="5"/>
                  <a:pt x="42" y="4"/>
                  <a:pt x="43" y="4"/>
                </a:cubicBezTo>
                <a:cubicBezTo>
                  <a:pt x="44" y="3"/>
                  <a:pt x="45" y="2"/>
                  <a:pt x="46" y="1"/>
                </a:cubicBezTo>
                <a:cubicBezTo>
                  <a:pt x="47" y="1"/>
                  <a:pt x="48" y="0"/>
                  <a:pt x="49" y="0"/>
                </a:cubicBezTo>
                <a:cubicBezTo>
                  <a:pt x="50" y="0"/>
                  <a:pt x="52" y="0"/>
                  <a:pt x="53" y="1"/>
                </a:cubicBezTo>
                <a:cubicBezTo>
                  <a:pt x="53" y="1"/>
                  <a:pt x="53" y="1"/>
                  <a:pt x="53" y="1"/>
                </a:cubicBezTo>
                <a:cubicBezTo>
                  <a:pt x="56" y="1"/>
                  <a:pt x="57" y="0"/>
                  <a:pt x="58" y="0"/>
                </a:cubicBezTo>
                <a:cubicBezTo>
                  <a:pt x="130" y="0"/>
                  <a:pt x="130" y="0"/>
                  <a:pt x="130" y="0"/>
                </a:cubicBezTo>
                <a:cubicBezTo>
                  <a:pt x="135" y="0"/>
                  <a:pt x="138" y="2"/>
                  <a:pt x="141" y="6"/>
                </a:cubicBezTo>
                <a:cubicBezTo>
                  <a:pt x="143" y="9"/>
                  <a:pt x="144" y="13"/>
                  <a:pt x="143" y="18"/>
                </a:cubicBezTo>
                <a:cubicBezTo>
                  <a:pt x="117" y="104"/>
                  <a:pt x="117" y="104"/>
                  <a:pt x="117" y="104"/>
                </a:cubicBezTo>
                <a:cubicBezTo>
                  <a:pt x="114" y="111"/>
                  <a:pt x="112" y="116"/>
                  <a:pt x="110" y="118"/>
                </a:cubicBezTo>
                <a:cubicBezTo>
                  <a:pt x="108" y="120"/>
                  <a:pt x="104" y="121"/>
                  <a:pt x="98" y="121"/>
                </a:cubicBezTo>
                <a:cubicBezTo>
                  <a:pt x="16" y="121"/>
                  <a:pt x="16" y="121"/>
                  <a:pt x="16" y="121"/>
                </a:cubicBezTo>
                <a:cubicBezTo>
                  <a:pt x="14" y="121"/>
                  <a:pt x="13" y="122"/>
                  <a:pt x="12" y="123"/>
                </a:cubicBezTo>
                <a:cubicBezTo>
                  <a:pt x="11" y="124"/>
                  <a:pt x="11" y="125"/>
                  <a:pt x="12" y="127"/>
                </a:cubicBezTo>
                <a:cubicBezTo>
                  <a:pt x="13" y="131"/>
                  <a:pt x="18" y="133"/>
                  <a:pt x="26" y="133"/>
                </a:cubicBezTo>
                <a:cubicBezTo>
                  <a:pt x="113" y="133"/>
                  <a:pt x="113" y="133"/>
                  <a:pt x="113" y="133"/>
                </a:cubicBezTo>
                <a:cubicBezTo>
                  <a:pt x="115" y="133"/>
                  <a:pt x="116" y="133"/>
                  <a:pt x="118" y="132"/>
                </a:cubicBezTo>
                <a:cubicBezTo>
                  <a:pt x="120" y="131"/>
                  <a:pt x="121" y="130"/>
                  <a:pt x="121" y="128"/>
                </a:cubicBezTo>
                <a:cubicBezTo>
                  <a:pt x="150" y="35"/>
                  <a:pt x="150" y="35"/>
                  <a:pt x="150" y="35"/>
                </a:cubicBezTo>
                <a:cubicBezTo>
                  <a:pt x="150" y="33"/>
                  <a:pt x="150" y="32"/>
                  <a:pt x="150" y="29"/>
                </a:cubicBezTo>
                <a:cubicBezTo>
                  <a:pt x="153" y="30"/>
                  <a:pt x="155" y="32"/>
                  <a:pt x="156" y="33"/>
                </a:cubicBezTo>
                <a:close/>
                <a:moveTo>
                  <a:pt x="47" y="58"/>
                </a:moveTo>
                <a:cubicBezTo>
                  <a:pt x="47" y="59"/>
                  <a:pt x="47" y="59"/>
                  <a:pt x="48" y="60"/>
                </a:cubicBezTo>
                <a:cubicBezTo>
                  <a:pt x="48" y="61"/>
                  <a:pt x="49" y="61"/>
                  <a:pt x="49" y="61"/>
                </a:cubicBezTo>
                <a:cubicBezTo>
                  <a:pt x="107" y="61"/>
                  <a:pt x="107" y="61"/>
                  <a:pt x="107" y="61"/>
                </a:cubicBezTo>
                <a:cubicBezTo>
                  <a:pt x="108" y="61"/>
                  <a:pt x="109" y="61"/>
                  <a:pt x="109" y="60"/>
                </a:cubicBezTo>
                <a:cubicBezTo>
                  <a:pt x="110" y="59"/>
                  <a:pt x="111" y="59"/>
                  <a:pt x="111" y="58"/>
                </a:cubicBezTo>
                <a:cubicBezTo>
                  <a:pt x="113" y="52"/>
                  <a:pt x="113" y="52"/>
                  <a:pt x="113" y="52"/>
                </a:cubicBezTo>
                <a:cubicBezTo>
                  <a:pt x="113" y="51"/>
                  <a:pt x="113" y="50"/>
                  <a:pt x="113" y="50"/>
                </a:cubicBezTo>
                <a:cubicBezTo>
                  <a:pt x="112" y="49"/>
                  <a:pt x="112" y="49"/>
                  <a:pt x="111" y="49"/>
                </a:cubicBezTo>
                <a:cubicBezTo>
                  <a:pt x="53" y="49"/>
                  <a:pt x="53" y="49"/>
                  <a:pt x="53" y="49"/>
                </a:cubicBezTo>
                <a:cubicBezTo>
                  <a:pt x="53" y="49"/>
                  <a:pt x="52" y="49"/>
                  <a:pt x="51" y="50"/>
                </a:cubicBezTo>
                <a:cubicBezTo>
                  <a:pt x="50" y="50"/>
                  <a:pt x="50" y="51"/>
                  <a:pt x="49" y="52"/>
                </a:cubicBezTo>
                <a:lnTo>
                  <a:pt x="47" y="58"/>
                </a:lnTo>
                <a:close/>
                <a:moveTo>
                  <a:pt x="55" y="34"/>
                </a:moveTo>
                <a:cubicBezTo>
                  <a:pt x="55" y="34"/>
                  <a:pt x="55" y="35"/>
                  <a:pt x="55" y="36"/>
                </a:cubicBezTo>
                <a:cubicBezTo>
                  <a:pt x="56" y="36"/>
                  <a:pt x="56" y="37"/>
                  <a:pt x="57" y="37"/>
                </a:cubicBezTo>
                <a:cubicBezTo>
                  <a:pt x="115" y="37"/>
                  <a:pt x="115" y="37"/>
                  <a:pt x="115" y="37"/>
                </a:cubicBezTo>
                <a:cubicBezTo>
                  <a:pt x="116" y="37"/>
                  <a:pt x="116" y="36"/>
                  <a:pt x="117" y="36"/>
                </a:cubicBezTo>
                <a:cubicBezTo>
                  <a:pt x="118" y="35"/>
                  <a:pt x="119" y="34"/>
                  <a:pt x="119" y="34"/>
                </a:cubicBezTo>
                <a:cubicBezTo>
                  <a:pt x="121" y="28"/>
                  <a:pt x="121" y="28"/>
                  <a:pt x="121" y="28"/>
                </a:cubicBezTo>
                <a:cubicBezTo>
                  <a:pt x="121" y="27"/>
                  <a:pt x="121" y="26"/>
                  <a:pt x="121" y="25"/>
                </a:cubicBezTo>
                <a:cubicBezTo>
                  <a:pt x="120" y="25"/>
                  <a:pt x="120" y="25"/>
                  <a:pt x="119" y="25"/>
                </a:cubicBezTo>
                <a:cubicBezTo>
                  <a:pt x="61" y="25"/>
                  <a:pt x="61" y="25"/>
                  <a:pt x="61" y="25"/>
                </a:cubicBezTo>
                <a:cubicBezTo>
                  <a:pt x="60" y="25"/>
                  <a:pt x="60" y="25"/>
                  <a:pt x="59" y="25"/>
                </a:cubicBezTo>
                <a:cubicBezTo>
                  <a:pt x="58" y="26"/>
                  <a:pt x="58" y="27"/>
                  <a:pt x="57" y="28"/>
                </a:cubicBezTo>
                <a:lnTo>
                  <a:pt x="55" y="34"/>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81" name="Freeform 379"/>
          <p:cNvSpPr/>
          <p:nvPr/>
        </p:nvSpPr>
        <p:spPr bwMode="auto">
          <a:xfrm>
            <a:off x="8230822" y="6003167"/>
            <a:ext cx="182311" cy="216482"/>
          </a:xfrm>
          <a:custGeom>
            <a:avLst/>
            <a:gdLst>
              <a:gd name="T0" fmla="*/ 110 w 121"/>
              <a:gd name="T1" fmla="*/ 0 h 143"/>
              <a:gd name="T2" fmla="*/ 114 w 121"/>
              <a:gd name="T3" fmla="*/ 1 h 143"/>
              <a:gd name="T4" fmla="*/ 119 w 121"/>
              <a:gd name="T5" fmla="*/ 5 h 143"/>
              <a:gd name="T6" fmla="*/ 121 w 121"/>
              <a:gd name="T7" fmla="*/ 11 h 143"/>
              <a:gd name="T8" fmla="*/ 121 w 121"/>
              <a:gd name="T9" fmla="*/ 133 h 143"/>
              <a:gd name="T10" fmla="*/ 119 w 121"/>
              <a:gd name="T11" fmla="*/ 139 h 143"/>
              <a:gd name="T12" fmla="*/ 114 w 121"/>
              <a:gd name="T13" fmla="*/ 143 h 143"/>
              <a:gd name="T14" fmla="*/ 110 w 121"/>
              <a:gd name="T15" fmla="*/ 143 h 143"/>
              <a:gd name="T16" fmla="*/ 102 w 121"/>
              <a:gd name="T17" fmla="*/ 140 h 143"/>
              <a:gd name="T18" fmla="*/ 60 w 121"/>
              <a:gd name="T19" fmla="*/ 100 h 143"/>
              <a:gd name="T20" fmla="*/ 19 w 121"/>
              <a:gd name="T21" fmla="*/ 140 h 143"/>
              <a:gd name="T22" fmla="*/ 11 w 121"/>
              <a:gd name="T23" fmla="*/ 143 h 143"/>
              <a:gd name="T24" fmla="*/ 7 w 121"/>
              <a:gd name="T25" fmla="*/ 143 h 143"/>
              <a:gd name="T26" fmla="*/ 2 w 121"/>
              <a:gd name="T27" fmla="*/ 139 h 143"/>
              <a:gd name="T28" fmla="*/ 0 w 121"/>
              <a:gd name="T29" fmla="*/ 133 h 143"/>
              <a:gd name="T30" fmla="*/ 0 w 121"/>
              <a:gd name="T31" fmla="*/ 11 h 143"/>
              <a:gd name="T32" fmla="*/ 2 w 121"/>
              <a:gd name="T33" fmla="*/ 5 h 143"/>
              <a:gd name="T34" fmla="*/ 7 w 121"/>
              <a:gd name="T35" fmla="*/ 1 h 143"/>
              <a:gd name="T36" fmla="*/ 11 w 121"/>
              <a:gd name="T37" fmla="*/ 0 h 143"/>
              <a:gd name="T38" fmla="*/ 110 w 121"/>
              <a:gd name="T39"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1" h="143">
                <a:moveTo>
                  <a:pt x="110" y="0"/>
                </a:moveTo>
                <a:cubicBezTo>
                  <a:pt x="111" y="0"/>
                  <a:pt x="113" y="1"/>
                  <a:pt x="114" y="1"/>
                </a:cubicBezTo>
                <a:cubicBezTo>
                  <a:pt x="116" y="2"/>
                  <a:pt x="118" y="3"/>
                  <a:pt x="119" y="5"/>
                </a:cubicBezTo>
                <a:cubicBezTo>
                  <a:pt x="120" y="7"/>
                  <a:pt x="121" y="9"/>
                  <a:pt x="121" y="11"/>
                </a:cubicBezTo>
                <a:cubicBezTo>
                  <a:pt x="121" y="133"/>
                  <a:pt x="121" y="133"/>
                  <a:pt x="121" y="133"/>
                </a:cubicBezTo>
                <a:cubicBezTo>
                  <a:pt x="121" y="135"/>
                  <a:pt x="120" y="137"/>
                  <a:pt x="119" y="139"/>
                </a:cubicBezTo>
                <a:cubicBezTo>
                  <a:pt x="118" y="140"/>
                  <a:pt x="116" y="142"/>
                  <a:pt x="114" y="143"/>
                </a:cubicBezTo>
                <a:cubicBezTo>
                  <a:pt x="113" y="143"/>
                  <a:pt x="112" y="143"/>
                  <a:pt x="110" y="143"/>
                </a:cubicBezTo>
                <a:cubicBezTo>
                  <a:pt x="107" y="143"/>
                  <a:pt x="104" y="142"/>
                  <a:pt x="102" y="140"/>
                </a:cubicBezTo>
                <a:cubicBezTo>
                  <a:pt x="60" y="100"/>
                  <a:pt x="60" y="100"/>
                  <a:pt x="60" y="100"/>
                </a:cubicBezTo>
                <a:cubicBezTo>
                  <a:pt x="19" y="140"/>
                  <a:pt x="19" y="140"/>
                  <a:pt x="19" y="140"/>
                </a:cubicBezTo>
                <a:cubicBezTo>
                  <a:pt x="16" y="142"/>
                  <a:pt x="14" y="143"/>
                  <a:pt x="11" y="143"/>
                </a:cubicBezTo>
                <a:cubicBezTo>
                  <a:pt x="9" y="143"/>
                  <a:pt x="8" y="143"/>
                  <a:pt x="7" y="143"/>
                </a:cubicBezTo>
                <a:cubicBezTo>
                  <a:pt x="5" y="142"/>
                  <a:pt x="3" y="140"/>
                  <a:pt x="2" y="139"/>
                </a:cubicBezTo>
                <a:cubicBezTo>
                  <a:pt x="1" y="137"/>
                  <a:pt x="0" y="135"/>
                  <a:pt x="0" y="133"/>
                </a:cubicBezTo>
                <a:cubicBezTo>
                  <a:pt x="0" y="11"/>
                  <a:pt x="0" y="11"/>
                  <a:pt x="0" y="11"/>
                </a:cubicBezTo>
                <a:cubicBezTo>
                  <a:pt x="0" y="9"/>
                  <a:pt x="1" y="7"/>
                  <a:pt x="2" y="5"/>
                </a:cubicBezTo>
                <a:cubicBezTo>
                  <a:pt x="3" y="3"/>
                  <a:pt x="5" y="2"/>
                  <a:pt x="7" y="1"/>
                </a:cubicBezTo>
                <a:cubicBezTo>
                  <a:pt x="8" y="1"/>
                  <a:pt x="9" y="0"/>
                  <a:pt x="11" y="0"/>
                </a:cubicBezTo>
                <a:lnTo>
                  <a:pt x="110" y="0"/>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82" name="Freeform 380"/>
          <p:cNvSpPr>
            <a:spLocks noEditPoints="1"/>
          </p:cNvSpPr>
          <p:nvPr/>
        </p:nvSpPr>
        <p:spPr bwMode="auto">
          <a:xfrm>
            <a:off x="8543028" y="6003167"/>
            <a:ext cx="182311" cy="216482"/>
          </a:xfrm>
          <a:custGeom>
            <a:avLst/>
            <a:gdLst>
              <a:gd name="T0" fmla="*/ 110 w 121"/>
              <a:gd name="T1" fmla="*/ 0 h 143"/>
              <a:gd name="T2" fmla="*/ 114 w 121"/>
              <a:gd name="T3" fmla="*/ 1 h 143"/>
              <a:gd name="T4" fmla="*/ 119 w 121"/>
              <a:gd name="T5" fmla="*/ 5 h 143"/>
              <a:gd name="T6" fmla="*/ 121 w 121"/>
              <a:gd name="T7" fmla="*/ 11 h 143"/>
              <a:gd name="T8" fmla="*/ 121 w 121"/>
              <a:gd name="T9" fmla="*/ 133 h 143"/>
              <a:gd name="T10" fmla="*/ 119 w 121"/>
              <a:gd name="T11" fmla="*/ 139 h 143"/>
              <a:gd name="T12" fmla="*/ 114 w 121"/>
              <a:gd name="T13" fmla="*/ 143 h 143"/>
              <a:gd name="T14" fmla="*/ 110 w 121"/>
              <a:gd name="T15" fmla="*/ 143 h 143"/>
              <a:gd name="T16" fmla="*/ 102 w 121"/>
              <a:gd name="T17" fmla="*/ 140 h 143"/>
              <a:gd name="T18" fmla="*/ 60 w 121"/>
              <a:gd name="T19" fmla="*/ 100 h 143"/>
              <a:gd name="T20" fmla="*/ 18 w 121"/>
              <a:gd name="T21" fmla="*/ 140 h 143"/>
              <a:gd name="T22" fmla="*/ 11 w 121"/>
              <a:gd name="T23" fmla="*/ 143 h 143"/>
              <a:gd name="T24" fmla="*/ 6 w 121"/>
              <a:gd name="T25" fmla="*/ 143 h 143"/>
              <a:gd name="T26" fmla="*/ 2 w 121"/>
              <a:gd name="T27" fmla="*/ 139 h 143"/>
              <a:gd name="T28" fmla="*/ 0 w 121"/>
              <a:gd name="T29" fmla="*/ 133 h 143"/>
              <a:gd name="T30" fmla="*/ 0 w 121"/>
              <a:gd name="T31" fmla="*/ 11 h 143"/>
              <a:gd name="T32" fmla="*/ 2 w 121"/>
              <a:gd name="T33" fmla="*/ 5 h 143"/>
              <a:gd name="T34" fmla="*/ 6 w 121"/>
              <a:gd name="T35" fmla="*/ 1 h 143"/>
              <a:gd name="T36" fmla="*/ 11 w 121"/>
              <a:gd name="T37" fmla="*/ 0 h 143"/>
              <a:gd name="T38" fmla="*/ 110 w 121"/>
              <a:gd name="T39" fmla="*/ 0 h 143"/>
              <a:gd name="T40" fmla="*/ 109 w 121"/>
              <a:gd name="T41" fmla="*/ 12 h 143"/>
              <a:gd name="T42" fmla="*/ 12 w 121"/>
              <a:gd name="T43" fmla="*/ 12 h 143"/>
              <a:gd name="T44" fmla="*/ 12 w 121"/>
              <a:gd name="T45" fmla="*/ 130 h 143"/>
              <a:gd name="T46" fmla="*/ 52 w 121"/>
              <a:gd name="T47" fmla="*/ 91 h 143"/>
              <a:gd name="T48" fmla="*/ 60 w 121"/>
              <a:gd name="T49" fmla="*/ 83 h 143"/>
              <a:gd name="T50" fmla="*/ 69 w 121"/>
              <a:gd name="T51" fmla="*/ 91 h 143"/>
              <a:gd name="T52" fmla="*/ 109 w 121"/>
              <a:gd name="T53" fmla="*/ 130 h 143"/>
              <a:gd name="T54" fmla="*/ 109 w 121"/>
              <a:gd name="T55" fmla="*/ 1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43">
                <a:moveTo>
                  <a:pt x="110" y="0"/>
                </a:moveTo>
                <a:cubicBezTo>
                  <a:pt x="111" y="0"/>
                  <a:pt x="113" y="1"/>
                  <a:pt x="114" y="1"/>
                </a:cubicBezTo>
                <a:cubicBezTo>
                  <a:pt x="116" y="2"/>
                  <a:pt x="118" y="3"/>
                  <a:pt x="119" y="5"/>
                </a:cubicBezTo>
                <a:cubicBezTo>
                  <a:pt x="120" y="7"/>
                  <a:pt x="121" y="9"/>
                  <a:pt x="121" y="11"/>
                </a:cubicBezTo>
                <a:cubicBezTo>
                  <a:pt x="121" y="133"/>
                  <a:pt x="121" y="133"/>
                  <a:pt x="121" y="133"/>
                </a:cubicBezTo>
                <a:cubicBezTo>
                  <a:pt x="121" y="135"/>
                  <a:pt x="120" y="137"/>
                  <a:pt x="119" y="139"/>
                </a:cubicBezTo>
                <a:cubicBezTo>
                  <a:pt x="118" y="140"/>
                  <a:pt x="116" y="142"/>
                  <a:pt x="114" y="143"/>
                </a:cubicBezTo>
                <a:cubicBezTo>
                  <a:pt x="113" y="143"/>
                  <a:pt x="111" y="143"/>
                  <a:pt x="110" y="143"/>
                </a:cubicBezTo>
                <a:cubicBezTo>
                  <a:pt x="107" y="143"/>
                  <a:pt x="104" y="142"/>
                  <a:pt x="102" y="140"/>
                </a:cubicBezTo>
                <a:cubicBezTo>
                  <a:pt x="60" y="100"/>
                  <a:pt x="60" y="100"/>
                  <a:pt x="60" y="100"/>
                </a:cubicBezTo>
                <a:cubicBezTo>
                  <a:pt x="18" y="140"/>
                  <a:pt x="18" y="140"/>
                  <a:pt x="18" y="140"/>
                </a:cubicBezTo>
                <a:cubicBezTo>
                  <a:pt x="16" y="142"/>
                  <a:pt x="14" y="143"/>
                  <a:pt x="11" y="143"/>
                </a:cubicBezTo>
                <a:cubicBezTo>
                  <a:pt x="9" y="143"/>
                  <a:pt x="8" y="143"/>
                  <a:pt x="6" y="143"/>
                </a:cubicBezTo>
                <a:cubicBezTo>
                  <a:pt x="4" y="142"/>
                  <a:pt x="3" y="140"/>
                  <a:pt x="2" y="139"/>
                </a:cubicBezTo>
                <a:cubicBezTo>
                  <a:pt x="0" y="137"/>
                  <a:pt x="0" y="135"/>
                  <a:pt x="0" y="133"/>
                </a:cubicBezTo>
                <a:cubicBezTo>
                  <a:pt x="0" y="11"/>
                  <a:pt x="0" y="11"/>
                  <a:pt x="0" y="11"/>
                </a:cubicBezTo>
                <a:cubicBezTo>
                  <a:pt x="0" y="9"/>
                  <a:pt x="0" y="7"/>
                  <a:pt x="2" y="5"/>
                </a:cubicBezTo>
                <a:cubicBezTo>
                  <a:pt x="3" y="3"/>
                  <a:pt x="4" y="2"/>
                  <a:pt x="6" y="1"/>
                </a:cubicBezTo>
                <a:cubicBezTo>
                  <a:pt x="8" y="1"/>
                  <a:pt x="9" y="0"/>
                  <a:pt x="11" y="0"/>
                </a:cubicBezTo>
                <a:lnTo>
                  <a:pt x="110" y="0"/>
                </a:lnTo>
                <a:close/>
                <a:moveTo>
                  <a:pt x="109" y="12"/>
                </a:moveTo>
                <a:cubicBezTo>
                  <a:pt x="12" y="12"/>
                  <a:pt x="12" y="12"/>
                  <a:pt x="12" y="12"/>
                </a:cubicBezTo>
                <a:cubicBezTo>
                  <a:pt x="12" y="130"/>
                  <a:pt x="12" y="130"/>
                  <a:pt x="12" y="130"/>
                </a:cubicBezTo>
                <a:cubicBezTo>
                  <a:pt x="52" y="91"/>
                  <a:pt x="52" y="91"/>
                  <a:pt x="52" y="91"/>
                </a:cubicBezTo>
                <a:cubicBezTo>
                  <a:pt x="60" y="83"/>
                  <a:pt x="60" y="83"/>
                  <a:pt x="60" y="83"/>
                </a:cubicBezTo>
                <a:cubicBezTo>
                  <a:pt x="69" y="91"/>
                  <a:pt x="69" y="91"/>
                  <a:pt x="69" y="91"/>
                </a:cubicBezTo>
                <a:cubicBezTo>
                  <a:pt x="109" y="130"/>
                  <a:pt x="109" y="130"/>
                  <a:pt x="109" y="130"/>
                </a:cubicBezTo>
                <a:lnTo>
                  <a:pt x="109" y="12"/>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83" name="Freeform 381"/>
          <p:cNvSpPr>
            <a:spLocks noEditPoints="1"/>
          </p:cNvSpPr>
          <p:nvPr/>
        </p:nvSpPr>
        <p:spPr bwMode="auto">
          <a:xfrm>
            <a:off x="8852956" y="5984938"/>
            <a:ext cx="255233" cy="218759"/>
          </a:xfrm>
          <a:custGeom>
            <a:avLst/>
            <a:gdLst>
              <a:gd name="T0" fmla="*/ 170 w 170"/>
              <a:gd name="T1" fmla="*/ 40 h 145"/>
              <a:gd name="T2" fmla="*/ 170 w 170"/>
              <a:gd name="T3" fmla="*/ 76 h 145"/>
              <a:gd name="T4" fmla="*/ 0 w 170"/>
              <a:gd name="T5" fmla="*/ 76 h 145"/>
              <a:gd name="T6" fmla="*/ 0 w 170"/>
              <a:gd name="T7" fmla="*/ 40 h 145"/>
              <a:gd name="T8" fmla="*/ 5 w 170"/>
              <a:gd name="T9" fmla="*/ 29 h 145"/>
              <a:gd name="T10" fmla="*/ 16 w 170"/>
              <a:gd name="T11" fmla="*/ 24 h 145"/>
              <a:gd name="T12" fmla="*/ 49 w 170"/>
              <a:gd name="T13" fmla="*/ 24 h 145"/>
              <a:gd name="T14" fmla="*/ 49 w 170"/>
              <a:gd name="T15" fmla="*/ 9 h 145"/>
              <a:gd name="T16" fmla="*/ 51 w 170"/>
              <a:gd name="T17" fmla="*/ 3 h 145"/>
              <a:gd name="T18" fmla="*/ 58 w 170"/>
              <a:gd name="T19" fmla="*/ 0 h 145"/>
              <a:gd name="T20" fmla="*/ 112 w 170"/>
              <a:gd name="T21" fmla="*/ 0 h 145"/>
              <a:gd name="T22" fmla="*/ 119 w 170"/>
              <a:gd name="T23" fmla="*/ 3 h 145"/>
              <a:gd name="T24" fmla="*/ 121 w 170"/>
              <a:gd name="T25" fmla="*/ 9 h 145"/>
              <a:gd name="T26" fmla="*/ 121 w 170"/>
              <a:gd name="T27" fmla="*/ 24 h 145"/>
              <a:gd name="T28" fmla="*/ 155 w 170"/>
              <a:gd name="T29" fmla="*/ 24 h 145"/>
              <a:gd name="T30" fmla="*/ 165 w 170"/>
              <a:gd name="T31" fmla="*/ 29 h 145"/>
              <a:gd name="T32" fmla="*/ 170 w 170"/>
              <a:gd name="T33" fmla="*/ 40 h 145"/>
              <a:gd name="T34" fmla="*/ 170 w 170"/>
              <a:gd name="T35" fmla="*/ 85 h 145"/>
              <a:gd name="T36" fmla="*/ 170 w 170"/>
              <a:gd name="T37" fmla="*/ 130 h 145"/>
              <a:gd name="T38" fmla="*/ 165 w 170"/>
              <a:gd name="T39" fmla="*/ 141 h 145"/>
              <a:gd name="T40" fmla="*/ 155 w 170"/>
              <a:gd name="T41" fmla="*/ 145 h 145"/>
              <a:gd name="T42" fmla="*/ 16 w 170"/>
              <a:gd name="T43" fmla="*/ 145 h 145"/>
              <a:gd name="T44" fmla="*/ 5 w 170"/>
              <a:gd name="T45" fmla="*/ 141 h 145"/>
              <a:gd name="T46" fmla="*/ 0 w 170"/>
              <a:gd name="T47" fmla="*/ 130 h 145"/>
              <a:gd name="T48" fmla="*/ 0 w 170"/>
              <a:gd name="T49" fmla="*/ 85 h 145"/>
              <a:gd name="T50" fmla="*/ 64 w 170"/>
              <a:gd name="T51" fmla="*/ 85 h 145"/>
              <a:gd name="T52" fmla="*/ 64 w 170"/>
              <a:gd name="T53" fmla="*/ 100 h 145"/>
              <a:gd name="T54" fmla="*/ 66 w 170"/>
              <a:gd name="T55" fmla="*/ 104 h 145"/>
              <a:gd name="T56" fmla="*/ 70 w 170"/>
              <a:gd name="T57" fmla="*/ 106 h 145"/>
              <a:gd name="T58" fmla="*/ 100 w 170"/>
              <a:gd name="T59" fmla="*/ 106 h 145"/>
              <a:gd name="T60" fmla="*/ 104 w 170"/>
              <a:gd name="T61" fmla="*/ 104 h 145"/>
              <a:gd name="T62" fmla="*/ 106 w 170"/>
              <a:gd name="T63" fmla="*/ 100 h 145"/>
              <a:gd name="T64" fmla="*/ 106 w 170"/>
              <a:gd name="T65" fmla="*/ 85 h 145"/>
              <a:gd name="T66" fmla="*/ 170 w 170"/>
              <a:gd name="T67" fmla="*/ 85 h 145"/>
              <a:gd name="T68" fmla="*/ 61 w 170"/>
              <a:gd name="T69" fmla="*/ 24 h 145"/>
              <a:gd name="T70" fmla="*/ 109 w 170"/>
              <a:gd name="T71" fmla="*/ 24 h 145"/>
              <a:gd name="T72" fmla="*/ 109 w 170"/>
              <a:gd name="T73" fmla="*/ 12 h 145"/>
              <a:gd name="T74" fmla="*/ 61 w 170"/>
              <a:gd name="T75" fmla="*/ 12 h 145"/>
              <a:gd name="T76" fmla="*/ 61 w 170"/>
              <a:gd name="T77" fmla="*/ 24 h 145"/>
              <a:gd name="T78" fmla="*/ 97 w 170"/>
              <a:gd name="T79" fmla="*/ 85 h 145"/>
              <a:gd name="T80" fmla="*/ 97 w 170"/>
              <a:gd name="T81" fmla="*/ 97 h 145"/>
              <a:gd name="T82" fmla="*/ 73 w 170"/>
              <a:gd name="T83" fmla="*/ 97 h 145"/>
              <a:gd name="T84" fmla="*/ 73 w 170"/>
              <a:gd name="T85" fmla="*/ 85 h 145"/>
              <a:gd name="T86" fmla="*/ 97 w 170"/>
              <a:gd name="T87" fmla="*/ 8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0" h="145">
                <a:moveTo>
                  <a:pt x="170" y="40"/>
                </a:moveTo>
                <a:cubicBezTo>
                  <a:pt x="170" y="76"/>
                  <a:pt x="170" y="76"/>
                  <a:pt x="170" y="76"/>
                </a:cubicBezTo>
                <a:cubicBezTo>
                  <a:pt x="0" y="76"/>
                  <a:pt x="0" y="76"/>
                  <a:pt x="0" y="76"/>
                </a:cubicBezTo>
                <a:cubicBezTo>
                  <a:pt x="0" y="40"/>
                  <a:pt x="0" y="40"/>
                  <a:pt x="0" y="40"/>
                </a:cubicBezTo>
                <a:cubicBezTo>
                  <a:pt x="0" y="35"/>
                  <a:pt x="2" y="32"/>
                  <a:pt x="5" y="29"/>
                </a:cubicBezTo>
                <a:cubicBezTo>
                  <a:pt x="8" y="26"/>
                  <a:pt x="11" y="24"/>
                  <a:pt x="16" y="24"/>
                </a:cubicBezTo>
                <a:cubicBezTo>
                  <a:pt x="49" y="24"/>
                  <a:pt x="49" y="24"/>
                  <a:pt x="49" y="24"/>
                </a:cubicBezTo>
                <a:cubicBezTo>
                  <a:pt x="49" y="9"/>
                  <a:pt x="49" y="9"/>
                  <a:pt x="49" y="9"/>
                </a:cubicBezTo>
                <a:cubicBezTo>
                  <a:pt x="49" y="7"/>
                  <a:pt x="50" y="5"/>
                  <a:pt x="51" y="3"/>
                </a:cubicBezTo>
                <a:cubicBezTo>
                  <a:pt x="53" y="1"/>
                  <a:pt x="55" y="0"/>
                  <a:pt x="58" y="0"/>
                </a:cubicBezTo>
                <a:cubicBezTo>
                  <a:pt x="112" y="0"/>
                  <a:pt x="112" y="0"/>
                  <a:pt x="112" y="0"/>
                </a:cubicBezTo>
                <a:cubicBezTo>
                  <a:pt x="115" y="0"/>
                  <a:pt x="117" y="1"/>
                  <a:pt x="119" y="3"/>
                </a:cubicBezTo>
                <a:cubicBezTo>
                  <a:pt x="121" y="5"/>
                  <a:pt x="121" y="7"/>
                  <a:pt x="121" y="9"/>
                </a:cubicBezTo>
                <a:cubicBezTo>
                  <a:pt x="121" y="24"/>
                  <a:pt x="121" y="24"/>
                  <a:pt x="121" y="24"/>
                </a:cubicBezTo>
                <a:cubicBezTo>
                  <a:pt x="155" y="24"/>
                  <a:pt x="155" y="24"/>
                  <a:pt x="155" y="24"/>
                </a:cubicBezTo>
                <a:cubicBezTo>
                  <a:pt x="159" y="24"/>
                  <a:pt x="162" y="26"/>
                  <a:pt x="165" y="29"/>
                </a:cubicBezTo>
                <a:cubicBezTo>
                  <a:pt x="168" y="32"/>
                  <a:pt x="170" y="35"/>
                  <a:pt x="170" y="40"/>
                </a:cubicBezTo>
                <a:close/>
                <a:moveTo>
                  <a:pt x="170" y="85"/>
                </a:moveTo>
                <a:cubicBezTo>
                  <a:pt x="170" y="130"/>
                  <a:pt x="170" y="130"/>
                  <a:pt x="170" y="130"/>
                </a:cubicBezTo>
                <a:cubicBezTo>
                  <a:pt x="170" y="134"/>
                  <a:pt x="168" y="138"/>
                  <a:pt x="165" y="141"/>
                </a:cubicBezTo>
                <a:cubicBezTo>
                  <a:pt x="162" y="144"/>
                  <a:pt x="159" y="145"/>
                  <a:pt x="155" y="145"/>
                </a:cubicBezTo>
                <a:cubicBezTo>
                  <a:pt x="16" y="145"/>
                  <a:pt x="16" y="145"/>
                  <a:pt x="16" y="145"/>
                </a:cubicBezTo>
                <a:cubicBezTo>
                  <a:pt x="11" y="145"/>
                  <a:pt x="8" y="144"/>
                  <a:pt x="5" y="141"/>
                </a:cubicBezTo>
                <a:cubicBezTo>
                  <a:pt x="2" y="138"/>
                  <a:pt x="0" y="134"/>
                  <a:pt x="0" y="130"/>
                </a:cubicBezTo>
                <a:cubicBezTo>
                  <a:pt x="0" y="85"/>
                  <a:pt x="0" y="85"/>
                  <a:pt x="0" y="85"/>
                </a:cubicBezTo>
                <a:cubicBezTo>
                  <a:pt x="64" y="85"/>
                  <a:pt x="64" y="85"/>
                  <a:pt x="64" y="85"/>
                </a:cubicBezTo>
                <a:cubicBezTo>
                  <a:pt x="64" y="100"/>
                  <a:pt x="64" y="100"/>
                  <a:pt x="64" y="100"/>
                </a:cubicBezTo>
                <a:cubicBezTo>
                  <a:pt x="64" y="102"/>
                  <a:pt x="65" y="103"/>
                  <a:pt x="66" y="104"/>
                </a:cubicBezTo>
                <a:cubicBezTo>
                  <a:pt x="67" y="105"/>
                  <a:pt x="68" y="106"/>
                  <a:pt x="70" y="106"/>
                </a:cubicBezTo>
                <a:cubicBezTo>
                  <a:pt x="100" y="106"/>
                  <a:pt x="100" y="106"/>
                  <a:pt x="100" y="106"/>
                </a:cubicBezTo>
                <a:cubicBezTo>
                  <a:pt x="102" y="106"/>
                  <a:pt x="103" y="105"/>
                  <a:pt x="104" y="104"/>
                </a:cubicBezTo>
                <a:cubicBezTo>
                  <a:pt x="106" y="103"/>
                  <a:pt x="106" y="102"/>
                  <a:pt x="106" y="100"/>
                </a:cubicBezTo>
                <a:cubicBezTo>
                  <a:pt x="106" y="85"/>
                  <a:pt x="106" y="85"/>
                  <a:pt x="106" y="85"/>
                </a:cubicBezTo>
                <a:lnTo>
                  <a:pt x="170" y="85"/>
                </a:lnTo>
                <a:close/>
                <a:moveTo>
                  <a:pt x="61" y="24"/>
                </a:moveTo>
                <a:cubicBezTo>
                  <a:pt x="109" y="24"/>
                  <a:pt x="109" y="24"/>
                  <a:pt x="109" y="24"/>
                </a:cubicBezTo>
                <a:cubicBezTo>
                  <a:pt x="109" y="12"/>
                  <a:pt x="109" y="12"/>
                  <a:pt x="109" y="12"/>
                </a:cubicBezTo>
                <a:cubicBezTo>
                  <a:pt x="61" y="12"/>
                  <a:pt x="61" y="12"/>
                  <a:pt x="61" y="12"/>
                </a:cubicBezTo>
                <a:lnTo>
                  <a:pt x="61" y="24"/>
                </a:lnTo>
                <a:close/>
                <a:moveTo>
                  <a:pt x="97" y="85"/>
                </a:moveTo>
                <a:cubicBezTo>
                  <a:pt x="97" y="97"/>
                  <a:pt x="97" y="97"/>
                  <a:pt x="97" y="97"/>
                </a:cubicBezTo>
                <a:cubicBezTo>
                  <a:pt x="73" y="97"/>
                  <a:pt x="73" y="97"/>
                  <a:pt x="73" y="97"/>
                </a:cubicBezTo>
                <a:cubicBezTo>
                  <a:pt x="73" y="85"/>
                  <a:pt x="73" y="85"/>
                  <a:pt x="73" y="85"/>
                </a:cubicBezTo>
                <a:lnTo>
                  <a:pt x="97" y="85"/>
                </a:ln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84" name="Freeform 382"/>
          <p:cNvSpPr>
            <a:spLocks noEditPoints="1"/>
          </p:cNvSpPr>
          <p:nvPr/>
        </p:nvSpPr>
        <p:spPr bwMode="auto">
          <a:xfrm>
            <a:off x="9242641" y="5994053"/>
            <a:ext cx="227887" cy="225597"/>
          </a:xfrm>
          <a:custGeom>
            <a:avLst/>
            <a:gdLst>
              <a:gd name="T0" fmla="*/ 149 w 151"/>
              <a:gd name="T1" fmla="*/ 81 h 149"/>
              <a:gd name="T2" fmla="*/ 151 w 151"/>
              <a:gd name="T3" fmla="*/ 85 h 149"/>
              <a:gd name="T4" fmla="*/ 149 w 151"/>
              <a:gd name="T5" fmla="*/ 89 h 149"/>
              <a:gd name="T6" fmla="*/ 145 w 151"/>
              <a:gd name="T7" fmla="*/ 91 h 149"/>
              <a:gd name="T8" fmla="*/ 124 w 151"/>
              <a:gd name="T9" fmla="*/ 91 h 149"/>
              <a:gd name="T10" fmla="*/ 117 w 151"/>
              <a:gd name="T11" fmla="*/ 118 h 149"/>
              <a:gd name="T12" fmla="*/ 137 w 151"/>
              <a:gd name="T13" fmla="*/ 138 h 149"/>
              <a:gd name="T14" fmla="*/ 139 w 151"/>
              <a:gd name="T15" fmla="*/ 142 h 149"/>
              <a:gd name="T16" fmla="*/ 137 w 151"/>
              <a:gd name="T17" fmla="*/ 147 h 149"/>
              <a:gd name="T18" fmla="*/ 133 w 151"/>
              <a:gd name="T19" fmla="*/ 149 h 149"/>
              <a:gd name="T20" fmla="*/ 128 w 151"/>
              <a:gd name="T21" fmla="*/ 147 h 149"/>
              <a:gd name="T22" fmla="*/ 110 w 151"/>
              <a:gd name="T23" fmla="*/ 128 h 149"/>
              <a:gd name="T24" fmla="*/ 108 w 151"/>
              <a:gd name="T25" fmla="*/ 129 h 149"/>
              <a:gd name="T26" fmla="*/ 104 w 151"/>
              <a:gd name="T27" fmla="*/ 132 h 149"/>
              <a:gd name="T28" fmla="*/ 98 w 151"/>
              <a:gd name="T29" fmla="*/ 135 h 149"/>
              <a:gd name="T30" fmla="*/ 90 w 151"/>
              <a:gd name="T31" fmla="*/ 138 h 149"/>
              <a:gd name="T32" fmla="*/ 81 w 151"/>
              <a:gd name="T33" fmla="*/ 139 h 149"/>
              <a:gd name="T34" fmla="*/ 81 w 151"/>
              <a:gd name="T35" fmla="*/ 55 h 149"/>
              <a:gd name="T36" fmla="*/ 69 w 151"/>
              <a:gd name="T37" fmla="*/ 55 h 149"/>
              <a:gd name="T38" fmla="*/ 69 w 151"/>
              <a:gd name="T39" fmla="*/ 139 h 149"/>
              <a:gd name="T40" fmla="*/ 60 w 151"/>
              <a:gd name="T41" fmla="*/ 138 h 149"/>
              <a:gd name="T42" fmla="*/ 51 w 151"/>
              <a:gd name="T43" fmla="*/ 135 h 149"/>
              <a:gd name="T44" fmla="*/ 45 w 151"/>
              <a:gd name="T45" fmla="*/ 131 h 149"/>
              <a:gd name="T46" fmla="*/ 41 w 151"/>
              <a:gd name="T47" fmla="*/ 128 h 149"/>
              <a:gd name="T48" fmla="*/ 40 w 151"/>
              <a:gd name="T49" fmla="*/ 127 h 149"/>
              <a:gd name="T50" fmla="*/ 22 w 151"/>
              <a:gd name="T51" fmla="*/ 147 h 149"/>
              <a:gd name="T52" fmla="*/ 18 w 151"/>
              <a:gd name="T53" fmla="*/ 149 h 149"/>
              <a:gd name="T54" fmla="*/ 14 w 151"/>
              <a:gd name="T55" fmla="*/ 147 h 149"/>
              <a:gd name="T56" fmla="*/ 12 w 151"/>
              <a:gd name="T57" fmla="*/ 143 h 149"/>
              <a:gd name="T58" fmla="*/ 13 w 151"/>
              <a:gd name="T59" fmla="*/ 138 h 149"/>
              <a:gd name="T60" fmla="*/ 32 w 151"/>
              <a:gd name="T61" fmla="*/ 117 h 149"/>
              <a:gd name="T62" fmla="*/ 27 w 151"/>
              <a:gd name="T63" fmla="*/ 91 h 149"/>
              <a:gd name="T64" fmla="*/ 6 w 151"/>
              <a:gd name="T65" fmla="*/ 91 h 149"/>
              <a:gd name="T66" fmla="*/ 1 w 151"/>
              <a:gd name="T67" fmla="*/ 89 h 149"/>
              <a:gd name="T68" fmla="*/ 0 w 151"/>
              <a:gd name="T69" fmla="*/ 85 h 149"/>
              <a:gd name="T70" fmla="*/ 1 w 151"/>
              <a:gd name="T71" fmla="*/ 81 h 149"/>
              <a:gd name="T72" fmla="*/ 6 w 151"/>
              <a:gd name="T73" fmla="*/ 79 h 149"/>
              <a:gd name="T74" fmla="*/ 27 w 151"/>
              <a:gd name="T75" fmla="*/ 79 h 149"/>
              <a:gd name="T76" fmla="*/ 27 w 151"/>
              <a:gd name="T77" fmla="*/ 51 h 149"/>
              <a:gd name="T78" fmla="*/ 10 w 151"/>
              <a:gd name="T79" fmla="*/ 35 h 149"/>
              <a:gd name="T80" fmla="*/ 9 w 151"/>
              <a:gd name="T81" fmla="*/ 31 h 149"/>
              <a:gd name="T82" fmla="*/ 10 w 151"/>
              <a:gd name="T83" fmla="*/ 26 h 149"/>
              <a:gd name="T84" fmla="*/ 15 w 151"/>
              <a:gd name="T85" fmla="*/ 24 h 149"/>
              <a:gd name="T86" fmla="*/ 19 w 151"/>
              <a:gd name="T87" fmla="*/ 26 h 149"/>
              <a:gd name="T88" fmla="*/ 35 w 151"/>
              <a:gd name="T89" fmla="*/ 43 h 149"/>
              <a:gd name="T90" fmla="*/ 115 w 151"/>
              <a:gd name="T91" fmla="*/ 43 h 149"/>
              <a:gd name="T92" fmla="*/ 131 w 151"/>
              <a:gd name="T93" fmla="*/ 26 h 149"/>
              <a:gd name="T94" fmla="*/ 136 w 151"/>
              <a:gd name="T95" fmla="*/ 24 h 149"/>
              <a:gd name="T96" fmla="*/ 140 w 151"/>
              <a:gd name="T97" fmla="*/ 26 h 149"/>
              <a:gd name="T98" fmla="*/ 142 w 151"/>
              <a:gd name="T99" fmla="*/ 31 h 149"/>
              <a:gd name="T100" fmla="*/ 140 w 151"/>
              <a:gd name="T101" fmla="*/ 35 h 149"/>
              <a:gd name="T102" fmla="*/ 124 w 151"/>
              <a:gd name="T103" fmla="*/ 51 h 149"/>
              <a:gd name="T104" fmla="*/ 124 w 151"/>
              <a:gd name="T105" fmla="*/ 79 h 149"/>
              <a:gd name="T106" fmla="*/ 145 w 151"/>
              <a:gd name="T107" fmla="*/ 79 h 149"/>
              <a:gd name="T108" fmla="*/ 149 w 151"/>
              <a:gd name="T109" fmla="*/ 81 h 149"/>
              <a:gd name="T110" fmla="*/ 105 w 151"/>
              <a:gd name="T111" fmla="*/ 31 h 149"/>
              <a:gd name="T112" fmla="*/ 45 w 151"/>
              <a:gd name="T113" fmla="*/ 31 h 149"/>
              <a:gd name="T114" fmla="*/ 54 w 151"/>
              <a:gd name="T115" fmla="*/ 9 h 149"/>
              <a:gd name="T116" fmla="*/ 75 w 151"/>
              <a:gd name="T117" fmla="*/ 0 h 149"/>
              <a:gd name="T118" fmla="*/ 97 w 151"/>
              <a:gd name="T119" fmla="*/ 9 h 149"/>
              <a:gd name="T120" fmla="*/ 105 w 151"/>
              <a:gd name="T121" fmla="*/ 3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149">
                <a:moveTo>
                  <a:pt x="149" y="81"/>
                </a:moveTo>
                <a:cubicBezTo>
                  <a:pt x="150" y="82"/>
                  <a:pt x="151" y="83"/>
                  <a:pt x="151" y="85"/>
                </a:cubicBezTo>
                <a:cubicBezTo>
                  <a:pt x="151" y="87"/>
                  <a:pt x="150" y="88"/>
                  <a:pt x="149" y="89"/>
                </a:cubicBezTo>
                <a:cubicBezTo>
                  <a:pt x="148" y="90"/>
                  <a:pt x="146" y="91"/>
                  <a:pt x="145" y="91"/>
                </a:cubicBezTo>
                <a:cubicBezTo>
                  <a:pt x="124" y="91"/>
                  <a:pt x="124" y="91"/>
                  <a:pt x="124" y="91"/>
                </a:cubicBezTo>
                <a:cubicBezTo>
                  <a:pt x="124" y="102"/>
                  <a:pt x="122" y="111"/>
                  <a:pt x="117" y="118"/>
                </a:cubicBezTo>
                <a:cubicBezTo>
                  <a:pt x="137" y="138"/>
                  <a:pt x="137" y="138"/>
                  <a:pt x="137" y="138"/>
                </a:cubicBezTo>
                <a:cubicBezTo>
                  <a:pt x="138" y="139"/>
                  <a:pt x="139" y="141"/>
                  <a:pt x="139" y="142"/>
                </a:cubicBezTo>
                <a:cubicBezTo>
                  <a:pt x="139" y="144"/>
                  <a:pt x="138" y="146"/>
                  <a:pt x="137" y="147"/>
                </a:cubicBezTo>
                <a:cubicBezTo>
                  <a:pt x="136" y="148"/>
                  <a:pt x="134" y="149"/>
                  <a:pt x="133" y="149"/>
                </a:cubicBezTo>
                <a:cubicBezTo>
                  <a:pt x="131" y="149"/>
                  <a:pt x="130" y="148"/>
                  <a:pt x="128" y="147"/>
                </a:cubicBezTo>
                <a:cubicBezTo>
                  <a:pt x="110" y="128"/>
                  <a:pt x="110" y="128"/>
                  <a:pt x="110" y="128"/>
                </a:cubicBezTo>
                <a:cubicBezTo>
                  <a:pt x="109" y="128"/>
                  <a:pt x="109" y="129"/>
                  <a:pt x="108" y="129"/>
                </a:cubicBezTo>
                <a:cubicBezTo>
                  <a:pt x="108" y="130"/>
                  <a:pt x="106" y="131"/>
                  <a:pt x="104" y="132"/>
                </a:cubicBezTo>
                <a:cubicBezTo>
                  <a:pt x="102" y="133"/>
                  <a:pt x="100" y="134"/>
                  <a:pt x="98" y="135"/>
                </a:cubicBezTo>
                <a:cubicBezTo>
                  <a:pt x="96" y="136"/>
                  <a:pt x="94" y="137"/>
                  <a:pt x="90" y="138"/>
                </a:cubicBezTo>
                <a:cubicBezTo>
                  <a:pt x="87" y="139"/>
                  <a:pt x="84" y="139"/>
                  <a:pt x="81" y="139"/>
                </a:cubicBezTo>
                <a:cubicBezTo>
                  <a:pt x="81" y="55"/>
                  <a:pt x="81" y="55"/>
                  <a:pt x="81" y="55"/>
                </a:cubicBezTo>
                <a:cubicBezTo>
                  <a:pt x="69" y="55"/>
                  <a:pt x="69" y="55"/>
                  <a:pt x="69" y="55"/>
                </a:cubicBezTo>
                <a:cubicBezTo>
                  <a:pt x="69" y="139"/>
                  <a:pt x="69" y="139"/>
                  <a:pt x="69" y="139"/>
                </a:cubicBezTo>
                <a:cubicBezTo>
                  <a:pt x="66" y="139"/>
                  <a:pt x="63" y="139"/>
                  <a:pt x="60" y="138"/>
                </a:cubicBezTo>
                <a:cubicBezTo>
                  <a:pt x="56" y="137"/>
                  <a:pt x="54" y="136"/>
                  <a:pt x="51" y="135"/>
                </a:cubicBezTo>
                <a:cubicBezTo>
                  <a:pt x="49" y="134"/>
                  <a:pt x="47" y="133"/>
                  <a:pt x="45" y="131"/>
                </a:cubicBezTo>
                <a:cubicBezTo>
                  <a:pt x="43" y="130"/>
                  <a:pt x="42" y="129"/>
                  <a:pt x="41" y="128"/>
                </a:cubicBezTo>
                <a:cubicBezTo>
                  <a:pt x="40" y="127"/>
                  <a:pt x="40" y="127"/>
                  <a:pt x="40" y="127"/>
                </a:cubicBezTo>
                <a:cubicBezTo>
                  <a:pt x="22" y="147"/>
                  <a:pt x="22" y="147"/>
                  <a:pt x="22" y="147"/>
                </a:cubicBezTo>
                <a:cubicBezTo>
                  <a:pt x="21" y="148"/>
                  <a:pt x="19" y="149"/>
                  <a:pt x="18" y="149"/>
                </a:cubicBezTo>
                <a:cubicBezTo>
                  <a:pt x="16" y="149"/>
                  <a:pt x="15" y="148"/>
                  <a:pt x="14" y="147"/>
                </a:cubicBezTo>
                <a:cubicBezTo>
                  <a:pt x="12" y="146"/>
                  <a:pt x="12" y="144"/>
                  <a:pt x="12" y="143"/>
                </a:cubicBezTo>
                <a:cubicBezTo>
                  <a:pt x="12" y="141"/>
                  <a:pt x="12" y="140"/>
                  <a:pt x="13" y="138"/>
                </a:cubicBezTo>
                <a:cubicBezTo>
                  <a:pt x="32" y="117"/>
                  <a:pt x="32" y="117"/>
                  <a:pt x="32" y="117"/>
                </a:cubicBezTo>
                <a:cubicBezTo>
                  <a:pt x="29" y="110"/>
                  <a:pt x="27" y="101"/>
                  <a:pt x="27" y="91"/>
                </a:cubicBezTo>
                <a:cubicBezTo>
                  <a:pt x="6" y="91"/>
                  <a:pt x="6" y="91"/>
                  <a:pt x="6" y="91"/>
                </a:cubicBezTo>
                <a:cubicBezTo>
                  <a:pt x="4" y="91"/>
                  <a:pt x="3" y="90"/>
                  <a:pt x="1" y="89"/>
                </a:cubicBezTo>
                <a:cubicBezTo>
                  <a:pt x="0" y="88"/>
                  <a:pt x="0" y="87"/>
                  <a:pt x="0" y="85"/>
                </a:cubicBezTo>
                <a:cubicBezTo>
                  <a:pt x="0" y="83"/>
                  <a:pt x="0" y="82"/>
                  <a:pt x="1" y="81"/>
                </a:cubicBezTo>
                <a:cubicBezTo>
                  <a:pt x="3" y="80"/>
                  <a:pt x="4" y="79"/>
                  <a:pt x="6" y="79"/>
                </a:cubicBezTo>
                <a:cubicBezTo>
                  <a:pt x="27" y="79"/>
                  <a:pt x="27" y="79"/>
                  <a:pt x="27" y="79"/>
                </a:cubicBezTo>
                <a:cubicBezTo>
                  <a:pt x="27" y="51"/>
                  <a:pt x="27" y="51"/>
                  <a:pt x="27" y="51"/>
                </a:cubicBezTo>
                <a:cubicBezTo>
                  <a:pt x="10" y="35"/>
                  <a:pt x="10" y="35"/>
                  <a:pt x="10" y="35"/>
                </a:cubicBezTo>
                <a:cubicBezTo>
                  <a:pt x="9" y="34"/>
                  <a:pt x="9" y="32"/>
                  <a:pt x="9" y="31"/>
                </a:cubicBezTo>
                <a:cubicBezTo>
                  <a:pt x="9" y="29"/>
                  <a:pt x="9" y="27"/>
                  <a:pt x="10" y="26"/>
                </a:cubicBezTo>
                <a:cubicBezTo>
                  <a:pt x="12" y="25"/>
                  <a:pt x="13" y="24"/>
                  <a:pt x="15" y="24"/>
                </a:cubicBezTo>
                <a:cubicBezTo>
                  <a:pt x="16" y="24"/>
                  <a:pt x="18" y="25"/>
                  <a:pt x="19" y="26"/>
                </a:cubicBezTo>
                <a:cubicBezTo>
                  <a:pt x="35" y="43"/>
                  <a:pt x="35" y="43"/>
                  <a:pt x="35" y="43"/>
                </a:cubicBezTo>
                <a:cubicBezTo>
                  <a:pt x="115" y="43"/>
                  <a:pt x="115" y="43"/>
                  <a:pt x="115" y="43"/>
                </a:cubicBezTo>
                <a:cubicBezTo>
                  <a:pt x="131" y="26"/>
                  <a:pt x="131" y="26"/>
                  <a:pt x="131" y="26"/>
                </a:cubicBezTo>
                <a:cubicBezTo>
                  <a:pt x="133" y="25"/>
                  <a:pt x="134" y="24"/>
                  <a:pt x="136" y="24"/>
                </a:cubicBezTo>
                <a:cubicBezTo>
                  <a:pt x="137" y="24"/>
                  <a:pt x="139" y="25"/>
                  <a:pt x="140" y="26"/>
                </a:cubicBezTo>
                <a:cubicBezTo>
                  <a:pt x="141" y="27"/>
                  <a:pt x="142" y="29"/>
                  <a:pt x="142" y="31"/>
                </a:cubicBezTo>
                <a:cubicBezTo>
                  <a:pt x="142" y="32"/>
                  <a:pt x="141" y="34"/>
                  <a:pt x="140" y="35"/>
                </a:cubicBezTo>
                <a:cubicBezTo>
                  <a:pt x="124" y="51"/>
                  <a:pt x="124" y="51"/>
                  <a:pt x="124" y="51"/>
                </a:cubicBezTo>
                <a:cubicBezTo>
                  <a:pt x="124" y="79"/>
                  <a:pt x="124" y="79"/>
                  <a:pt x="124" y="79"/>
                </a:cubicBezTo>
                <a:cubicBezTo>
                  <a:pt x="145" y="79"/>
                  <a:pt x="145" y="79"/>
                  <a:pt x="145" y="79"/>
                </a:cubicBezTo>
                <a:cubicBezTo>
                  <a:pt x="146" y="79"/>
                  <a:pt x="148" y="80"/>
                  <a:pt x="149" y="81"/>
                </a:cubicBezTo>
                <a:close/>
                <a:moveTo>
                  <a:pt x="105" y="31"/>
                </a:moveTo>
                <a:cubicBezTo>
                  <a:pt x="45" y="31"/>
                  <a:pt x="45" y="31"/>
                  <a:pt x="45" y="31"/>
                </a:cubicBezTo>
                <a:cubicBezTo>
                  <a:pt x="45" y="22"/>
                  <a:pt x="48" y="15"/>
                  <a:pt x="54" y="9"/>
                </a:cubicBezTo>
                <a:cubicBezTo>
                  <a:pt x="60" y="3"/>
                  <a:pt x="67" y="0"/>
                  <a:pt x="75" y="0"/>
                </a:cubicBezTo>
                <a:cubicBezTo>
                  <a:pt x="84" y="0"/>
                  <a:pt x="91" y="3"/>
                  <a:pt x="97" y="9"/>
                </a:cubicBezTo>
                <a:cubicBezTo>
                  <a:pt x="103" y="15"/>
                  <a:pt x="105" y="22"/>
                  <a:pt x="105" y="31"/>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85" name="Freeform 383"/>
          <p:cNvSpPr>
            <a:spLocks noEditPoints="1"/>
          </p:cNvSpPr>
          <p:nvPr/>
        </p:nvSpPr>
        <p:spPr bwMode="auto">
          <a:xfrm>
            <a:off x="9602701" y="5984938"/>
            <a:ext cx="202821" cy="257499"/>
          </a:xfrm>
          <a:custGeom>
            <a:avLst/>
            <a:gdLst>
              <a:gd name="T0" fmla="*/ 131 w 133"/>
              <a:gd name="T1" fmla="*/ 168 h 170"/>
              <a:gd name="T2" fmla="*/ 0 w 133"/>
              <a:gd name="T3" fmla="*/ 6 h 170"/>
              <a:gd name="T4" fmla="*/ 36 w 133"/>
              <a:gd name="T5" fmla="*/ 27 h 170"/>
              <a:gd name="T6" fmla="*/ 24 w 133"/>
              <a:gd name="T7" fmla="*/ 27 h 170"/>
              <a:gd name="T8" fmla="*/ 35 w 133"/>
              <a:gd name="T9" fmla="*/ 36 h 170"/>
              <a:gd name="T10" fmla="*/ 33 w 133"/>
              <a:gd name="T11" fmla="*/ 49 h 170"/>
              <a:gd name="T12" fmla="*/ 25 w 133"/>
              <a:gd name="T13" fmla="*/ 60 h 170"/>
              <a:gd name="T14" fmla="*/ 36 w 133"/>
              <a:gd name="T15" fmla="*/ 82 h 170"/>
              <a:gd name="T16" fmla="*/ 25 w 133"/>
              <a:gd name="T17" fmla="*/ 74 h 170"/>
              <a:gd name="T18" fmla="*/ 33 w 133"/>
              <a:gd name="T19" fmla="*/ 85 h 170"/>
              <a:gd name="T20" fmla="*/ 35 w 133"/>
              <a:gd name="T21" fmla="*/ 98 h 170"/>
              <a:gd name="T22" fmla="*/ 24 w 133"/>
              <a:gd name="T23" fmla="*/ 106 h 170"/>
              <a:gd name="T24" fmla="*/ 36 w 133"/>
              <a:gd name="T25" fmla="*/ 106 h 170"/>
              <a:gd name="T26" fmla="*/ 27 w 133"/>
              <a:gd name="T27" fmla="*/ 121 h 170"/>
              <a:gd name="T28" fmla="*/ 27 w 133"/>
              <a:gd name="T29" fmla="*/ 133 h 170"/>
              <a:gd name="T30" fmla="*/ 48 w 133"/>
              <a:gd name="T31" fmla="*/ 33 h 170"/>
              <a:gd name="T32" fmla="*/ 60 w 133"/>
              <a:gd name="T33" fmla="*/ 33 h 170"/>
              <a:gd name="T34" fmla="*/ 49 w 133"/>
              <a:gd name="T35" fmla="*/ 25 h 170"/>
              <a:gd name="T36" fmla="*/ 51 w 133"/>
              <a:gd name="T37" fmla="*/ 61 h 170"/>
              <a:gd name="T38" fmla="*/ 59 w 133"/>
              <a:gd name="T39" fmla="*/ 49 h 170"/>
              <a:gd name="T40" fmla="*/ 48 w 133"/>
              <a:gd name="T41" fmla="*/ 76 h 170"/>
              <a:gd name="T42" fmla="*/ 59 w 133"/>
              <a:gd name="T43" fmla="*/ 84 h 170"/>
              <a:gd name="T44" fmla="*/ 51 w 133"/>
              <a:gd name="T45" fmla="*/ 73 h 170"/>
              <a:gd name="T46" fmla="*/ 49 w 133"/>
              <a:gd name="T47" fmla="*/ 108 h 170"/>
              <a:gd name="T48" fmla="*/ 60 w 133"/>
              <a:gd name="T49" fmla="*/ 100 h 170"/>
              <a:gd name="T50" fmla="*/ 48 w 133"/>
              <a:gd name="T51" fmla="*/ 100 h 170"/>
              <a:gd name="T52" fmla="*/ 51 w 133"/>
              <a:gd name="T53" fmla="*/ 133 h 170"/>
              <a:gd name="T54" fmla="*/ 51 w 133"/>
              <a:gd name="T55" fmla="*/ 158 h 170"/>
              <a:gd name="T56" fmla="*/ 84 w 133"/>
              <a:gd name="T57" fmla="*/ 27 h 170"/>
              <a:gd name="T58" fmla="*/ 72 w 133"/>
              <a:gd name="T59" fmla="*/ 27 h 170"/>
              <a:gd name="T60" fmla="*/ 83 w 133"/>
              <a:gd name="T61" fmla="*/ 36 h 170"/>
              <a:gd name="T62" fmla="*/ 81 w 133"/>
              <a:gd name="T63" fmla="*/ 49 h 170"/>
              <a:gd name="T64" fmla="*/ 73 w 133"/>
              <a:gd name="T65" fmla="*/ 60 h 170"/>
              <a:gd name="T66" fmla="*/ 84 w 133"/>
              <a:gd name="T67" fmla="*/ 82 h 170"/>
              <a:gd name="T68" fmla="*/ 73 w 133"/>
              <a:gd name="T69" fmla="*/ 74 h 170"/>
              <a:gd name="T70" fmla="*/ 81 w 133"/>
              <a:gd name="T71" fmla="*/ 85 h 170"/>
              <a:gd name="T72" fmla="*/ 83 w 133"/>
              <a:gd name="T73" fmla="*/ 98 h 170"/>
              <a:gd name="T74" fmla="*/ 72 w 133"/>
              <a:gd name="T75" fmla="*/ 106 h 170"/>
              <a:gd name="T76" fmla="*/ 84 w 133"/>
              <a:gd name="T77" fmla="*/ 106 h 170"/>
              <a:gd name="T78" fmla="*/ 99 w 133"/>
              <a:gd name="T79" fmla="*/ 24 h 170"/>
              <a:gd name="T80" fmla="*/ 99 w 133"/>
              <a:gd name="T81" fmla="*/ 37 h 170"/>
              <a:gd name="T82" fmla="*/ 109 w 133"/>
              <a:gd name="T83" fmla="*/ 52 h 170"/>
              <a:gd name="T84" fmla="*/ 96 w 133"/>
              <a:gd name="T85" fmla="*/ 52 h 170"/>
              <a:gd name="T86" fmla="*/ 108 w 133"/>
              <a:gd name="T87" fmla="*/ 60 h 170"/>
              <a:gd name="T88" fmla="*/ 105 w 133"/>
              <a:gd name="T89" fmla="*/ 73 h 170"/>
              <a:gd name="T90" fmla="*/ 97 w 133"/>
              <a:gd name="T91" fmla="*/ 84 h 170"/>
              <a:gd name="T92" fmla="*/ 109 w 133"/>
              <a:gd name="T93" fmla="*/ 106 h 170"/>
              <a:gd name="T94" fmla="*/ 97 w 133"/>
              <a:gd name="T95" fmla="*/ 98 h 170"/>
              <a:gd name="T96" fmla="*/ 105 w 133"/>
              <a:gd name="T97" fmla="*/ 109 h 170"/>
              <a:gd name="T98" fmla="*/ 108 w 133"/>
              <a:gd name="T99" fmla="*/ 122 h 170"/>
              <a:gd name="T100" fmla="*/ 96 w 133"/>
              <a:gd name="T101" fmla="*/ 130 h 170"/>
              <a:gd name="T102" fmla="*/ 109 w 133"/>
              <a:gd name="T103" fmla="*/ 13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3" h="170">
                <a:moveTo>
                  <a:pt x="127" y="0"/>
                </a:moveTo>
                <a:cubicBezTo>
                  <a:pt x="128" y="0"/>
                  <a:pt x="130" y="1"/>
                  <a:pt x="131" y="2"/>
                </a:cubicBezTo>
                <a:cubicBezTo>
                  <a:pt x="132" y="3"/>
                  <a:pt x="133" y="5"/>
                  <a:pt x="133" y="6"/>
                </a:cubicBezTo>
                <a:cubicBezTo>
                  <a:pt x="133" y="164"/>
                  <a:pt x="133" y="164"/>
                  <a:pt x="133" y="164"/>
                </a:cubicBezTo>
                <a:cubicBezTo>
                  <a:pt x="133" y="165"/>
                  <a:pt x="132" y="167"/>
                  <a:pt x="131" y="168"/>
                </a:cubicBezTo>
                <a:cubicBezTo>
                  <a:pt x="130" y="169"/>
                  <a:pt x="128" y="170"/>
                  <a:pt x="127" y="170"/>
                </a:cubicBezTo>
                <a:cubicBezTo>
                  <a:pt x="6" y="170"/>
                  <a:pt x="6" y="170"/>
                  <a:pt x="6" y="170"/>
                </a:cubicBezTo>
                <a:cubicBezTo>
                  <a:pt x="4" y="170"/>
                  <a:pt x="3" y="169"/>
                  <a:pt x="1" y="168"/>
                </a:cubicBezTo>
                <a:cubicBezTo>
                  <a:pt x="0" y="167"/>
                  <a:pt x="0" y="165"/>
                  <a:pt x="0" y="164"/>
                </a:cubicBezTo>
                <a:cubicBezTo>
                  <a:pt x="0" y="6"/>
                  <a:pt x="0" y="6"/>
                  <a:pt x="0" y="6"/>
                </a:cubicBezTo>
                <a:cubicBezTo>
                  <a:pt x="0" y="5"/>
                  <a:pt x="0" y="3"/>
                  <a:pt x="1" y="2"/>
                </a:cubicBezTo>
                <a:cubicBezTo>
                  <a:pt x="3" y="1"/>
                  <a:pt x="4" y="0"/>
                  <a:pt x="6" y="0"/>
                </a:cubicBezTo>
                <a:lnTo>
                  <a:pt x="127" y="0"/>
                </a:lnTo>
                <a:close/>
                <a:moveTo>
                  <a:pt x="36" y="33"/>
                </a:moveTo>
                <a:cubicBezTo>
                  <a:pt x="36" y="27"/>
                  <a:pt x="36" y="27"/>
                  <a:pt x="36" y="27"/>
                </a:cubicBezTo>
                <a:cubicBezTo>
                  <a:pt x="36" y="27"/>
                  <a:pt x="36" y="26"/>
                  <a:pt x="35" y="25"/>
                </a:cubicBezTo>
                <a:cubicBezTo>
                  <a:pt x="34" y="25"/>
                  <a:pt x="34" y="24"/>
                  <a:pt x="33" y="24"/>
                </a:cubicBezTo>
                <a:cubicBezTo>
                  <a:pt x="27" y="24"/>
                  <a:pt x="27" y="24"/>
                  <a:pt x="27" y="24"/>
                </a:cubicBezTo>
                <a:cubicBezTo>
                  <a:pt x="26" y="24"/>
                  <a:pt x="25" y="25"/>
                  <a:pt x="25" y="25"/>
                </a:cubicBezTo>
                <a:cubicBezTo>
                  <a:pt x="24" y="26"/>
                  <a:pt x="24" y="27"/>
                  <a:pt x="24" y="27"/>
                </a:cubicBezTo>
                <a:cubicBezTo>
                  <a:pt x="24" y="33"/>
                  <a:pt x="24" y="33"/>
                  <a:pt x="24" y="33"/>
                </a:cubicBezTo>
                <a:cubicBezTo>
                  <a:pt x="24" y="34"/>
                  <a:pt x="24" y="35"/>
                  <a:pt x="25" y="36"/>
                </a:cubicBezTo>
                <a:cubicBezTo>
                  <a:pt x="25" y="36"/>
                  <a:pt x="26" y="37"/>
                  <a:pt x="27" y="37"/>
                </a:cubicBezTo>
                <a:cubicBezTo>
                  <a:pt x="33" y="37"/>
                  <a:pt x="33" y="37"/>
                  <a:pt x="33" y="37"/>
                </a:cubicBezTo>
                <a:cubicBezTo>
                  <a:pt x="34" y="37"/>
                  <a:pt x="34" y="36"/>
                  <a:pt x="35" y="36"/>
                </a:cubicBezTo>
                <a:cubicBezTo>
                  <a:pt x="36" y="35"/>
                  <a:pt x="36" y="34"/>
                  <a:pt x="36" y="33"/>
                </a:cubicBezTo>
                <a:close/>
                <a:moveTo>
                  <a:pt x="36" y="58"/>
                </a:moveTo>
                <a:cubicBezTo>
                  <a:pt x="36" y="52"/>
                  <a:pt x="36" y="52"/>
                  <a:pt x="36" y="52"/>
                </a:cubicBezTo>
                <a:cubicBezTo>
                  <a:pt x="36" y="51"/>
                  <a:pt x="36" y="50"/>
                  <a:pt x="35" y="49"/>
                </a:cubicBezTo>
                <a:cubicBezTo>
                  <a:pt x="34" y="49"/>
                  <a:pt x="34" y="49"/>
                  <a:pt x="33" y="49"/>
                </a:cubicBezTo>
                <a:cubicBezTo>
                  <a:pt x="27" y="49"/>
                  <a:pt x="27" y="49"/>
                  <a:pt x="27" y="49"/>
                </a:cubicBezTo>
                <a:cubicBezTo>
                  <a:pt x="26" y="49"/>
                  <a:pt x="25" y="49"/>
                  <a:pt x="25" y="49"/>
                </a:cubicBezTo>
                <a:cubicBezTo>
                  <a:pt x="24" y="50"/>
                  <a:pt x="24" y="51"/>
                  <a:pt x="24" y="52"/>
                </a:cubicBezTo>
                <a:cubicBezTo>
                  <a:pt x="24" y="58"/>
                  <a:pt x="24" y="58"/>
                  <a:pt x="24" y="58"/>
                </a:cubicBezTo>
                <a:cubicBezTo>
                  <a:pt x="24" y="59"/>
                  <a:pt x="24" y="59"/>
                  <a:pt x="25" y="60"/>
                </a:cubicBezTo>
                <a:cubicBezTo>
                  <a:pt x="25" y="60"/>
                  <a:pt x="26" y="61"/>
                  <a:pt x="27" y="61"/>
                </a:cubicBezTo>
                <a:cubicBezTo>
                  <a:pt x="33" y="61"/>
                  <a:pt x="33" y="61"/>
                  <a:pt x="33" y="61"/>
                </a:cubicBezTo>
                <a:cubicBezTo>
                  <a:pt x="34" y="61"/>
                  <a:pt x="34" y="60"/>
                  <a:pt x="35" y="60"/>
                </a:cubicBezTo>
                <a:cubicBezTo>
                  <a:pt x="36" y="59"/>
                  <a:pt x="36" y="59"/>
                  <a:pt x="36" y="58"/>
                </a:cubicBezTo>
                <a:close/>
                <a:moveTo>
                  <a:pt x="36" y="82"/>
                </a:moveTo>
                <a:cubicBezTo>
                  <a:pt x="36" y="76"/>
                  <a:pt x="36" y="76"/>
                  <a:pt x="36" y="76"/>
                </a:cubicBezTo>
                <a:cubicBezTo>
                  <a:pt x="36" y="75"/>
                  <a:pt x="36" y="74"/>
                  <a:pt x="35" y="74"/>
                </a:cubicBezTo>
                <a:cubicBezTo>
                  <a:pt x="34" y="73"/>
                  <a:pt x="34" y="73"/>
                  <a:pt x="33" y="73"/>
                </a:cubicBezTo>
                <a:cubicBezTo>
                  <a:pt x="27" y="73"/>
                  <a:pt x="27" y="73"/>
                  <a:pt x="27" y="73"/>
                </a:cubicBezTo>
                <a:cubicBezTo>
                  <a:pt x="26" y="73"/>
                  <a:pt x="25" y="73"/>
                  <a:pt x="25" y="74"/>
                </a:cubicBezTo>
                <a:cubicBezTo>
                  <a:pt x="24" y="74"/>
                  <a:pt x="24" y="75"/>
                  <a:pt x="24" y="76"/>
                </a:cubicBezTo>
                <a:cubicBezTo>
                  <a:pt x="24" y="82"/>
                  <a:pt x="24" y="82"/>
                  <a:pt x="24" y="82"/>
                </a:cubicBezTo>
                <a:cubicBezTo>
                  <a:pt x="24" y="83"/>
                  <a:pt x="24" y="83"/>
                  <a:pt x="25" y="84"/>
                </a:cubicBezTo>
                <a:cubicBezTo>
                  <a:pt x="25" y="85"/>
                  <a:pt x="26" y="85"/>
                  <a:pt x="27" y="85"/>
                </a:cubicBezTo>
                <a:cubicBezTo>
                  <a:pt x="33" y="85"/>
                  <a:pt x="33" y="85"/>
                  <a:pt x="33" y="85"/>
                </a:cubicBezTo>
                <a:cubicBezTo>
                  <a:pt x="34" y="85"/>
                  <a:pt x="34" y="85"/>
                  <a:pt x="35" y="84"/>
                </a:cubicBezTo>
                <a:cubicBezTo>
                  <a:pt x="36" y="83"/>
                  <a:pt x="36" y="83"/>
                  <a:pt x="36" y="82"/>
                </a:cubicBezTo>
                <a:close/>
                <a:moveTo>
                  <a:pt x="36" y="106"/>
                </a:moveTo>
                <a:cubicBezTo>
                  <a:pt x="36" y="100"/>
                  <a:pt x="36" y="100"/>
                  <a:pt x="36" y="100"/>
                </a:cubicBezTo>
                <a:cubicBezTo>
                  <a:pt x="36" y="99"/>
                  <a:pt x="36" y="98"/>
                  <a:pt x="35" y="98"/>
                </a:cubicBezTo>
                <a:cubicBezTo>
                  <a:pt x="34" y="97"/>
                  <a:pt x="34" y="97"/>
                  <a:pt x="33" y="97"/>
                </a:cubicBezTo>
                <a:cubicBezTo>
                  <a:pt x="27" y="97"/>
                  <a:pt x="27" y="97"/>
                  <a:pt x="27" y="97"/>
                </a:cubicBezTo>
                <a:cubicBezTo>
                  <a:pt x="26" y="97"/>
                  <a:pt x="25" y="97"/>
                  <a:pt x="25" y="98"/>
                </a:cubicBezTo>
                <a:cubicBezTo>
                  <a:pt x="24" y="98"/>
                  <a:pt x="24" y="99"/>
                  <a:pt x="24" y="100"/>
                </a:cubicBezTo>
                <a:cubicBezTo>
                  <a:pt x="24" y="106"/>
                  <a:pt x="24" y="106"/>
                  <a:pt x="24" y="106"/>
                </a:cubicBezTo>
                <a:cubicBezTo>
                  <a:pt x="24" y="107"/>
                  <a:pt x="24" y="108"/>
                  <a:pt x="25" y="108"/>
                </a:cubicBezTo>
                <a:cubicBezTo>
                  <a:pt x="25" y="109"/>
                  <a:pt x="26" y="109"/>
                  <a:pt x="27" y="109"/>
                </a:cubicBezTo>
                <a:cubicBezTo>
                  <a:pt x="33" y="109"/>
                  <a:pt x="33" y="109"/>
                  <a:pt x="33" y="109"/>
                </a:cubicBezTo>
                <a:cubicBezTo>
                  <a:pt x="34" y="109"/>
                  <a:pt x="34" y="109"/>
                  <a:pt x="35" y="108"/>
                </a:cubicBezTo>
                <a:cubicBezTo>
                  <a:pt x="36" y="108"/>
                  <a:pt x="36" y="107"/>
                  <a:pt x="36" y="106"/>
                </a:cubicBezTo>
                <a:close/>
                <a:moveTo>
                  <a:pt x="36" y="130"/>
                </a:moveTo>
                <a:cubicBezTo>
                  <a:pt x="36" y="124"/>
                  <a:pt x="36" y="124"/>
                  <a:pt x="36" y="124"/>
                </a:cubicBezTo>
                <a:cubicBezTo>
                  <a:pt x="36" y="123"/>
                  <a:pt x="36" y="123"/>
                  <a:pt x="35" y="122"/>
                </a:cubicBezTo>
                <a:cubicBezTo>
                  <a:pt x="34" y="122"/>
                  <a:pt x="34" y="121"/>
                  <a:pt x="33" y="121"/>
                </a:cubicBezTo>
                <a:cubicBezTo>
                  <a:pt x="27" y="121"/>
                  <a:pt x="27" y="121"/>
                  <a:pt x="27" y="121"/>
                </a:cubicBezTo>
                <a:cubicBezTo>
                  <a:pt x="26" y="121"/>
                  <a:pt x="25" y="122"/>
                  <a:pt x="25" y="122"/>
                </a:cubicBezTo>
                <a:cubicBezTo>
                  <a:pt x="24" y="123"/>
                  <a:pt x="24" y="123"/>
                  <a:pt x="24" y="124"/>
                </a:cubicBezTo>
                <a:cubicBezTo>
                  <a:pt x="24" y="130"/>
                  <a:pt x="24" y="130"/>
                  <a:pt x="24" y="130"/>
                </a:cubicBezTo>
                <a:cubicBezTo>
                  <a:pt x="24" y="131"/>
                  <a:pt x="24" y="132"/>
                  <a:pt x="25" y="132"/>
                </a:cubicBezTo>
                <a:cubicBezTo>
                  <a:pt x="25" y="133"/>
                  <a:pt x="26" y="133"/>
                  <a:pt x="27" y="133"/>
                </a:cubicBezTo>
                <a:cubicBezTo>
                  <a:pt x="33" y="133"/>
                  <a:pt x="33" y="133"/>
                  <a:pt x="33" y="133"/>
                </a:cubicBezTo>
                <a:cubicBezTo>
                  <a:pt x="34" y="133"/>
                  <a:pt x="34" y="133"/>
                  <a:pt x="35" y="132"/>
                </a:cubicBezTo>
                <a:cubicBezTo>
                  <a:pt x="36" y="132"/>
                  <a:pt x="36" y="131"/>
                  <a:pt x="36" y="130"/>
                </a:cubicBezTo>
                <a:close/>
                <a:moveTo>
                  <a:pt x="48" y="27"/>
                </a:moveTo>
                <a:cubicBezTo>
                  <a:pt x="48" y="33"/>
                  <a:pt x="48" y="33"/>
                  <a:pt x="48" y="33"/>
                </a:cubicBezTo>
                <a:cubicBezTo>
                  <a:pt x="48" y="34"/>
                  <a:pt x="48" y="35"/>
                  <a:pt x="49" y="36"/>
                </a:cubicBezTo>
                <a:cubicBezTo>
                  <a:pt x="49" y="36"/>
                  <a:pt x="50" y="37"/>
                  <a:pt x="51" y="37"/>
                </a:cubicBezTo>
                <a:cubicBezTo>
                  <a:pt x="57" y="37"/>
                  <a:pt x="57" y="37"/>
                  <a:pt x="57" y="37"/>
                </a:cubicBezTo>
                <a:cubicBezTo>
                  <a:pt x="58" y="37"/>
                  <a:pt x="59" y="36"/>
                  <a:pt x="59" y="36"/>
                </a:cubicBezTo>
                <a:cubicBezTo>
                  <a:pt x="60" y="35"/>
                  <a:pt x="60" y="34"/>
                  <a:pt x="60" y="33"/>
                </a:cubicBezTo>
                <a:cubicBezTo>
                  <a:pt x="60" y="27"/>
                  <a:pt x="60" y="27"/>
                  <a:pt x="60" y="27"/>
                </a:cubicBezTo>
                <a:cubicBezTo>
                  <a:pt x="60" y="27"/>
                  <a:pt x="60" y="26"/>
                  <a:pt x="59" y="25"/>
                </a:cubicBezTo>
                <a:cubicBezTo>
                  <a:pt x="59" y="25"/>
                  <a:pt x="58" y="24"/>
                  <a:pt x="57" y="24"/>
                </a:cubicBezTo>
                <a:cubicBezTo>
                  <a:pt x="51" y="24"/>
                  <a:pt x="51" y="24"/>
                  <a:pt x="51" y="24"/>
                </a:cubicBezTo>
                <a:cubicBezTo>
                  <a:pt x="50" y="24"/>
                  <a:pt x="49" y="25"/>
                  <a:pt x="49" y="25"/>
                </a:cubicBezTo>
                <a:cubicBezTo>
                  <a:pt x="48" y="26"/>
                  <a:pt x="48" y="27"/>
                  <a:pt x="48" y="27"/>
                </a:cubicBezTo>
                <a:close/>
                <a:moveTo>
                  <a:pt x="48" y="52"/>
                </a:moveTo>
                <a:cubicBezTo>
                  <a:pt x="48" y="58"/>
                  <a:pt x="48" y="58"/>
                  <a:pt x="48" y="58"/>
                </a:cubicBezTo>
                <a:cubicBezTo>
                  <a:pt x="48" y="59"/>
                  <a:pt x="48" y="59"/>
                  <a:pt x="49" y="60"/>
                </a:cubicBezTo>
                <a:cubicBezTo>
                  <a:pt x="49" y="60"/>
                  <a:pt x="50" y="61"/>
                  <a:pt x="51" y="61"/>
                </a:cubicBezTo>
                <a:cubicBezTo>
                  <a:pt x="57" y="61"/>
                  <a:pt x="57" y="61"/>
                  <a:pt x="57" y="61"/>
                </a:cubicBezTo>
                <a:cubicBezTo>
                  <a:pt x="58" y="61"/>
                  <a:pt x="59" y="60"/>
                  <a:pt x="59" y="60"/>
                </a:cubicBezTo>
                <a:cubicBezTo>
                  <a:pt x="60" y="59"/>
                  <a:pt x="60" y="59"/>
                  <a:pt x="60" y="58"/>
                </a:cubicBezTo>
                <a:cubicBezTo>
                  <a:pt x="60" y="52"/>
                  <a:pt x="60" y="52"/>
                  <a:pt x="60" y="52"/>
                </a:cubicBezTo>
                <a:cubicBezTo>
                  <a:pt x="60" y="51"/>
                  <a:pt x="60" y="50"/>
                  <a:pt x="59" y="49"/>
                </a:cubicBezTo>
                <a:cubicBezTo>
                  <a:pt x="59" y="49"/>
                  <a:pt x="58" y="49"/>
                  <a:pt x="57" y="49"/>
                </a:cubicBezTo>
                <a:cubicBezTo>
                  <a:pt x="51" y="49"/>
                  <a:pt x="51" y="49"/>
                  <a:pt x="51" y="49"/>
                </a:cubicBezTo>
                <a:cubicBezTo>
                  <a:pt x="50" y="49"/>
                  <a:pt x="49" y="49"/>
                  <a:pt x="49" y="49"/>
                </a:cubicBezTo>
                <a:cubicBezTo>
                  <a:pt x="48" y="50"/>
                  <a:pt x="48" y="51"/>
                  <a:pt x="48" y="52"/>
                </a:cubicBezTo>
                <a:close/>
                <a:moveTo>
                  <a:pt x="48" y="76"/>
                </a:moveTo>
                <a:cubicBezTo>
                  <a:pt x="48" y="82"/>
                  <a:pt x="48" y="82"/>
                  <a:pt x="48" y="82"/>
                </a:cubicBezTo>
                <a:cubicBezTo>
                  <a:pt x="48" y="83"/>
                  <a:pt x="48" y="83"/>
                  <a:pt x="49" y="84"/>
                </a:cubicBezTo>
                <a:cubicBezTo>
                  <a:pt x="49" y="85"/>
                  <a:pt x="50" y="85"/>
                  <a:pt x="51" y="85"/>
                </a:cubicBezTo>
                <a:cubicBezTo>
                  <a:pt x="57" y="85"/>
                  <a:pt x="57" y="85"/>
                  <a:pt x="57" y="85"/>
                </a:cubicBezTo>
                <a:cubicBezTo>
                  <a:pt x="58" y="85"/>
                  <a:pt x="59" y="85"/>
                  <a:pt x="59" y="84"/>
                </a:cubicBezTo>
                <a:cubicBezTo>
                  <a:pt x="60" y="83"/>
                  <a:pt x="60" y="83"/>
                  <a:pt x="60" y="82"/>
                </a:cubicBezTo>
                <a:cubicBezTo>
                  <a:pt x="60" y="76"/>
                  <a:pt x="60" y="76"/>
                  <a:pt x="60" y="76"/>
                </a:cubicBezTo>
                <a:cubicBezTo>
                  <a:pt x="60" y="75"/>
                  <a:pt x="60" y="74"/>
                  <a:pt x="59" y="74"/>
                </a:cubicBezTo>
                <a:cubicBezTo>
                  <a:pt x="59" y="73"/>
                  <a:pt x="58" y="73"/>
                  <a:pt x="57" y="73"/>
                </a:cubicBezTo>
                <a:cubicBezTo>
                  <a:pt x="51" y="73"/>
                  <a:pt x="51" y="73"/>
                  <a:pt x="51" y="73"/>
                </a:cubicBezTo>
                <a:cubicBezTo>
                  <a:pt x="50" y="73"/>
                  <a:pt x="49" y="73"/>
                  <a:pt x="49" y="74"/>
                </a:cubicBezTo>
                <a:cubicBezTo>
                  <a:pt x="48" y="74"/>
                  <a:pt x="48" y="75"/>
                  <a:pt x="48" y="76"/>
                </a:cubicBezTo>
                <a:close/>
                <a:moveTo>
                  <a:pt x="48" y="100"/>
                </a:moveTo>
                <a:cubicBezTo>
                  <a:pt x="48" y="106"/>
                  <a:pt x="48" y="106"/>
                  <a:pt x="48" y="106"/>
                </a:cubicBezTo>
                <a:cubicBezTo>
                  <a:pt x="48" y="107"/>
                  <a:pt x="48" y="108"/>
                  <a:pt x="49" y="108"/>
                </a:cubicBezTo>
                <a:cubicBezTo>
                  <a:pt x="49" y="109"/>
                  <a:pt x="50" y="109"/>
                  <a:pt x="51" y="109"/>
                </a:cubicBezTo>
                <a:cubicBezTo>
                  <a:pt x="57" y="109"/>
                  <a:pt x="57" y="109"/>
                  <a:pt x="57" y="109"/>
                </a:cubicBezTo>
                <a:cubicBezTo>
                  <a:pt x="58" y="109"/>
                  <a:pt x="59" y="109"/>
                  <a:pt x="59" y="108"/>
                </a:cubicBezTo>
                <a:cubicBezTo>
                  <a:pt x="60" y="108"/>
                  <a:pt x="60" y="107"/>
                  <a:pt x="60" y="106"/>
                </a:cubicBezTo>
                <a:cubicBezTo>
                  <a:pt x="60" y="100"/>
                  <a:pt x="60" y="100"/>
                  <a:pt x="60" y="100"/>
                </a:cubicBezTo>
                <a:cubicBezTo>
                  <a:pt x="60" y="99"/>
                  <a:pt x="60" y="98"/>
                  <a:pt x="59" y="98"/>
                </a:cubicBezTo>
                <a:cubicBezTo>
                  <a:pt x="59" y="97"/>
                  <a:pt x="58" y="97"/>
                  <a:pt x="57" y="97"/>
                </a:cubicBezTo>
                <a:cubicBezTo>
                  <a:pt x="51" y="97"/>
                  <a:pt x="51" y="97"/>
                  <a:pt x="51" y="97"/>
                </a:cubicBezTo>
                <a:cubicBezTo>
                  <a:pt x="50" y="97"/>
                  <a:pt x="49" y="97"/>
                  <a:pt x="49" y="98"/>
                </a:cubicBezTo>
                <a:cubicBezTo>
                  <a:pt x="48" y="98"/>
                  <a:pt x="48" y="99"/>
                  <a:pt x="48" y="100"/>
                </a:cubicBezTo>
                <a:close/>
                <a:moveTo>
                  <a:pt x="84" y="155"/>
                </a:moveTo>
                <a:cubicBezTo>
                  <a:pt x="84" y="136"/>
                  <a:pt x="84" y="136"/>
                  <a:pt x="84" y="136"/>
                </a:cubicBezTo>
                <a:cubicBezTo>
                  <a:pt x="84" y="135"/>
                  <a:pt x="84" y="135"/>
                  <a:pt x="83" y="134"/>
                </a:cubicBezTo>
                <a:cubicBezTo>
                  <a:pt x="83" y="134"/>
                  <a:pt x="82" y="133"/>
                  <a:pt x="81" y="133"/>
                </a:cubicBezTo>
                <a:cubicBezTo>
                  <a:pt x="51" y="133"/>
                  <a:pt x="51" y="133"/>
                  <a:pt x="51" y="133"/>
                </a:cubicBezTo>
                <a:cubicBezTo>
                  <a:pt x="50" y="133"/>
                  <a:pt x="49" y="134"/>
                  <a:pt x="49" y="134"/>
                </a:cubicBezTo>
                <a:cubicBezTo>
                  <a:pt x="48" y="135"/>
                  <a:pt x="48" y="135"/>
                  <a:pt x="48" y="136"/>
                </a:cubicBezTo>
                <a:cubicBezTo>
                  <a:pt x="48" y="155"/>
                  <a:pt x="48" y="155"/>
                  <a:pt x="48" y="155"/>
                </a:cubicBezTo>
                <a:cubicBezTo>
                  <a:pt x="48" y="155"/>
                  <a:pt x="48" y="156"/>
                  <a:pt x="49" y="157"/>
                </a:cubicBezTo>
                <a:cubicBezTo>
                  <a:pt x="49" y="157"/>
                  <a:pt x="50" y="158"/>
                  <a:pt x="51" y="158"/>
                </a:cubicBezTo>
                <a:cubicBezTo>
                  <a:pt x="81" y="158"/>
                  <a:pt x="81" y="158"/>
                  <a:pt x="81" y="158"/>
                </a:cubicBezTo>
                <a:cubicBezTo>
                  <a:pt x="82" y="158"/>
                  <a:pt x="83" y="157"/>
                  <a:pt x="83" y="157"/>
                </a:cubicBezTo>
                <a:cubicBezTo>
                  <a:pt x="84" y="156"/>
                  <a:pt x="84" y="155"/>
                  <a:pt x="84" y="155"/>
                </a:cubicBezTo>
                <a:close/>
                <a:moveTo>
                  <a:pt x="84" y="33"/>
                </a:moveTo>
                <a:cubicBezTo>
                  <a:pt x="84" y="27"/>
                  <a:pt x="84" y="27"/>
                  <a:pt x="84" y="27"/>
                </a:cubicBezTo>
                <a:cubicBezTo>
                  <a:pt x="84" y="27"/>
                  <a:pt x="84" y="26"/>
                  <a:pt x="83" y="25"/>
                </a:cubicBezTo>
                <a:cubicBezTo>
                  <a:pt x="83" y="25"/>
                  <a:pt x="82" y="24"/>
                  <a:pt x="81" y="24"/>
                </a:cubicBezTo>
                <a:cubicBezTo>
                  <a:pt x="75" y="24"/>
                  <a:pt x="75" y="24"/>
                  <a:pt x="75" y="24"/>
                </a:cubicBezTo>
                <a:cubicBezTo>
                  <a:pt x="74" y="24"/>
                  <a:pt x="74" y="25"/>
                  <a:pt x="73" y="25"/>
                </a:cubicBezTo>
                <a:cubicBezTo>
                  <a:pt x="72" y="26"/>
                  <a:pt x="72" y="27"/>
                  <a:pt x="72" y="27"/>
                </a:cubicBezTo>
                <a:cubicBezTo>
                  <a:pt x="72" y="33"/>
                  <a:pt x="72" y="33"/>
                  <a:pt x="72" y="33"/>
                </a:cubicBezTo>
                <a:cubicBezTo>
                  <a:pt x="72" y="34"/>
                  <a:pt x="72" y="35"/>
                  <a:pt x="73" y="36"/>
                </a:cubicBezTo>
                <a:cubicBezTo>
                  <a:pt x="74" y="36"/>
                  <a:pt x="74" y="37"/>
                  <a:pt x="75" y="37"/>
                </a:cubicBezTo>
                <a:cubicBezTo>
                  <a:pt x="81" y="37"/>
                  <a:pt x="81" y="37"/>
                  <a:pt x="81" y="37"/>
                </a:cubicBezTo>
                <a:cubicBezTo>
                  <a:pt x="82" y="37"/>
                  <a:pt x="83" y="36"/>
                  <a:pt x="83" y="36"/>
                </a:cubicBezTo>
                <a:cubicBezTo>
                  <a:pt x="84" y="35"/>
                  <a:pt x="84" y="34"/>
                  <a:pt x="84" y="33"/>
                </a:cubicBezTo>
                <a:close/>
                <a:moveTo>
                  <a:pt x="84" y="58"/>
                </a:moveTo>
                <a:cubicBezTo>
                  <a:pt x="84" y="52"/>
                  <a:pt x="84" y="52"/>
                  <a:pt x="84" y="52"/>
                </a:cubicBezTo>
                <a:cubicBezTo>
                  <a:pt x="84" y="51"/>
                  <a:pt x="84" y="50"/>
                  <a:pt x="83" y="49"/>
                </a:cubicBezTo>
                <a:cubicBezTo>
                  <a:pt x="83" y="49"/>
                  <a:pt x="82" y="49"/>
                  <a:pt x="81" y="49"/>
                </a:cubicBezTo>
                <a:cubicBezTo>
                  <a:pt x="75" y="49"/>
                  <a:pt x="75" y="49"/>
                  <a:pt x="75" y="49"/>
                </a:cubicBezTo>
                <a:cubicBezTo>
                  <a:pt x="74" y="49"/>
                  <a:pt x="74" y="49"/>
                  <a:pt x="73" y="49"/>
                </a:cubicBezTo>
                <a:cubicBezTo>
                  <a:pt x="72" y="50"/>
                  <a:pt x="72" y="51"/>
                  <a:pt x="72" y="52"/>
                </a:cubicBezTo>
                <a:cubicBezTo>
                  <a:pt x="72" y="58"/>
                  <a:pt x="72" y="58"/>
                  <a:pt x="72" y="58"/>
                </a:cubicBezTo>
                <a:cubicBezTo>
                  <a:pt x="72" y="59"/>
                  <a:pt x="72" y="59"/>
                  <a:pt x="73" y="60"/>
                </a:cubicBezTo>
                <a:cubicBezTo>
                  <a:pt x="74" y="60"/>
                  <a:pt x="74" y="61"/>
                  <a:pt x="75" y="61"/>
                </a:cubicBezTo>
                <a:cubicBezTo>
                  <a:pt x="81" y="61"/>
                  <a:pt x="81" y="61"/>
                  <a:pt x="81" y="61"/>
                </a:cubicBezTo>
                <a:cubicBezTo>
                  <a:pt x="82" y="61"/>
                  <a:pt x="83" y="60"/>
                  <a:pt x="83" y="60"/>
                </a:cubicBezTo>
                <a:cubicBezTo>
                  <a:pt x="84" y="59"/>
                  <a:pt x="84" y="59"/>
                  <a:pt x="84" y="58"/>
                </a:cubicBezTo>
                <a:close/>
                <a:moveTo>
                  <a:pt x="84" y="82"/>
                </a:moveTo>
                <a:cubicBezTo>
                  <a:pt x="84" y="76"/>
                  <a:pt x="84" y="76"/>
                  <a:pt x="84" y="76"/>
                </a:cubicBezTo>
                <a:cubicBezTo>
                  <a:pt x="84" y="75"/>
                  <a:pt x="84" y="74"/>
                  <a:pt x="83" y="74"/>
                </a:cubicBezTo>
                <a:cubicBezTo>
                  <a:pt x="83" y="73"/>
                  <a:pt x="82" y="73"/>
                  <a:pt x="81" y="73"/>
                </a:cubicBezTo>
                <a:cubicBezTo>
                  <a:pt x="75" y="73"/>
                  <a:pt x="75" y="73"/>
                  <a:pt x="75" y="73"/>
                </a:cubicBezTo>
                <a:cubicBezTo>
                  <a:pt x="74" y="73"/>
                  <a:pt x="74" y="73"/>
                  <a:pt x="73" y="74"/>
                </a:cubicBezTo>
                <a:cubicBezTo>
                  <a:pt x="72" y="74"/>
                  <a:pt x="72" y="75"/>
                  <a:pt x="72" y="76"/>
                </a:cubicBezTo>
                <a:cubicBezTo>
                  <a:pt x="72" y="82"/>
                  <a:pt x="72" y="82"/>
                  <a:pt x="72" y="82"/>
                </a:cubicBezTo>
                <a:cubicBezTo>
                  <a:pt x="72" y="83"/>
                  <a:pt x="72" y="83"/>
                  <a:pt x="73" y="84"/>
                </a:cubicBezTo>
                <a:cubicBezTo>
                  <a:pt x="74" y="85"/>
                  <a:pt x="74" y="85"/>
                  <a:pt x="75" y="85"/>
                </a:cubicBezTo>
                <a:cubicBezTo>
                  <a:pt x="81" y="85"/>
                  <a:pt x="81" y="85"/>
                  <a:pt x="81" y="85"/>
                </a:cubicBezTo>
                <a:cubicBezTo>
                  <a:pt x="82" y="85"/>
                  <a:pt x="83" y="85"/>
                  <a:pt x="83" y="84"/>
                </a:cubicBezTo>
                <a:cubicBezTo>
                  <a:pt x="84" y="83"/>
                  <a:pt x="84" y="83"/>
                  <a:pt x="84" y="82"/>
                </a:cubicBezTo>
                <a:close/>
                <a:moveTo>
                  <a:pt x="84" y="106"/>
                </a:moveTo>
                <a:cubicBezTo>
                  <a:pt x="84" y="100"/>
                  <a:pt x="84" y="100"/>
                  <a:pt x="84" y="100"/>
                </a:cubicBezTo>
                <a:cubicBezTo>
                  <a:pt x="84" y="99"/>
                  <a:pt x="84" y="98"/>
                  <a:pt x="83" y="98"/>
                </a:cubicBezTo>
                <a:cubicBezTo>
                  <a:pt x="83" y="97"/>
                  <a:pt x="82" y="97"/>
                  <a:pt x="81" y="97"/>
                </a:cubicBezTo>
                <a:cubicBezTo>
                  <a:pt x="75" y="97"/>
                  <a:pt x="75" y="97"/>
                  <a:pt x="75" y="97"/>
                </a:cubicBezTo>
                <a:cubicBezTo>
                  <a:pt x="74" y="97"/>
                  <a:pt x="74" y="97"/>
                  <a:pt x="73" y="98"/>
                </a:cubicBezTo>
                <a:cubicBezTo>
                  <a:pt x="72" y="98"/>
                  <a:pt x="72" y="99"/>
                  <a:pt x="72" y="100"/>
                </a:cubicBezTo>
                <a:cubicBezTo>
                  <a:pt x="72" y="106"/>
                  <a:pt x="72" y="106"/>
                  <a:pt x="72" y="106"/>
                </a:cubicBezTo>
                <a:cubicBezTo>
                  <a:pt x="72" y="107"/>
                  <a:pt x="72" y="108"/>
                  <a:pt x="73" y="108"/>
                </a:cubicBezTo>
                <a:cubicBezTo>
                  <a:pt x="74" y="109"/>
                  <a:pt x="74" y="109"/>
                  <a:pt x="75" y="109"/>
                </a:cubicBezTo>
                <a:cubicBezTo>
                  <a:pt x="81" y="109"/>
                  <a:pt x="81" y="109"/>
                  <a:pt x="81" y="109"/>
                </a:cubicBezTo>
                <a:cubicBezTo>
                  <a:pt x="82" y="109"/>
                  <a:pt x="83" y="109"/>
                  <a:pt x="83" y="108"/>
                </a:cubicBezTo>
                <a:cubicBezTo>
                  <a:pt x="84" y="108"/>
                  <a:pt x="84" y="107"/>
                  <a:pt x="84" y="106"/>
                </a:cubicBezTo>
                <a:close/>
                <a:moveTo>
                  <a:pt x="109" y="33"/>
                </a:moveTo>
                <a:cubicBezTo>
                  <a:pt x="109" y="27"/>
                  <a:pt x="109" y="27"/>
                  <a:pt x="109" y="27"/>
                </a:cubicBezTo>
                <a:cubicBezTo>
                  <a:pt x="109" y="27"/>
                  <a:pt x="108" y="26"/>
                  <a:pt x="108" y="25"/>
                </a:cubicBezTo>
                <a:cubicBezTo>
                  <a:pt x="107" y="25"/>
                  <a:pt x="106" y="24"/>
                  <a:pt x="105" y="24"/>
                </a:cubicBezTo>
                <a:cubicBezTo>
                  <a:pt x="99" y="24"/>
                  <a:pt x="99" y="24"/>
                  <a:pt x="99" y="24"/>
                </a:cubicBezTo>
                <a:cubicBezTo>
                  <a:pt x="99" y="24"/>
                  <a:pt x="98" y="25"/>
                  <a:pt x="97" y="25"/>
                </a:cubicBezTo>
                <a:cubicBezTo>
                  <a:pt x="97" y="26"/>
                  <a:pt x="96" y="27"/>
                  <a:pt x="96" y="27"/>
                </a:cubicBezTo>
                <a:cubicBezTo>
                  <a:pt x="96" y="33"/>
                  <a:pt x="96" y="33"/>
                  <a:pt x="96" y="33"/>
                </a:cubicBezTo>
                <a:cubicBezTo>
                  <a:pt x="96" y="34"/>
                  <a:pt x="97" y="35"/>
                  <a:pt x="97" y="36"/>
                </a:cubicBezTo>
                <a:cubicBezTo>
                  <a:pt x="98" y="36"/>
                  <a:pt x="99" y="37"/>
                  <a:pt x="99" y="37"/>
                </a:cubicBezTo>
                <a:cubicBezTo>
                  <a:pt x="105" y="37"/>
                  <a:pt x="105" y="37"/>
                  <a:pt x="105" y="37"/>
                </a:cubicBezTo>
                <a:cubicBezTo>
                  <a:pt x="106" y="37"/>
                  <a:pt x="107" y="36"/>
                  <a:pt x="108" y="36"/>
                </a:cubicBezTo>
                <a:cubicBezTo>
                  <a:pt x="108" y="35"/>
                  <a:pt x="109" y="34"/>
                  <a:pt x="109" y="33"/>
                </a:cubicBezTo>
                <a:close/>
                <a:moveTo>
                  <a:pt x="109" y="58"/>
                </a:moveTo>
                <a:cubicBezTo>
                  <a:pt x="109" y="52"/>
                  <a:pt x="109" y="52"/>
                  <a:pt x="109" y="52"/>
                </a:cubicBezTo>
                <a:cubicBezTo>
                  <a:pt x="109" y="51"/>
                  <a:pt x="108" y="50"/>
                  <a:pt x="108" y="49"/>
                </a:cubicBezTo>
                <a:cubicBezTo>
                  <a:pt x="107" y="49"/>
                  <a:pt x="106" y="49"/>
                  <a:pt x="105" y="49"/>
                </a:cubicBezTo>
                <a:cubicBezTo>
                  <a:pt x="99" y="49"/>
                  <a:pt x="99" y="49"/>
                  <a:pt x="99" y="49"/>
                </a:cubicBezTo>
                <a:cubicBezTo>
                  <a:pt x="99" y="49"/>
                  <a:pt x="98" y="49"/>
                  <a:pt x="97" y="49"/>
                </a:cubicBezTo>
                <a:cubicBezTo>
                  <a:pt x="97" y="50"/>
                  <a:pt x="96" y="51"/>
                  <a:pt x="96" y="52"/>
                </a:cubicBezTo>
                <a:cubicBezTo>
                  <a:pt x="96" y="58"/>
                  <a:pt x="96" y="58"/>
                  <a:pt x="96" y="58"/>
                </a:cubicBezTo>
                <a:cubicBezTo>
                  <a:pt x="96" y="59"/>
                  <a:pt x="97" y="59"/>
                  <a:pt x="97" y="60"/>
                </a:cubicBezTo>
                <a:cubicBezTo>
                  <a:pt x="98" y="60"/>
                  <a:pt x="99" y="61"/>
                  <a:pt x="99" y="61"/>
                </a:cubicBezTo>
                <a:cubicBezTo>
                  <a:pt x="105" y="61"/>
                  <a:pt x="105" y="61"/>
                  <a:pt x="105" y="61"/>
                </a:cubicBezTo>
                <a:cubicBezTo>
                  <a:pt x="106" y="61"/>
                  <a:pt x="107" y="60"/>
                  <a:pt x="108" y="60"/>
                </a:cubicBezTo>
                <a:cubicBezTo>
                  <a:pt x="108" y="59"/>
                  <a:pt x="109" y="59"/>
                  <a:pt x="109" y="58"/>
                </a:cubicBezTo>
                <a:close/>
                <a:moveTo>
                  <a:pt x="109" y="82"/>
                </a:moveTo>
                <a:cubicBezTo>
                  <a:pt x="109" y="76"/>
                  <a:pt x="109" y="76"/>
                  <a:pt x="109" y="76"/>
                </a:cubicBezTo>
                <a:cubicBezTo>
                  <a:pt x="109" y="75"/>
                  <a:pt x="108" y="74"/>
                  <a:pt x="108" y="74"/>
                </a:cubicBezTo>
                <a:cubicBezTo>
                  <a:pt x="107" y="73"/>
                  <a:pt x="106" y="73"/>
                  <a:pt x="105" y="73"/>
                </a:cubicBezTo>
                <a:cubicBezTo>
                  <a:pt x="99" y="73"/>
                  <a:pt x="99" y="73"/>
                  <a:pt x="99" y="73"/>
                </a:cubicBezTo>
                <a:cubicBezTo>
                  <a:pt x="99" y="73"/>
                  <a:pt x="98" y="73"/>
                  <a:pt x="97" y="74"/>
                </a:cubicBezTo>
                <a:cubicBezTo>
                  <a:pt x="97" y="74"/>
                  <a:pt x="96" y="75"/>
                  <a:pt x="96" y="76"/>
                </a:cubicBezTo>
                <a:cubicBezTo>
                  <a:pt x="96" y="82"/>
                  <a:pt x="96" y="82"/>
                  <a:pt x="96" y="82"/>
                </a:cubicBezTo>
                <a:cubicBezTo>
                  <a:pt x="96" y="83"/>
                  <a:pt x="97" y="83"/>
                  <a:pt x="97" y="84"/>
                </a:cubicBezTo>
                <a:cubicBezTo>
                  <a:pt x="98" y="85"/>
                  <a:pt x="99" y="85"/>
                  <a:pt x="99" y="85"/>
                </a:cubicBezTo>
                <a:cubicBezTo>
                  <a:pt x="105" y="85"/>
                  <a:pt x="105" y="85"/>
                  <a:pt x="105" y="85"/>
                </a:cubicBezTo>
                <a:cubicBezTo>
                  <a:pt x="106" y="85"/>
                  <a:pt x="107" y="85"/>
                  <a:pt x="108" y="84"/>
                </a:cubicBezTo>
                <a:cubicBezTo>
                  <a:pt x="108" y="83"/>
                  <a:pt x="109" y="83"/>
                  <a:pt x="109" y="82"/>
                </a:cubicBezTo>
                <a:close/>
                <a:moveTo>
                  <a:pt x="109" y="106"/>
                </a:moveTo>
                <a:cubicBezTo>
                  <a:pt x="109" y="100"/>
                  <a:pt x="109" y="100"/>
                  <a:pt x="109" y="100"/>
                </a:cubicBezTo>
                <a:cubicBezTo>
                  <a:pt x="109" y="99"/>
                  <a:pt x="108" y="98"/>
                  <a:pt x="108" y="98"/>
                </a:cubicBezTo>
                <a:cubicBezTo>
                  <a:pt x="107" y="97"/>
                  <a:pt x="106" y="97"/>
                  <a:pt x="105" y="97"/>
                </a:cubicBezTo>
                <a:cubicBezTo>
                  <a:pt x="99" y="97"/>
                  <a:pt x="99" y="97"/>
                  <a:pt x="99" y="97"/>
                </a:cubicBezTo>
                <a:cubicBezTo>
                  <a:pt x="99" y="97"/>
                  <a:pt x="98" y="97"/>
                  <a:pt x="97" y="98"/>
                </a:cubicBezTo>
                <a:cubicBezTo>
                  <a:pt x="97" y="98"/>
                  <a:pt x="96" y="99"/>
                  <a:pt x="96" y="100"/>
                </a:cubicBezTo>
                <a:cubicBezTo>
                  <a:pt x="96" y="106"/>
                  <a:pt x="96" y="106"/>
                  <a:pt x="96" y="106"/>
                </a:cubicBezTo>
                <a:cubicBezTo>
                  <a:pt x="96" y="107"/>
                  <a:pt x="97" y="108"/>
                  <a:pt x="97" y="108"/>
                </a:cubicBezTo>
                <a:cubicBezTo>
                  <a:pt x="98" y="109"/>
                  <a:pt x="99" y="109"/>
                  <a:pt x="99" y="109"/>
                </a:cubicBezTo>
                <a:cubicBezTo>
                  <a:pt x="105" y="109"/>
                  <a:pt x="105" y="109"/>
                  <a:pt x="105" y="109"/>
                </a:cubicBezTo>
                <a:cubicBezTo>
                  <a:pt x="106" y="109"/>
                  <a:pt x="107" y="109"/>
                  <a:pt x="108" y="108"/>
                </a:cubicBezTo>
                <a:cubicBezTo>
                  <a:pt x="108" y="108"/>
                  <a:pt x="109" y="107"/>
                  <a:pt x="109" y="106"/>
                </a:cubicBezTo>
                <a:close/>
                <a:moveTo>
                  <a:pt x="109" y="130"/>
                </a:moveTo>
                <a:cubicBezTo>
                  <a:pt x="109" y="124"/>
                  <a:pt x="109" y="124"/>
                  <a:pt x="109" y="124"/>
                </a:cubicBezTo>
                <a:cubicBezTo>
                  <a:pt x="109" y="123"/>
                  <a:pt x="108" y="123"/>
                  <a:pt x="108" y="122"/>
                </a:cubicBezTo>
                <a:cubicBezTo>
                  <a:pt x="107" y="122"/>
                  <a:pt x="106" y="121"/>
                  <a:pt x="105" y="121"/>
                </a:cubicBezTo>
                <a:cubicBezTo>
                  <a:pt x="99" y="121"/>
                  <a:pt x="99" y="121"/>
                  <a:pt x="99" y="121"/>
                </a:cubicBezTo>
                <a:cubicBezTo>
                  <a:pt x="99" y="121"/>
                  <a:pt x="98" y="122"/>
                  <a:pt x="97" y="122"/>
                </a:cubicBezTo>
                <a:cubicBezTo>
                  <a:pt x="97" y="123"/>
                  <a:pt x="96" y="123"/>
                  <a:pt x="96" y="124"/>
                </a:cubicBezTo>
                <a:cubicBezTo>
                  <a:pt x="96" y="130"/>
                  <a:pt x="96" y="130"/>
                  <a:pt x="96" y="130"/>
                </a:cubicBezTo>
                <a:cubicBezTo>
                  <a:pt x="96" y="131"/>
                  <a:pt x="97" y="132"/>
                  <a:pt x="97" y="132"/>
                </a:cubicBezTo>
                <a:cubicBezTo>
                  <a:pt x="98" y="133"/>
                  <a:pt x="99" y="133"/>
                  <a:pt x="99" y="133"/>
                </a:cubicBezTo>
                <a:cubicBezTo>
                  <a:pt x="105" y="133"/>
                  <a:pt x="105" y="133"/>
                  <a:pt x="105" y="133"/>
                </a:cubicBezTo>
                <a:cubicBezTo>
                  <a:pt x="106" y="133"/>
                  <a:pt x="107" y="133"/>
                  <a:pt x="108" y="132"/>
                </a:cubicBezTo>
                <a:cubicBezTo>
                  <a:pt x="108" y="132"/>
                  <a:pt x="109" y="131"/>
                  <a:pt x="109" y="130"/>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86" name="Freeform 384"/>
          <p:cNvSpPr>
            <a:spLocks noEditPoints="1"/>
          </p:cNvSpPr>
          <p:nvPr/>
        </p:nvSpPr>
        <p:spPr bwMode="auto">
          <a:xfrm>
            <a:off x="9951371" y="5984938"/>
            <a:ext cx="200541" cy="257499"/>
          </a:xfrm>
          <a:custGeom>
            <a:avLst/>
            <a:gdLst>
              <a:gd name="T0" fmla="*/ 6 w 133"/>
              <a:gd name="T1" fmla="*/ 170 h 170"/>
              <a:gd name="T2" fmla="*/ 6 w 133"/>
              <a:gd name="T3" fmla="*/ 0 h 170"/>
              <a:gd name="T4" fmla="*/ 121 w 133"/>
              <a:gd name="T5" fmla="*/ 158 h 170"/>
              <a:gd name="T6" fmla="*/ 48 w 133"/>
              <a:gd name="T7" fmla="*/ 136 h 170"/>
              <a:gd name="T8" fmla="*/ 84 w 133"/>
              <a:gd name="T9" fmla="*/ 136 h 170"/>
              <a:gd name="T10" fmla="*/ 33 w 133"/>
              <a:gd name="T11" fmla="*/ 37 h 170"/>
              <a:gd name="T12" fmla="*/ 25 w 133"/>
              <a:gd name="T13" fmla="*/ 25 h 170"/>
              <a:gd name="T14" fmla="*/ 36 w 133"/>
              <a:gd name="T15" fmla="*/ 52 h 170"/>
              <a:gd name="T16" fmla="*/ 25 w 133"/>
              <a:gd name="T17" fmla="*/ 60 h 170"/>
              <a:gd name="T18" fmla="*/ 33 w 133"/>
              <a:gd name="T19" fmla="*/ 49 h 170"/>
              <a:gd name="T20" fmla="*/ 35 w 133"/>
              <a:gd name="T21" fmla="*/ 84 h 170"/>
              <a:gd name="T22" fmla="*/ 24 w 133"/>
              <a:gd name="T23" fmla="*/ 76 h 170"/>
              <a:gd name="T24" fmla="*/ 36 w 133"/>
              <a:gd name="T25" fmla="*/ 76 h 170"/>
              <a:gd name="T26" fmla="*/ 27 w 133"/>
              <a:gd name="T27" fmla="*/ 109 h 170"/>
              <a:gd name="T28" fmla="*/ 27 w 133"/>
              <a:gd name="T29" fmla="*/ 97 h 170"/>
              <a:gd name="T30" fmla="*/ 36 w 133"/>
              <a:gd name="T31" fmla="*/ 130 h 170"/>
              <a:gd name="T32" fmla="*/ 24 w 133"/>
              <a:gd name="T33" fmla="*/ 130 h 170"/>
              <a:gd name="T34" fmla="*/ 35 w 133"/>
              <a:gd name="T35" fmla="*/ 122 h 170"/>
              <a:gd name="T36" fmla="*/ 57 w 133"/>
              <a:gd name="T37" fmla="*/ 37 h 170"/>
              <a:gd name="T38" fmla="*/ 49 w 133"/>
              <a:gd name="T39" fmla="*/ 25 h 170"/>
              <a:gd name="T40" fmla="*/ 60 w 133"/>
              <a:gd name="T41" fmla="*/ 52 h 170"/>
              <a:gd name="T42" fmla="*/ 49 w 133"/>
              <a:gd name="T43" fmla="*/ 60 h 170"/>
              <a:gd name="T44" fmla="*/ 57 w 133"/>
              <a:gd name="T45" fmla="*/ 49 h 170"/>
              <a:gd name="T46" fmla="*/ 59 w 133"/>
              <a:gd name="T47" fmla="*/ 84 h 170"/>
              <a:gd name="T48" fmla="*/ 48 w 133"/>
              <a:gd name="T49" fmla="*/ 76 h 170"/>
              <a:gd name="T50" fmla="*/ 60 w 133"/>
              <a:gd name="T51" fmla="*/ 76 h 170"/>
              <a:gd name="T52" fmla="*/ 51 w 133"/>
              <a:gd name="T53" fmla="*/ 109 h 170"/>
              <a:gd name="T54" fmla="*/ 51 w 133"/>
              <a:gd name="T55" fmla="*/ 97 h 170"/>
              <a:gd name="T56" fmla="*/ 84 w 133"/>
              <a:gd name="T57" fmla="*/ 33 h 170"/>
              <a:gd name="T58" fmla="*/ 72 w 133"/>
              <a:gd name="T59" fmla="*/ 33 h 170"/>
              <a:gd name="T60" fmla="*/ 83 w 133"/>
              <a:gd name="T61" fmla="*/ 25 h 170"/>
              <a:gd name="T62" fmla="*/ 81 w 133"/>
              <a:gd name="T63" fmla="*/ 61 h 170"/>
              <a:gd name="T64" fmla="*/ 73 w 133"/>
              <a:gd name="T65" fmla="*/ 50 h 170"/>
              <a:gd name="T66" fmla="*/ 84 w 133"/>
              <a:gd name="T67" fmla="*/ 76 h 170"/>
              <a:gd name="T68" fmla="*/ 73 w 133"/>
              <a:gd name="T69" fmla="*/ 84 h 170"/>
              <a:gd name="T70" fmla="*/ 81 w 133"/>
              <a:gd name="T71" fmla="*/ 73 h 170"/>
              <a:gd name="T72" fmla="*/ 83 w 133"/>
              <a:gd name="T73" fmla="*/ 108 h 170"/>
              <a:gd name="T74" fmla="*/ 72 w 133"/>
              <a:gd name="T75" fmla="*/ 100 h 170"/>
              <a:gd name="T76" fmla="*/ 84 w 133"/>
              <a:gd name="T77" fmla="*/ 100 h 170"/>
              <a:gd name="T78" fmla="*/ 99 w 133"/>
              <a:gd name="T79" fmla="*/ 37 h 170"/>
              <a:gd name="T80" fmla="*/ 99 w 133"/>
              <a:gd name="T81" fmla="*/ 24 h 170"/>
              <a:gd name="T82" fmla="*/ 108 w 133"/>
              <a:gd name="T83" fmla="*/ 58 h 170"/>
              <a:gd name="T84" fmla="*/ 96 w 133"/>
              <a:gd name="T85" fmla="*/ 58 h 170"/>
              <a:gd name="T86" fmla="*/ 108 w 133"/>
              <a:gd name="T87" fmla="*/ 50 h 170"/>
              <a:gd name="T88" fmla="*/ 105 w 133"/>
              <a:gd name="T89" fmla="*/ 85 h 170"/>
              <a:gd name="T90" fmla="*/ 97 w 133"/>
              <a:gd name="T91" fmla="*/ 74 h 170"/>
              <a:gd name="T92" fmla="*/ 108 w 133"/>
              <a:gd name="T93" fmla="*/ 100 h 170"/>
              <a:gd name="T94" fmla="*/ 97 w 133"/>
              <a:gd name="T95" fmla="*/ 108 h 170"/>
              <a:gd name="T96" fmla="*/ 105 w 133"/>
              <a:gd name="T97" fmla="*/ 97 h 170"/>
              <a:gd name="T98" fmla="*/ 108 w 133"/>
              <a:gd name="T99" fmla="*/ 132 h 170"/>
              <a:gd name="T100" fmla="*/ 96 w 133"/>
              <a:gd name="T101" fmla="*/ 124 h 170"/>
              <a:gd name="T102" fmla="*/ 108 w 133"/>
              <a:gd name="T103" fmla="*/ 12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3" h="170">
                <a:moveTo>
                  <a:pt x="133" y="6"/>
                </a:moveTo>
                <a:cubicBezTo>
                  <a:pt x="133" y="164"/>
                  <a:pt x="133" y="164"/>
                  <a:pt x="133" y="164"/>
                </a:cubicBezTo>
                <a:cubicBezTo>
                  <a:pt x="133" y="165"/>
                  <a:pt x="132" y="167"/>
                  <a:pt x="131" y="168"/>
                </a:cubicBezTo>
                <a:cubicBezTo>
                  <a:pt x="130" y="169"/>
                  <a:pt x="128" y="170"/>
                  <a:pt x="127" y="170"/>
                </a:cubicBezTo>
                <a:cubicBezTo>
                  <a:pt x="6" y="170"/>
                  <a:pt x="6" y="170"/>
                  <a:pt x="6" y="170"/>
                </a:cubicBezTo>
                <a:cubicBezTo>
                  <a:pt x="4" y="170"/>
                  <a:pt x="3" y="169"/>
                  <a:pt x="1" y="168"/>
                </a:cubicBezTo>
                <a:cubicBezTo>
                  <a:pt x="0" y="167"/>
                  <a:pt x="0" y="165"/>
                  <a:pt x="0" y="164"/>
                </a:cubicBezTo>
                <a:cubicBezTo>
                  <a:pt x="0" y="6"/>
                  <a:pt x="0" y="6"/>
                  <a:pt x="0" y="6"/>
                </a:cubicBezTo>
                <a:cubicBezTo>
                  <a:pt x="0" y="5"/>
                  <a:pt x="0" y="3"/>
                  <a:pt x="1" y="2"/>
                </a:cubicBezTo>
                <a:cubicBezTo>
                  <a:pt x="3" y="1"/>
                  <a:pt x="4" y="0"/>
                  <a:pt x="6" y="0"/>
                </a:cubicBezTo>
                <a:cubicBezTo>
                  <a:pt x="127" y="0"/>
                  <a:pt x="127" y="0"/>
                  <a:pt x="127" y="0"/>
                </a:cubicBezTo>
                <a:cubicBezTo>
                  <a:pt x="128" y="0"/>
                  <a:pt x="130" y="1"/>
                  <a:pt x="131" y="2"/>
                </a:cubicBezTo>
                <a:cubicBezTo>
                  <a:pt x="132" y="3"/>
                  <a:pt x="133" y="5"/>
                  <a:pt x="133" y="6"/>
                </a:cubicBezTo>
                <a:close/>
                <a:moveTo>
                  <a:pt x="84" y="158"/>
                </a:moveTo>
                <a:cubicBezTo>
                  <a:pt x="121" y="158"/>
                  <a:pt x="121" y="158"/>
                  <a:pt x="121" y="158"/>
                </a:cubicBezTo>
                <a:cubicBezTo>
                  <a:pt x="121" y="12"/>
                  <a:pt x="121" y="12"/>
                  <a:pt x="121" y="12"/>
                </a:cubicBezTo>
                <a:cubicBezTo>
                  <a:pt x="12" y="12"/>
                  <a:pt x="12" y="12"/>
                  <a:pt x="12" y="12"/>
                </a:cubicBezTo>
                <a:cubicBezTo>
                  <a:pt x="12" y="158"/>
                  <a:pt x="12" y="158"/>
                  <a:pt x="12" y="158"/>
                </a:cubicBezTo>
                <a:cubicBezTo>
                  <a:pt x="48" y="158"/>
                  <a:pt x="48" y="158"/>
                  <a:pt x="48" y="158"/>
                </a:cubicBezTo>
                <a:cubicBezTo>
                  <a:pt x="48" y="136"/>
                  <a:pt x="48" y="136"/>
                  <a:pt x="48" y="136"/>
                </a:cubicBezTo>
                <a:cubicBezTo>
                  <a:pt x="48" y="136"/>
                  <a:pt x="48" y="135"/>
                  <a:pt x="49" y="134"/>
                </a:cubicBezTo>
                <a:cubicBezTo>
                  <a:pt x="49" y="134"/>
                  <a:pt x="50" y="133"/>
                  <a:pt x="51" y="133"/>
                </a:cubicBezTo>
                <a:cubicBezTo>
                  <a:pt x="81" y="133"/>
                  <a:pt x="81" y="133"/>
                  <a:pt x="81" y="133"/>
                </a:cubicBezTo>
                <a:cubicBezTo>
                  <a:pt x="82" y="133"/>
                  <a:pt x="83" y="134"/>
                  <a:pt x="83" y="134"/>
                </a:cubicBezTo>
                <a:cubicBezTo>
                  <a:pt x="84" y="135"/>
                  <a:pt x="84" y="136"/>
                  <a:pt x="84" y="136"/>
                </a:cubicBezTo>
                <a:lnTo>
                  <a:pt x="84" y="158"/>
                </a:lnTo>
                <a:close/>
                <a:moveTo>
                  <a:pt x="36" y="27"/>
                </a:moveTo>
                <a:cubicBezTo>
                  <a:pt x="36" y="33"/>
                  <a:pt x="36" y="33"/>
                  <a:pt x="36" y="33"/>
                </a:cubicBezTo>
                <a:cubicBezTo>
                  <a:pt x="36" y="34"/>
                  <a:pt x="36" y="35"/>
                  <a:pt x="35" y="36"/>
                </a:cubicBezTo>
                <a:cubicBezTo>
                  <a:pt x="34" y="36"/>
                  <a:pt x="34" y="37"/>
                  <a:pt x="33" y="37"/>
                </a:cubicBezTo>
                <a:cubicBezTo>
                  <a:pt x="27" y="37"/>
                  <a:pt x="27" y="37"/>
                  <a:pt x="27" y="37"/>
                </a:cubicBezTo>
                <a:cubicBezTo>
                  <a:pt x="26" y="37"/>
                  <a:pt x="25" y="36"/>
                  <a:pt x="25" y="36"/>
                </a:cubicBezTo>
                <a:cubicBezTo>
                  <a:pt x="24" y="35"/>
                  <a:pt x="24" y="34"/>
                  <a:pt x="24" y="33"/>
                </a:cubicBezTo>
                <a:cubicBezTo>
                  <a:pt x="24" y="27"/>
                  <a:pt x="24" y="27"/>
                  <a:pt x="24" y="27"/>
                </a:cubicBezTo>
                <a:cubicBezTo>
                  <a:pt x="24" y="27"/>
                  <a:pt x="24" y="26"/>
                  <a:pt x="25" y="25"/>
                </a:cubicBezTo>
                <a:cubicBezTo>
                  <a:pt x="25" y="25"/>
                  <a:pt x="26" y="24"/>
                  <a:pt x="27" y="24"/>
                </a:cubicBezTo>
                <a:cubicBezTo>
                  <a:pt x="33" y="24"/>
                  <a:pt x="33" y="24"/>
                  <a:pt x="33" y="24"/>
                </a:cubicBezTo>
                <a:cubicBezTo>
                  <a:pt x="34" y="24"/>
                  <a:pt x="34" y="25"/>
                  <a:pt x="35" y="25"/>
                </a:cubicBezTo>
                <a:cubicBezTo>
                  <a:pt x="36" y="26"/>
                  <a:pt x="36" y="27"/>
                  <a:pt x="36" y="27"/>
                </a:cubicBezTo>
                <a:close/>
                <a:moveTo>
                  <a:pt x="36" y="52"/>
                </a:moveTo>
                <a:cubicBezTo>
                  <a:pt x="36" y="58"/>
                  <a:pt x="36" y="58"/>
                  <a:pt x="36" y="58"/>
                </a:cubicBezTo>
                <a:cubicBezTo>
                  <a:pt x="36" y="58"/>
                  <a:pt x="36" y="59"/>
                  <a:pt x="35" y="60"/>
                </a:cubicBezTo>
                <a:cubicBezTo>
                  <a:pt x="34" y="60"/>
                  <a:pt x="34" y="61"/>
                  <a:pt x="33" y="61"/>
                </a:cubicBezTo>
                <a:cubicBezTo>
                  <a:pt x="27" y="61"/>
                  <a:pt x="27" y="61"/>
                  <a:pt x="27" y="61"/>
                </a:cubicBezTo>
                <a:cubicBezTo>
                  <a:pt x="26" y="61"/>
                  <a:pt x="25" y="60"/>
                  <a:pt x="25" y="60"/>
                </a:cubicBezTo>
                <a:cubicBezTo>
                  <a:pt x="24" y="59"/>
                  <a:pt x="24" y="58"/>
                  <a:pt x="24" y="58"/>
                </a:cubicBezTo>
                <a:cubicBezTo>
                  <a:pt x="24" y="52"/>
                  <a:pt x="24" y="52"/>
                  <a:pt x="24" y="52"/>
                </a:cubicBezTo>
                <a:cubicBezTo>
                  <a:pt x="24" y="51"/>
                  <a:pt x="24" y="50"/>
                  <a:pt x="25" y="50"/>
                </a:cubicBezTo>
                <a:cubicBezTo>
                  <a:pt x="25" y="49"/>
                  <a:pt x="26" y="49"/>
                  <a:pt x="27" y="49"/>
                </a:cubicBezTo>
                <a:cubicBezTo>
                  <a:pt x="33" y="49"/>
                  <a:pt x="33" y="49"/>
                  <a:pt x="33" y="49"/>
                </a:cubicBezTo>
                <a:cubicBezTo>
                  <a:pt x="34" y="49"/>
                  <a:pt x="34" y="49"/>
                  <a:pt x="35" y="50"/>
                </a:cubicBezTo>
                <a:cubicBezTo>
                  <a:pt x="36" y="50"/>
                  <a:pt x="36" y="51"/>
                  <a:pt x="36" y="52"/>
                </a:cubicBezTo>
                <a:close/>
                <a:moveTo>
                  <a:pt x="36" y="76"/>
                </a:moveTo>
                <a:cubicBezTo>
                  <a:pt x="36" y="82"/>
                  <a:pt x="36" y="82"/>
                  <a:pt x="36" y="82"/>
                </a:cubicBezTo>
                <a:cubicBezTo>
                  <a:pt x="36" y="83"/>
                  <a:pt x="36" y="83"/>
                  <a:pt x="35" y="84"/>
                </a:cubicBezTo>
                <a:cubicBezTo>
                  <a:pt x="34" y="85"/>
                  <a:pt x="34" y="85"/>
                  <a:pt x="33" y="85"/>
                </a:cubicBezTo>
                <a:cubicBezTo>
                  <a:pt x="27" y="85"/>
                  <a:pt x="27" y="85"/>
                  <a:pt x="27" y="85"/>
                </a:cubicBezTo>
                <a:cubicBezTo>
                  <a:pt x="26" y="85"/>
                  <a:pt x="25" y="85"/>
                  <a:pt x="25" y="84"/>
                </a:cubicBezTo>
                <a:cubicBezTo>
                  <a:pt x="24" y="83"/>
                  <a:pt x="24" y="83"/>
                  <a:pt x="24" y="82"/>
                </a:cubicBezTo>
                <a:cubicBezTo>
                  <a:pt x="24" y="76"/>
                  <a:pt x="24" y="76"/>
                  <a:pt x="24" y="76"/>
                </a:cubicBezTo>
                <a:cubicBezTo>
                  <a:pt x="24" y="75"/>
                  <a:pt x="24" y="74"/>
                  <a:pt x="25" y="74"/>
                </a:cubicBezTo>
                <a:cubicBezTo>
                  <a:pt x="25" y="73"/>
                  <a:pt x="26" y="73"/>
                  <a:pt x="27" y="73"/>
                </a:cubicBezTo>
                <a:cubicBezTo>
                  <a:pt x="33" y="73"/>
                  <a:pt x="33" y="73"/>
                  <a:pt x="33" y="73"/>
                </a:cubicBezTo>
                <a:cubicBezTo>
                  <a:pt x="34" y="73"/>
                  <a:pt x="34" y="73"/>
                  <a:pt x="35" y="74"/>
                </a:cubicBezTo>
                <a:cubicBezTo>
                  <a:pt x="36" y="74"/>
                  <a:pt x="36" y="75"/>
                  <a:pt x="36" y="76"/>
                </a:cubicBezTo>
                <a:close/>
                <a:moveTo>
                  <a:pt x="36" y="100"/>
                </a:moveTo>
                <a:cubicBezTo>
                  <a:pt x="36" y="106"/>
                  <a:pt x="36" y="106"/>
                  <a:pt x="36" y="106"/>
                </a:cubicBezTo>
                <a:cubicBezTo>
                  <a:pt x="36" y="107"/>
                  <a:pt x="36" y="108"/>
                  <a:pt x="35" y="108"/>
                </a:cubicBezTo>
                <a:cubicBezTo>
                  <a:pt x="34" y="109"/>
                  <a:pt x="34" y="109"/>
                  <a:pt x="33" y="109"/>
                </a:cubicBezTo>
                <a:cubicBezTo>
                  <a:pt x="27" y="109"/>
                  <a:pt x="27" y="109"/>
                  <a:pt x="27" y="109"/>
                </a:cubicBezTo>
                <a:cubicBezTo>
                  <a:pt x="26" y="109"/>
                  <a:pt x="25" y="109"/>
                  <a:pt x="25" y="108"/>
                </a:cubicBezTo>
                <a:cubicBezTo>
                  <a:pt x="24" y="108"/>
                  <a:pt x="24" y="107"/>
                  <a:pt x="24" y="106"/>
                </a:cubicBezTo>
                <a:cubicBezTo>
                  <a:pt x="24" y="100"/>
                  <a:pt x="24" y="100"/>
                  <a:pt x="24" y="100"/>
                </a:cubicBezTo>
                <a:cubicBezTo>
                  <a:pt x="24" y="99"/>
                  <a:pt x="24" y="99"/>
                  <a:pt x="25" y="98"/>
                </a:cubicBezTo>
                <a:cubicBezTo>
                  <a:pt x="25" y="97"/>
                  <a:pt x="26" y="97"/>
                  <a:pt x="27" y="97"/>
                </a:cubicBezTo>
                <a:cubicBezTo>
                  <a:pt x="33" y="97"/>
                  <a:pt x="33" y="97"/>
                  <a:pt x="33" y="97"/>
                </a:cubicBezTo>
                <a:cubicBezTo>
                  <a:pt x="34" y="97"/>
                  <a:pt x="34" y="97"/>
                  <a:pt x="35" y="98"/>
                </a:cubicBezTo>
                <a:cubicBezTo>
                  <a:pt x="36" y="99"/>
                  <a:pt x="36" y="99"/>
                  <a:pt x="36" y="100"/>
                </a:cubicBezTo>
                <a:close/>
                <a:moveTo>
                  <a:pt x="36" y="124"/>
                </a:moveTo>
                <a:cubicBezTo>
                  <a:pt x="36" y="130"/>
                  <a:pt x="36" y="130"/>
                  <a:pt x="36" y="130"/>
                </a:cubicBezTo>
                <a:cubicBezTo>
                  <a:pt x="36" y="131"/>
                  <a:pt x="36" y="132"/>
                  <a:pt x="35" y="132"/>
                </a:cubicBezTo>
                <a:cubicBezTo>
                  <a:pt x="34" y="133"/>
                  <a:pt x="34" y="133"/>
                  <a:pt x="33" y="133"/>
                </a:cubicBezTo>
                <a:cubicBezTo>
                  <a:pt x="27" y="133"/>
                  <a:pt x="27" y="133"/>
                  <a:pt x="27" y="133"/>
                </a:cubicBezTo>
                <a:cubicBezTo>
                  <a:pt x="26" y="133"/>
                  <a:pt x="25" y="133"/>
                  <a:pt x="25" y="132"/>
                </a:cubicBezTo>
                <a:cubicBezTo>
                  <a:pt x="24" y="132"/>
                  <a:pt x="24" y="131"/>
                  <a:pt x="24" y="130"/>
                </a:cubicBezTo>
                <a:cubicBezTo>
                  <a:pt x="24" y="124"/>
                  <a:pt x="24" y="124"/>
                  <a:pt x="24" y="124"/>
                </a:cubicBezTo>
                <a:cubicBezTo>
                  <a:pt x="24" y="123"/>
                  <a:pt x="24" y="123"/>
                  <a:pt x="25" y="122"/>
                </a:cubicBezTo>
                <a:cubicBezTo>
                  <a:pt x="25" y="122"/>
                  <a:pt x="26" y="121"/>
                  <a:pt x="27" y="121"/>
                </a:cubicBezTo>
                <a:cubicBezTo>
                  <a:pt x="33" y="121"/>
                  <a:pt x="33" y="121"/>
                  <a:pt x="33" y="121"/>
                </a:cubicBezTo>
                <a:cubicBezTo>
                  <a:pt x="34" y="121"/>
                  <a:pt x="34" y="122"/>
                  <a:pt x="35" y="122"/>
                </a:cubicBezTo>
                <a:cubicBezTo>
                  <a:pt x="36" y="123"/>
                  <a:pt x="36" y="123"/>
                  <a:pt x="36" y="124"/>
                </a:cubicBezTo>
                <a:close/>
                <a:moveTo>
                  <a:pt x="60" y="27"/>
                </a:moveTo>
                <a:cubicBezTo>
                  <a:pt x="60" y="33"/>
                  <a:pt x="60" y="33"/>
                  <a:pt x="60" y="33"/>
                </a:cubicBezTo>
                <a:cubicBezTo>
                  <a:pt x="60" y="34"/>
                  <a:pt x="60" y="35"/>
                  <a:pt x="59" y="36"/>
                </a:cubicBezTo>
                <a:cubicBezTo>
                  <a:pt x="59" y="36"/>
                  <a:pt x="58" y="37"/>
                  <a:pt x="57" y="37"/>
                </a:cubicBezTo>
                <a:cubicBezTo>
                  <a:pt x="51" y="37"/>
                  <a:pt x="51" y="37"/>
                  <a:pt x="51" y="37"/>
                </a:cubicBezTo>
                <a:cubicBezTo>
                  <a:pt x="50" y="37"/>
                  <a:pt x="49" y="36"/>
                  <a:pt x="49" y="36"/>
                </a:cubicBezTo>
                <a:cubicBezTo>
                  <a:pt x="48" y="35"/>
                  <a:pt x="48" y="34"/>
                  <a:pt x="48" y="33"/>
                </a:cubicBezTo>
                <a:cubicBezTo>
                  <a:pt x="48" y="27"/>
                  <a:pt x="48" y="27"/>
                  <a:pt x="48" y="27"/>
                </a:cubicBezTo>
                <a:cubicBezTo>
                  <a:pt x="48" y="27"/>
                  <a:pt x="48" y="26"/>
                  <a:pt x="49" y="25"/>
                </a:cubicBezTo>
                <a:cubicBezTo>
                  <a:pt x="49" y="25"/>
                  <a:pt x="50" y="24"/>
                  <a:pt x="51" y="24"/>
                </a:cubicBezTo>
                <a:cubicBezTo>
                  <a:pt x="57" y="24"/>
                  <a:pt x="57" y="24"/>
                  <a:pt x="57" y="24"/>
                </a:cubicBezTo>
                <a:cubicBezTo>
                  <a:pt x="58" y="24"/>
                  <a:pt x="59" y="25"/>
                  <a:pt x="59" y="25"/>
                </a:cubicBezTo>
                <a:cubicBezTo>
                  <a:pt x="60" y="26"/>
                  <a:pt x="60" y="27"/>
                  <a:pt x="60" y="27"/>
                </a:cubicBezTo>
                <a:close/>
                <a:moveTo>
                  <a:pt x="60" y="52"/>
                </a:moveTo>
                <a:cubicBezTo>
                  <a:pt x="60" y="58"/>
                  <a:pt x="60" y="58"/>
                  <a:pt x="60" y="58"/>
                </a:cubicBezTo>
                <a:cubicBezTo>
                  <a:pt x="60" y="58"/>
                  <a:pt x="60" y="59"/>
                  <a:pt x="59" y="60"/>
                </a:cubicBezTo>
                <a:cubicBezTo>
                  <a:pt x="59" y="60"/>
                  <a:pt x="58" y="61"/>
                  <a:pt x="57" y="61"/>
                </a:cubicBezTo>
                <a:cubicBezTo>
                  <a:pt x="51" y="61"/>
                  <a:pt x="51" y="61"/>
                  <a:pt x="51" y="61"/>
                </a:cubicBezTo>
                <a:cubicBezTo>
                  <a:pt x="50" y="61"/>
                  <a:pt x="49" y="60"/>
                  <a:pt x="49" y="60"/>
                </a:cubicBezTo>
                <a:cubicBezTo>
                  <a:pt x="48" y="59"/>
                  <a:pt x="48" y="58"/>
                  <a:pt x="48" y="58"/>
                </a:cubicBezTo>
                <a:cubicBezTo>
                  <a:pt x="48" y="52"/>
                  <a:pt x="48" y="52"/>
                  <a:pt x="48" y="52"/>
                </a:cubicBezTo>
                <a:cubicBezTo>
                  <a:pt x="48" y="51"/>
                  <a:pt x="48" y="50"/>
                  <a:pt x="49" y="50"/>
                </a:cubicBezTo>
                <a:cubicBezTo>
                  <a:pt x="49" y="49"/>
                  <a:pt x="50" y="49"/>
                  <a:pt x="51" y="49"/>
                </a:cubicBezTo>
                <a:cubicBezTo>
                  <a:pt x="57" y="49"/>
                  <a:pt x="57" y="49"/>
                  <a:pt x="57" y="49"/>
                </a:cubicBezTo>
                <a:cubicBezTo>
                  <a:pt x="58" y="49"/>
                  <a:pt x="59" y="49"/>
                  <a:pt x="59" y="50"/>
                </a:cubicBezTo>
                <a:cubicBezTo>
                  <a:pt x="60" y="50"/>
                  <a:pt x="60" y="51"/>
                  <a:pt x="60" y="52"/>
                </a:cubicBezTo>
                <a:close/>
                <a:moveTo>
                  <a:pt x="60" y="76"/>
                </a:moveTo>
                <a:cubicBezTo>
                  <a:pt x="60" y="82"/>
                  <a:pt x="60" y="82"/>
                  <a:pt x="60" y="82"/>
                </a:cubicBezTo>
                <a:cubicBezTo>
                  <a:pt x="60" y="83"/>
                  <a:pt x="60" y="83"/>
                  <a:pt x="59" y="84"/>
                </a:cubicBezTo>
                <a:cubicBezTo>
                  <a:pt x="59" y="85"/>
                  <a:pt x="58" y="85"/>
                  <a:pt x="57" y="85"/>
                </a:cubicBezTo>
                <a:cubicBezTo>
                  <a:pt x="51" y="85"/>
                  <a:pt x="51" y="85"/>
                  <a:pt x="51" y="85"/>
                </a:cubicBezTo>
                <a:cubicBezTo>
                  <a:pt x="50" y="85"/>
                  <a:pt x="49" y="85"/>
                  <a:pt x="49" y="84"/>
                </a:cubicBezTo>
                <a:cubicBezTo>
                  <a:pt x="48" y="83"/>
                  <a:pt x="48" y="83"/>
                  <a:pt x="48" y="82"/>
                </a:cubicBezTo>
                <a:cubicBezTo>
                  <a:pt x="48" y="76"/>
                  <a:pt x="48" y="76"/>
                  <a:pt x="48" y="76"/>
                </a:cubicBezTo>
                <a:cubicBezTo>
                  <a:pt x="48" y="75"/>
                  <a:pt x="48" y="74"/>
                  <a:pt x="49" y="74"/>
                </a:cubicBezTo>
                <a:cubicBezTo>
                  <a:pt x="49" y="73"/>
                  <a:pt x="50" y="73"/>
                  <a:pt x="51" y="73"/>
                </a:cubicBezTo>
                <a:cubicBezTo>
                  <a:pt x="57" y="73"/>
                  <a:pt x="57" y="73"/>
                  <a:pt x="57" y="73"/>
                </a:cubicBezTo>
                <a:cubicBezTo>
                  <a:pt x="58" y="73"/>
                  <a:pt x="59" y="73"/>
                  <a:pt x="59" y="74"/>
                </a:cubicBezTo>
                <a:cubicBezTo>
                  <a:pt x="60" y="74"/>
                  <a:pt x="60" y="75"/>
                  <a:pt x="60" y="76"/>
                </a:cubicBezTo>
                <a:close/>
                <a:moveTo>
                  <a:pt x="60" y="100"/>
                </a:moveTo>
                <a:cubicBezTo>
                  <a:pt x="60" y="106"/>
                  <a:pt x="60" y="106"/>
                  <a:pt x="60" y="106"/>
                </a:cubicBezTo>
                <a:cubicBezTo>
                  <a:pt x="60" y="107"/>
                  <a:pt x="60" y="108"/>
                  <a:pt x="59" y="108"/>
                </a:cubicBezTo>
                <a:cubicBezTo>
                  <a:pt x="59" y="109"/>
                  <a:pt x="58" y="109"/>
                  <a:pt x="57" y="109"/>
                </a:cubicBezTo>
                <a:cubicBezTo>
                  <a:pt x="51" y="109"/>
                  <a:pt x="51" y="109"/>
                  <a:pt x="51" y="109"/>
                </a:cubicBezTo>
                <a:cubicBezTo>
                  <a:pt x="50" y="109"/>
                  <a:pt x="49" y="109"/>
                  <a:pt x="49" y="108"/>
                </a:cubicBezTo>
                <a:cubicBezTo>
                  <a:pt x="48" y="108"/>
                  <a:pt x="48" y="107"/>
                  <a:pt x="48" y="106"/>
                </a:cubicBezTo>
                <a:cubicBezTo>
                  <a:pt x="48" y="100"/>
                  <a:pt x="48" y="100"/>
                  <a:pt x="48" y="100"/>
                </a:cubicBezTo>
                <a:cubicBezTo>
                  <a:pt x="48" y="99"/>
                  <a:pt x="48" y="99"/>
                  <a:pt x="49" y="98"/>
                </a:cubicBezTo>
                <a:cubicBezTo>
                  <a:pt x="49" y="97"/>
                  <a:pt x="50" y="97"/>
                  <a:pt x="51" y="97"/>
                </a:cubicBezTo>
                <a:cubicBezTo>
                  <a:pt x="57" y="97"/>
                  <a:pt x="57" y="97"/>
                  <a:pt x="57" y="97"/>
                </a:cubicBezTo>
                <a:cubicBezTo>
                  <a:pt x="58" y="97"/>
                  <a:pt x="59" y="97"/>
                  <a:pt x="59" y="98"/>
                </a:cubicBezTo>
                <a:cubicBezTo>
                  <a:pt x="60" y="99"/>
                  <a:pt x="60" y="99"/>
                  <a:pt x="60" y="100"/>
                </a:cubicBezTo>
                <a:close/>
                <a:moveTo>
                  <a:pt x="84" y="27"/>
                </a:moveTo>
                <a:cubicBezTo>
                  <a:pt x="84" y="33"/>
                  <a:pt x="84" y="33"/>
                  <a:pt x="84" y="33"/>
                </a:cubicBezTo>
                <a:cubicBezTo>
                  <a:pt x="84" y="34"/>
                  <a:pt x="84" y="35"/>
                  <a:pt x="83" y="36"/>
                </a:cubicBezTo>
                <a:cubicBezTo>
                  <a:pt x="83" y="36"/>
                  <a:pt x="82" y="37"/>
                  <a:pt x="81" y="37"/>
                </a:cubicBezTo>
                <a:cubicBezTo>
                  <a:pt x="75" y="37"/>
                  <a:pt x="75" y="37"/>
                  <a:pt x="75" y="37"/>
                </a:cubicBezTo>
                <a:cubicBezTo>
                  <a:pt x="74" y="37"/>
                  <a:pt x="74" y="36"/>
                  <a:pt x="73" y="36"/>
                </a:cubicBezTo>
                <a:cubicBezTo>
                  <a:pt x="72" y="35"/>
                  <a:pt x="72" y="34"/>
                  <a:pt x="72" y="33"/>
                </a:cubicBezTo>
                <a:cubicBezTo>
                  <a:pt x="72" y="27"/>
                  <a:pt x="72" y="27"/>
                  <a:pt x="72" y="27"/>
                </a:cubicBezTo>
                <a:cubicBezTo>
                  <a:pt x="72" y="27"/>
                  <a:pt x="72" y="26"/>
                  <a:pt x="73" y="25"/>
                </a:cubicBezTo>
                <a:cubicBezTo>
                  <a:pt x="74" y="25"/>
                  <a:pt x="74" y="24"/>
                  <a:pt x="75" y="24"/>
                </a:cubicBezTo>
                <a:cubicBezTo>
                  <a:pt x="81" y="24"/>
                  <a:pt x="81" y="24"/>
                  <a:pt x="81" y="24"/>
                </a:cubicBezTo>
                <a:cubicBezTo>
                  <a:pt x="82" y="24"/>
                  <a:pt x="83" y="25"/>
                  <a:pt x="83" y="25"/>
                </a:cubicBezTo>
                <a:cubicBezTo>
                  <a:pt x="84" y="26"/>
                  <a:pt x="84" y="27"/>
                  <a:pt x="84" y="27"/>
                </a:cubicBezTo>
                <a:close/>
                <a:moveTo>
                  <a:pt x="84" y="52"/>
                </a:moveTo>
                <a:cubicBezTo>
                  <a:pt x="84" y="58"/>
                  <a:pt x="84" y="58"/>
                  <a:pt x="84" y="58"/>
                </a:cubicBezTo>
                <a:cubicBezTo>
                  <a:pt x="84" y="58"/>
                  <a:pt x="84" y="59"/>
                  <a:pt x="83" y="60"/>
                </a:cubicBezTo>
                <a:cubicBezTo>
                  <a:pt x="83" y="60"/>
                  <a:pt x="82" y="61"/>
                  <a:pt x="81" y="61"/>
                </a:cubicBezTo>
                <a:cubicBezTo>
                  <a:pt x="75" y="61"/>
                  <a:pt x="75" y="61"/>
                  <a:pt x="75" y="61"/>
                </a:cubicBezTo>
                <a:cubicBezTo>
                  <a:pt x="74" y="61"/>
                  <a:pt x="74" y="60"/>
                  <a:pt x="73" y="60"/>
                </a:cubicBezTo>
                <a:cubicBezTo>
                  <a:pt x="72" y="59"/>
                  <a:pt x="72" y="58"/>
                  <a:pt x="72" y="58"/>
                </a:cubicBezTo>
                <a:cubicBezTo>
                  <a:pt x="72" y="52"/>
                  <a:pt x="72" y="52"/>
                  <a:pt x="72" y="52"/>
                </a:cubicBezTo>
                <a:cubicBezTo>
                  <a:pt x="72" y="51"/>
                  <a:pt x="72" y="50"/>
                  <a:pt x="73" y="50"/>
                </a:cubicBezTo>
                <a:cubicBezTo>
                  <a:pt x="74" y="49"/>
                  <a:pt x="74" y="49"/>
                  <a:pt x="75" y="49"/>
                </a:cubicBezTo>
                <a:cubicBezTo>
                  <a:pt x="81" y="49"/>
                  <a:pt x="81" y="49"/>
                  <a:pt x="81" y="49"/>
                </a:cubicBezTo>
                <a:cubicBezTo>
                  <a:pt x="82" y="49"/>
                  <a:pt x="83" y="49"/>
                  <a:pt x="83" y="50"/>
                </a:cubicBezTo>
                <a:cubicBezTo>
                  <a:pt x="84" y="50"/>
                  <a:pt x="84" y="51"/>
                  <a:pt x="84" y="52"/>
                </a:cubicBezTo>
                <a:close/>
                <a:moveTo>
                  <a:pt x="84" y="76"/>
                </a:moveTo>
                <a:cubicBezTo>
                  <a:pt x="84" y="82"/>
                  <a:pt x="84" y="82"/>
                  <a:pt x="84" y="82"/>
                </a:cubicBezTo>
                <a:cubicBezTo>
                  <a:pt x="84" y="83"/>
                  <a:pt x="84" y="83"/>
                  <a:pt x="83" y="84"/>
                </a:cubicBezTo>
                <a:cubicBezTo>
                  <a:pt x="83" y="85"/>
                  <a:pt x="82" y="85"/>
                  <a:pt x="81" y="85"/>
                </a:cubicBezTo>
                <a:cubicBezTo>
                  <a:pt x="75" y="85"/>
                  <a:pt x="75" y="85"/>
                  <a:pt x="75" y="85"/>
                </a:cubicBezTo>
                <a:cubicBezTo>
                  <a:pt x="74" y="85"/>
                  <a:pt x="74" y="85"/>
                  <a:pt x="73" y="84"/>
                </a:cubicBezTo>
                <a:cubicBezTo>
                  <a:pt x="72" y="83"/>
                  <a:pt x="72" y="83"/>
                  <a:pt x="72" y="82"/>
                </a:cubicBezTo>
                <a:cubicBezTo>
                  <a:pt x="72" y="76"/>
                  <a:pt x="72" y="76"/>
                  <a:pt x="72" y="76"/>
                </a:cubicBezTo>
                <a:cubicBezTo>
                  <a:pt x="72" y="75"/>
                  <a:pt x="72" y="74"/>
                  <a:pt x="73" y="74"/>
                </a:cubicBezTo>
                <a:cubicBezTo>
                  <a:pt x="74" y="73"/>
                  <a:pt x="74" y="73"/>
                  <a:pt x="75" y="73"/>
                </a:cubicBezTo>
                <a:cubicBezTo>
                  <a:pt x="81" y="73"/>
                  <a:pt x="81" y="73"/>
                  <a:pt x="81" y="73"/>
                </a:cubicBezTo>
                <a:cubicBezTo>
                  <a:pt x="82" y="73"/>
                  <a:pt x="83" y="73"/>
                  <a:pt x="83" y="74"/>
                </a:cubicBezTo>
                <a:cubicBezTo>
                  <a:pt x="84" y="74"/>
                  <a:pt x="84" y="75"/>
                  <a:pt x="84" y="76"/>
                </a:cubicBezTo>
                <a:close/>
                <a:moveTo>
                  <a:pt x="84" y="100"/>
                </a:moveTo>
                <a:cubicBezTo>
                  <a:pt x="84" y="106"/>
                  <a:pt x="84" y="106"/>
                  <a:pt x="84" y="106"/>
                </a:cubicBezTo>
                <a:cubicBezTo>
                  <a:pt x="84" y="107"/>
                  <a:pt x="84" y="108"/>
                  <a:pt x="83" y="108"/>
                </a:cubicBezTo>
                <a:cubicBezTo>
                  <a:pt x="83" y="109"/>
                  <a:pt x="82" y="109"/>
                  <a:pt x="81" y="109"/>
                </a:cubicBezTo>
                <a:cubicBezTo>
                  <a:pt x="75" y="109"/>
                  <a:pt x="75" y="109"/>
                  <a:pt x="75" y="109"/>
                </a:cubicBezTo>
                <a:cubicBezTo>
                  <a:pt x="74" y="109"/>
                  <a:pt x="74" y="109"/>
                  <a:pt x="73" y="108"/>
                </a:cubicBezTo>
                <a:cubicBezTo>
                  <a:pt x="72" y="108"/>
                  <a:pt x="72" y="107"/>
                  <a:pt x="72" y="106"/>
                </a:cubicBezTo>
                <a:cubicBezTo>
                  <a:pt x="72" y="100"/>
                  <a:pt x="72" y="100"/>
                  <a:pt x="72" y="100"/>
                </a:cubicBezTo>
                <a:cubicBezTo>
                  <a:pt x="72" y="99"/>
                  <a:pt x="72" y="99"/>
                  <a:pt x="73" y="98"/>
                </a:cubicBezTo>
                <a:cubicBezTo>
                  <a:pt x="74" y="97"/>
                  <a:pt x="74" y="97"/>
                  <a:pt x="75" y="97"/>
                </a:cubicBezTo>
                <a:cubicBezTo>
                  <a:pt x="81" y="97"/>
                  <a:pt x="81" y="97"/>
                  <a:pt x="81" y="97"/>
                </a:cubicBezTo>
                <a:cubicBezTo>
                  <a:pt x="82" y="97"/>
                  <a:pt x="83" y="97"/>
                  <a:pt x="83" y="98"/>
                </a:cubicBezTo>
                <a:cubicBezTo>
                  <a:pt x="84" y="99"/>
                  <a:pt x="84" y="99"/>
                  <a:pt x="84" y="100"/>
                </a:cubicBezTo>
                <a:close/>
                <a:moveTo>
                  <a:pt x="108" y="27"/>
                </a:moveTo>
                <a:cubicBezTo>
                  <a:pt x="108" y="33"/>
                  <a:pt x="108" y="33"/>
                  <a:pt x="108" y="33"/>
                </a:cubicBezTo>
                <a:cubicBezTo>
                  <a:pt x="108" y="34"/>
                  <a:pt x="108" y="35"/>
                  <a:pt x="108" y="36"/>
                </a:cubicBezTo>
                <a:cubicBezTo>
                  <a:pt x="107" y="36"/>
                  <a:pt x="106" y="37"/>
                  <a:pt x="105" y="37"/>
                </a:cubicBezTo>
                <a:cubicBezTo>
                  <a:pt x="99" y="37"/>
                  <a:pt x="99" y="37"/>
                  <a:pt x="99" y="37"/>
                </a:cubicBezTo>
                <a:cubicBezTo>
                  <a:pt x="99" y="37"/>
                  <a:pt x="98" y="36"/>
                  <a:pt x="97" y="36"/>
                </a:cubicBezTo>
                <a:cubicBezTo>
                  <a:pt x="97" y="35"/>
                  <a:pt x="96" y="34"/>
                  <a:pt x="96" y="33"/>
                </a:cubicBezTo>
                <a:cubicBezTo>
                  <a:pt x="96" y="27"/>
                  <a:pt x="96" y="27"/>
                  <a:pt x="96" y="27"/>
                </a:cubicBezTo>
                <a:cubicBezTo>
                  <a:pt x="96" y="27"/>
                  <a:pt x="97" y="26"/>
                  <a:pt x="97" y="25"/>
                </a:cubicBezTo>
                <a:cubicBezTo>
                  <a:pt x="98" y="25"/>
                  <a:pt x="99" y="24"/>
                  <a:pt x="99" y="24"/>
                </a:cubicBezTo>
                <a:cubicBezTo>
                  <a:pt x="105" y="24"/>
                  <a:pt x="105" y="24"/>
                  <a:pt x="105" y="24"/>
                </a:cubicBezTo>
                <a:cubicBezTo>
                  <a:pt x="106" y="24"/>
                  <a:pt x="107" y="25"/>
                  <a:pt x="108" y="25"/>
                </a:cubicBezTo>
                <a:cubicBezTo>
                  <a:pt x="108" y="26"/>
                  <a:pt x="108" y="27"/>
                  <a:pt x="108" y="27"/>
                </a:cubicBezTo>
                <a:close/>
                <a:moveTo>
                  <a:pt x="108" y="52"/>
                </a:moveTo>
                <a:cubicBezTo>
                  <a:pt x="108" y="58"/>
                  <a:pt x="108" y="58"/>
                  <a:pt x="108" y="58"/>
                </a:cubicBezTo>
                <a:cubicBezTo>
                  <a:pt x="108" y="58"/>
                  <a:pt x="108" y="59"/>
                  <a:pt x="108" y="60"/>
                </a:cubicBezTo>
                <a:cubicBezTo>
                  <a:pt x="107" y="60"/>
                  <a:pt x="106" y="61"/>
                  <a:pt x="105" y="61"/>
                </a:cubicBezTo>
                <a:cubicBezTo>
                  <a:pt x="99" y="61"/>
                  <a:pt x="99" y="61"/>
                  <a:pt x="99" y="61"/>
                </a:cubicBezTo>
                <a:cubicBezTo>
                  <a:pt x="99" y="61"/>
                  <a:pt x="98" y="60"/>
                  <a:pt x="97" y="60"/>
                </a:cubicBezTo>
                <a:cubicBezTo>
                  <a:pt x="97" y="59"/>
                  <a:pt x="96" y="58"/>
                  <a:pt x="96" y="58"/>
                </a:cubicBezTo>
                <a:cubicBezTo>
                  <a:pt x="96" y="52"/>
                  <a:pt x="96" y="52"/>
                  <a:pt x="96" y="52"/>
                </a:cubicBezTo>
                <a:cubicBezTo>
                  <a:pt x="96" y="51"/>
                  <a:pt x="97" y="50"/>
                  <a:pt x="97" y="50"/>
                </a:cubicBezTo>
                <a:cubicBezTo>
                  <a:pt x="98" y="49"/>
                  <a:pt x="99" y="49"/>
                  <a:pt x="99" y="49"/>
                </a:cubicBezTo>
                <a:cubicBezTo>
                  <a:pt x="105" y="49"/>
                  <a:pt x="105" y="49"/>
                  <a:pt x="105" y="49"/>
                </a:cubicBezTo>
                <a:cubicBezTo>
                  <a:pt x="106" y="49"/>
                  <a:pt x="107" y="49"/>
                  <a:pt x="108" y="50"/>
                </a:cubicBezTo>
                <a:cubicBezTo>
                  <a:pt x="108" y="50"/>
                  <a:pt x="108" y="51"/>
                  <a:pt x="108" y="52"/>
                </a:cubicBezTo>
                <a:close/>
                <a:moveTo>
                  <a:pt x="108" y="76"/>
                </a:moveTo>
                <a:cubicBezTo>
                  <a:pt x="108" y="82"/>
                  <a:pt x="108" y="82"/>
                  <a:pt x="108" y="82"/>
                </a:cubicBezTo>
                <a:cubicBezTo>
                  <a:pt x="108" y="83"/>
                  <a:pt x="108" y="83"/>
                  <a:pt x="108" y="84"/>
                </a:cubicBezTo>
                <a:cubicBezTo>
                  <a:pt x="107" y="85"/>
                  <a:pt x="106" y="85"/>
                  <a:pt x="105" y="85"/>
                </a:cubicBezTo>
                <a:cubicBezTo>
                  <a:pt x="99" y="85"/>
                  <a:pt x="99" y="85"/>
                  <a:pt x="99" y="85"/>
                </a:cubicBezTo>
                <a:cubicBezTo>
                  <a:pt x="99" y="85"/>
                  <a:pt x="98" y="85"/>
                  <a:pt x="97" y="84"/>
                </a:cubicBezTo>
                <a:cubicBezTo>
                  <a:pt x="97" y="83"/>
                  <a:pt x="96" y="83"/>
                  <a:pt x="96" y="82"/>
                </a:cubicBezTo>
                <a:cubicBezTo>
                  <a:pt x="96" y="76"/>
                  <a:pt x="96" y="76"/>
                  <a:pt x="96" y="76"/>
                </a:cubicBezTo>
                <a:cubicBezTo>
                  <a:pt x="96" y="75"/>
                  <a:pt x="97" y="74"/>
                  <a:pt x="97" y="74"/>
                </a:cubicBezTo>
                <a:cubicBezTo>
                  <a:pt x="98" y="73"/>
                  <a:pt x="99" y="73"/>
                  <a:pt x="99" y="73"/>
                </a:cubicBezTo>
                <a:cubicBezTo>
                  <a:pt x="105" y="73"/>
                  <a:pt x="105" y="73"/>
                  <a:pt x="105" y="73"/>
                </a:cubicBezTo>
                <a:cubicBezTo>
                  <a:pt x="106" y="73"/>
                  <a:pt x="107" y="73"/>
                  <a:pt x="108" y="74"/>
                </a:cubicBezTo>
                <a:cubicBezTo>
                  <a:pt x="108" y="74"/>
                  <a:pt x="108" y="75"/>
                  <a:pt x="108" y="76"/>
                </a:cubicBezTo>
                <a:close/>
                <a:moveTo>
                  <a:pt x="108" y="100"/>
                </a:moveTo>
                <a:cubicBezTo>
                  <a:pt x="108" y="106"/>
                  <a:pt x="108" y="106"/>
                  <a:pt x="108" y="106"/>
                </a:cubicBezTo>
                <a:cubicBezTo>
                  <a:pt x="108" y="107"/>
                  <a:pt x="108" y="108"/>
                  <a:pt x="108" y="108"/>
                </a:cubicBezTo>
                <a:cubicBezTo>
                  <a:pt x="107" y="109"/>
                  <a:pt x="106" y="109"/>
                  <a:pt x="105" y="109"/>
                </a:cubicBezTo>
                <a:cubicBezTo>
                  <a:pt x="99" y="109"/>
                  <a:pt x="99" y="109"/>
                  <a:pt x="99" y="109"/>
                </a:cubicBezTo>
                <a:cubicBezTo>
                  <a:pt x="99" y="109"/>
                  <a:pt x="98" y="109"/>
                  <a:pt x="97" y="108"/>
                </a:cubicBezTo>
                <a:cubicBezTo>
                  <a:pt x="97" y="108"/>
                  <a:pt x="96" y="107"/>
                  <a:pt x="96" y="106"/>
                </a:cubicBezTo>
                <a:cubicBezTo>
                  <a:pt x="96" y="100"/>
                  <a:pt x="96" y="100"/>
                  <a:pt x="96" y="100"/>
                </a:cubicBezTo>
                <a:cubicBezTo>
                  <a:pt x="96" y="99"/>
                  <a:pt x="97" y="99"/>
                  <a:pt x="97" y="98"/>
                </a:cubicBezTo>
                <a:cubicBezTo>
                  <a:pt x="98" y="97"/>
                  <a:pt x="99" y="97"/>
                  <a:pt x="99" y="97"/>
                </a:cubicBezTo>
                <a:cubicBezTo>
                  <a:pt x="105" y="97"/>
                  <a:pt x="105" y="97"/>
                  <a:pt x="105" y="97"/>
                </a:cubicBezTo>
                <a:cubicBezTo>
                  <a:pt x="106" y="97"/>
                  <a:pt x="107" y="97"/>
                  <a:pt x="108" y="98"/>
                </a:cubicBezTo>
                <a:cubicBezTo>
                  <a:pt x="108" y="99"/>
                  <a:pt x="108" y="99"/>
                  <a:pt x="108" y="100"/>
                </a:cubicBezTo>
                <a:close/>
                <a:moveTo>
                  <a:pt x="108" y="124"/>
                </a:moveTo>
                <a:cubicBezTo>
                  <a:pt x="108" y="130"/>
                  <a:pt x="108" y="130"/>
                  <a:pt x="108" y="130"/>
                </a:cubicBezTo>
                <a:cubicBezTo>
                  <a:pt x="108" y="131"/>
                  <a:pt x="108" y="132"/>
                  <a:pt x="108" y="132"/>
                </a:cubicBezTo>
                <a:cubicBezTo>
                  <a:pt x="107" y="133"/>
                  <a:pt x="106" y="133"/>
                  <a:pt x="105" y="133"/>
                </a:cubicBezTo>
                <a:cubicBezTo>
                  <a:pt x="99" y="133"/>
                  <a:pt x="99" y="133"/>
                  <a:pt x="99" y="133"/>
                </a:cubicBezTo>
                <a:cubicBezTo>
                  <a:pt x="99" y="133"/>
                  <a:pt x="98" y="133"/>
                  <a:pt x="97" y="132"/>
                </a:cubicBezTo>
                <a:cubicBezTo>
                  <a:pt x="97" y="132"/>
                  <a:pt x="96" y="131"/>
                  <a:pt x="96" y="130"/>
                </a:cubicBezTo>
                <a:cubicBezTo>
                  <a:pt x="96" y="124"/>
                  <a:pt x="96" y="124"/>
                  <a:pt x="96" y="124"/>
                </a:cubicBezTo>
                <a:cubicBezTo>
                  <a:pt x="96" y="123"/>
                  <a:pt x="97" y="123"/>
                  <a:pt x="97" y="122"/>
                </a:cubicBezTo>
                <a:cubicBezTo>
                  <a:pt x="98" y="122"/>
                  <a:pt x="99" y="121"/>
                  <a:pt x="99" y="121"/>
                </a:cubicBezTo>
                <a:cubicBezTo>
                  <a:pt x="105" y="121"/>
                  <a:pt x="105" y="121"/>
                  <a:pt x="105" y="121"/>
                </a:cubicBezTo>
                <a:cubicBezTo>
                  <a:pt x="106" y="121"/>
                  <a:pt x="107" y="122"/>
                  <a:pt x="108" y="122"/>
                </a:cubicBezTo>
                <a:cubicBezTo>
                  <a:pt x="108" y="123"/>
                  <a:pt x="108" y="123"/>
                  <a:pt x="108" y="124"/>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87" name="Freeform 385"/>
          <p:cNvSpPr>
            <a:spLocks noEditPoints="1"/>
          </p:cNvSpPr>
          <p:nvPr/>
        </p:nvSpPr>
        <p:spPr bwMode="auto">
          <a:xfrm>
            <a:off x="10279527" y="6003167"/>
            <a:ext cx="255233" cy="221039"/>
          </a:xfrm>
          <a:custGeom>
            <a:avLst/>
            <a:gdLst>
              <a:gd name="T0" fmla="*/ 158 w 170"/>
              <a:gd name="T1" fmla="*/ 49 h 146"/>
              <a:gd name="T2" fmla="*/ 166 w 170"/>
              <a:gd name="T3" fmla="*/ 52 h 146"/>
              <a:gd name="T4" fmla="*/ 170 w 170"/>
              <a:gd name="T5" fmla="*/ 61 h 146"/>
              <a:gd name="T6" fmla="*/ 166 w 170"/>
              <a:gd name="T7" fmla="*/ 69 h 146"/>
              <a:gd name="T8" fmla="*/ 158 w 170"/>
              <a:gd name="T9" fmla="*/ 73 h 146"/>
              <a:gd name="T10" fmla="*/ 158 w 170"/>
              <a:gd name="T11" fmla="*/ 109 h 146"/>
              <a:gd name="T12" fmla="*/ 154 w 170"/>
              <a:gd name="T13" fmla="*/ 118 h 146"/>
              <a:gd name="T14" fmla="*/ 146 w 170"/>
              <a:gd name="T15" fmla="*/ 121 h 146"/>
              <a:gd name="T16" fmla="*/ 69 w 170"/>
              <a:gd name="T17" fmla="*/ 85 h 146"/>
              <a:gd name="T18" fmla="*/ 60 w 170"/>
              <a:gd name="T19" fmla="*/ 92 h 146"/>
              <a:gd name="T20" fmla="*/ 57 w 170"/>
              <a:gd name="T21" fmla="*/ 101 h 146"/>
              <a:gd name="T22" fmla="*/ 61 w 170"/>
              <a:gd name="T23" fmla="*/ 110 h 146"/>
              <a:gd name="T24" fmla="*/ 59 w 170"/>
              <a:gd name="T25" fmla="*/ 116 h 146"/>
              <a:gd name="T26" fmla="*/ 59 w 170"/>
              <a:gd name="T27" fmla="*/ 122 h 146"/>
              <a:gd name="T28" fmla="*/ 63 w 170"/>
              <a:gd name="T29" fmla="*/ 127 h 146"/>
              <a:gd name="T30" fmla="*/ 67 w 170"/>
              <a:gd name="T31" fmla="*/ 131 h 146"/>
              <a:gd name="T32" fmla="*/ 73 w 170"/>
              <a:gd name="T33" fmla="*/ 136 h 146"/>
              <a:gd name="T34" fmla="*/ 62 w 170"/>
              <a:gd name="T35" fmla="*/ 144 h 146"/>
              <a:gd name="T36" fmla="*/ 47 w 170"/>
              <a:gd name="T37" fmla="*/ 145 h 146"/>
              <a:gd name="T38" fmla="*/ 34 w 170"/>
              <a:gd name="T39" fmla="*/ 140 h 146"/>
              <a:gd name="T40" fmla="*/ 31 w 170"/>
              <a:gd name="T41" fmla="*/ 132 h 146"/>
              <a:gd name="T42" fmla="*/ 28 w 170"/>
              <a:gd name="T43" fmla="*/ 123 h 146"/>
              <a:gd name="T44" fmla="*/ 26 w 170"/>
              <a:gd name="T45" fmla="*/ 114 h 146"/>
              <a:gd name="T46" fmla="*/ 25 w 170"/>
              <a:gd name="T47" fmla="*/ 105 h 146"/>
              <a:gd name="T48" fmla="*/ 25 w 170"/>
              <a:gd name="T49" fmla="*/ 95 h 146"/>
              <a:gd name="T50" fmla="*/ 27 w 170"/>
              <a:gd name="T51" fmla="*/ 85 h 146"/>
              <a:gd name="T52" fmla="*/ 15 w 170"/>
              <a:gd name="T53" fmla="*/ 85 h 146"/>
              <a:gd name="T54" fmla="*/ 5 w 170"/>
              <a:gd name="T55" fmla="*/ 81 h 146"/>
              <a:gd name="T56" fmla="*/ 0 w 170"/>
              <a:gd name="T57" fmla="*/ 70 h 146"/>
              <a:gd name="T58" fmla="*/ 0 w 170"/>
              <a:gd name="T59" fmla="*/ 52 h 146"/>
              <a:gd name="T60" fmla="*/ 5 w 170"/>
              <a:gd name="T61" fmla="*/ 41 h 146"/>
              <a:gd name="T62" fmla="*/ 15 w 170"/>
              <a:gd name="T63" fmla="*/ 37 h 146"/>
              <a:gd name="T64" fmla="*/ 61 w 170"/>
              <a:gd name="T65" fmla="*/ 37 h 146"/>
              <a:gd name="T66" fmla="*/ 146 w 170"/>
              <a:gd name="T67" fmla="*/ 0 h 146"/>
              <a:gd name="T68" fmla="*/ 154 w 170"/>
              <a:gd name="T69" fmla="*/ 4 h 146"/>
              <a:gd name="T70" fmla="*/ 158 w 170"/>
              <a:gd name="T71" fmla="*/ 12 h 146"/>
              <a:gd name="T72" fmla="*/ 158 w 170"/>
              <a:gd name="T73" fmla="*/ 49 h 146"/>
              <a:gd name="T74" fmla="*/ 146 w 170"/>
              <a:gd name="T75" fmla="*/ 106 h 146"/>
              <a:gd name="T76" fmla="*/ 146 w 170"/>
              <a:gd name="T77" fmla="*/ 16 h 146"/>
              <a:gd name="T78" fmla="*/ 73 w 170"/>
              <a:gd name="T79" fmla="*/ 48 h 146"/>
              <a:gd name="T80" fmla="*/ 73 w 170"/>
              <a:gd name="T81" fmla="*/ 74 h 146"/>
              <a:gd name="T82" fmla="*/ 146 w 170"/>
              <a:gd name="T83" fmla="*/ 10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0" h="146">
                <a:moveTo>
                  <a:pt x="158" y="49"/>
                </a:moveTo>
                <a:cubicBezTo>
                  <a:pt x="161" y="49"/>
                  <a:pt x="164" y="50"/>
                  <a:pt x="166" y="52"/>
                </a:cubicBezTo>
                <a:cubicBezTo>
                  <a:pt x="169" y="55"/>
                  <a:pt x="170" y="57"/>
                  <a:pt x="170" y="61"/>
                </a:cubicBezTo>
                <a:cubicBezTo>
                  <a:pt x="170" y="64"/>
                  <a:pt x="169" y="67"/>
                  <a:pt x="166" y="69"/>
                </a:cubicBezTo>
                <a:cubicBezTo>
                  <a:pt x="164" y="72"/>
                  <a:pt x="161" y="73"/>
                  <a:pt x="158" y="73"/>
                </a:cubicBezTo>
                <a:cubicBezTo>
                  <a:pt x="158" y="109"/>
                  <a:pt x="158" y="109"/>
                  <a:pt x="158" y="109"/>
                </a:cubicBezTo>
                <a:cubicBezTo>
                  <a:pt x="158" y="112"/>
                  <a:pt x="156" y="115"/>
                  <a:pt x="154" y="118"/>
                </a:cubicBezTo>
                <a:cubicBezTo>
                  <a:pt x="152" y="120"/>
                  <a:pt x="149" y="121"/>
                  <a:pt x="146" y="121"/>
                </a:cubicBezTo>
                <a:cubicBezTo>
                  <a:pt x="119" y="99"/>
                  <a:pt x="94" y="87"/>
                  <a:pt x="69" y="85"/>
                </a:cubicBezTo>
                <a:cubicBezTo>
                  <a:pt x="65" y="87"/>
                  <a:pt x="62" y="89"/>
                  <a:pt x="60" y="92"/>
                </a:cubicBezTo>
                <a:cubicBezTo>
                  <a:pt x="58" y="95"/>
                  <a:pt x="57" y="98"/>
                  <a:pt x="57" y="101"/>
                </a:cubicBezTo>
                <a:cubicBezTo>
                  <a:pt x="57" y="105"/>
                  <a:pt x="59" y="107"/>
                  <a:pt x="61" y="110"/>
                </a:cubicBezTo>
                <a:cubicBezTo>
                  <a:pt x="60" y="112"/>
                  <a:pt x="59" y="114"/>
                  <a:pt x="59" y="116"/>
                </a:cubicBezTo>
                <a:cubicBezTo>
                  <a:pt x="59" y="118"/>
                  <a:pt x="59" y="120"/>
                  <a:pt x="59" y="122"/>
                </a:cubicBezTo>
                <a:cubicBezTo>
                  <a:pt x="60" y="123"/>
                  <a:pt x="61" y="125"/>
                  <a:pt x="63" y="127"/>
                </a:cubicBezTo>
                <a:cubicBezTo>
                  <a:pt x="64" y="129"/>
                  <a:pt x="66" y="130"/>
                  <a:pt x="67" y="131"/>
                </a:cubicBezTo>
                <a:cubicBezTo>
                  <a:pt x="69" y="133"/>
                  <a:pt x="71" y="134"/>
                  <a:pt x="73" y="136"/>
                </a:cubicBezTo>
                <a:cubicBezTo>
                  <a:pt x="71" y="140"/>
                  <a:pt x="68" y="143"/>
                  <a:pt x="62" y="144"/>
                </a:cubicBezTo>
                <a:cubicBezTo>
                  <a:pt x="57" y="146"/>
                  <a:pt x="52" y="146"/>
                  <a:pt x="47" y="145"/>
                </a:cubicBezTo>
                <a:cubicBezTo>
                  <a:pt x="41" y="144"/>
                  <a:pt x="37" y="143"/>
                  <a:pt x="34" y="140"/>
                </a:cubicBezTo>
                <a:cubicBezTo>
                  <a:pt x="34" y="138"/>
                  <a:pt x="33" y="136"/>
                  <a:pt x="31" y="132"/>
                </a:cubicBezTo>
                <a:cubicBezTo>
                  <a:pt x="30" y="128"/>
                  <a:pt x="29" y="125"/>
                  <a:pt x="28" y="123"/>
                </a:cubicBezTo>
                <a:cubicBezTo>
                  <a:pt x="28" y="121"/>
                  <a:pt x="27" y="118"/>
                  <a:pt x="26" y="114"/>
                </a:cubicBezTo>
                <a:cubicBezTo>
                  <a:pt x="25" y="111"/>
                  <a:pt x="25" y="107"/>
                  <a:pt x="25" y="105"/>
                </a:cubicBezTo>
                <a:cubicBezTo>
                  <a:pt x="25" y="102"/>
                  <a:pt x="25" y="99"/>
                  <a:pt x="25" y="95"/>
                </a:cubicBezTo>
                <a:cubicBezTo>
                  <a:pt x="25" y="92"/>
                  <a:pt x="26" y="88"/>
                  <a:pt x="27" y="85"/>
                </a:cubicBezTo>
                <a:cubicBezTo>
                  <a:pt x="15" y="85"/>
                  <a:pt x="15" y="85"/>
                  <a:pt x="15" y="85"/>
                </a:cubicBezTo>
                <a:cubicBezTo>
                  <a:pt x="11" y="85"/>
                  <a:pt x="8" y="84"/>
                  <a:pt x="5" y="81"/>
                </a:cubicBezTo>
                <a:cubicBezTo>
                  <a:pt x="2" y="78"/>
                  <a:pt x="0" y="74"/>
                  <a:pt x="0" y="70"/>
                </a:cubicBezTo>
                <a:cubicBezTo>
                  <a:pt x="0" y="52"/>
                  <a:pt x="0" y="52"/>
                  <a:pt x="0" y="52"/>
                </a:cubicBezTo>
                <a:cubicBezTo>
                  <a:pt x="0" y="48"/>
                  <a:pt x="2" y="44"/>
                  <a:pt x="5" y="41"/>
                </a:cubicBezTo>
                <a:cubicBezTo>
                  <a:pt x="8" y="38"/>
                  <a:pt x="11" y="37"/>
                  <a:pt x="15" y="37"/>
                </a:cubicBezTo>
                <a:cubicBezTo>
                  <a:pt x="61" y="37"/>
                  <a:pt x="61" y="37"/>
                  <a:pt x="61" y="37"/>
                </a:cubicBezTo>
                <a:cubicBezTo>
                  <a:pt x="88" y="37"/>
                  <a:pt x="117" y="25"/>
                  <a:pt x="146" y="0"/>
                </a:cubicBezTo>
                <a:cubicBezTo>
                  <a:pt x="149" y="0"/>
                  <a:pt x="152" y="1"/>
                  <a:pt x="154" y="4"/>
                </a:cubicBezTo>
                <a:cubicBezTo>
                  <a:pt x="156" y="6"/>
                  <a:pt x="158" y="9"/>
                  <a:pt x="158" y="12"/>
                </a:cubicBezTo>
                <a:lnTo>
                  <a:pt x="158" y="49"/>
                </a:lnTo>
                <a:close/>
                <a:moveTo>
                  <a:pt x="146" y="106"/>
                </a:moveTo>
                <a:cubicBezTo>
                  <a:pt x="146" y="16"/>
                  <a:pt x="146" y="16"/>
                  <a:pt x="146" y="16"/>
                </a:cubicBezTo>
                <a:cubicBezTo>
                  <a:pt x="121" y="35"/>
                  <a:pt x="97" y="45"/>
                  <a:pt x="73" y="48"/>
                </a:cubicBezTo>
                <a:cubicBezTo>
                  <a:pt x="73" y="74"/>
                  <a:pt x="73" y="74"/>
                  <a:pt x="73" y="74"/>
                </a:cubicBezTo>
                <a:cubicBezTo>
                  <a:pt x="97" y="76"/>
                  <a:pt x="121" y="87"/>
                  <a:pt x="146" y="10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88" name="Freeform 386"/>
          <p:cNvSpPr>
            <a:spLocks noEditPoints="1"/>
          </p:cNvSpPr>
          <p:nvPr/>
        </p:nvSpPr>
        <p:spPr bwMode="auto">
          <a:xfrm>
            <a:off x="10664655" y="6003167"/>
            <a:ext cx="218771" cy="221039"/>
          </a:xfrm>
          <a:custGeom>
            <a:avLst/>
            <a:gdLst>
              <a:gd name="T0" fmla="*/ 135 w 145"/>
              <a:gd name="T1" fmla="*/ 36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6 h 146"/>
              <a:gd name="T18" fmla="*/ 36 w 145"/>
              <a:gd name="T19" fmla="*/ 10 h 146"/>
              <a:gd name="T20" fmla="*/ 72 w 145"/>
              <a:gd name="T21" fmla="*/ 0 h 146"/>
              <a:gd name="T22" fmla="*/ 109 w 145"/>
              <a:gd name="T23" fmla="*/ 10 h 146"/>
              <a:gd name="T24" fmla="*/ 135 w 145"/>
              <a:gd name="T25" fmla="*/ 36 h 146"/>
              <a:gd name="T26" fmla="*/ 128 w 145"/>
              <a:gd name="T27" fmla="*/ 96 h 146"/>
              <a:gd name="T28" fmla="*/ 133 w 145"/>
              <a:gd name="T29" fmla="*/ 73 h 146"/>
              <a:gd name="T30" fmla="*/ 128 w 145"/>
              <a:gd name="T31" fmla="*/ 49 h 146"/>
              <a:gd name="T32" fmla="*/ 115 w 145"/>
              <a:gd name="T33" fmla="*/ 30 h 146"/>
              <a:gd name="T34" fmla="*/ 96 w 145"/>
              <a:gd name="T35" fmla="*/ 17 h 146"/>
              <a:gd name="T36" fmla="*/ 72 w 145"/>
              <a:gd name="T37" fmla="*/ 12 h 146"/>
              <a:gd name="T38" fmla="*/ 49 w 145"/>
              <a:gd name="T39" fmla="*/ 17 h 146"/>
              <a:gd name="T40" fmla="*/ 29 w 145"/>
              <a:gd name="T41" fmla="*/ 30 h 146"/>
              <a:gd name="T42" fmla="*/ 16 w 145"/>
              <a:gd name="T43" fmla="*/ 49 h 146"/>
              <a:gd name="T44" fmla="*/ 12 w 145"/>
              <a:gd name="T45" fmla="*/ 73 h 146"/>
              <a:gd name="T46" fmla="*/ 16 w 145"/>
              <a:gd name="T47" fmla="*/ 96 h 146"/>
              <a:gd name="T48" fmla="*/ 29 w 145"/>
              <a:gd name="T49" fmla="*/ 116 h 146"/>
              <a:gd name="T50" fmla="*/ 49 w 145"/>
              <a:gd name="T51" fmla="*/ 129 h 146"/>
              <a:gd name="T52" fmla="*/ 72 w 145"/>
              <a:gd name="T53" fmla="*/ 133 h 146"/>
              <a:gd name="T54" fmla="*/ 96 w 145"/>
              <a:gd name="T55" fmla="*/ 129 h 146"/>
              <a:gd name="T56" fmla="*/ 115 w 145"/>
              <a:gd name="T57" fmla="*/ 116 h 146"/>
              <a:gd name="T58" fmla="*/ 128 w 145"/>
              <a:gd name="T59" fmla="*/ 96 h 146"/>
              <a:gd name="T60" fmla="*/ 106 w 145"/>
              <a:gd name="T61" fmla="*/ 39 h 146"/>
              <a:gd name="T62" fmla="*/ 121 w 145"/>
              <a:gd name="T63" fmla="*/ 73 h 146"/>
              <a:gd name="T64" fmla="*/ 106 w 145"/>
              <a:gd name="T65" fmla="*/ 107 h 146"/>
              <a:gd name="T66" fmla="*/ 72 w 145"/>
              <a:gd name="T67" fmla="*/ 121 h 146"/>
              <a:gd name="T68" fmla="*/ 38 w 145"/>
              <a:gd name="T69" fmla="*/ 107 h 146"/>
              <a:gd name="T70" fmla="*/ 24 w 145"/>
              <a:gd name="T71" fmla="*/ 73 h 146"/>
              <a:gd name="T72" fmla="*/ 38 w 145"/>
              <a:gd name="T73" fmla="*/ 39 h 146"/>
              <a:gd name="T74" fmla="*/ 72 w 145"/>
              <a:gd name="T75" fmla="*/ 25 h 146"/>
              <a:gd name="T76" fmla="*/ 106 w 145"/>
              <a:gd name="T77" fmla="*/ 39 h 146"/>
              <a:gd name="T78" fmla="*/ 98 w 145"/>
              <a:gd name="T79" fmla="*/ 99 h 146"/>
              <a:gd name="T80" fmla="*/ 108 w 145"/>
              <a:gd name="T81" fmla="*/ 73 h 146"/>
              <a:gd name="T82" fmla="*/ 98 w 145"/>
              <a:gd name="T83" fmla="*/ 47 h 146"/>
              <a:gd name="T84" fmla="*/ 72 w 145"/>
              <a:gd name="T85" fmla="*/ 37 h 146"/>
              <a:gd name="T86" fmla="*/ 46 w 145"/>
              <a:gd name="T87" fmla="*/ 47 h 146"/>
              <a:gd name="T88" fmla="*/ 36 w 145"/>
              <a:gd name="T89" fmla="*/ 73 h 146"/>
              <a:gd name="T90" fmla="*/ 46 w 145"/>
              <a:gd name="T91" fmla="*/ 99 h 146"/>
              <a:gd name="T92" fmla="*/ 72 w 145"/>
              <a:gd name="T93" fmla="*/ 109 h 146"/>
              <a:gd name="T94" fmla="*/ 98 w 145"/>
              <a:gd name="T95" fmla="*/ 99 h 146"/>
              <a:gd name="T96" fmla="*/ 89 w 145"/>
              <a:gd name="T97" fmla="*/ 56 h 146"/>
              <a:gd name="T98" fmla="*/ 96 w 145"/>
              <a:gd name="T99" fmla="*/ 73 h 146"/>
              <a:gd name="T100" fmla="*/ 89 w 145"/>
              <a:gd name="T101" fmla="*/ 90 h 146"/>
              <a:gd name="T102" fmla="*/ 72 w 145"/>
              <a:gd name="T103" fmla="*/ 97 h 146"/>
              <a:gd name="T104" fmla="*/ 55 w 145"/>
              <a:gd name="T105" fmla="*/ 90 h 146"/>
              <a:gd name="T106" fmla="*/ 48 w 145"/>
              <a:gd name="T107" fmla="*/ 73 h 146"/>
              <a:gd name="T108" fmla="*/ 55 w 145"/>
              <a:gd name="T109" fmla="*/ 56 h 146"/>
              <a:gd name="T110" fmla="*/ 72 w 145"/>
              <a:gd name="T111" fmla="*/ 49 h 146"/>
              <a:gd name="T112" fmla="*/ 89 w 145"/>
              <a:gd name="T113" fmla="*/ 5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 h="146">
                <a:moveTo>
                  <a:pt x="135" y="36"/>
                </a:moveTo>
                <a:cubicBezTo>
                  <a:pt x="141" y="48"/>
                  <a:pt x="145" y="60"/>
                  <a:pt x="145" y="73"/>
                </a:cubicBezTo>
                <a:cubicBezTo>
                  <a:pt x="145" y="86"/>
                  <a:pt x="141" y="98"/>
                  <a:pt x="135" y="109"/>
                </a:cubicBezTo>
                <a:cubicBezTo>
                  <a:pt x="128" y="120"/>
                  <a:pt x="120" y="129"/>
                  <a:pt x="109" y="136"/>
                </a:cubicBezTo>
                <a:cubicBezTo>
                  <a:pt x="97" y="142"/>
                  <a:pt x="85" y="146"/>
                  <a:pt x="72" y="146"/>
                </a:cubicBezTo>
                <a:cubicBezTo>
                  <a:pt x="59" y="146"/>
                  <a:pt x="47" y="142"/>
                  <a:pt x="36" y="136"/>
                </a:cubicBezTo>
                <a:cubicBezTo>
                  <a:pt x="25" y="129"/>
                  <a:pt x="16" y="120"/>
                  <a:pt x="9" y="109"/>
                </a:cubicBezTo>
                <a:cubicBezTo>
                  <a:pt x="3" y="98"/>
                  <a:pt x="0" y="86"/>
                  <a:pt x="0" y="73"/>
                </a:cubicBezTo>
                <a:cubicBezTo>
                  <a:pt x="0" y="60"/>
                  <a:pt x="3" y="48"/>
                  <a:pt x="9" y="36"/>
                </a:cubicBezTo>
                <a:cubicBezTo>
                  <a:pt x="16" y="25"/>
                  <a:pt x="25" y="17"/>
                  <a:pt x="36" y="10"/>
                </a:cubicBezTo>
                <a:cubicBezTo>
                  <a:pt x="47" y="4"/>
                  <a:pt x="59" y="0"/>
                  <a:pt x="72" y="0"/>
                </a:cubicBezTo>
                <a:cubicBezTo>
                  <a:pt x="85" y="0"/>
                  <a:pt x="97" y="4"/>
                  <a:pt x="109" y="10"/>
                </a:cubicBezTo>
                <a:cubicBezTo>
                  <a:pt x="120" y="17"/>
                  <a:pt x="128" y="25"/>
                  <a:pt x="135" y="36"/>
                </a:cubicBezTo>
                <a:close/>
                <a:moveTo>
                  <a:pt x="128" y="96"/>
                </a:moveTo>
                <a:cubicBezTo>
                  <a:pt x="131" y="89"/>
                  <a:pt x="133" y="81"/>
                  <a:pt x="133" y="73"/>
                </a:cubicBezTo>
                <a:cubicBezTo>
                  <a:pt x="133" y="65"/>
                  <a:pt x="131" y="57"/>
                  <a:pt x="128" y="49"/>
                </a:cubicBezTo>
                <a:cubicBezTo>
                  <a:pt x="125" y="42"/>
                  <a:pt x="120" y="36"/>
                  <a:pt x="115" y="30"/>
                </a:cubicBezTo>
                <a:cubicBezTo>
                  <a:pt x="110" y="25"/>
                  <a:pt x="103" y="20"/>
                  <a:pt x="96" y="17"/>
                </a:cubicBezTo>
                <a:cubicBezTo>
                  <a:pt x="88" y="14"/>
                  <a:pt x="80" y="12"/>
                  <a:pt x="72" y="12"/>
                </a:cubicBezTo>
                <a:cubicBezTo>
                  <a:pt x="64" y="12"/>
                  <a:pt x="56" y="14"/>
                  <a:pt x="49" y="17"/>
                </a:cubicBezTo>
                <a:cubicBezTo>
                  <a:pt x="41" y="20"/>
                  <a:pt x="35" y="25"/>
                  <a:pt x="29" y="30"/>
                </a:cubicBezTo>
                <a:cubicBezTo>
                  <a:pt x="24" y="36"/>
                  <a:pt x="20" y="42"/>
                  <a:pt x="16" y="49"/>
                </a:cubicBezTo>
                <a:cubicBezTo>
                  <a:pt x="13" y="57"/>
                  <a:pt x="12" y="65"/>
                  <a:pt x="12" y="73"/>
                </a:cubicBezTo>
                <a:cubicBezTo>
                  <a:pt x="12" y="81"/>
                  <a:pt x="13" y="89"/>
                  <a:pt x="16" y="96"/>
                </a:cubicBezTo>
                <a:cubicBezTo>
                  <a:pt x="20" y="104"/>
                  <a:pt x="24" y="110"/>
                  <a:pt x="29" y="116"/>
                </a:cubicBezTo>
                <a:cubicBezTo>
                  <a:pt x="35" y="121"/>
                  <a:pt x="41" y="125"/>
                  <a:pt x="49" y="129"/>
                </a:cubicBezTo>
                <a:cubicBezTo>
                  <a:pt x="56" y="132"/>
                  <a:pt x="64" y="133"/>
                  <a:pt x="72" y="133"/>
                </a:cubicBezTo>
                <a:cubicBezTo>
                  <a:pt x="80" y="133"/>
                  <a:pt x="88" y="132"/>
                  <a:pt x="96" y="129"/>
                </a:cubicBezTo>
                <a:cubicBezTo>
                  <a:pt x="103" y="125"/>
                  <a:pt x="110" y="121"/>
                  <a:pt x="115" y="116"/>
                </a:cubicBezTo>
                <a:cubicBezTo>
                  <a:pt x="120" y="110"/>
                  <a:pt x="125" y="104"/>
                  <a:pt x="128" y="96"/>
                </a:cubicBezTo>
                <a:close/>
                <a:moveTo>
                  <a:pt x="106" y="39"/>
                </a:moveTo>
                <a:cubicBezTo>
                  <a:pt x="116" y="48"/>
                  <a:pt x="121" y="60"/>
                  <a:pt x="121" y="73"/>
                </a:cubicBezTo>
                <a:cubicBezTo>
                  <a:pt x="121" y="86"/>
                  <a:pt x="116" y="98"/>
                  <a:pt x="106" y="107"/>
                </a:cubicBezTo>
                <a:cubicBezTo>
                  <a:pt x="97" y="117"/>
                  <a:pt x="85" y="121"/>
                  <a:pt x="72" y="121"/>
                </a:cubicBezTo>
                <a:cubicBezTo>
                  <a:pt x="59" y="121"/>
                  <a:pt x="47" y="117"/>
                  <a:pt x="38" y="107"/>
                </a:cubicBezTo>
                <a:cubicBezTo>
                  <a:pt x="28" y="98"/>
                  <a:pt x="24" y="86"/>
                  <a:pt x="24" y="73"/>
                </a:cubicBezTo>
                <a:cubicBezTo>
                  <a:pt x="24" y="60"/>
                  <a:pt x="28" y="48"/>
                  <a:pt x="38" y="39"/>
                </a:cubicBezTo>
                <a:cubicBezTo>
                  <a:pt x="47" y="29"/>
                  <a:pt x="59" y="25"/>
                  <a:pt x="72" y="25"/>
                </a:cubicBezTo>
                <a:cubicBezTo>
                  <a:pt x="85" y="25"/>
                  <a:pt x="97" y="29"/>
                  <a:pt x="106" y="39"/>
                </a:cubicBezTo>
                <a:close/>
                <a:moveTo>
                  <a:pt x="98" y="99"/>
                </a:moveTo>
                <a:cubicBezTo>
                  <a:pt x="105" y="91"/>
                  <a:pt x="108" y="83"/>
                  <a:pt x="108" y="73"/>
                </a:cubicBezTo>
                <a:cubicBezTo>
                  <a:pt x="108" y="63"/>
                  <a:pt x="105" y="54"/>
                  <a:pt x="98" y="47"/>
                </a:cubicBezTo>
                <a:cubicBezTo>
                  <a:pt x="91" y="40"/>
                  <a:pt x="82" y="37"/>
                  <a:pt x="72" y="37"/>
                </a:cubicBezTo>
                <a:cubicBezTo>
                  <a:pt x="62" y="37"/>
                  <a:pt x="54" y="40"/>
                  <a:pt x="46" y="47"/>
                </a:cubicBezTo>
                <a:cubicBezTo>
                  <a:pt x="39" y="54"/>
                  <a:pt x="36" y="63"/>
                  <a:pt x="36" y="73"/>
                </a:cubicBezTo>
                <a:cubicBezTo>
                  <a:pt x="36" y="83"/>
                  <a:pt x="39" y="91"/>
                  <a:pt x="46" y="99"/>
                </a:cubicBezTo>
                <a:cubicBezTo>
                  <a:pt x="54" y="106"/>
                  <a:pt x="62" y="109"/>
                  <a:pt x="72" y="109"/>
                </a:cubicBezTo>
                <a:cubicBezTo>
                  <a:pt x="82" y="109"/>
                  <a:pt x="91" y="106"/>
                  <a:pt x="98" y="99"/>
                </a:cubicBezTo>
                <a:close/>
                <a:moveTo>
                  <a:pt x="89" y="56"/>
                </a:moveTo>
                <a:cubicBezTo>
                  <a:pt x="94" y="61"/>
                  <a:pt x="96" y="66"/>
                  <a:pt x="96" y="73"/>
                </a:cubicBezTo>
                <a:cubicBezTo>
                  <a:pt x="96" y="80"/>
                  <a:pt x="94" y="85"/>
                  <a:pt x="89" y="90"/>
                </a:cubicBezTo>
                <a:cubicBezTo>
                  <a:pt x="85" y="95"/>
                  <a:pt x="79" y="97"/>
                  <a:pt x="72" y="97"/>
                </a:cubicBezTo>
                <a:cubicBezTo>
                  <a:pt x="65" y="97"/>
                  <a:pt x="60" y="95"/>
                  <a:pt x="55" y="90"/>
                </a:cubicBezTo>
                <a:cubicBezTo>
                  <a:pt x="50" y="85"/>
                  <a:pt x="48" y="80"/>
                  <a:pt x="48" y="73"/>
                </a:cubicBezTo>
                <a:cubicBezTo>
                  <a:pt x="48" y="66"/>
                  <a:pt x="50" y="61"/>
                  <a:pt x="55" y="56"/>
                </a:cubicBezTo>
                <a:cubicBezTo>
                  <a:pt x="60" y="51"/>
                  <a:pt x="65" y="49"/>
                  <a:pt x="72" y="49"/>
                </a:cubicBezTo>
                <a:cubicBezTo>
                  <a:pt x="79" y="49"/>
                  <a:pt x="85" y="51"/>
                  <a:pt x="89" y="5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389" name="Freeform 387"/>
          <p:cNvSpPr>
            <a:spLocks noEditPoints="1"/>
          </p:cNvSpPr>
          <p:nvPr/>
        </p:nvSpPr>
        <p:spPr bwMode="auto">
          <a:xfrm>
            <a:off x="11011043" y="5984938"/>
            <a:ext cx="291696" cy="257499"/>
          </a:xfrm>
          <a:custGeom>
            <a:avLst/>
            <a:gdLst>
              <a:gd name="T0" fmla="*/ 188 w 194"/>
              <a:gd name="T1" fmla="*/ 91 h 170"/>
              <a:gd name="T2" fmla="*/ 194 w 194"/>
              <a:gd name="T3" fmla="*/ 142 h 170"/>
              <a:gd name="T4" fmla="*/ 191 w 194"/>
              <a:gd name="T5" fmla="*/ 145 h 170"/>
              <a:gd name="T6" fmla="*/ 182 w 194"/>
              <a:gd name="T7" fmla="*/ 151 h 170"/>
              <a:gd name="T8" fmla="*/ 164 w 194"/>
              <a:gd name="T9" fmla="*/ 170 h 170"/>
              <a:gd name="T10" fmla="*/ 146 w 194"/>
              <a:gd name="T11" fmla="*/ 151 h 170"/>
              <a:gd name="T12" fmla="*/ 49 w 194"/>
              <a:gd name="T13" fmla="*/ 145 h 170"/>
              <a:gd name="T14" fmla="*/ 44 w 194"/>
              <a:gd name="T15" fmla="*/ 164 h 170"/>
              <a:gd name="T16" fmla="*/ 18 w 194"/>
              <a:gd name="T17" fmla="*/ 164 h 170"/>
              <a:gd name="T18" fmla="*/ 13 w 194"/>
              <a:gd name="T19" fmla="*/ 145 h 170"/>
              <a:gd name="T20" fmla="*/ 1 w 194"/>
              <a:gd name="T21" fmla="*/ 145 h 170"/>
              <a:gd name="T22" fmla="*/ 0 w 194"/>
              <a:gd name="T23" fmla="*/ 106 h 170"/>
              <a:gd name="T24" fmla="*/ 22 w 194"/>
              <a:gd name="T25" fmla="*/ 85 h 170"/>
              <a:gd name="T26" fmla="*/ 34 w 194"/>
              <a:gd name="T27" fmla="*/ 45 h 170"/>
              <a:gd name="T28" fmla="*/ 61 w 194"/>
              <a:gd name="T29" fmla="*/ 24 h 170"/>
              <a:gd name="T30" fmla="*/ 73 w 194"/>
              <a:gd name="T31" fmla="*/ 3 h 170"/>
              <a:gd name="T32" fmla="*/ 76 w 194"/>
              <a:gd name="T33" fmla="*/ 0 h 170"/>
              <a:gd name="T34" fmla="*/ 121 w 194"/>
              <a:gd name="T35" fmla="*/ 1 h 170"/>
              <a:gd name="T36" fmla="*/ 121 w 194"/>
              <a:gd name="T37" fmla="*/ 24 h 170"/>
              <a:gd name="T38" fmla="*/ 150 w 194"/>
              <a:gd name="T39" fmla="*/ 30 h 170"/>
              <a:gd name="T40" fmla="*/ 170 w 194"/>
              <a:gd name="T41" fmla="*/ 85 h 170"/>
              <a:gd name="T42" fmla="*/ 20 w 194"/>
              <a:gd name="T43" fmla="*/ 126 h 170"/>
              <a:gd name="T44" fmla="*/ 41 w 194"/>
              <a:gd name="T45" fmla="*/ 126 h 170"/>
              <a:gd name="T46" fmla="*/ 41 w 194"/>
              <a:gd name="T47" fmla="*/ 104 h 170"/>
              <a:gd name="T48" fmla="*/ 20 w 194"/>
              <a:gd name="T49" fmla="*/ 104 h 170"/>
              <a:gd name="T50" fmla="*/ 20 w 194"/>
              <a:gd name="T51" fmla="*/ 126 h 170"/>
              <a:gd name="T52" fmla="*/ 145 w 194"/>
              <a:gd name="T53" fmla="*/ 85 h 170"/>
              <a:gd name="T54" fmla="*/ 136 w 194"/>
              <a:gd name="T55" fmla="*/ 50 h 170"/>
              <a:gd name="T56" fmla="*/ 61 w 194"/>
              <a:gd name="T57" fmla="*/ 49 h 170"/>
              <a:gd name="T58" fmla="*/ 58 w 194"/>
              <a:gd name="T59" fmla="*/ 51 h 170"/>
              <a:gd name="T60" fmla="*/ 153 w 194"/>
              <a:gd name="T61" fmla="*/ 126 h 170"/>
              <a:gd name="T62" fmla="*/ 175 w 194"/>
              <a:gd name="T63" fmla="*/ 126 h 170"/>
              <a:gd name="T64" fmla="*/ 175 w 194"/>
              <a:gd name="T65" fmla="*/ 104 h 170"/>
              <a:gd name="T66" fmla="*/ 153 w 194"/>
              <a:gd name="T67" fmla="*/ 104 h 170"/>
              <a:gd name="T68" fmla="*/ 153 w 194"/>
              <a:gd name="T69" fmla="*/ 12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170">
                <a:moveTo>
                  <a:pt x="173" y="85"/>
                </a:moveTo>
                <a:cubicBezTo>
                  <a:pt x="179" y="85"/>
                  <a:pt x="184" y="87"/>
                  <a:pt x="188" y="91"/>
                </a:cubicBezTo>
                <a:cubicBezTo>
                  <a:pt x="192" y="95"/>
                  <a:pt x="194" y="100"/>
                  <a:pt x="194" y="106"/>
                </a:cubicBezTo>
                <a:cubicBezTo>
                  <a:pt x="194" y="142"/>
                  <a:pt x="194" y="142"/>
                  <a:pt x="194" y="142"/>
                </a:cubicBezTo>
                <a:cubicBezTo>
                  <a:pt x="194" y="143"/>
                  <a:pt x="194" y="144"/>
                  <a:pt x="193" y="145"/>
                </a:cubicBezTo>
                <a:cubicBezTo>
                  <a:pt x="193" y="145"/>
                  <a:pt x="192" y="145"/>
                  <a:pt x="191" y="145"/>
                </a:cubicBezTo>
                <a:cubicBezTo>
                  <a:pt x="182" y="145"/>
                  <a:pt x="182" y="145"/>
                  <a:pt x="182" y="145"/>
                </a:cubicBezTo>
                <a:cubicBezTo>
                  <a:pt x="182" y="151"/>
                  <a:pt x="182" y="151"/>
                  <a:pt x="182" y="151"/>
                </a:cubicBezTo>
                <a:cubicBezTo>
                  <a:pt x="182" y="157"/>
                  <a:pt x="180" y="161"/>
                  <a:pt x="177" y="164"/>
                </a:cubicBezTo>
                <a:cubicBezTo>
                  <a:pt x="173" y="168"/>
                  <a:pt x="169" y="170"/>
                  <a:pt x="164" y="170"/>
                </a:cubicBezTo>
                <a:cubicBezTo>
                  <a:pt x="159" y="170"/>
                  <a:pt x="154" y="168"/>
                  <a:pt x="151" y="164"/>
                </a:cubicBezTo>
                <a:cubicBezTo>
                  <a:pt x="147" y="161"/>
                  <a:pt x="146" y="157"/>
                  <a:pt x="146" y="151"/>
                </a:cubicBezTo>
                <a:cubicBezTo>
                  <a:pt x="146" y="145"/>
                  <a:pt x="146" y="145"/>
                  <a:pt x="146" y="145"/>
                </a:cubicBezTo>
                <a:cubicBezTo>
                  <a:pt x="49" y="145"/>
                  <a:pt x="49" y="145"/>
                  <a:pt x="49" y="145"/>
                </a:cubicBezTo>
                <a:cubicBezTo>
                  <a:pt x="49" y="151"/>
                  <a:pt x="49" y="151"/>
                  <a:pt x="49" y="151"/>
                </a:cubicBezTo>
                <a:cubicBezTo>
                  <a:pt x="49" y="157"/>
                  <a:pt x="47" y="161"/>
                  <a:pt x="44" y="164"/>
                </a:cubicBezTo>
                <a:cubicBezTo>
                  <a:pt x="40" y="168"/>
                  <a:pt x="36" y="170"/>
                  <a:pt x="31" y="170"/>
                </a:cubicBezTo>
                <a:cubicBezTo>
                  <a:pt x="26" y="170"/>
                  <a:pt x="21" y="168"/>
                  <a:pt x="18" y="164"/>
                </a:cubicBezTo>
                <a:cubicBezTo>
                  <a:pt x="14" y="161"/>
                  <a:pt x="13" y="157"/>
                  <a:pt x="13" y="151"/>
                </a:cubicBezTo>
                <a:cubicBezTo>
                  <a:pt x="13" y="145"/>
                  <a:pt x="13" y="145"/>
                  <a:pt x="13" y="145"/>
                </a:cubicBezTo>
                <a:cubicBezTo>
                  <a:pt x="3" y="145"/>
                  <a:pt x="3" y="145"/>
                  <a:pt x="3" y="145"/>
                </a:cubicBezTo>
                <a:cubicBezTo>
                  <a:pt x="3" y="145"/>
                  <a:pt x="2" y="145"/>
                  <a:pt x="1" y="145"/>
                </a:cubicBezTo>
                <a:cubicBezTo>
                  <a:pt x="1" y="144"/>
                  <a:pt x="0" y="143"/>
                  <a:pt x="0" y="142"/>
                </a:cubicBezTo>
                <a:cubicBezTo>
                  <a:pt x="0" y="106"/>
                  <a:pt x="0" y="106"/>
                  <a:pt x="0" y="106"/>
                </a:cubicBezTo>
                <a:cubicBezTo>
                  <a:pt x="0" y="100"/>
                  <a:pt x="3" y="95"/>
                  <a:pt x="7" y="91"/>
                </a:cubicBezTo>
                <a:cubicBezTo>
                  <a:pt x="11" y="87"/>
                  <a:pt x="16" y="85"/>
                  <a:pt x="22" y="85"/>
                </a:cubicBezTo>
                <a:cubicBezTo>
                  <a:pt x="24" y="85"/>
                  <a:pt x="24" y="85"/>
                  <a:pt x="24" y="85"/>
                </a:cubicBezTo>
                <a:cubicBezTo>
                  <a:pt x="34" y="45"/>
                  <a:pt x="34" y="45"/>
                  <a:pt x="34" y="45"/>
                </a:cubicBezTo>
                <a:cubicBezTo>
                  <a:pt x="36" y="39"/>
                  <a:pt x="39" y="34"/>
                  <a:pt x="44" y="30"/>
                </a:cubicBezTo>
                <a:cubicBezTo>
                  <a:pt x="49" y="26"/>
                  <a:pt x="55" y="24"/>
                  <a:pt x="61" y="24"/>
                </a:cubicBezTo>
                <a:cubicBezTo>
                  <a:pt x="73" y="24"/>
                  <a:pt x="73" y="24"/>
                  <a:pt x="73" y="24"/>
                </a:cubicBezTo>
                <a:cubicBezTo>
                  <a:pt x="73" y="3"/>
                  <a:pt x="73" y="3"/>
                  <a:pt x="73" y="3"/>
                </a:cubicBezTo>
                <a:cubicBezTo>
                  <a:pt x="73" y="2"/>
                  <a:pt x="73" y="2"/>
                  <a:pt x="74" y="1"/>
                </a:cubicBezTo>
                <a:cubicBezTo>
                  <a:pt x="74" y="0"/>
                  <a:pt x="75" y="0"/>
                  <a:pt x="76" y="0"/>
                </a:cubicBezTo>
                <a:cubicBezTo>
                  <a:pt x="118" y="0"/>
                  <a:pt x="118" y="0"/>
                  <a:pt x="118" y="0"/>
                </a:cubicBezTo>
                <a:cubicBezTo>
                  <a:pt x="119" y="0"/>
                  <a:pt x="120" y="0"/>
                  <a:pt x="121" y="1"/>
                </a:cubicBezTo>
                <a:cubicBezTo>
                  <a:pt x="121" y="2"/>
                  <a:pt x="121" y="2"/>
                  <a:pt x="121" y="3"/>
                </a:cubicBezTo>
                <a:cubicBezTo>
                  <a:pt x="121" y="24"/>
                  <a:pt x="121" y="24"/>
                  <a:pt x="121" y="24"/>
                </a:cubicBezTo>
                <a:cubicBezTo>
                  <a:pt x="134" y="24"/>
                  <a:pt x="134" y="24"/>
                  <a:pt x="134" y="24"/>
                </a:cubicBezTo>
                <a:cubicBezTo>
                  <a:pt x="140" y="24"/>
                  <a:pt x="145" y="26"/>
                  <a:pt x="150" y="30"/>
                </a:cubicBezTo>
                <a:cubicBezTo>
                  <a:pt x="156" y="34"/>
                  <a:pt x="159" y="39"/>
                  <a:pt x="160" y="45"/>
                </a:cubicBezTo>
                <a:cubicBezTo>
                  <a:pt x="170" y="85"/>
                  <a:pt x="170" y="85"/>
                  <a:pt x="170" y="85"/>
                </a:cubicBezTo>
                <a:lnTo>
                  <a:pt x="173" y="85"/>
                </a:lnTo>
                <a:close/>
                <a:moveTo>
                  <a:pt x="20" y="126"/>
                </a:moveTo>
                <a:cubicBezTo>
                  <a:pt x="23" y="129"/>
                  <a:pt x="27" y="130"/>
                  <a:pt x="31" y="130"/>
                </a:cubicBezTo>
                <a:cubicBezTo>
                  <a:pt x="35" y="130"/>
                  <a:pt x="38" y="129"/>
                  <a:pt x="41" y="126"/>
                </a:cubicBezTo>
                <a:cubicBezTo>
                  <a:pt x="44" y="123"/>
                  <a:pt x="46" y="119"/>
                  <a:pt x="46" y="115"/>
                </a:cubicBezTo>
                <a:cubicBezTo>
                  <a:pt x="46" y="111"/>
                  <a:pt x="44" y="107"/>
                  <a:pt x="41" y="104"/>
                </a:cubicBezTo>
                <a:cubicBezTo>
                  <a:pt x="38" y="102"/>
                  <a:pt x="35" y="100"/>
                  <a:pt x="31" y="100"/>
                </a:cubicBezTo>
                <a:cubicBezTo>
                  <a:pt x="27" y="100"/>
                  <a:pt x="23" y="102"/>
                  <a:pt x="20" y="104"/>
                </a:cubicBezTo>
                <a:cubicBezTo>
                  <a:pt x="17" y="107"/>
                  <a:pt x="16" y="111"/>
                  <a:pt x="16" y="115"/>
                </a:cubicBezTo>
                <a:cubicBezTo>
                  <a:pt x="16" y="119"/>
                  <a:pt x="17" y="123"/>
                  <a:pt x="20" y="126"/>
                </a:cubicBezTo>
                <a:close/>
                <a:moveTo>
                  <a:pt x="49" y="85"/>
                </a:moveTo>
                <a:cubicBezTo>
                  <a:pt x="145" y="85"/>
                  <a:pt x="145" y="85"/>
                  <a:pt x="145" y="85"/>
                </a:cubicBezTo>
                <a:cubicBezTo>
                  <a:pt x="137" y="51"/>
                  <a:pt x="137" y="51"/>
                  <a:pt x="137" y="51"/>
                </a:cubicBezTo>
                <a:cubicBezTo>
                  <a:pt x="137" y="51"/>
                  <a:pt x="136" y="50"/>
                  <a:pt x="136" y="50"/>
                </a:cubicBezTo>
                <a:cubicBezTo>
                  <a:pt x="135" y="49"/>
                  <a:pt x="134" y="49"/>
                  <a:pt x="134" y="49"/>
                </a:cubicBezTo>
                <a:cubicBezTo>
                  <a:pt x="61" y="49"/>
                  <a:pt x="61" y="49"/>
                  <a:pt x="61" y="49"/>
                </a:cubicBezTo>
                <a:cubicBezTo>
                  <a:pt x="60" y="49"/>
                  <a:pt x="60" y="49"/>
                  <a:pt x="59" y="50"/>
                </a:cubicBezTo>
                <a:cubicBezTo>
                  <a:pt x="58" y="50"/>
                  <a:pt x="58" y="51"/>
                  <a:pt x="58" y="51"/>
                </a:cubicBezTo>
                <a:lnTo>
                  <a:pt x="49" y="85"/>
                </a:lnTo>
                <a:close/>
                <a:moveTo>
                  <a:pt x="153" y="126"/>
                </a:moveTo>
                <a:cubicBezTo>
                  <a:pt x="156" y="129"/>
                  <a:pt x="160" y="130"/>
                  <a:pt x="164" y="130"/>
                </a:cubicBezTo>
                <a:cubicBezTo>
                  <a:pt x="168" y="130"/>
                  <a:pt x="172" y="129"/>
                  <a:pt x="175" y="126"/>
                </a:cubicBezTo>
                <a:cubicBezTo>
                  <a:pt x="177" y="123"/>
                  <a:pt x="179" y="119"/>
                  <a:pt x="179" y="115"/>
                </a:cubicBezTo>
                <a:cubicBezTo>
                  <a:pt x="179" y="111"/>
                  <a:pt x="177" y="107"/>
                  <a:pt x="175" y="104"/>
                </a:cubicBezTo>
                <a:cubicBezTo>
                  <a:pt x="172" y="102"/>
                  <a:pt x="168" y="100"/>
                  <a:pt x="164" y="100"/>
                </a:cubicBezTo>
                <a:cubicBezTo>
                  <a:pt x="160" y="100"/>
                  <a:pt x="156" y="102"/>
                  <a:pt x="153" y="104"/>
                </a:cubicBezTo>
                <a:cubicBezTo>
                  <a:pt x="150" y="107"/>
                  <a:pt x="149" y="111"/>
                  <a:pt x="149" y="115"/>
                </a:cubicBezTo>
                <a:cubicBezTo>
                  <a:pt x="149" y="119"/>
                  <a:pt x="150" y="123"/>
                  <a:pt x="153" y="126"/>
                </a:cubicBezTo>
                <a:close/>
              </a:path>
            </a:pathLst>
          </a:custGeom>
          <a:solidFill>
            <a:schemeClr val="tx1"/>
          </a:solidFill>
          <a:ln>
            <a:noFill/>
          </a:ln>
        </p:spPr>
        <p:txBody>
          <a:bodyPr vert="horz" wrap="square" lIns="60270" tIns="30135" rIns="60270" bIns="30135" numCol="1" anchor="t" anchorCtr="0" compatLnSpc="1"/>
          <a:lstStyle/>
          <a:p>
            <a:endParaRPr lang="en-US" sz="1200" dirty="0"/>
          </a:p>
        </p:txBody>
      </p:sp>
      <p:sp>
        <p:nvSpPr>
          <p:cNvPr id="2" name="矩形 1"/>
          <p:cNvSpPr/>
          <p:nvPr/>
        </p:nvSpPr>
        <p:spPr>
          <a:xfrm>
            <a:off x="444580" y="612592"/>
            <a:ext cx="12031638" cy="605399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3" tIns="48216" rIns="96433" bIns="48216" rtlCol="0" anchor="ctr"/>
          <a:lstStyle/>
          <a:p>
            <a:pPr algn="ctr"/>
            <a:endParaRPr lang="zh-CN" altLang="en-US"/>
          </a:p>
        </p:txBody>
      </p:sp>
      <p:sp>
        <p:nvSpPr>
          <p:cNvPr id="3" name="矩形 2"/>
          <p:cNvSpPr/>
          <p:nvPr/>
        </p:nvSpPr>
        <p:spPr>
          <a:xfrm>
            <a:off x="814860" y="956848"/>
            <a:ext cx="1810576" cy="512872"/>
          </a:xfrm>
          <a:prstGeom prst="rect">
            <a:avLst/>
          </a:prstGeom>
        </p:spPr>
        <p:txBody>
          <a:bodyPr wrap="none" lIns="96433" tIns="48216" rIns="96433" bIns="48216">
            <a:spAutoFit/>
          </a:bodyPr>
          <a:lstStyle/>
          <a:p>
            <a:pPr>
              <a:lnSpc>
                <a:spcPct val="150000"/>
              </a:lnSpc>
            </a:pPr>
            <a:r>
              <a:rPr lang="zh-CN" altLang="en-US" dirty="0">
                <a:latin typeface="微软雅黑" panose="020B0503020204020204" pitchFamily="34" charset="-122"/>
                <a:ea typeface="微软雅黑" panose="020B0503020204020204" pitchFamily="34" charset="-122"/>
                <a:cs typeface="Open Sans" panose="020B0606030504020204" pitchFamily="34" charset="0"/>
              </a:rPr>
              <a:t>Replaceable vector icons</a:t>
            </a:r>
          </a:p>
        </p:txBody>
      </p:sp>
    </p:spTree>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F8EFB64-4AEC-4CAD-9CCD-F02856000A8D}" type="slidenum">
              <a:rPr lang="en-US" sz="800" smtClean="0"/>
              <a:pPr/>
              <a:t>25</a:t>
            </a:fld>
            <a:endParaRPr lang="en-US" sz="800" dirty="0"/>
          </a:p>
        </p:txBody>
      </p:sp>
      <p:sp>
        <p:nvSpPr>
          <p:cNvPr id="8" name="Freeform 20"/>
          <p:cNvSpPr>
            <a:spLocks noEditPoints="1"/>
          </p:cNvSpPr>
          <p:nvPr/>
        </p:nvSpPr>
        <p:spPr bwMode="auto">
          <a:xfrm>
            <a:off x="10454720" y="2352556"/>
            <a:ext cx="255412" cy="255398"/>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295 w 384"/>
              <a:gd name="T11" fmla="*/ 89 h 384"/>
              <a:gd name="T12" fmla="*/ 295 w 384"/>
              <a:gd name="T13" fmla="*/ 89 h 384"/>
              <a:gd name="T14" fmla="*/ 295 w 384"/>
              <a:gd name="T15" fmla="*/ 89 h 384"/>
              <a:gd name="T16" fmla="*/ 46 w 384"/>
              <a:gd name="T17" fmla="*/ 192 h 384"/>
              <a:gd name="T18" fmla="*/ 192 w 384"/>
              <a:gd name="T19" fmla="*/ 46 h 384"/>
              <a:gd name="T20" fmla="*/ 284 w 384"/>
              <a:gd name="T21" fmla="*/ 79 h 384"/>
              <a:gd name="T22" fmla="*/ 79 w 384"/>
              <a:gd name="T23" fmla="*/ 284 h 384"/>
              <a:gd name="T24" fmla="*/ 46 w 384"/>
              <a:gd name="T25" fmla="*/ 192 h 384"/>
              <a:gd name="T26" fmla="*/ 88 w 384"/>
              <a:gd name="T27" fmla="*/ 295 h 384"/>
              <a:gd name="T28" fmla="*/ 88 w 384"/>
              <a:gd name="T29" fmla="*/ 295 h 384"/>
              <a:gd name="T30" fmla="*/ 88 w 384"/>
              <a:gd name="T31" fmla="*/ 295 h 384"/>
              <a:gd name="T32" fmla="*/ 192 w 384"/>
              <a:gd name="T33" fmla="*/ 338 h 384"/>
              <a:gd name="T34" fmla="*/ 99 w 384"/>
              <a:gd name="T35" fmla="*/ 305 h 384"/>
              <a:gd name="T36" fmla="*/ 305 w 384"/>
              <a:gd name="T37" fmla="*/ 99 h 384"/>
              <a:gd name="T38" fmla="*/ 338 w 384"/>
              <a:gd name="T39" fmla="*/ 192 h 384"/>
              <a:gd name="T40" fmla="*/ 192 w 384"/>
              <a:gd name="T41" fmla="*/ 33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295" y="89"/>
                </a:moveTo>
                <a:cubicBezTo>
                  <a:pt x="295" y="89"/>
                  <a:pt x="295" y="89"/>
                  <a:pt x="295" y="89"/>
                </a:cubicBezTo>
                <a:cubicBezTo>
                  <a:pt x="295" y="89"/>
                  <a:pt x="295" y="89"/>
                  <a:pt x="295" y="89"/>
                </a:cubicBezTo>
                <a:close/>
                <a:moveTo>
                  <a:pt x="46" y="192"/>
                </a:moveTo>
                <a:cubicBezTo>
                  <a:pt x="46" y="111"/>
                  <a:pt x="111" y="46"/>
                  <a:pt x="192" y="46"/>
                </a:cubicBezTo>
                <a:cubicBezTo>
                  <a:pt x="227" y="46"/>
                  <a:pt x="259" y="58"/>
                  <a:pt x="284" y="79"/>
                </a:cubicBezTo>
                <a:cubicBezTo>
                  <a:pt x="79" y="284"/>
                  <a:pt x="79" y="284"/>
                  <a:pt x="79" y="284"/>
                </a:cubicBezTo>
                <a:cubicBezTo>
                  <a:pt x="58" y="259"/>
                  <a:pt x="46" y="227"/>
                  <a:pt x="46" y="192"/>
                </a:cubicBezTo>
                <a:close/>
                <a:moveTo>
                  <a:pt x="88" y="295"/>
                </a:moveTo>
                <a:cubicBezTo>
                  <a:pt x="88" y="295"/>
                  <a:pt x="88" y="295"/>
                  <a:pt x="88" y="295"/>
                </a:cubicBezTo>
                <a:cubicBezTo>
                  <a:pt x="88" y="295"/>
                  <a:pt x="88" y="295"/>
                  <a:pt x="88" y="295"/>
                </a:cubicBezTo>
                <a:close/>
                <a:moveTo>
                  <a:pt x="192" y="338"/>
                </a:moveTo>
                <a:cubicBezTo>
                  <a:pt x="157" y="338"/>
                  <a:pt x="125" y="326"/>
                  <a:pt x="99" y="305"/>
                </a:cubicBezTo>
                <a:cubicBezTo>
                  <a:pt x="305" y="99"/>
                  <a:pt x="305" y="99"/>
                  <a:pt x="305" y="99"/>
                </a:cubicBezTo>
                <a:cubicBezTo>
                  <a:pt x="325" y="125"/>
                  <a:pt x="338" y="157"/>
                  <a:pt x="338" y="192"/>
                </a:cubicBezTo>
                <a:cubicBezTo>
                  <a:pt x="338" y="273"/>
                  <a:pt x="272" y="338"/>
                  <a:pt x="192" y="338"/>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9" name="Freeform 25"/>
          <p:cNvSpPr>
            <a:spLocks noEditPoints="1"/>
          </p:cNvSpPr>
          <p:nvPr/>
        </p:nvSpPr>
        <p:spPr bwMode="auto">
          <a:xfrm>
            <a:off x="8703987" y="2368660"/>
            <a:ext cx="225499" cy="223187"/>
          </a:xfrm>
          <a:custGeom>
            <a:avLst/>
            <a:gdLst>
              <a:gd name="T0" fmla="*/ 168 w 336"/>
              <a:gd name="T1" fmla="*/ 0 h 336"/>
              <a:gd name="T2" fmla="*/ 0 w 336"/>
              <a:gd name="T3" fmla="*/ 168 h 336"/>
              <a:gd name="T4" fmla="*/ 168 w 336"/>
              <a:gd name="T5" fmla="*/ 336 h 336"/>
              <a:gd name="T6" fmla="*/ 336 w 336"/>
              <a:gd name="T7" fmla="*/ 168 h 336"/>
              <a:gd name="T8" fmla="*/ 168 w 336"/>
              <a:gd name="T9" fmla="*/ 0 h 336"/>
              <a:gd name="T10" fmla="*/ 202 w 336"/>
              <a:gd name="T11" fmla="*/ 168 h 336"/>
              <a:gd name="T12" fmla="*/ 264 w 336"/>
              <a:gd name="T13" fmla="*/ 229 h 336"/>
              <a:gd name="T14" fmla="*/ 229 w 336"/>
              <a:gd name="T15" fmla="*/ 264 h 336"/>
              <a:gd name="T16" fmla="*/ 168 w 336"/>
              <a:gd name="T17" fmla="*/ 202 h 336"/>
              <a:gd name="T18" fmla="*/ 107 w 336"/>
              <a:gd name="T19" fmla="*/ 264 h 336"/>
              <a:gd name="T20" fmla="*/ 72 w 336"/>
              <a:gd name="T21" fmla="*/ 229 h 336"/>
              <a:gd name="T22" fmla="*/ 133 w 336"/>
              <a:gd name="T23" fmla="*/ 168 h 336"/>
              <a:gd name="T24" fmla="*/ 72 w 336"/>
              <a:gd name="T25" fmla="*/ 107 h 336"/>
              <a:gd name="T26" fmla="*/ 107 w 336"/>
              <a:gd name="T27" fmla="*/ 72 h 336"/>
              <a:gd name="T28" fmla="*/ 168 w 336"/>
              <a:gd name="T29" fmla="*/ 133 h 336"/>
              <a:gd name="T30" fmla="*/ 229 w 336"/>
              <a:gd name="T31" fmla="*/ 72 h 336"/>
              <a:gd name="T32" fmla="*/ 264 w 336"/>
              <a:gd name="T33" fmla="*/ 107 h 336"/>
              <a:gd name="T34" fmla="*/ 202 w 336"/>
              <a:gd name="T35"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6" h="336">
                <a:moveTo>
                  <a:pt x="168" y="0"/>
                </a:moveTo>
                <a:cubicBezTo>
                  <a:pt x="75" y="0"/>
                  <a:pt x="0" y="75"/>
                  <a:pt x="0" y="168"/>
                </a:cubicBezTo>
                <a:cubicBezTo>
                  <a:pt x="0" y="261"/>
                  <a:pt x="75" y="336"/>
                  <a:pt x="168" y="336"/>
                </a:cubicBezTo>
                <a:cubicBezTo>
                  <a:pt x="261" y="336"/>
                  <a:pt x="336" y="261"/>
                  <a:pt x="336" y="168"/>
                </a:cubicBezTo>
                <a:cubicBezTo>
                  <a:pt x="336" y="75"/>
                  <a:pt x="261" y="0"/>
                  <a:pt x="168" y="0"/>
                </a:cubicBezTo>
                <a:close/>
                <a:moveTo>
                  <a:pt x="202" y="168"/>
                </a:moveTo>
                <a:cubicBezTo>
                  <a:pt x="264" y="229"/>
                  <a:pt x="264" y="229"/>
                  <a:pt x="264" y="229"/>
                </a:cubicBezTo>
                <a:cubicBezTo>
                  <a:pt x="229" y="264"/>
                  <a:pt x="229" y="264"/>
                  <a:pt x="229" y="264"/>
                </a:cubicBezTo>
                <a:cubicBezTo>
                  <a:pt x="168" y="202"/>
                  <a:pt x="168" y="202"/>
                  <a:pt x="168" y="202"/>
                </a:cubicBezTo>
                <a:cubicBezTo>
                  <a:pt x="107" y="264"/>
                  <a:pt x="107" y="264"/>
                  <a:pt x="107" y="264"/>
                </a:cubicBezTo>
                <a:cubicBezTo>
                  <a:pt x="72" y="229"/>
                  <a:pt x="72" y="229"/>
                  <a:pt x="72" y="229"/>
                </a:cubicBezTo>
                <a:cubicBezTo>
                  <a:pt x="133" y="168"/>
                  <a:pt x="133" y="168"/>
                  <a:pt x="133" y="168"/>
                </a:cubicBezTo>
                <a:cubicBezTo>
                  <a:pt x="72" y="107"/>
                  <a:pt x="72" y="107"/>
                  <a:pt x="72" y="107"/>
                </a:cubicBezTo>
                <a:cubicBezTo>
                  <a:pt x="107" y="72"/>
                  <a:pt x="107" y="72"/>
                  <a:pt x="107" y="72"/>
                </a:cubicBezTo>
                <a:cubicBezTo>
                  <a:pt x="168" y="133"/>
                  <a:pt x="168" y="133"/>
                  <a:pt x="168" y="133"/>
                </a:cubicBezTo>
                <a:cubicBezTo>
                  <a:pt x="229" y="72"/>
                  <a:pt x="229" y="72"/>
                  <a:pt x="229" y="72"/>
                </a:cubicBezTo>
                <a:cubicBezTo>
                  <a:pt x="264" y="107"/>
                  <a:pt x="264" y="107"/>
                  <a:pt x="264" y="107"/>
                </a:cubicBezTo>
                <a:lnTo>
                  <a:pt x="202" y="168"/>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0" name="Freeform 26"/>
          <p:cNvSpPr>
            <a:spLocks noEditPoints="1"/>
          </p:cNvSpPr>
          <p:nvPr/>
        </p:nvSpPr>
        <p:spPr bwMode="auto">
          <a:xfrm>
            <a:off x="10923706" y="2359457"/>
            <a:ext cx="154168" cy="241594"/>
          </a:xfrm>
          <a:custGeom>
            <a:avLst/>
            <a:gdLst>
              <a:gd name="T0" fmla="*/ 198 w 232"/>
              <a:gd name="T1" fmla="*/ 25 h 361"/>
              <a:gd name="T2" fmla="*/ 112 w 232"/>
              <a:gd name="T3" fmla="*/ 0 h 361"/>
              <a:gd name="T4" fmla="*/ 45 w 232"/>
              <a:gd name="T5" fmla="*/ 17 h 361"/>
              <a:gd name="T6" fmla="*/ 0 w 232"/>
              <a:gd name="T7" fmla="*/ 110 h 361"/>
              <a:gd name="T8" fmla="*/ 66 w 232"/>
              <a:gd name="T9" fmla="*/ 110 h 361"/>
              <a:gd name="T10" fmla="*/ 77 w 232"/>
              <a:gd name="T11" fmla="*/ 73 h 361"/>
              <a:gd name="T12" fmla="*/ 115 w 232"/>
              <a:gd name="T13" fmla="*/ 55 h 361"/>
              <a:gd name="T14" fmla="*/ 152 w 232"/>
              <a:gd name="T15" fmla="*/ 70 h 361"/>
              <a:gd name="T16" fmla="*/ 162 w 232"/>
              <a:gd name="T17" fmla="*/ 101 h 361"/>
              <a:gd name="T18" fmla="*/ 151 w 232"/>
              <a:gd name="T19" fmla="*/ 129 h 361"/>
              <a:gd name="T20" fmla="*/ 137 w 232"/>
              <a:gd name="T21" fmla="*/ 142 h 361"/>
              <a:gd name="T22" fmla="*/ 86 w 232"/>
              <a:gd name="T23" fmla="*/ 184 h 361"/>
              <a:gd name="T24" fmla="*/ 75 w 232"/>
              <a:gd name="T25" fmla="*/ 234 h 361"/>
              <a:gd name="T26" fmla="*/ 81 w 232"/>
              <a:gd name="T27" fmla="*/ 239 h 361"/>
              <a:gd name="T28" fmla="*/ 133 w 232"/>
              <a:gd name="T29" fmla="*/ 239 h 361"/>
              <a:gd name="T30" fmla="*/ 139 w 232"/>
              <a:gd name="T31" fmla="*/ 233 h 361"/>
              <a:gd name="T32" fmla="*/ 142 w 232"/>
              <a:gd name="T33" fmla="*/ 216 h 361"/>
              <a:gd name="T34" fmla="*/ 161 w 232"/>
              <a:gd name="T35" fmla="*/ 192 h 361"/>
              <a:gd name="T36" fmla="*/ 180 w 232"/>
              <a:gd name="T37" fmla="*/ 179 h 361"/>
              <a:gd name="T38" fmla="*/ 215 w 232"/>
              <a:gd name="T39" fmla="*/ 148 h 361"/>
              <a:gd name="T40" fmla="*/ 232 w 232"/>
              <a:gd name="T41" fmla="*/ 98 h 361"/>
              <a:gd name="T42" fmla="*/ 198 w 232"/>
              <a:gd name="T43" fmla="*/ 25 h 361"/>
              <a:gd name="T44" fmla="*/ 111 w 232"/>
              <a:gd name="T45" fmla="*/ 278 h 361"/>
              <a:gd name="T46" fmla="*/ 68 w 232"/>
              <a:gd name="T47" fmla="*/ 318 h 361"/>
              <a:gd name="T48" fmla="*/ 108 w 232"/>
              <a:gd name="T49" fmla="*/ 360 h 361"/>
              <a:gd name="T50" fmla="*/ 151 w 232"/>
              <a:gd name="T51" fmla="*/ 321 h 361"/>
              <a:gd name="T52" fmla="*/ 111 w 232"/>
              <a:gd name="T53" fmla="*/ 27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2" h="361">
                <a:moveTo>
                  <a:pt x="198" y="25"/>
                </a:moveTo>
                <a:cubicBezTo>
                  <a:pt x="175" y="8"/>
                  <a:pt x="146" y="0"/>
                  <a:pt x="112" y="0"/>
                </a:cubicBezTo>
                <a:cubicBezTo>
                  <a:pt x="85" y="0"/>
                  <a:pt x="63" y="6"/>
                  <a:pt x="45" y="17"/>
                </a:cubicBezTo>
                <a:cubicBezTo>
                  <a:pt x="17" y="35"/>
                  <a:pt x="2" y="66"/>
                  <a:pt x="0" y="110"/>
                </a:cubicBezTo>
                <a:cubicBezTo>
                  <a:pt x="66" y="110"/>
                  <a:pt x="66" y="110"/>
                  <a:pt x="66" y="110"/>
                </a:cubicBezTo>
                <a:cubicBezTo>
                  <a:pt x="66" y="97"/>
                  <a:pt x="70" y="85"/>
                  <a:pt x="77" y="73"/>
                </a:cubicBezTo>
                <a:cubicBezTo>
                  <a:pt x="84" y="61"/>
                  <a:pt x="97" y="55"/>
                  <a:pt x="115" y="55"/>
                </a:cubicBezTo>
                <a:cubicBezTo>
                  <a:pt x="132" y="55"/>
                  <a:pt x="145" y="60"/>
                  <a:pt x="152" y="70"/>
                </a:cubicBezTo>
                <a:cubicBezTo>
                  <a:pt x="158" y="79"/>
                  <a:pt x="162" y="90"/>
                  <a:pt x="162" y="101"/>
                </a:cubicBezTo>
                <a:cubicBezTo>
                  <a:pt x="162" y="111"/>
                  <a:pt x="157" y="121"/>
                  <a:pt x="151" y="129"/>
                </a:cubicBezTo>
                <a:cubicBezTo>
                  <a:pt x="147" y="134"/>
                  <a:pt x="143" y="138"/>
                  <a:pt x="137" y="142"/>
                </a:cubicBezTo>
                <a:cubicBezTo>
                  <a:pt x="137" y="142"/>
                  <a:pt x="102" y="165"/>
                  <a:pt x="86" y="184"/>
                </a:cubicBezTo>
                <a:cubicBezTo>
                  <a:pt x="77" y="195"/>
                  <a:pt x="76" y="211"/>
                  <a:pt x="75" y="234"/>
                </a:cubicBezTo>
                <a:cubicBezTo>
                  <a:pt x="75" y="235"/>
                  <a:pt x="76" y="239"/>
                  <a:pt x="81" y="239"/>
                </a:cubicBezTo>
                <a:cubicBezTo>
                  <a:pt x="87" y="239"/>
                  <a:pt x="128" y="239"/>
                  <a:pt x="133" y="239"/>
                </a:cubicBezTo>
                <a:cubicBezTo>
                  <a:pt x="138" y="239"/>
                  <a:pt x="139" y="235"/>
                  <a:pt x="139" y="233"/>
                </a:cubicBezTo>
                <a:cubicBezTo>
                  <a:pt x="139" y="225"/>
                  <a:pt x="140" y="221"/>
                  <a:pt x="142" y="216"/>
                </a:cubicBezTo>
                <a:cubicBezTo>
                  <a:pt x="145" y="207"/>
                  <a:pt x="153" y="199"/>
                  <a:pt x="161" y="192"/>
                </a:cubicBezTo>
                <a:cubicBezTo>
                  <a:pt x="180" y="179"/>
                  <a:pt x="180" y="179"/>
                  <a:pt x="180" y="179"/>
                </a:cubicBezTo>
                <a:cubicBezTo>
                  <a:pt x="196" y="166"/>
                  <a:pt x="209" y="156"/>
                  <a:pt x="215" y="148"/>
                </a:cubicBezTo>
                <a:cubicBezTo>
                  <a:pt x="225" y="134"/>
                  <a:pt x="232" y="117"/>
                  <a:pt x="232" y="98"/>
                </a:cubicBezTo>
                <a:cubicBezTo>
                  <a:pt x="232" y="65"/>
                  <a:pt x="220" y="41"/>
                  <a:pt x="198" y="25"/>
                </a:cubicBezTo>
                <a:close/>
                <a:moveTo>
                  <a:pt x="111" y="278"/>
                </a:moveTo>
                <a:cubicBezTo>
                  <a:pt x="88" y="278"/>
                  <a:pt x="69" y="293"/>
                  <a:pt x="68" y="318"/>
                </a:cubicBezTo>
                <a:cubicBezTo>
                  <a:pt x="68" y="343"/>
                  <a:pt x="85" y="359"/>
                  <a:pt x="108" y="360"/>
                </a:cubicBezTo>
                <a:cubicBezTo>
                  <a:pt x="132" y="361"/>
                  <a:pt x="150" y="345"/>
                  <a:pt x="151" y="321"/>
                </a:cubicBezTo>
                <a:cubicBezTo>
                  <a:pt x="152" y="296"/>
                  <a:pt x="134" y="279"/>
                  <a:pt x="111" y="278"/>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1" name="Freeform 28"/>
          <p:cNvSpPr/>
          <p:nvPr/>
        </p:nvSpPr>
        <p:spPr bwMode="auto">
          <a:xfrm>
            <a:off x="9621071" y="2403174"/>
            <a:ext cx="154168" cy="154159"/>
          </a:xfrm>
          <a:custGeom>
            <a:avLst/>
            <a:gdLst>
              <a:gd name="T0" fmla="*/ 220 w 232"/>
              <a:gd name="T1" fmla="*/ 96 h 232"/>
              <a:gd name="T2" fmla="*/ 136 w 232"/>
              <a:gd name="T3" fmla="*/ 96 h 232"/>
              <a:gd name="T4" fmla="*/ 136 w 232"/>
              <a:gd name="T5" fmla="*/ 12 h 232"/>
              <a:gd name="T6" fmla="*/ 116 w 232"/>
              <a:gd name="T7" fmla="*/ 0 h 232"/>
              <a:gd name="T8" fmla="*/ 96 w 232"/>
              <a:gd name="T9" fmla="*/ 12 h 232"/>
              <a:gd name="T10" fmla="*/ 96 w 232"/>
              <a:gd name="T11" fmla="*/ 96 h 232"/>
              <a:gd name="T12" fmla="*/ 12 w 232"/>
              <a:gd name="T13" fmla="*/ 96 h 232"/>
              <a:gd name="T14" fmla="*/ 0 w 232"/>
              <a:gd name="T15" fmla="*/ 116 h 232"/>
              <a:gd name="T16" fmla="*/ 12 w 232"/>
              <a:gd name="T17" fmla="*/ 136 h 232"/>
              <a:gd name="T18" fmla="*/ 96 w 232"/>
              <a:gd name="T19" fmla="*/ 136 h 232"/>
              <a:gd name="T20" fmla="*/ 96 w 232"/>
              <a:gd name="T21" fmla="*/ 220 h 232"/>
              <a:gd name="T22" fmla="*/ 116 w 232"/>
              <a:gd name="T23" fmla="*/ 232 h 232"/>
              <a:gd name="T24" fmla="*/ 136 w 232"/>
              <a:gd name="T25" fmla="*/ 220 h 232"/>
              <a:gd name="T26" fmla="*/ 136 w 232"/>
              <a:gd name="T27" fmla="*/ 136 h 232"/>
              <a:gd name="T28" fmla="*/ 220 w 232"/>
              <a:gd name="T29" fmla="*/ 136 h 232"/>
              <a:gd name="T30" fmla="*/ 232 w 232"/>
              <a:gd name="T31" fmla="*/ 116 h 232"/>
              <a:gd name="T32" fmla="*/ 220 w 232"/>
              <a:gd name="T33" fmla="*/ 9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 h="232">
                <a:moveTo>
                  <a:pt x="220" y="96"/>
                </a:moveTo>
                <a:cubicBezTo>
                  <a:pt x="136" y="96"/>
                  <a:pt x="136" y="96"/>
                  <a:pt x="136" y="96"/>
                </a:cubicBezTo>
                <a:cubicBezTo>
                  <a:pt x="136" y="12"/>
                  <a:pt x="136" y="12"/>
                  <a:pt x="136" y="12"/>
                </a:cubicBezTo>
                <a:cubicBezTo>
                  <a:pt x="136" y="1"/>
                  <a:pt x="127" y="0"/>
                  <a:pt x="116" y="0"/>
                </a:cubicBezTo>
                <a:cubicBezTo>
                  <a:pt x="105" y="0"/>
                  <a:pt x="96" y="1"/>
                  <a:pt x="96" y="12"/>
                </a:cubicBezTo>
                <a:cubicBezTo>
                  <a:pt x="96" y="96"/>
                  <a:pt x="96" y="96"/>
                  <a:pt x="96" y="96"/>
                </a:cubicBezTo>
                <a:cubicBezTo>
                  <a:pt x="12" y="96"/>
                  <a:pt x="12" y="96"/>
                  <a:pt x="12" y="96"/>
                </a:cubicBezTo>
                <a:cubicBezTo>
                  <a:pt x="1" y="96"/>
                  <a:pt x="0" y="105"/>
                  <a:pt x="0" y="116"/>
                </a:cubicBezTo>
                <a:cubicBezTo>
                  <a:pt x="0" y="127"/>
                  <a:pt x="1" y="136"/>
                  <a:pt x="12" y="136"/>
                </a:cubicBezTo>
                <a:cubicBezTo>
                  <a:pt x="96" y="136"/>
                  <a:pt x="96" y="136"/>
                  <a:pt x="96" y="136"/>
                </a:cubicBezTo>
                <a:cubicBezTo>
                  <a:pt x="96" y="220"/>
                  <a:pt x="96" y="220"/>
                  <a:pt x="96" y="220"/>
                </a:cubicBezTo>
                <a:cubicBezTo>
                  <a:pt x="96" y="231"/>
                  <a:pt x="105" y="232"/>
                  <a:pt x="116" y="232"/>
                </a:cubicBezTo>
                <a:cubicBezTo>
                  <a:pt x="127" y="232"/>
                  <a:pt x="136" y="231"/>
                  <a:pt x="136" y="220"/>
                </a:cubicBezTo>
                <a:cubicBezTo>
                  <a:pt x="136" y="136"/>
                  <a:pt x="136" y="136"/>
                  <a:pt x="136" y="136"/>
                </a:cubicBezTo>
                <a:cubicBezTo>
                  <a:pt x="220" y="136"/>
                  <a:pt x="220" y="136"/>
                  <a:pt x="220" y="136"/>
                </a:cubicBezTo>
                <a:cubicBezTo>
                  <a:pt x="231" y="136"/>
                  <a:pt x="232" y="127"/>
                  <a:pt x="232" y="116"/>
                </a:cubicBezTo>
                <a:cubicBezTo>
                  <a:pt x="232" y="105"/>
                  <a:pt x="231" y="96"/>
                  <a:pt x="220" y="96"/>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2" name="Freeform 29"/>
          <p:cNvSpPr/>
          <p:nvPr/>
        </p:nvSpPr>
        <p:spPr bwMode="auto">
          <a:xfrm>
            <a:off x="9179887" y="2467600"/>
            <a:ext cx="154168" cy="25310"/>
          </a:xfrm>
          <a:custGeom>
            <a:avLst/>
            <a:gdLst>
              <a:gd name="T0" fmla="*/ 220 w 232"/>
              <a:gd name="T1" fmla="*/ 0 h 40"/>
              <a:gd name="T2" fmla="*/ 12 w 232"/>
              <a:gd name="T3" fmla="*/ 0 h 40"/>
              <a:gd name="T4" fmla="*/ 0 w 232"/>
              <a:gd name="T5" fmla="*/ 20 h 40"/>
              <a:gd name="T6" fmla="*/ 12 w 232"/>
              <a:gd name="T7" fmla="*/ 40 h 40"/>
              <a:gd name="T8" fmla="*/ 220 w 232"/>
              <a:gd name="T9" fmla="*/ 40 h 40"/>
              <a:gd name="T10" fmla="*/ 232 w 232"/>
              <a:gd name="T11" fmla="*/ 20 h 40"/>
              <a:gd name="T12" fmla="*/ 220 w 23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32" h="40">
                <a:moveTo>
                  <a:pt x="220" y="0"/>
                </a:moveTo>
                <a:cubicBezTo>
                  <a:pt x="12" y="0"/>
                  <a:pt x="12" y="0"/>
                  <a:pt x="12" y="0"/>
                </a:cubicBezTo>
                <a:cubicBezTo>
                  <a:pt x="1" y="0"/>
                  <a:pt x="0" y="9"/>
                  <a:pt x="0" y="20"/>
                </a:cubicBezTo>
                <a:cubicBezTo>
                  <a:pt x="0" y="31"/>
                  <a:pt x="1" y="40"/>
                  <a:pt x="12" y="40"/>
                </a:cubicBezTo>
                <a:cubicBezTo>
                  <a:pt x="220" y="40"/>
                  <a:pt x="220" y="40"/>
                  <a:pt x="220" y="40"/>
                </a:cubicBezTo>
                <a:cubicBezTo>
                  <a:pt x="231" y="40"/>
                  <a:pt x="232" y="31"/>
                  <a:pt x="232" y="20"/>
                </a:cubicBezTo>
                <a:cubicBezTo>
                  <a:pt x="232" y="9"/>
                  <a:pt x="231" y="0"/>
                  <a:pt x="220" y="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3" name="Freeform 54"/>
          <p:cNvSpPr>
            <a:spLocks noEditPoints="1"/>
          </p:cNvSpPr>
          <p:nvPr/>
        </p:nvSpPr>
        <p:spPr bwMode="auto">
          <a:xfrm>
            <a:off x="10919515" y="1915989"/>
            <a:ext cx="202488" cy="202477"/>
          </a:xfrm>
          <a:custGeom>
            <a:avLst/>
            <a:gdLst>
              <a:gd name="T0" fmla="*/ 0 w 304"/>
              <a:gd name="T1" fmla="*/ 0 h 304"/>
              <a:gd name="T2" fmla="*/ 0 w 304"/>
              <a:gd name="T3" fmla="*/ 47 h 304"/>
              <a:gd name="T4" fmla="*/ 256 w 304"/>
              <a:gd name="T5" fmla="*/ 304 h 304"/>
              <a:gd name="T6" fmla="*/ 304 w 304"/>
              <a:gd name="T7" fmla="*/ 304 h 304"/>
              <a:gd name="T8" fmla="*/ 0 w 304"/>
              <a:gd name="T9" fmla="*/ 0 h 304"/>
              <a:gd name="T10" fmla="*/ 0 w 304"/>
              <a:gd name="T11" fmla="*/ 95 h 304"/>
              <a:gd name="T12" fmla="*/ 0 w 304"/>
              <a:gd name="T13" fmla="*/ 142 h 304"/>
              <a:gd name="T14" fmla="*/ 162 w 304"/>
              <a:gd name="T15" fmla="*/ 304 h 304"/>
              <a:gd name="T16" fmla="*/ 209 w 304"/>
              <a:gd name="T17" fmla="*/ 304 h 304"/>
              <a:gd name="T18" fmla="*/ 0 w 304"/>
              <a:gd name="T19" fmla="*/ 95 h 304"/>
              <a:gd name="T20" fmla="*/ 45 w 304"/>
              <a:gd name="T21" fmla="*/ 213 h 304"/>
              <a:gd name="T22" fmla="*/ 0 w 304"/>
              <a:gd name="T23" fmla="*/ 258 h 304"/>
              <a:gd name="T24" fmla="*/ 45 w 304"/>
              <a:gd name="T25" fmla="*/ 304 h 304"/>
              <a:gd name="T26" fmla="*/ 91 w 304"/>
              <a:gd name="T27" fmla="*/ 258 h 304"/>
              <a:gd name="T28" fmla="*/ 45 w 304"/>
              <a:gd name="T29" fmla="*/ 21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4" h="304">
                <a:moveTo>
                  <a:pt x="0" y="0"/>
                </a:moveTo>
                <a:cubicBezTo>
                  <a:pt x="0" y="47"/>
                  <a:pt x="0" y="47"/>
                  <a:pt x="0" y="47"/>
                </a:cubicBezTo>
                <a:cubicBezTo>
                  <a:pt x="141" y="47"/>
                  <a:pt x="256" y="162"/>
                  <a:pt x="256" y="304"/>
                </a:cubicBezTo>
                <a:cubicBezTo>
                  <a:pt x="304" y="304"/>
                  <a:pt x="304" y="304"/>
                  <a:pt x="304" y="304"/>
                </a:cubicBezTo>
                <a:cubicBezTo>
                  <a:pt x="304" y="136"/>
                  <a:pt x="168" y="0"/>
                  <a:pt x="0" y="0"/>
                </a:cubicBezTo>
                <a:close/>
                <a:moveTo>
                  <a:pt x="0" y="95"/>
                </a:moveTo>
                <a:cubicBezTo>
                  <a:pt x="0" y="142"/>
                  <a:pt x="0" y="142"/>
                  <a:pt x="0" y="142"/>
                </a:cubicBezTo>
                <a:cubicBezTo>
                  <a:pt x="89" y="142"/>
                  <a:pt x="162" y="214"/>
                  <a:pt x="162" y="304"/>
                </a:cubicBezTo>
                <a:cubicBezTo>
                  <a:pt x="209" y="304"/>
                  <a:pt x="209" y="304"/>
                  <a:pt x="209" y="304"/>
                </a:cubicBezTo>
                <a:cubicBezTo>
                  <a:pt x="209" y="188"/>
                  <a:pt x="115" y="95"/>
                  <a:pt x="0" y="95"/>
                </a:cubicBezTo>
                <a:close/>
                <a:moveTo>
                  <a:pt x="45" y="213"/>
                </a:moveTo>
                <a:cubicBezTo>
                  <a:pt x="20" y="213"/>
                  <a:pt x="0" y="233"/>
                  <a:pt x="0" y="258"/>
                </a:cubicBezTo>
                <a:cubicBezTo>
                  <a:pt x="0" y="284"/>
                  <a:pt x="20" y="304"/>
                  <a:pt x="45" y="304"/>
                </a:cubicBezTo>
                <a:cubicBezTo>
                  <a:pt x="70" y="304"/>
                  <a:pt x="91" y="284"/>
                  <a:pt x="91" y="258"/>
                </a:cubicBezTo>
                <a:cubicBezTo>
                  <a:pt x="91" y="233"/>
                  <a:pt x="70" y="213"/>
                  <a:pt x="45" y="213"/>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4" name="Freeform 61"/>
          <p:cNvSpPr/>
          <p:nvPr/>
        </p:nvSpPr>
        <p:spPr bwMode="auto">
          <a:xfrm>
            <a:off x="8685875" y="2827954"/>
            <a:ext cx="237003" cy="236990"/>
          </a:xfrm>
          <a:custGeom>
            <a:avLst/>
            <a:gdLst>
              <a:gd name="T0" fmla="*/ 208 w 358"/>
              <a:gd name="T1" fmla="*/ 207 h 357"/>
              <a:gd name="T2" fmla="*/ 126 w 358"/>
              <a:gd name="T3" fmla="*/ 255 h 357"/>
              <a:gd name="T4" fmla="*/ 46 w 358"/>
              <a:gd name="T5" fmla="*/ 253 h 357"/>
              <a:gd name="T6" fmla="*/ 56 w 358"/>
              <a:gd name="T7" fmla="*/ 334 h 357"/>
              <a:gd name="T8" fmla="*/ 251 w 358"/>
              <a:gd name="T9" fmla="*/ 250 h 357"/>
              <a:gd name="T10" fmla="*/ 335 w 358"/>
              <a:gd name="T11" fmla="*/ 55 h 357"/>
              <a:gd name="T12" fmla="*/ 254 w 358"/>
              <a:gd name="T13" fmla="*/ 45 h 357"/>
              <a:gd name="T14" fmla="*/ 256 w 358"/>
              <a:gd name="T15" fmla="*/ 125 h 357"/>
              <a:gd name="T16" fmla="*/ 208 w 358"/>
              <a:gd name="T17" fmla="*/ 20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8" h="357">
                <a:moveTo>
                  <a:pt x="208" y="207"/>
                </a:moveTo>
                <a:cubicBezTo>
                  <a:pt x="177" y="239"/>
                  <a:pt x="140" y="269"/>
                  <a:pt x="126" y="255"/>
                </a:cubicBezTo>
                <a:cubicBezTo>
                  <a:pt x="105" y="234"/>
                  <a:pt x="92" y="216"/>
                  <a:pt x="46" y="253"/>
                </a:cubicBezTo>
                <a:cubicBezTo>
                  <a:pt x="0" y="290"/>
                  <a:pt x="36" y="314"/>
                  <a:pt x="56" y="334"/>
                </a:cubicBezTo>
                <a:cubicBezTo>
                  <a:pt x="79" y="357"/>
                  <a:pt x="165" y="335"/>
                  <a:pt x="251" y="250"/>
                </a:cubicBezTo>
                <a:cubicBezTo>
                  <a:pt x="336" y="165"/>
                  <a:pt x="358" y="78"/>
                  <a:pt x="335" y="55"/>
                </a:cubicBezTo>
                <a:cubicBezTo>
                  <a:pt x="315" y="35"/>
                  <a:pt x="290" y="0"/>
                  <a:pt x="254" y="45"/>
                </a:cubicBezTo>
                <a:cubicBezTo>
                  <a:pt x="217" y="91"/>
                  <a:pt x="235" y="104"/>
                  <a:pt x="256" y="125"/>
                </a:cubicBezTo>
                <a:cubicBezTo>
                  <a:pt x="270" y="139"/>
                  <a:pt x="240" y="176"/>
                  <a:pt x="208" y="207"/>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5" name="Freeform 62"/>
          <p:cNvSpPr>
            <a:spLocks noEditPoints="1"/>
          </p:cNvSpPr>
          <p:nvPr/>
        </p:nvSpPr>
        <p:spPr bwMode="auto">
          <a:xfrm>
            <a:off x="10445610" y="2871271"/>
            <a:ext cx="250811" cy="154159"/>
          </a:xfrm>
          <a:custGeom>
            <a:avLst/>
            <a:gdLst>
              <a:gd name="T0" fmla="*/ 19 w 374"/>
              <a:gd name="T1" fmla="*/ 22 h 232"/>
              <a:gd name="T2" fmla="*/ 169 w 374"/>
              <a:gd name="T3" fmla="*/ 102 h 232"/>
              <a:gd name="T4" fmla="*/ 187 w 374"/>
              <a:gd name="T5" fmla="*/ 106 h 232"/>
              <a:gd name="T6" fmla="*/ 205 w 374"/>
              <a:gd name="T7" fmla="*/ 102 h 232"/>
              <a:gd name="T8" fmla="*/ 355 w 374"/>
              <a:gd name="T9" fmla="*/ 22 h 232"/>
              <a:gd name="T10" fmla="*/ 356 w 374"/>
              <a:gd name="T11" fmla="*/ 0 h 232"/>
              <a:gd name="T12" fmla="*/ 18 w 374"/>
              <a:gd name="T13" fmla="*/ 0 h 232"/>
              <a:gd name="T14" fmla="*/ 19 w 374"/>
              <a:gd name="T15" fmla="*/ 22 h 232"/>
              <a:gd name="T16" fmla="*/ 359 w 374"/>
              <a:gd name="T17" fmla="*/ 62 h 232"/>
              <a:gd name="T18" fmla="*/ 205 w 374"/>
              <a:gd name="T19" fmla="*/ 142 h 232"/>
              <a:gd name="T20" fmla="*/ 187 w 374"/>
              <a:gd name="T21" fmla="*/ 146 h 232"/>
              <a:gd name="T22" fmla="*/ 169 w 374"/>
              <a:gd name="T23" fmla="*/ 142 h 232"/>
              <a:gd name="T24" fmla="*/ 15 w 374"/>
              <a:gd name="T25" fmla="*/ 62 h 232"/>
              <a:gd name="T26" fmla="*/ 7 w 374"/>
              <a:gd name="T27" fmla="*/ 66 h 232"/>
              <a:gd name="T28" fmla="*/ 7 w 374"/>
              <a:gd name="T29" fmla="*/ 213 h 232"/>
              <a:gd name="T30" fmla="*/ 27 w 374"/>
              <a:gd name="T31" fmla="*/ 232 h 232"/>
              <a:gd name="T32" fmla="*/ 347 w 374"/>
              <a:gd name="T33" fmla="*/ 232 h 232"/>
              <a:gd name="T34" fmla="*/ 367 w 374"/>
              <a:gd name="T35" fmla="*/ 213 h 232"/>
              <a:gd name="T36" fmla="*/ 367 w 374"/>
              <a:gd name="T37" fmla="*/ 66 h 232"/>
              <a:gd name="T38" fmla="*/ 359 w 374"/>
              <a:gd name="T39" fmla="*/ 6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4" h="232">
                <a:moveTo>
                  <a:pt x="19" y="22"/>
                </a:moveTo>
                <a:cubicBezTo>
                  <a:pt x="28" y="27"/>
                  <a:pt x="164" y="99"/>
                  <a:pt x="169" y="102"/>
                </a:cubicBezTo>
                <a:cubicBezTo>
                  <a:pt x="174" y="105"/>
                  <a:pt x="180" y="106"/>
                  <a:pt x="187" y="106"/>
                </a:cubicBezTo>
                <a:cubicBezTo>
                  <a:pt x="193" y="106"/>
                  <a:pt x="200" y="105"/>
                  <a:pt x="205" y="102"/>
                </a:cubicBezTo>
                <a:cubicBezTo>
                  <a:pt x="210" y="99"/>
                  <a:pt x="345" y="27"/>
                  <a:pt x="355" y="22"/>
                </a:cubicBezTo>
                <a:cubicBezTo>
                  <a:pt x="365" y="16"/>
                  <a:pt x="374" y="0"/>
                  <a:pt x="356" y="0"/>
                </a:cubicBezTo>
                <a:cubicBezTo>
                  <a:pt x="18" y="0"/>
                  <a:pt x="18" y="0"/>
                  <a:pt x="18" y="0"/>
                </a:cubicBezTo>
                <a:cubicBezTo>
                  <a:pt x="0" y="0"/>
                  <a:pt x="9" y="16"/>
                  <a:pt x="19" y="22"/>
                </a:cubicBezTo>
                <a:close/>
                <a:moveTo>
                  <a:pt x="359" y="62"/>
                </a:moveTo>
                <a:cubicBezTo>
                  <a:pt x="348" y="67"/>
                  <a:pt x="212" y="139"/>
                  <a:pt x="205" y="142"/>
                </a:cubicBezTo>
                <a:cubicBezTo>
                  <a:pt x="198" y="146"/>
                  <a:pt x="193" y="146"/>
                  <a:pt x="187" y="146"/>
                </a:cubicBezTo>
                <a:cubicBezTo>
                  <a:pt x="180" y="146"/>
                  <a:pt x="175" y="146"/>
                  <a:pt x="169" y="142"/>
                </a:cubicBezTo>
                <a:cubicBezTo>
                  <a:pt x="162" y="139"/>
                  <a:pt x="26" y="67"/>
                  <a:pt x="15" y="62"/>
                </a:cubicBezTo>
                <a:cubicBezTo>
                  <a:pt x="7" y="58"/>
                  <a:pt x="7" y="62"/>
                  <a:pt x="7" y="66"/>
                </a:cubicBezTo>
                <a:cubicBezTo>
                  <a:pt x="7" y="70"/>
                  <a:pt x="7" y="213"/>
                  <a:pt x="7" y="213"/>
                </a:cubicBezTo>
                <a:cubicBezTo>
                  <a:pt x="7" y="221"/>
                  <a:pt x="18" y="232"/>
                  <a:pt x="27" y="232"/>
                </a:cubicBezTo>
                <a:cubicBezTo>
                  <a:pt x="347" y="232"/>
                  <a:pt x="347" y="232"/>
                  <a:pt x="347" y="232"/>
                </a:cubicBezTo>
                <a:cubicBezTo>
                  <a:pt x="356" y="232"/>
                  <a:pt x="367" y="221"/>
                  <a:pt x="367" y="213"/>
                </a:cubicBezTo>
                <a:cubicBezTo>
                  <a:pt x="367" y="213"/>
                  <a:pt x="367" y="70"/>
                  <a:pt x="367" y="66"/>
                </a:cubicBezTo>
                <a:cubicBezTo>
                  <a:pt x="367" y="62"/>
                  <a:pt x="367" y="58"/>
                  <a:pt x="359" y="62"/>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6" name="Freeform 65"/>
          <p:cNvSpPr>
            <a:spLocks noEditPoints="1"/>
          </p:cNvSpPr>
          <p:nvPr/>
        </p:nvSpPr>
        <p:spPr bwMode="auto">
          <a:xfrm>
            <a:off x="9997323" y="2829655"/>
            <a:ext cx="266917" cy="239291"/>
          </a:xfrm>
          <a:custGeom>
            <a:avLst/>
            <a:gdLst>
              <a:gd name="T0" fmla="*/ 170 w 400"/>
              <a:gd name="T1" fmla="*/ 0 h 360"/>
              <a:gd name="T2" fmla="*/ 152 w 400"/>
              <a:gd name="T3" fmla="*/ 0 h 360"/>
              <a:gd name="T4" fmla="*/ 144 w 400"/>
              <a:gd name="T5" fmla="*/ 8 h 360"/>
              <a:gd name="T6" fmla="*/ 144 w 400"/>
              <a:gd name="T7" fmla="*/ 84 h 360"/>
              <a:gd name="T8" fmla="*/ 73 w 400"/>
              <a:gd name="T9" fmla="*/ 84 h 360"/>
              <a:gd name="T10" fmla="*/ 62 w 400"/>
              <a:gd name="T11" fmla="*/ 86 h 360"/>
              <a:gd name="T12" fmla="*/ 51 w 400"/>
              <a:gd name="T13" fmla="*/ 91 h 360"/>
              <a:gd name="T14" fmla="*/ 4 w 400"/>
              <a:gd name="T15" fmla="*/ 123 h 360"/>
              <a:gd name="T16" fmla="*/ 0 w 400"/>
              <a:gd name="T17" fmla="*/ 130 h 360"/>
              <a:gd name="T18" fmla="*/ 4 w 400"/>
              <a:gd name="T19" fmla="*/ 137 h 360"/>
              <a:gd name="T20" fmla="*/ 51 w 400"/>
              <a:gd name="T21" fmla="*/ 169 h 360"/>
              <a:gd name="T22" fmla="*/ 62 w 400"/>
              <a:gd name="T23" fmla="*/ 174 h 360"/>
              <a:gd name="T24" fmla="*/ 73 w 400"/>
              <a:gd name="T25" fmla="*/ 176 h 360"/>
              <a:gd name="T26" fmla="*/ 144 w 400"/>
              <a:gd name="T27" fmla="*/ 176 h 360"/>
              <a:gd name="T28" fmla="*/ 144 w 400"/>
              <a:gd name="T29" fmla="*/ 352 h 360"/>
              <a:gd name="T30" fmla="*/ 152 w 400"/>
              <a:gd name="T31" fmla="*/ 360 h 360"/>
              <a:gd name="T32" fmla="*/ 170 w 400"/>
              <a:gd name="T33" fmla="*/ 360 h 360"/>
              <a:gd name="T34" fmla="*/ 178 w 400"/>
              <a:gd name="T35" fmla="*/ 352 h 360"/>
              <a:gd name="T36" fmla="*/ 178 w 400"/>
              <a:gd name="T37" fmla="*/ 8 h 360"/>
              <a:gd name="T38" fmla="*/ 170 w 400"/>
              <a:gd name="T39" fmla="*/ 0 h 360"/>
              <a:gd name="T40" fmla="*/ 396 w 400"/>
              <a:gd name="T41" fmla="*/ 83 h 360"/>
              <a:gd name="T42" fmla="*/ 348 w 400"/>
              <a:gd name="T43" fmla="*/ 51 h 360"/>
              <a:gd name="T44" fmla="*/ 338 w 400"/>
              <a:gd name="T45" fmla="*/ 46 h 360"/>
              <a:gd name="T46" fmla="*/ 326 w 400"/>
              <a:gd name="T47" fmla="*/ 44 h 360"/>
              <a:gd name="T48" fmla="*/ 190 w 400"/>
              <a:gd name="T49" fmla="*/ 44 h 360"/>
              <a:gd name="T50" fmla="*/ 206 w 400"/>
              <a:gd name="T51" fmla="*/ 136 h 360"/>
              <a:gd name="T52" fmla="*/ 326 w 400"/>
              <a:gd name="T53" fmla="*/ 136 h 360"/>
              <a:gd name="T54" fmla="*/ 338 w 400"/>
              <a:gd name="T55" fmla="*/ 134 h 360"/>
              <a:gd name="T56" fmla="*/ 348 w 400"/>
              <a:gd name="T57" fmla="*/ 129 h 360"/>
              <a:gd name="T58" fmla="*/ 396 w 400"/>
              <a:gd name="T59" fmla="*/ 97 h 360"/>
              <a:gd name="T60" fmla="*/ 400 w 400"/>
              <a:gd name="T61" fmla="*/ 90 h 360"/>
              <a:gd name="T62" fmla="*/ 396 w 400"/>
              <a:gd name="T63" fmla="*/ 8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360">
                <a:moveTo>
                  <a:pt x="170" y="0"/>
                </a:moveTo>
                <a:cubicBezTo>
                  <a:pt x="152" y="0"/>
                  <a:pt x="152" y="0"/>
                  <a:pt x="152" y="0"/>
                </a:cubicBezTo>
                <a:cubicBezTo>
                  <a:pt x="147" y="0"/>
                  <a:pt x="144" y="3"/>
                  <a:pt x="144" y="8"/>
                </a:cubicBezTo>
                <a:cubicBezTo>
                  <a:pt x="144" y="84"/>
                  <a:pt x="144" y="84"/>
                  <a:pt x="144" y="84"/>
                </a:cubicBezTo>
                <a:cubicBezTo>
                  <a:pt x="73" y="84"/>
                  <a:pt x="73" y="84"/>
                  <a:pt x="73" y="84"/>
                </a:cubicBezTo>
                <a:cubicBezTo>
                  <a:pt x="70" y="84"/>
                  <a:pt x="66" y="85"/>
                  <a:pt x="62" y="86"/>
                </a:cubicBezTo>
                <a:cubicBezTo>
                  <a:pt x="58" y="87"/>
                  <a:pt x="54" y="89"/>
                  <a:pt x="51" y="91"/>
                </a:cubicBezTo>
                <a:cubicBezTo>
                  <a:pt x="4" y="123"/>
                  <a:pt x="4" y="123"/>
                  <a:pt x="4" y="123"/>
                </a:cubicBezTo>
                <a:cubicBezTo>
                  <a:pt x="1" y="125"/>
                  <a:pt x="0" y="127"/>
                  <a:pt x="0" y="130"/>
                </a:cubicBezTo>
                <a:cubicBezTo>
                  <a:pt x="0" y="132"/>
                  <a:pt x="1" y="135"/>
                  <a:pt x="4" y="137"/>
                </a:cubicBezTo>
                <a:cubicBezTo>
                  <a:pt x="51" y="169"/>
                  <a:pt x="51" y="169"/>
                  <a:pt x="51" y="169"/>
                </a:cubicBezTo>
                <a:cubicBezTo>
                  <a:pt x="54" y="171"/>
                  <a:pt x="58" y="173"/>
                  <a:pt x="62" y="174"/>
                </a:cubicBezTo>
                <a:cubicBezTo>
                  <a:pt x="66" y="175"/>
                  <a:pt x="70" y="176"/>
                  <a:pt x="73" y="176"/>
                </a:cubicBezTo>
                <a:cubicBezTo>
                  <a:pt x="144" y="176"/>
                  <a:pt x="144" y="176"/>
                  <a:pt x="144" y="176"/>
                </a:cubicBezTo>
                <a:cubicBezTo>
                  <a:pt x="144" y="352"/>
                  <a:pt x="144" y="352"/>
                  <a:pt x="144" y="352"/>
                </a:cubicBezTo>
                <a:cubicBezTo>
                  <a:pt x="144" y="356"/>
                  <a:pt x="147" y="360"/>
                  <a:pt x="152" y="360"/>
                </a:cubicBezTo>
                <a:cubicBezTo>
                  <a:pt x="170" y="360"/>
                  <a:pt x="170" y="360"/>
                  <a:pt x="170" y="360"/>
                </a:cubicBezTo>
                <a:cubicBezTo>
                  <a:pt x="174" y="360"/>
                  <a:pt x="178" y="356"/>
                  <a:pt x="178" y="352"/>
                </a:cubicBezTo>
                <a:cubicBezTo>
                  <a:pt x="178" y="8"/>
                  <a:pt x="178" y="8"/>
                  <a:pt x="178" y="8"/>
                </a:cubicBezTo>
                <a:cubicBezTo>
                  <a:pt x="178" y="3"/>
                  <a:pt x="174" y="0"/>
                  <a:pt x="170" y="0"/>
                </a:cubicBezTo>
                <a:close/>
                <a:moveTo>
                  <a:pt x="396" y="83"/>
                </a:moveTo>
                <a:cubicBezTo>
                  <a:pt x="348" y="51"/>
                  <a:pt x="348" y="51"/>
                  <a:pt x="348" y="51"/>
                </a:cubicBezTo>
                <a:cubicBezTo>
                  <a:pt x="346" y="49"/>
                  <a:pt x="342" y="47"/>
                  <a:pt x="338" y="46"/>
                </a:cubicBezTo>
                <a:cubicBezTo>
                  <a:pt x="334" y="45"/>
                  <a:pt x="330" y="44"/>
                  <a:pt x="326" y="44"/>
                </a:cubicBezTo>
                <a:cubicBezTo>
                  <a:pt x="190" y="44"/>
                  <a:pt x="190" y="44"/>
                  <a:pt x="190" y="44"/>
                </a:cubicBezTo>
                <a:cubicBezTo>
                  <a:pt x="206" y="136"/>
                  <a:pt x="206" y="136"/>
                  <a:pt x="206" y="136"/>
                </a:cubicBezTo>
                <a:cubicBezTo>
                  <a:pt x="326" y="136"/>
                  <a:pt x="326" y="136"/>
                  <a:pt x="326" y="136"/>
                </a:cubicBezTo>
                <a:cubicBezTo>
                  <a:pt x="330" y="136"/>
                  <a:pt x="334" y="135"/>
                  <a:pt x="338" y="134"/>
                </a:cubicBezTo>
                <a:cubicBezTo>
                  <a:pt x="342" y="133"/>
                  <a:pt x="346" y="131"/>
                  <a:pt x="348" y="129"/>
                </a:cubicBezTo>
                <a:cubicBezTo>
                  <a:pt x="396" y="97"/>
                  <a:pt x="396" y="97"/>
                  <a:pt x="396" y="97"/>
                </a:cubicBezTo>
                <a:cubicBezTo>
                  <a:pt x="398" y="95"/>
                  <a:pt x="400" y="92"/>
                  <a:pt x="400" y="90"/>
                </a:cubicBezTo>
                <a:cubicBezTo>
                  <a:pt x="400" y="87"/>
                  <a:pt x="398" y="85"/>
                  <a:pt x="396" y="83"/>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7" name="Freeform 66"/>
          <p:cNvSpPr>
            <a:spLocks noEditPoints="1"/>
          </p:cNvSpPr>
          <p:nvPr/>
        </p:nvSpPr>
        <p:spPr bwMode="auto">
          <a:xfrm>
            <a:off x="9609062" y="2813149"/>
            <a:ext cx="161070" cy="276106"/>
          </a:xfrm>
          <a:custGeom>
            <a:avLst/>
            <a:gdLst>
              <a:gd name="T0" fmla="*/ 227 w 242"/>
              <a:gd name="T1" fmla="*/ 290 h 412"/>
              <a:gd name="T2" fmla="*/ 174 w 242"/>
              <a:gd name="T3" fmla="*/ 139 h 412"/>
              <a:gd name="T4" fmla="*/ 72 w 242"/>
              <a:gd name="T5" fmla="*/ 86 h 412"/>
              <a:gd name="T6" fmla="*/ 33 w 242"/>
              <a:gd name="T7" fmla="*/ 9 h 412"/>
              <a:gd name="T8" fmla="*/ 14 w 242"/>
              <a:gd name="T9" fmla="*/ 4 h 412"/>
              <a:gd name="T10" fmla="*/ 8 w 242"/>
              <a:gd name="T11" fmla="*/ 23 h 412"/>
              <a:gd name="T12" fmla="*/ 47 w 242"/>
              <a:gd name="T13" fmla="*/ 98 h 412"/>
              <a:gd name="T14" fmla="*/ 10 w 242"/>
              <a:gd name="T15" fmla="*/ 193 h 412"/>
              <a:gd name="T16" fmla="*/ 53 w 242"/>
              <a:gd name="T17" fmla="*/ 347 h 412"/>
              <a:gd name="T18" fmla="*/ 165 w 242"/>
              <a:gd name="T19" fmla="*/ 397 h 412"/>
              <a:gd name="T20" fmla="*/ 227 w 242"/>
              <a:gd name="T21" fmla="*/ 290 h 412"/>
              <a:gd name="T22" fmla="*/ 97 w 242"/>
              <a:gd name="T23" fmla="*/ 180 h 412"/>
              <a:gd name="T24" fmla="*/ 62 w 242"/>
              <a:gd name="T25" fmla="*/ 162 h 412"/>
              <a:gd name="T26" fmla="*/ 80 w 242"/>
              <a:gd name="T27" fmla="*/ 126 h 412"/>
              <a:gd name="T28" fmla="*/ 115 w 242"/>
              <a:gd name="T29" fmla="*/ 145 h 412"/>
              <a:gd name="T30" fmla="*/ 97 w 242"/>
              <a:gd name="T31" fmla="*/ 18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2" h="412">
                <a:moveTo>
                  <a:pt x="227" y="290"/>
                </a:moveTo>
                <a:cubicBezTo>
                  <a:pt x="174" y="139"/>
                  <a:pt x="174" y="139"/>
                  <a:pt x="174" y="139"/>
                </a:cubicBezTo>
                <a:cubicBezTo>
                  <a:pt x="160" y="98"/>
                  <a:pt x="115" y="75"/>
                  <a:pt x="72" y="86"/>
                </a:cubicBezTo>
                <a:cubicBezTo>
                  <a:pt x="33" y="9"/>
                  <a:pt x="33" y="9"/>
                  <a:pt x="33" y="9"/>
                </a:cubicBezTo>
                <a:cubicBezTo>
                  <a:pt x="29" y="3"/>
                  <a:pt x="21" y="0"/>
                  <a:pt x="14" y="4"/>
                </a:cubicBezTo>
                <a:cubicBezTo>
                  <a:pt x="7" y="7"/>
                  <a:pt x="5" y="16"/>
                  <a:pt x="8" y="23"/>
                </a:cubicBezTo>
                <a:cubicBezTo>
                  <a:pt x="47" y="98"/>
                  <a:pt x="47" y="98"/>
                  <a:pt x="47" y="98"/>
                </a:cubicBezTo>
                <a:cubicBezTo>
                  <a:pt x="16" y="118"/>
                  <a:pt x="0" y="157"/>
                  <a:pt x="10" y="193"/>
                </a:cubicBezTo>
                <a:cubicBezTo>
                  <a:pt x="53" y="347"/>
                  <a:pt x="53" y="347"/>
                  <a:pt x="53" y="347"/>
                </a:cubicBezTo>
                <a:cubicBezTo>
                  <a:pt x="65" y="390"/>
                  <a:pt x="115" y="412"/>
                  <a:pt x="165" y="397"/>
                </a:cubicBezTo>
                <a:cubicBezTo>
                  <a:pt x="214" y="380"/>
                  <a:pt x="242" y="332"/>
                  <a:pt x="227" y="290"/>
                </a:cubicBezTo>
                <a:close/>
                <a:moveTo>
                  <a:pt x="97" y="180"/>
                </a:moveTo>
                <a:cubicBezTo>
                  <a:pt x="82" y="185"/>
                  <a:pt x="67" y="177"/>
                  <a:pt x="62" y="162"/>
                </a:cubicBezTo>
                <a:cubicBezTo>
                  <a:pt x="57" y="147"/>
                  <a:pt x="65" y="131"/>
                  <a:pt x="80" y="126"/>
                </a:cubicBezTo>
                <a:cubicBezTo>
                  <a:pt x="94" y="121"/>
                  <a:pt x="110" y="130"/>
                  <a:pt x="115" y="145"/>
                </a:cubicBezTo>
                <a:cubicBezTo>
                  <a:pt x="119" y="160"/>
                  <a:pt x="111" y="176"/>
                  <a:pt x="97" y="18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8" name="Freeform 94"/>
          <p:cNvSpPr>
            <a:spLocks noEditPoints="1"/>
          </p:cNvSpPr>
          <p:nvPr/>
        </p:nvSpPr>
        <p:spPr bwMode="auto">
          <a:xfrm>
            <a:off x="9170378" y="2818350"/>
            <a:ext cx="154168" cy="260001"/>
          </a:xfrm>
          <a:custGeom>
            <a:avLst/>
            <a:gdLst>
              <a:gd name="T0" fmla="*/ 192 w 232"/>
              <a:gd name="T1" fmla="*/ 0 h 392"/>
              <a:gd name="T2" fmla="*/ 40 w 232"/>
              <a:gd name="T3" fmla="*/ 0 h 392"/>
              <a:gd name="T4" fmla="*/ 0 w 232"/>
              <a:gd name="T5" fmla="*/ 40 h 392"/>
              <a:gd name="T6" fmla="*/ 0 w 232"/>
              <a:gd name="T7" fmla="*/ 352 h 392"/>
              <a:gd name="T8" fmla="*/ 40 w 232"/>
              <a:gd name="T9" fmla="*/ 392 h 392"/>
              <a:gd name="T10" fmla="*/ 192 w 232"/>
              <a:gd name="T11" fmla="*/ 392 h 392"/>
              <a:gd name="T12" fmla="*/ 232 w 232"/>
              <a:gd name="T13" fmla="*/ 352 h 392"/>
              <a:gd name="T14" fmla="*/ 232 w 232"/>
              <a:gd name="T15" fmla="*/ 40 h 392"/>
              <a:gd name="T16" fmla="*/ 192 w 232"/>
              <a:gd name="T17" fmla="*/ 0 h 392"/>
              <a:gd name="T18" fmla="*/ 116 w 232"/>
              <a:gd name="T19" fmla="*/ 376 h 392"/>
              <a:gd name="T20" fmla="*/ 88 w 232"/>
              <a:gd name="T21" fmla="*/ 356 h 392"/>
              <a:gd name="T22" fmla="*/ 116 w 232"/>
              <a:gd name="T23" fmla="*/ 336 h 392"/>
              <a:gd name="T24" fmla="*/ 144 w 232"/>
              <a:gd name="T25" fmla="*/ 356 h 392"/>
              <a:gd name="T26" fmla="*/ 116 w 232"/>
              <a:gd name="T27" fmla="*/ 376 h 392"/>
              <a:gd name="T28" fmla="*/ 200 w 232"/>
              <a:gd name="T29" fmla="*/ 316 h 392"/>
              <a:gd name="T30" fmla="*/ 32 w 232"/>
              <a:gd name="T31" fmla="*/ 316 h 392"/>
              <a:gd name="T32" fmla="*/ 32 w 232"/>
              <a:gd name="T33" fmla="*/ 52 h 392"/>
              <a:gd name="T34" fmla="*/ 200 w 232"/>
              <a:gd name="T35" fmla="*/ 52 h 392"/>
              <a:gd name="T36" fmla="*/ 200 w 232"/>
              <a:gd name="T37" fmla="*/ 31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2" h="392">
                <a:moveTo>
                  <a:pt x="192" y="0"/>
                </a:moveTo>
                <a:cubicBezTo>
                  <a:pt x="40" y="0"/>
                  <a:pt x="40" y="0"/>
                  <a:pt x="40" y="0"/>
                </a:cubicBezTo>
                <a:cubicBezTo>
                  <a:pt x="18" y="0"/>
                  <a:pt x="0" y="18"/>
                  <a:pt x="0" y="40"/>
                </a:cubicBezTo>
                <a:cubicBezTo>
                  <a:pt x="0" y="352"/>
                  <a:pt x="0" y="352"/>
                  <a:pt x="0" y="352"/>
                </a:cubicBezTo>
                <a:cubicBezTo>
                  <a:pt x="0" y="374"/>
                  <a:pt x="18" y="392"/>
                  <a:pt x="40" y="392"/>
                </a:cubicBezTo>
                <a:cubicBezTo>
                  <a:pt x="192" y="392"/>
                  <a:pt x="192" y="392"/>
                  <a:pt x="192" y="392"/>
                </a:cubicBezTo>
                <a:cubicBezTo>
                  <a:pt x="214" y="392"/>
                  <a:pt x="232" y="374"/>
                  <a:pt x="232" y="352"/>
                </a:cubicBezTo>
                <a:cubicBezTo>
                  <a:pt x="232" y="40"/>
                  <a:pt x="232" y="40"/>
                  <a:pt x="232" y="40"/>
                </a:cubicBezTo>
                <a:cubicBezTo>
                  <a:pt x="232" y="18"/>
                  <a:pt x="214" y="0"/>
                  <a:pt x="192" y="0"/>
                </a:cubicBezTo>
                <a:close/>
                <a:moveTo>
                  <a:pt x="116" y="376"/>
                </a:moveTo>
                <a:cubicBezTo>
                  <a:pt x="101" y="376"/>
                  <a:pt x="88" y="367"/>
                  <a:pt x="88" y="356"/>
                </a:cubicBezTo>
                <a:cubicBezTo>
                  <a:pt x="88" y="345"/>
                  <a:pt x="101" y="336"/>
                  <a:pt x="116" y="336"/>
                </a:cubicBezTo>
                <a:cubicBezTo>
                  <a:pt x="131" y="336"/>
                  <a:pt x="144" y="345"/>
                  <a:pt x="144" y="356"/>
                </a:cubicBezTo>
                <a:cubicBezTo>
                  <a:pt x="144" y="367"/>
                  <a:pt x="131" y="376"/>
                  <a:pt x="116" y="376"/>
                </a:cubicBezTo>
                <a:close/>
                <a:moveTo>
                  <a:pt x="200" y="316"/>
                </a:moveTo>
                <a:cubicBezTo>
                  <a:pt x="32" y="316"/>
                  <a:pt x="32" y="316"/>
                  <a:pt x="32" y="316"/>
                </a:cubicBezTo>
                <a:cubicBezTo>
                  <a:pt x="32" y="52"/>
                  <a:pt x="32" y="52"/>
                  <a:pt x="32" y="52"/>
                </a:cubicBezTo>
                <a:cubicBezTo>
                  <a:pt x="200" y="52"/>
                  <a:pt x="200" y="52"/>
                  <a:pt x="200" y="52"/>
                </a:cubicBezTo>
                <a:lnTo>
                  <a:pt x="200" y="316"/>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9" name="Freeform 145"/>
          <p:cNvSpPr>
            <a:spLocks noEditPoints="1"/>
          </p:cNvSpPr>
          <p:nvPr/>
        </p:nvSpPr>
        <p:spPr bwMode="auto">
          <a:xfrm>
            <a:off x="10886995" y="2848262"/>
            <a:ext cx="248510" cy="200177"/>
          </a:xfrm>
          <a:custGeom>
            <a:avLst/>
            <a:gdLst>
              <a:gd name="T0" fmla="*/ 360 w 371"/>
              <a:gd name="T1" fmla="*/ 3 h 299"/>
              <a:gd name="T2" fmla="*/ 7 w 371"/>
              <a:gd name="T3" fmla="*/ 127 h 299"/>
              <a:gd name="T4" fmla="*/ 6 w 371"/>
              <a:gd name="T5" fmla="*/ 137 h 299"/>
              <a:gd name="T6" fmla="*/ 82 w 371"/>
              <a:gd name="T7" fmla="*/ 167 h 299"/>
              <a:gd name="T8" fmla="*/ 82 w 371"/>
              <a:gd name="T9" fmla="*/ 167 h 299"/>
              <a:gd name="T10" fmla="*/ 127 w 371"/>
              <a:gd name="T11" fmla="*/ 185 h 299"/>
              <a:gd name="T12" fmla="*/ 347 w 371"/>
              <a:gd name="T13" fmla="*/ 24 h 299"/>
              <a:gd name="T14" fmla="*/ 351 w 371"/>
              <a:gd name="T15" fmla="*/ 28 h 299"/>
              <a:gd name="T16" fmla="*/ 194 w 371"/>
              <a:gd name="T17" fmla="*/ 198 h 299"/>
              <a:gd name="T18" fmla="*/ 194 w 371"/>
              <a:gd name="T19" fmla="*/ 198 h 299"/>
              <a:gd name="T20" fmla="*/ 185 w 371"/>
              <a:gd name="T21" fmla="*/ 208 h 299"/>
              <a:gd name="T22" fmla="*/ 197 w 371"/>
              <a:gd name="T23" fmla="*/ 215 h 299"/>
              <a:gd name="T24" fmla="*/ 197 w 371"/>
              <a:gd name="T25" fmla="*/ 215 h 299"/>
              <a:gd name="T26" fmla="*/ 296 w 371"/>
              <a:gd name="T27" fmla="*/ 268 h 299"/>
              <a:gd name="T28" fmla="*/ 311 w 371"/>
              <a:gd name="T29" fmla="*/ 262 h 299"/>
              <a:gd name="T30" fmla="*/ 369 w 371"/>
              <a:gd name="T31" fmla="*/ 11 h 299"/>
              <a:gd name="T32" fmla="*/ 360 w 371"/>
              <a:gd name="T33" fmla="*/ 3 h 299"/>
              <a:gd name="T34" fmla="*/ 127 w 371"/>
              <a:gd name="T35" fmla="*/ 293 h 299"/>
              <a:gd name="T36" fmla="*/ 133 w 371"/>
              <a:gd name="T37" fmla="*/ 296 h 299"/>
              <a:gd name="T38" fmla="*/ 190 w 371"/>
              <a:gd name="T39" fmla="*/ 245 h 299"/>
              <a:gd name="T40" fmla="*/ 127 w 371"/>
              <a:gd name="T41" fmla="*/ 212 h 299"/>
              <a:gd name="T42" fmla="*/ 127 w 371"/>
              <a:gd name="T43" fmla="*/ 29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1" h="299">
                <a:moveTo>
                  <a:pt x="360" y="3"/>
                </a:moveTo>
                <a:cubicBezTo>
                  <a:pt x="353" y="5"/>
                  <a:pt x="13" y="125"/>
                  <a:pt x="7" y="127"/>
                </a:cubicBezTo>
                <a:cubicBezTo>
                  <a:pt x="1" y="129"/>
                  <a:pt x="0" y="134"/>
                  <a:pt x="6" y="137"/>
                </a:cubicBezTo>
                <a:cubicBezTo>
                  <a:pt x="14" y="140"/>
                  <a:pt x="82" y="167"/>
                  <a:pt x="82" y="167"/>
                </a:cubicBezTo>
                <a:cubicBezTo>
                  <a:pt x="82" y="167"/>
                  <a:pt x="82" y="167"/>
                  <a:pt x="82" y="167"/>
                </a:cubicBezTo>
                <a:cubicBezTo>
                  <a:pt x="127" y="185"/>
                  <a:pt x="127" y="185"/>
                  <a:pt x="127" y="185"/>
                </a:cubicBezTo>
                <a:cubicBezTo>
                  <a:pt x="127" y="185"/>
                  <a:pt x="344" y="26"/>
                  <a:pt x="347" y="24"/>
                </a:cubicBezTo>
                <a:cubicBezTo>
                  <a:pt x="350" y="22"/>
                  <a:pt x="353" y="26"/>
                  <a:pt x="351" y="28"/>
                </a:cubicBezTo>
                <a:cubicBezTo>
                  <a:pt x="349" y="30"/>
                  <a:pt x="194" y="198"/>
                  <a:pt x="194" y="198"/>
                </a:cubicBezTo>
                <a:cubicBezTo>
                  <a:pt x="194" y="198"/>
                  <a:pt x="194" y="198"/>
                  <a:pt x="194" y="198"/>
                </a:cubicBezTo>
                <a:cubicBezTo>
                  <a:pt x="185" y="208"/>
                  <a:pt x="185" y="208"/>
                  <a:pt x="185" y="208"/>
                </a:cubicBezTo>
                <a:cubicBezTo>
                  <a:pt x="197" y="215"/>
                  <a:pt x="197" y="215"/>
                  <a:pt x="197" y="215"/>
                </a:cubicBezTo>
                <a:cubicBezTo>
                  <a:pt x="197" y="215"/>
                  <a:pt x="197" y="215"/>
                  <a:pt x="197" y="215"/>
                </a:cubicBezTo>
                <a:cubicBezTo>
                  <a:pt x="197" y="215"/>
                  <a:pt x="290" y="265"/>
                  <a:pt x="296" y="268"/>
                </a:cubicBezTo>
                <a:cubicBezTo>
                  <a:pt x="302" y="272"/>
                  <a:pt x="310" y="269"/>
                  <a:pt x="311" y="262"/>
                </a:cubicBezTo>
                <a:cubicBezTo>
                  <a:pt x="313" y="253"/>
                  <a:pt x="368" y="16"/>
                  <a:pt x="369" y="11"/>
                </a:cubicBezTo>
                <a:cubicBezTo>
                  <a:pt x="371" y="4"/>
                  <a:pt x="367" y="0"/>
                  <a:pt x="360" y="3"/>
                </a:cubicBezTo>
                <a:close/>
                <a:moveTo>
                  <a:pt x="127" y="293"/>
                </a:moveTo>
                <a:cubicBezTo>
                  <a:pt x="127" y="298"/>
                  <a:pt x="130" y="299"/>
                  <a:pt x="133" y="296"/>
                </a:cubicBezTo>
                <a:cubicBezTo>
                  <a:pt x="138" y="291"/>
                  <a:pt x="190" y="245"/>
                  <a:pt x="190" y="245"/>
                </a:cubicBezTo>
                <a:cubicBezTo>
                  <a:pt x="127" y="212"/>
                  <a:pt x="127" y="212"/>
                  <a:pt x="127" y="212"/>
                </a:cubicBezTo>
                <a:lnTo>
                  <a:pt x="127" y="293"/>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0" name="Freeform 30"/>
          <p:cNvSpPr>
            <a:spLocks noEditPoints="1"/>
          </p:cNvSpPr>
          <p:nvPr/>
        </p:nvSpPr>
        <p:spPr bwMode="auto">
          <a:xfrm>
            <a:off x="5115088" y="1917482"/>
            <a:ext cx="266917" cy="269204"/>
          </a:xfrm>
          <a:custGeom>
            <a:avLst/>
            <a:gdLst>
              <a:gd name="T0" fmla="*/ 381 w 402"/>
              <a:gd name="T1" fmla="*/ 10 h 404"/>
              <a:gd name="T2" fmla="*/ 365 w 402"/>
              <a:gd name="T3" fmla="*/ 3 h 404"/>
              <a:gd name="T4" fmla="*/ 358 w 402"/>
              <a:gd name="T5" fmla="*/ 18 h 404"/>
              <a:gd name="T6" fmla="*/ 312 w 402"/>
              <a:gd name="T7" fmla="*/ 133 h 404"/>
              <a:gd name="T8" fmla="*/ 301 w 402"/>
              <a:gd name="T9" fmla="*/ 116 h 404"/>
              <a:gd name="T10" fmla="*/ 282 w 402"/>
              <a:gd name="T11" fmla="*/ 106 h 404"/>
              <a:gd name="T12" fmla="*/ 219 w 402"/>
              <a:gd name="T13" fmla="*/ 107 h 404"/>
              <a:gd name="T14" fmla="*/ 197 w 402"/>
              <a:gd name="T15" fmla="*/ 113 h 404"/>
              <a:gd name="T16" fmla="*/ 11 w 402"/>
              <a:gd name="T17" fmla="*/ 245 h 404"/>
              <a:gd name="T18" fmla="*/ 6 w 402"/>
              <a:gd name="T19" fmla="*/ 273 h 404"/>
              <a:gd name="T20" fmla="*/ 91 w 402"/>
              <a:gd name="T21" fmla="*/ 395 h 404"/>
              <a:gd name="T22" fmla="*/ 116 w 402"/>
              <a:gd name="T23" fmla="*/ 397 h 404"/>
              <a:gd name="T24" fmla="*/ 302 w 402"/>
              <a:gd name="T25" fmla="*/ 265 h 404"/>
              <a:gd name="T26" fmla="*/ 316 w 402"/>
              <a:gd name="T27" fmla="*/ 247 h 404"/>
              <a:gd name="T28" fmla="*/ 336 w 402"/>
              <a:gd name="T29" fmla="*/ 184 h 404"/>
              <a:gd name="T30" fmla="*/ 333 w 402"/>
              <a:gd name="T31" fmla="*/ 163 h 404"/>
              <a:gd name="T32" fmla="*/ 326 w 402"/>
              <a:gd name="T33" fmla="*/ 153 h 404"/>
              <a:gd name="T34" fmla="*/ 381 w 402"/>
              <a:gd name="T35" fmla="*/ 10 h 404"/>
              <a:gd name="T36" fmla="*/ 294 w 402"/>
              <a:gd name="T37" fmla="*/ 197 h 404"/>
              <a:gd name="T38" fmla="*/ 250 w 402"/>
              <a:gd name="T39" fmla="*/ 189 h 404"/>
              <a:gd name="T40" fmla="*/ 258 w 402"/>
              <a:gd name="T41" fmla="*/ 144 h 404"/>
              <a:gd name="T42" fmla="*/ 295 w 402"/>
              <a:gd name="T43" fmla="*/ 145 h 404"/>
              <a:gd name="T44" fmla="*/ 285 w 402"/>
              <a:gd name="T45" fmla="*/ 150 h 404"/>
              <a:gd name="T46" fmla="*/ 279 w 402"/>
              <a:gd name="T47" fmla="*/ 166 h 404"/>
              <a:gd name="T48" fmla="*/ 290 w 402"/>
              <a:gd name="T49" fmla="*/ 173 h 404"/>
              <a:gd name="T50" fmla="*/ 295 w 402"/>
              <a:gd name="T51" fmla="*/ 172 h 404"/>
              <a:gd name="T52" fmla="*/ 307 w 402"/>
              <a:gd name="T53" fmla="*/ 165 h 404"/>
              <a:gd name="T54" fmla="*/ 294 w 402"/>
              <a:gd name="T55" fmla="*/ 19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2" h="404">
                <a:moveTo>
                  <a:pt x="381" y="10"/>
                </a:moveTo>
                <a:cubicBezTo>
                  <a:pt x="378" y="4"/>
                  <a:pt x="372" y="0"/>
                  <a:pt x="365" y="3"/>
                </a:cubicBezTo>
                <a:cubicBezTo>
                  <a:pt x="359" y="5"/>
                  <a:pt x="356" y="12"/>
                  <a:pt x="358" y="18"/>
                </a:cubicBezTo>
                <a:cubicBezTo>
                  <a:pt x="376" y="71"/>
                  <a:pt x="340" y="111"/>
                  <a:pt x="312" y="133"/>
                </a:cubicBezTo>
                <a:cubicBezTo>
                  <a:pt x="301" y="116"/>
                  <a:pt x="301" y="116"/>
                  <a:pt x="301" y="116"/>
                </a:cubicBezTo>
                <a:cubicBezTo>
                  <a:pt x="297" y="111"/>
                  <a:pt x="289" y="106"/>
                  <a:pt x="282" y="106"/>
                </a:cubicBezTo>
                <a:cubicBezTo>
                  <a:pt x="219" y="107"/>
                  <a:pt x="219" y="107"/>
                  <a:pt x="219" y="107"/>
                </a:cubicBezTo>
                <a:cubicBezTo>
                  <a:pt x="212" y="106"/>
                  <a:pt x="203" y="109"/>
                  <a:pt x="197" y="113"/>
                </a:cubicBezTo>
                <a:cubicBezTo>
                  <a:pt x="11" y="245"/>
                  <a:pt x="11" y="245"/>
                  <a:pt x="11" y="245"/>
                </a:cubicBezTo>
                <a:cubicBezTo>
                  <a:pt x="2" y="251"/>
                  <a:pt x="0" y="264"/>
                  <a:pt x="6" y="273"/>
                </a:cubicBezTo>
                <a:cubicBezTo>
                  <a:pt x="91" y="395"/>
                  <a:pt x="91" y="395"/>
                  <a:pt x="91" y="395"/>
                </a:cubicBezTo>
                <a:cubicBezTo>
                  <a:pt x="97" y="404"/>
                  <a:pt x="107" y="403"/>
                  <a:pt x="116" y="397"/>
                </a:cubicBezTo>
                <a:cubicBezTo>
                  <a:pt x="302" y="265"/>
                  <a:pt x="302" y="265"/>
                  <a:pt x="302" y="265"/>
                </a:cubicBezTo>
                <a:cubicBezTo>
                  <a:pt x="308" y="261"/>
                  <a:pt x="314" y="253"/>
                  <a:pt x="316" y="247"/>
                </a:cubicBezTo>
                <a:cubicBezTo>
                  <a:pt x="336" y="184"/>
                  <a:pt x="336" y="184"/>
                  <a:pt x="336" y="184"/>
                </a:cubicBezTo>
                <a:cubicBezTo>
                  <a:pt x="338" y="178"/>
                  <a:pt x="337" y="168"/>
                  <a:pt x="333" y="163"/>
                </a:cubicBezTo>
                <a:cubicBezTo>
                  <a:pt x="326" y="153"/>
                  <a:pt x="326" y="153"/>
                  <a:pt x="326" y="153"/>
                </a:cubicBezTo>
                <a:cubicBezTo>
                  <a:pt x="363" y="124"/>
                  <a:pt x="402" y="73"/>
                  <a:pt x="381" y="10"/>
                </a:cubicBezTo>
                <a:close/>
                <a:moveTo>
                  <a:pt x="294" y="197"/>
                </a:moveTo>
                <a:cubicBezTo>
                  <a:pt x="280" y="207"/>
                  <a:pt x="260" y="204"/>
                  <a:pt x="250" y="189"/>
                </a:cubicBezTo>
                <a:cubicBezTo>
                  <a:pt x="240" y="175"/>
                  <a:pt x="243" y="155"/>
                  <a:pt x="258" y="144"/>
                </a:cubicBezTo>
                <a:cubicBezTo>
                  <a:pt x="269" y="136"/>
                  <a:pt x="284" y="137"/>
                  <a:pt x="295" y="145"/>
                </a:cubicBezTo>
                <a:cubicBezTo>
                  <a:pt x="289" y="148"/>
                  <a:pt x="285" y="150"/>
                  <a:pt x="285" y="150"/>
                </a:cubicBezTo>
                <a:cubicBezTo>
                  <a:pt x="279" y="153"/>
                  <a:pt x="276" y="160"/>
                  <a:pt x="279" y="166"/>
                </a:cubicBezTo>
                <a:cubicBezTo>
                  <a:pt x="281" y="171"/>
                  <a:pt x="285" y="173"/>
                  <a:pt x="290" y="173"/>
                </a:cubicBezTo>
                <a:cubicBezTo>
                  <a:pt x="292" y="173"/>
                  <a:pt x="293" y="173"/>
                  <a:pt x="295" y="172"/>
                </a:cubicBezTo>
                <a:cubicBezTo>
                  <a:pt x="299" y="170"/>
                  <a:pt x="303" y="168"/>
                  <a:pt x="307" y="165"/>
                </a:cubicBezTo>
                <a:cubicBezTo>
                  <a:pt x="309" y="177"/>
                  <a:pt x="304" y="190"/>
                  <a:pt x="294" y="197"/>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1" name="Freeform 31"/>
          <p:cNvSpPr>
            <a:spLocks noEditPoints="1"/>
          </p:cNvSpPr>
          <p:nvPr/>
        </p:nvSpPr>
        <p:spPr bwMode="auto">
          <a:xfrm>
            <a:off x="5111284" y="2416563"/>
            <a:ext cx="266917" cy="149559"/>
          </a:xfrm>
          <a:custGeom>
            <a:avLst/>
            <a:gdLst>
              <a:gd name="T0" fmla="*/ 200 w 400"/>
              <a:gd name="T1" fmla="*/ 0 h 224"/>
              <a:gd name="T2" fmla="*/ 0 w 400"/>
              <a:gd name="T3" fmla="*/ 112 h 224"/>
              <a:gd name="T4" fmla="*/ 200 w 400"/>
              <a:gd name="T5" fmla="*/ 224 h 224"/>
              <a:gd name="T6" fmla="*/ 400 w 400"/>
              <a:gd name="T7" fmla="*/ 112 h 224"/>
              <a:gd name="T8" fmla="*/ 200 w 400"/>
              <a:gd name="T9" fmla="*/ 0 h 224"/>
              <a:gd name="T10" fmla="*/ 200 w 400"/>
              <a:gd name="T11" fmla="*/ 198 h 224"/>
              <a:gd name="T12" fmla="*/ 111 w 400"/>
              <a:gd name="T13" fmla="*/ 112 h 224"/>
              <a:gd name="T14" fmla="*/ 200 w 400"/>
              <a:gd name="T15" fmla="*/ 26 h 224"/>
              <a:gd name="T16" fmla="*/ 289 w 400"/>
              <a:gd name="T17" fmla="*/ 112 h 224"/>
              <a:gd name="T18" fmla="*/ 200 w 400"/>
              <a:gd name="T19" fmla="*/ 198 h 224"/>
              <a:gd name="T20" fmla="*/ 200 w 400"/>
              <a:gd name="T21" fmla="*/ 112 h 224"/>
              <a:gd name="T22" fmla="*/ 200 w 400"/>
              <a:gd name="T23" fmla="*/ 69 h 224"/>
              <a:gd name="T24" fmla="*/ 155 w 400"/>
              <a:gd name="T25" fmla="*/ 112 h 224"/>
              <a:gd name="T26" fmla="*/ 200 w 400"/>
              <a:gd name="T27" fmla="*/ 155 h 224"/>
              <a:gd name="T28" fmla="*/ 244 w 400"/>
              <a:gd name="T29" fmla="*/ 112 h 224"/>
              <a:gd name="T30" fmla="*/ 200 w 400"/>
              <a:gd name="T31"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0" h="224">
                <a:moveTo>
                  <a:pt x="200" y="0"/>
                </a:moveTo>
                <a:cubicBezTo>
                  <a:pt x="69" y="0"/>
                  <a:pt x="0" y="97"/>
                  <a:pt x="0" y="112"/>
                </a:cubicBezTo>
                <a:cubicBezTo>
                  <a:pt x="0" y="127"/>
                  <a:pt x="69" y="224"/>
                  <a:pt x="200" y="224"/>
                </a:cubicBezTo>
                <a:cubicBezTo>
                  <a:pt x="331" y="224"/>
                  <a:pt x="400" y="127"/>
                  <a:pt x="400" y="112"/>
                </a:cubicBezTo>
                <a:cubicBezTo>
                  <a:pt x="400" y="97"/>
                  <a:pt x="331" y="0"/>
                  <a:pt x="200" y="0"/>
                </a:cubicBezTo>
                <a:close/>
                <a:moveTo>
                  <a:pt x="200" y="198"/>
                </a:moveTo>
                <a:cubicBezTo>
                  <a:pt x="151" y="198"/>
                  <a:pt x="111" y="159"/>
                  <a:pt x="111" y="112"/>
                </a:cubicBezTo>
                <a:cubicBezTo>
                  <a:pt x="111" y="64"/>
                  <a:pt x="151" y="26"/>
                  <a:pt x="200" y="26"/>
                </a:cubicBezTo>
                <a:cubicBezTo>
                  <a:pt x="249" y="26"/>
                  <a:pt x="289" y="64"/>
                  <a:pt x="289" y="112"/>
                </a:cubicBezTo>
                <a:cubicBezTo>
                  <a:pt x="289" y="159"/>
                  <a:pt x="249" y="198"/>
                  <a:pt x="200" y="198"/>
                </a:cubicBezTo>
                <a:close/>
                <a:moveTo>
                  <a:pt x="200" y="112"/>
                </a:moveTo>
                <a:cubicBezTo>
                  <a:pt x="192" y="103"/>
                  <a:pt x="213" y="69"/>
                  <a:pt x="200" y="69"/>
                </a:cubicBezTo>
                <a:cubicBezTo>
                  <a:pt x="175" y="69"/>
                  <a:pt x="155" y="88"/>
                  <a:pt x="155" y="112"/>
                </a:cubicBezTo>
                <a:cubicBezTo>
                  <a:pt x="155" y="136"/>
                  <a:pt x="175" y="155"/>
                  <a:pt x="200" y="155"/>
                </a:cubicBezTo>
                <a:cubicBezTo>
                  <a:pt x="224" y="155"/>
                  <a:pt x="244" y="136"/>
                  <a:pt x="244" y="112"/>
                </a:cubicBezTo>
                <a:cubicBezTo>
                  <a:pt x="244" y="101"/>
                  <a:pt x="207" y="119"/>
                  <a:pt x="200" y="112"/>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2" name="Freeform 32"/>
          <p:cNvSpPr>
            <a:spLocks noEditPoints="1"/>
          </p:cNvSpPr>
          <p:nvPr/>
        </p:nvSpPr>
        <p:spPr bwMode="auto">
          <a:xfrm>
            <a:off x="4681406" y="2368244"/>
            <a:ext cx="246207" cy="246194"/>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3" name="Freeform 33"/>
          <p:cNvSpPr>
            <a:spLocks noEditPoints="1"/>
          </p:cNvSpPr>
          <p:nvPr/>
        </p:nvSpPr>
        <p:spPr bwMode="auto">
          <a:xfrm>
            <a:off x="3805939" y="2379550"/>
            <a:ext cx="232403" cy="225487"/>
          </a:xfrm>
          <a:custGeom>
            <a:avLst/>
            <a:gdLst>
              <a:gd name="T0" fmla="*/ 336 w 347"/>
              <a:gd name="T1" fmla="*/ 41 h 336"/>
              <a:gd name="T2" fmla="*/ 292 w 347"/>
              <a:gd name="T3" fmla="*/ 7 h 336"/>
              <a:gd name="T4" fmla="*/ 270 w 347"/>
              <a:gd name="T5" fmla="*/ 0 h 336"/>
              <a:gd name="T6" fmla="*/ 78 w 347"/>
              <a:gd name="T7" fmla="*/ 0 h 336"/>
              <a:gd name="T8" fmla="*/ 55 w 347"/>
              <a:gd name="T9" fmla="*/ 7 h 336"/>
              <a:gd name="T10" fmla="*/ 11 w 347"/>
              <a:gd name="T11" fmla="*/ 41 h 336"/>
              <a:gd name="T12" fmla="*/ 2 w 347"/>
              <a:gd name="T13" fmla="*/ 65 h 336"/>
              <a:gd name="T14" fmla="*/ 41 w 347"/>
              <a:gd name="T15" fmla="*/ 325 h 336"/>
              <a:gd name="T16" fmla="*/ 57 w 347"/>
              <a:gd name="T17" fmla="*/ 336 h 336"/>
              <a:gd name="T18" fmla="*/ 291 w 347"/>
              <a:gd name="T19" fmla="*/ 336 h 336"/>
              <a:gd name="T20" fmla="*/ 307 w 347"/>
              <a:gd name="T21" fmla="*/ 325 h 336"/>
              <a:gd name="T22" fmla="*/ 345 w 347"/>
              <a:gd name="T23" fmla="*/ 65 h 336"/>
              <a:gd name="T24" fmla="*/ 336 w 347"/>
              <a:gd name="T25" fmla="*/ 41 h 336"/>
              <a:gd name="T26" fmla="*/ 174 w 347"/>
              <a:gd name="T27" fmla="*/ 215 h 336"/>
              <a:gd name="T28" fmla="*/ 92 w 347"/>
              <a:gd name="T29" fmla="*/ 104 h 336"/>
              <a:gd name="T30" fmla="*/ 129 w 347"/>
              <a:gd name="T31" fmla="*/ 104 h 336"/>
              <a:gd name="T32" fmla="*/ 174 w 347"/>
              <a:gd name="T33" fmla="*/ 179 h 336"/>
              <a:gd name="T34" fmla="*/ 219 w 347"/>
              <a:gd name="T35" fmla="*/ 104 h 336"/>
              <a:gd name="T36" fmla="*/ 256 w 347"/>
              <a:gd name="T37" fmla="*/ 104 h 336"/>
              <a:gd name="T38" fmla="*/ 174 w 347"/>
              <a:gd name="T39" fmla="*/ 215 h 336"/>
              <a:gd name="T40" fmla="*/ 33 w 347"/>
              <a:gd name="T41" fmla="*/ 68 h 336"/>
              <a:gd name="T42" fmla="*/ 77 w 347"/>
              <a:gd name="T43" fmla="*/ 22 h 336"/>
              <a:gd name="T44" fmla="*/ 270 w 347"/>
              <a:gd name="T45" fmla="*/ 22 h 336"/>
              <a:gd name="T46" fmla="*/ 315 w 347"/>
              <a:gd name="T47" fmla="*/ 68 h 336"/>
              <a:gd name="T48" fmla="*/ 33 w 347"/>
              <a:gd name="T49" fmla="*/ 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7" h="336">
                <a:moveTo>
                  <a:pt x="336" y="41"/>
                </a:moveTo>
                <a:cubicBezTo>
                  <a:pt x="330" y="36"/>
                  <a:pt x="298" y="12"/>
                  <a:pt x="292" y="7"/>
                </a:cubicBezTo>
                <a:cubicBezTo>
                  <a:pt x="286" y="1"/>
                  <a:pt x="277" y="0"/>
                  <a:pt x="270" y="0"/>
                </a:cubicBezTo>
                <a:cubicBezTo>
                  <a:pt x="78" y="0"/>
                  <a:pt x="78" y="0"/>
                  <a:pt x="78" y="0"/>
                </a:cubicBezTo>
                <a:cubicBezTo>
                  <a:pt x="71" y="0"/>
                  <a:pt x="61" y="1"/>
                  <a:pt x="55" y="7"/>
                </a:cubicBezTo>
                <a:cubicBezTo>
                  <a:pt x="49" y="12"/>
                  <a:pt x="17" y="36"/>
                  <a:pt x="11" y="41"/>
                </a:cubicBezTo>
                <a:cubicBezTo>
                  <a:pt x="5" y="46"/>
                  <a:pt x="0" y="54"/>
                  <a:pt x="2" y="65"/>
                </a:cubicBezTo>
                <a:cubicBezTo>
                  <a:pt x="4" y="76"/>
                  <a:pt x="41" y="325"/>
                  <a:pt x="41" y="325"/>
                </a:cubicBezTo>
                <a:cubicBezTo>
                  <a:pt x="43" y="331"/>
                  <a:pt x="50" y="336"/>
                  <a:pt x="57" y="336"/>
                </a:cubicBezTo>
                <a:cubicBezTo>
                  <a:pt x="291" y="336"/>
                  <a:pt x="291" y="336"/>
                  <a:pt x="291" y="336"/>
                </a:cubicBezTo>
                <a:cubicBezTo>
                  <a:pt x="298" y="336"/>
                  <a:pt x="305" y="331"/>
                  <a:pt x="307" y="325"/>
                </a:cubicBezTo>
                <a:cubicBezTo>
                  <a:pt x="307" y="325"/>
                  <a:pt x="344" y="76"/>
                  <a:pt x="345" y="65"/>
                </a:cubicBezTo>
                <a:cubicBezTo>
                  <a:pt x="347" y="54"/>
                  <a:pt x="342" y="46"/>
                  <a:pt x="336" y="41"/>
                </a:cubicBezTo>
                <a:close/>
                <a:moveTo>
                  <a:pt x="174" y="215"/>
                </a:moveTo>
                <a:cubicBezTo>
                  <a:pt x="109" y="215"/>
                  <a:pt x="95" y="123"/>
                  <a:pt x="92" y="104"/>
                </a:cubicBezTo>
                <a:cubicBezTo>
                  <a:pt x="129" y="104"/>
                  <a:pt x="129" y="104"/>
                  <a:pt x="129" y="104"/>
                </a:cubicBezTo>
                <a:cubicBezTo>
                  <a:pt x="134" y="132"/>
                  <a:pt x="147" y="179"/>
                  <a:pt x="174" y="179"/>
                </a:cubicBezTo>
                <a:cubicBezTo>
                  <a:pt x="201" y="179"/>
                  <a:pt x="213" y="132"/>
                  <a:pt x="219" y="104"/>
                </a:cubicBezTo>
                <a:cubicBezTo>
                  <a:pt x="256" y="104"/>
                  <a:pt x="256" y="104"/>
                  <a:pt x="256" y="104"/>
                </a:cubicBezTo>
                <a:cubicBezTo>
                  <a:pt x="253" y="123"/>
                  <a:pt x="239" y="215"/>
                  <a:pt x="174" y="215"/>
                </a:cubicBezTo>
                <a:close/>
                <a:moveTo>
                  <a:pt x="33" y="68"/>
                </a:moveTo>
                <a:cubicBezTo>
                  <a:pt x="77" y="22"/>
                  <a:pt x="77" y="22"/>
                  <a:pt x="77" y="22"/>
                </a:cubicBezTo>
                <a:cubicBezTo>
                  <a:pt x="270" y="22"/>
                  <a:pt x="270" y="22"/>
                  <a:pt x="270" y="22"/>
                </a:cubicBezTo>
                <a:cubicBezTo>
                  <a:pt x="315" y="68"/>
                  <a:pt x="315" y="68"/>
                  <a:pt x="315" y="68"/>
                </a:cubicBezTo>
                <a:lnTo>
                  <a:pt x="33" y="68"/>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4" name="Freeform 35"/>
          <p:cNvSpPr>
            <a:spLocks noEditPoints="1"/>
          </p:cNvSpPr>
          <p:nvPr/>
        </p:nvSpPr>
        <p:spPr bwMode="auto">
          <a:xfrm>
            <a:off x="5552469" y="1945291"/>
            <a:ext cx="266917" cy="211681"/>
          </a:xfrm>
          <a:custGeom>
            <a:avLst/>
            <a:gdLst>
              <a:gd name="T0" fmla="*/ 200 w 400"/>
              <a:gd name="T1" fmla="*/ 120 h 320"/>
              <a:gd name="T2" fmla="*/ 140 w 400"/>
              <a:gd name="T3" fmla="*/ 180 h 320"/>
              <a:gd name="T4" fmla="*/ 200 w 400"/>
              <a:gd name="T5" fmla="*/ 240 h 320"/>
              <a:gd name="T6" fmla="*/ 260 w 400"/>
              <a:gd name="T7" fmla="*/ 180 h 320"/>
              <a:gd name="T8" fmla="*/ 200 w 400"/>
              <a:gd name="T9" fmla="*/ 120 h 320"/>
              <a:gd name="T10" fmla="*/ 360 w 400"/>
              <a:gd name="T11" fmla="*/ 60 h 320"/>
              <a:gd name="T12" fmla="*/ 312 w 400"/>
              <a:gd name="T13" fmla="*/ 60 h 320"/>
              <a:gd name="T14" fmla="*/ 296 w 400"/>
              <a:gd name="T15" fmla="*/ 49 h 320"/>
              <a:gd name="T16" fmla="*/ 284 w 400"/>
              <a:gd name="T17" fmla="*/ 11 h 320"/>
              <a:gd name="T18" fmla="*/ 268 w 400"/>
              <a:gd name="T19" fmla="*/ 0 h 320"/>
              <a:gd name="T20" fmla="*/ 132 w 400"/>
              <a:gd name="T21" fmla="*/ 0 h 320"/>
              <a:gd name="T22" fmla="*/ 116 w 400"/>
              <a:gd name="T23" fmla="*/ 11 h 320"/>
              <a:gd name="T24" fmla="*/ 104 w 400"/>
              <a:gd name="T25" fmla="*/ 49 h 320"/>
              <a:gd name="T26" fmla="*/ 88 w 400"/>
              <a:gd name="T27" fmla="*/ 60 h 320"/>
              <a:gd name="T28" fmla="*/ 40 w 400"/>
              <a:gd name="T29" fmla="*/ 60 h 320"/>
              <a:gd name="T30" fmla="*/ 0 w 400"/>
              <a:gd name="T31" fmla="*/ 100 h 320"/>
              <a:gd name="T32" fmla="*/ 0 w 400"/>
              <a:gd name="T33" fmla="*/ 280 h 320"/>
              <a:gd name="T34" fmla="*/ 40 w 400"/>
              <a:gd name="T35" fmla="*/ 320 h 320"/>
              <a:gd name="T36" fmla="*/ 360 w 400"/>
              <a:gd name="T37" fmla="*/ 320 h 320"/>
              <a:gd name="T38" fmla="*/ 400 w 400"/>
              <a:gd name="T39" fmla="*/ 280 h 320"/>
              <a:gd name="T40" fmla="*/ 400 w 400"/>
              <a:gd name="T41" fmla="*/ 100 h 320"/>
              <a:gd name="T42" fmla="*/ 360 w 400"/>
              <a:gd name="T43" fmla="*/ 60 h 320"/>
              <a:gd name="T44" fmla="*/ 200 w 400"/>
              <a:gd name="T45" fmla="*/ 280 h 320"/>
              <a:gd name="T46" fmla="*/ 100 w 400"/>
              <a:gd name="T47" fmla="*/ 180 h 320"/>
              <a:gd name="T48" fmla="*/ 200 w 400"/>
              <a:gd name="T49" fmla="*/ 80 h 320"/>
              <a:gd name="T50" fmla="*/ 300 w 400"/>
              <a:gd name="T51" fmla="*/ 180 h 320"/>
              <a:gd name="T52" fmla="*/ 200 w 400"/>
              <a:gd name="T53" fmla="*/ 280 h 320"/>
              <a:gd name="T54" fmla="*/ 346 w 400"/>
              <a:gd name="T55" fmla="*/ 128 h 320"/>
              <a:gd name="T56" fmla="*/ 332 w 400"/>
              <a:gd name="T57" fmla="*/ 114 h 320"/>
              <a:gd name="T58" fmla="*/ 346 w 400"/>
              <a:gd name="T59" fmla="*/ 100 h 320"/>
              <a:gd name="T60" fmla="*/ 360 w 400"/>
              <a:gd name="T61" fmla="*/ 114 h 320"/>
              <a:gd name="T62" fmla="*/ 346 w 400"/>
              <a:gd name="T63" fmla="*/ 12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320">
                <a:moveTo>
                  <a:pt x="200" y="120"/>
                </a:moveTo>
                <a:cubicBezTo>
                  <a:pt x="167" y="120"/>
                  <a:pt x="140" y="147"/>
                  <a:pt x="140" y="180"/>
                </a:cubicBezTo>
                <a:cubicBezTo>
                  <a:pt x="140" y="213"/>
                  <a:pt x="167" y="240"/>
                  <a:pt x="200" y="240"/>
                </a:cubicBezTo>
                <a:cubicBezTo>
                  <a:pt x="233" y="240"/>
                  <a:pt x="260" y="213"/>
                  <a:pt x="260" y="180"/>
                </a:cubicBezTo>
                <a:cubicBezTo>
                  <a:pt x="260" y="147"/>
                  <a:pt x="233" y="120"/>
                  <a:pt x="200" y="120"/>
                </a:cubicBezTo>
                <a:close/>
                <a:moveTo>
                  <a:pt x="360" y="60"/>
                </a:moveTo>
                <a:cubicBezTo>
                  <a:pt x="312" y="60"/>
                  <a:pt x="312" y="60"/>
                  <a:pt x="312" y="60"/>
                </a:cubicBezTo>
                <a:cubicBezTo>
                  <a:pt x="305" y="60"/>
                  <a:pt x="298" y="55"/>
                  <a:pt x="296" y="49"/>
                </a:cubicBezTo>
                <a:cubicBezTo>
                  <a:pt x="284" y="11"/>
                  <a:pt x="284" y="11"/>
                  <a:pt x="284" y="11"/>
                </a:cubicBezTo>
                <a:cubicBezTo>
                  <a:pt x="281" y="5"/>
                  <a:pt x="274" y="0"/>
                  <a:pt x="268" y="0"/>
                </a:cubicBezTo>
                <a:cubicBezTo>
                  <a:pt x="132" y="0"/>
                  <a:pt x="132" y="0"/>
                  <a:pt x="132" y="0"/>
                </a:cubicBezTo>
                <a:cubicBezTo>
                  <a:pt x="125" y="0"/>
                  <a:pt x="118" y="5"/>
                  <a:pt x="116" y="11"/>
                </a:cubicBezTo>
                <a:cubicBezTo>
                  <a:pt x="104" y="49"/>
                  <a:pt x="104" y="49"/>
                  <a:pt x="104" y="49"/>
                </a:cubicBezTo>
                <a:cubicBezTo>
                  <a:pt x="101" y="55"/>
                  <a:pt x="94" y="60"/>
                  <a:pt x="88" y="60"/>
                </a:cubicBezTo>
                <a:cubicBezTo>
                  <a:pt x="40" y="60"/>
                  <a:pt x="40" y="60"/>
                  <a:pt x="40" y="60"/>
                </a:cubicBezTo>
                <a:cubicBezTo>
                  <a:pt x="18" y="60"/>
                  <a:pt x="0" y="78"/>
                  <a:pt x="0" y="100"/>
                </a:cubicBezTo>
                <a:cubicBezTo>
                  <a:pt x="0" y="280"/>
                  <a:pt x="0" y="280"/>
                  <a:pt x="0" y="280"/>
                </a:cubicBezTo>
                <a:cubicBezTo>
                  <a:pt x="0" y="302"/>
                  <a:pt x="18" y="320"/>
                  <a:pt x="40" y="320"/>
                </a:cubicBezTo>
                <a:cubicBezTo>
                  <a:pt x="360" y="320"/>
                  <a:pt x="360" y="320"/>
                  <a:pt x="360" y="320"/>
                </a:cubicBezTo>
                <a:cubicBezTo>
                  <a:pt x="382" y="320"/>
                  <a:pt x="400" y="302"/>
                  <a:pt x="400" y="280"/>
                </a:cubicBezTo>
                <a:cubicBezTo>
                  <a:pt x="400" y="100"/>
                  <a:pt x="400" y="100"/>
                  <a:pt x="400" y="100"/>
                </a:cubicBezTo>
                <a:cubicBezTo>
                  <a:pt x="400" y="78"/>
                  <a:pt x="382" y="60"/>
                  <a:pt x="360" y="60"/>
                </a:cubicBezTo>
                <a:close/>
                <a:moveTo>
                  <a:pt x="200" y="280"/>
                </a:moveTo>
                <a:cubicBezTo>
                  <a:pt x="145" y="280"/>
                  <a:pt x="100" y="235"/>
                  <a:pt x="100" y="180"/>
                </a:cubicBezTo>
                <a:cubicBezTo>
                  <a:pt x="100" y="125"/>
                  <a:pt x="145" y="80"/>
                  <a:pt x="200" y="80"/>
                </a:cubicBezTo>
                <a:cubicBezTo>
                  <a:pt x="255" y="80"/>
                  <a:pt x="300" y="125"/>
                  <a:pt x="300" y="180"/>
                </a:cubicBezTo>
                <a:cubicBezTo>
                  <a:pt x="300" y="235"/>
                  <a:pt x="255" y="280"/>
                  <a:pt x="200" y="280"/>
                </a:cubicBezTo>
                <a:close/>
                <a:moveTo>
                  <a:pt x="346" y="128"/>
                </a:moveTo>
                <a:cubicBezTo>
                  <a:pt x="338" y="128"/>
                  <a:pt x="332" y="122"/>
                  <a:pt x="332" y="114"/>
                </a:cubicBezTo>
                <a:cubicBezTo>
                  <a:pt x="332" y="106"/>
                  <a:pt x="338" y="100"/>
                  <a:pt x="346" y="100"/>
                </a:cubicBezTo>
                <a:cubicBezTo>
                  <a:pt x="354" y="100"/>
                  <a:pt x="360" y="106"/>
                  <a:pt x="360" y="114"/>
                </a:cubicBezTo>
                <a:cubicBezTo>
                  <a:pt x="360" y="122"/>
                  <a:pt x="354" y="128"/>
                  <a:pt x="346" y="128"/>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5" name="Freeform 40"/>
          <p:cNvSpPr>
            <a:spLocks noEditPoints="1"/>
          </p:cNvSpPr>
          <p:nvPr/>
        </p:nvSpPr>
        <p:spPr bwMode="auto">
          <a:xfrm>
            <a:off x="4683707" y="1929186"/>
            <a:ext cx="241607" cy="243893"/>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6" name="Freeform 41"/>
          <p:cNvSpPr/>
          <p:nvPr/>
        </p:nvSpPr>
        <p:spPr bwMode="auto">
          <a:xfrm>
            <a:off x="4230817" y="2365944"/>
            <a:ext cx="266917" cy="250797"/>
          </a:xfrm>
          <a:custGeom>
            <a:avLst/>
            <a:gdLst>
              <a:gd name="T0" fmla="*/ 107 w 400"/>
              <a:gd name="T1" fmla="*/ 376 h 376"/>
              <a:gd name="T2" fmla="*/ 147 w 400"/>
              <a:gd name="T3" fmla="*/ 376 h 376"/>
              <a:gd name="T4" fmla="*/ 237 w 400"/>
              <a:gd name="T5" fmla="*/ 216 h 376"/>
              <a:gd name="T6" fmla="*/ 340 w 400"/>
              <a:gd name="T7" fmla="*/ 216 h 376"/>
              <a:gd name="T8" fmla="*/ 400 w 400"/>
              <a:gd name="T9" fmla="*/ 188 h 376"/>
              <a:gd name="T10" fmla="*/ 340 w 400"/>
              <a:gd name="T11" fmla="*/ 160 h 376"/>
              <a:gd name="T12" fmla="*/ 237 w 400"/>
              <a:gd name="T13" fmla="*/ 160 h 376"/>
              <a:gd name="T14" fmla="*/ 147 w 400"/>
              <a:gd name="T15" fmla="*/ 0 h 376"/>
              <a:gd name="T16" fmla="*/ 107 w 400"/>
              <a:gd name="T17" fmla="*/ 0 h 376"/>
              <a:gd name="T18" fmla="*/ 157 w 400"/>
              <a:gd name="T19" fmla="*/ 160 h 376"/>
              <a:gd name="T20" fmla="*/ 85 w 400"/>
              <a:gd name="T21" fmla="*/ 160 h 376"/>
              <a:gd name="T22" fmla="*/ 40 w 400"/>
              <a:gd name="T23" fmla="*/ 120 h 376"/>
              <a:gd name="T24" fmla="*/ 0 w 400"/>
              <a:gd name="T25" fmla="*/ 120 h 376"/>
              <a:gd name="T26" fmla="*/ 32 w 400"/>
              <a:gd name="T27" fmla="*/ 188 h 376"/>
              <a:gd name="T28" fmla="*/ 0 w 400"/>
              <a:gd name="T29" fmla="*/ 256 h 376"/>
              <a:gd name="T30" fmla="*/ 40 w 400"/>
              <a:gd name="T31" fmla="*/ 256 h 376"/>
              <a:gd name="T32" fmla="*/ 85 w 400"/>
              <a:gd name="T33" fmla="*/ 216 h 376"/>
              <a:gd name="T34" fmla="*/ 157 w 400"/>
              <a:gd name="T35" fmla="*/ 216 h 376"/>
              <a:gd name="T36" fmla="*/ 107 w 400"/>
              <a:gd name="T37"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76">
                <a:moveTo>
                  <a:pt x="107" y="376"/>
                </a:moveTo>
                <a:cubicBezTo>
                  <a:pt x="147" y="376"/>
                  <a:pt x="147" y="376"/>
                  <a:pt x="147" y="376"/>
                </a:cubicBezTo>
                <a:cubicBezTo>
                  <a:pt x="237" y="216"/>
                  <a:pt x="237" y="216"/>
                  <a:pt x="237" y="216"/>
                </a:cubicBezTo>
                <a:cubicBezTo>
                  <a:pt x="340" y="216"/>
                  <a:pt x="340" y="216"/>
                  <a:pt x="340" y="216"/>
                </a:cubicBezTo>
                <a:cubicBezTo>
                  <a:pt x="340" y="216"/>
                  <a:pt x="400" y="216"/>
                  <a:pt x="400" y="188"/>
                </a:cubicBezTo>
                <a:cubicBezTo>
                  <a:pt x="400" y="160"/>
                  <a:pt x="340" y="160"/>
                  <a:pt x="340" y="160"/>
                </a:cubicBezTo>
                <a:cubicBezTo>
                  <a:pt x="237" y="160"/>
                  <a:pt x="237" y="160"/>
                  <a:pt x="237" y="160"/>
                </a:cubicBezTo>
                <a:cubicBezTo>
                  <a:pt x="147" y="0"/>
                  <a:pt x="147" y="0"/>
                  <a:pt x="147" y="0"/>
                </a:cubicBezTo>
                <a:cubicBezTo>
                  <a:pt x="107" y="0"/>
                  <a:pt x="107" y="0"/>
                  <a:pt x="107" y="0"/>
                </a:cubicBezTo>
                <a:cubicBezTo>
                  <a:pt x="157" y="160"/>
                  <a:pt x="157" y="160"/>
                  <a:pt x="157" y="160"/>
                </a:cubicBezTo>
                <a:cubicBezTo>
                  <a:pt x="85" y="160"/>
                  <a:pt x="85" y="160"/>
                  <a:pt x="85" y="160"/>
                </a:cubicBezTo>
                <a:cubicBezTo>
                  <a:pt x="40" y="120"/>
                  <a:pt x="40" y="120"/>
                  <a:pt x="40" y="120"/>
                </a:cubicBezTo>
                <a:cubicBezTo>
                  <a:pt x="0" y="120"/>
                  <a:pt x="0" y="120"/>
                  <a:pt x="0" y="120"/>
                </a:cubicBezTo>
                <a:cubicBezTo>
                  <a:pt x="32" y="188"/>
                  <a:pt x="32" y="188"/>
                  <a:pt x="32" y="188"/>
                </a:cubicBezTo>
                <a:cubicBezTo>
                  <a:pt x="0" y="256"/>
                  <a:pt x="0" y="256"/>
                  <a:pt x="0" y="256"/>
                </a:cubicBezTo>
                <a:cubicBezTo>
                  <a:pt x="40" y="256"/>
                  <a:pt x="40" y="256"/>
                  <a:pt x="40" y="256"/>
                </a:cubicBezTo>
                <a:cubicBezTo>
                  <a:pt x="85" y="216"/>
                  <a:pt x="85" y="216"/>
                  <a:pt x="85" y="216"/>
                </a:cubicBezTo>
                <a:cubicBezTo>
                  <a:pt x="157" y="216"/>
                  <a:pt x="157" y="216"/>
                  <a:pt x="157" y="216"/>
                </a:cubicBezTo>
                <a:lnTo>
                  <a:pt x="107" y="376"/>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grpSp>
        <p:nvGrpSpPr>
          <p:cNvPr id="2" name="Group 26"/>
          <p:cNvGrpSpPr/>
          <p:nvPr/>
        </p:nvGrpSpPr>
        <p:grpSpPr>
          <a:xfrm>
            <a:off x="5563776" y="2370347"/>
            <a:ext cx="246207" cy="243893"/>
            <a:chOff x="5214113" y="2454763"/>
            <a:chExt cx="186849" cy="185103"/>
          </a:xfrm>
          <a:solidFill>
            <a:schemeClr val="tx1"/>
          </a:solidFill>
        </p:grpSpPr>
        <p:sp>
          <p:nvSpPr>
            <p:cNvPr id="28" name="Freeform 42"/>
            <p:cNvSpPr>
              <a:spLocks noEditPoints="1"/>
            </p:cNvSpPr>
            <p:nvPr/>
          </p:nvSpPr>
          <p:spPr bwMode="auto">
            <a:xfrm>
              <a:off x="5214113" y="2454763"/>
              <a:ext cx="186849" cy="185103"/>
            </a:xfrm>
            <a:custGeom>
              <a:avLst/>
              <a:gdLst>
                <a:gd name="T0" fmla="*/ 184 w 368"/>
                <a:gd name="T1" fmla="*/ 0 h 368"/>
                <a:gd name="T2" fmla="*/ 0 w 368"/>
                <a:gd name="T3" fmla="*/ 184 h 368"/>
                <a:gd name="T4" fmla="*/ 184 w 368"/>
                <a:gd name="T5" fmla="*/ 368 h 368"/>
                <a:gd name="T6" fmla="*/ 368 w 368"/>
                <a:gd name="T7" fmla="*/ 184 h 368"/>
                <a:gd name="T8" fmla="*/ 184 w 368"/>
                <a:gd name="T9" fmla="*/ 0 h 368"/>
                <a:gd name="T10" fmla="*/ 184 w 368"/>
                <a:gd name="T11" fmla="*/ 328 h 368"/>
                <a:gd name="T12" fmla="*/ 40 w 368"/>
                <a:gd name="T13" fmla="*/ 184 h 368"/>
                <a:gd name="T14" fmla="*/ 184 w 368"/>
                <a:gd name="T15" fmla="*/ 40 h 368"/>
                <a:gd name="T16" fmla="*/ 328 w 368"/>
                <a:gd name="T17" fmla="*/ 184 h 368"/>
                <a:gd name="T18" fmla="*/ 184 w 368"/>
                <a:gd name="T19" fmla="*/ 32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8" h="368">
                  <a:moveTo>
                    <a:pt x="184" y="0"/>
                  </a:moveTo>
                  <a:cubicBezTo>
                    <a:pt x="82" y="0"/>
                    <a:pt x="0" y="82"/>
                    <a:pt x="0" y="184"/>
                  </a:cubicBezTo>
                  <a:cubicBezTo>
                    <a:pt x="0" y="286"/>
                    <a:pt x="82" y="368"/>
                    <a:pt x="184" y="368"/>
                  </a:cubicBezTo>
                  <a:cubicBezTo>
                    <a:pt x="285" y="368"/>
                    <a:pt x="368" y="286"/>
                    <a:pt x="368" y="184"/>
                  </a:cubicBezTo>
                  <a:cubicBezTo>
                    <a:pt x="368" y="82"/>
                    <a:pt x="285" y="0"/>
                    <a:pt x="184" y="0"/>
                  </a:cubicBezTo>
                  <a:close/>
                  <a:moveTo>
                    <a:pt x="184" y="328"/>
                  </a:moveTo>
                  <a:cubicBezTo>
                    <a:pt x="104" y="328"/>
                    <a:pt x="40" y="263"/>
                    <a:pt x="40" y="184"/>
                  </a:cubicBezTo>
                  <a:cubicBezTo>
                    <a:pt x="40" y="104"/>
                    <a:pt x="104" y="40"/>
                    <a:pt x="184" y="40"/>
                  </a:cubicBezTo>
                  <a:cubicBezTo>
                    <a:pt x="263" y="40"/>
                    <a:pt x="328" y="104"/>
                    <a:pt x="328" y="184"/>
                  </a:cubicBezTo>
                  <a:cubicBezTo>
                    <a:pt x="328" y="263"/>
                    <a:pt x="263" y="328"/>
                    <a:pt x="184" y="328"/>
                  </a:cubicBezTo>
                  <a:close/>
                </a:path>
              </a:pathLst>
            </a:custGeom>
            <a:grpFill/>
            <a:ln>
              <a:noFill/>
            </a:ln>
          </p:spPr>
          <p:txBody>
            <a:bodyPr vert="horz" wrap="square" lIns="57150" tIns="28575" rIns="57150" bIns="28575" numCol="1" anchor="t" anchorCtr="0" compatLnSpc="1"/>
            <a:lstStyle/>
            <a:p>
              <a:endParaRPr lang="en-AU" sz="1200" dirty="0"/>
            </a:p>
          </p:txBody>
        </p:sp>
        <p:sp>
          <p:nvSpPr>
            <p:cNvPr id="29" name="Freeform 43"/>
            <p:cNvSpPr/>
            <p:nvPr/>
          </p:nvSpPr>
          <p:spPr bwMode="auto">
            <a:xfrm>
              <a:off x="5299680" y="2494926"/>
              <a:ext cx="45402" cy="89059"/>
            </a:xfrm>
            <a:custGeom>
              <a:avLst/>
              <a:gdLst>
                <a:gd name="T0" fmla="*/ 8 w 26"/>
                <a:gd name="T1" fmla="*/ 0 h 51"/>
                <a:gd name="T2" fmla="*/ 0 w 26"/>
                <a:gd name="T3" fmla="*/ 0 h 51"/>
                <a:gd name="T4" fmla="*/ 0 w 26"/>
                <a:gd name="T5" fmla="*/ 32 h 51"/>
                <a:gd name="T6" fmla="*/ 20 w 26"/>
                <a:gd name="T7" fmla="*/ 51 h 51"/>
                <a:gd name="T8" fmla="*/ 26 w 26"/>
                <a:gd name="T9" fmla="*/ 46 h 51"/>
                <a:gd name="T10" fmla="*/ 8 w 26"/>
                <a:gd name="T11" fmla="*/ 28 h 51"/>
                <a:gd name="T12" fmla="*/ 8 w 26"/>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26" h="51">
                  <a:moveTo>
                    <a:pt x="8" y="0"/>
                  </a:moveTo>
                  <a:lnTo>
                    <a:pt x="0" y="0"/>
                  </a:lnTo>
                  <a:lnTo>
                    <a:pt x="0" y="32"/>
                  </a:lnTo>
                  <a:lnTo>
                    <a:pt x="20" y="51"/>
                  </a:lnTo>
                  <a:lnTo>
                    <a:pt x="26" y="46"/>
                  </a:lnTo>
                  <a:lnTo>
                    <a:pt x="8" y="28"/>
                  </a:lnTo>
                  <a:lnTo>
                    <a:pt x="8" y="0"/>
                  </a:lnTo>
                  <a:close/>
                </a:path>
              </a:pathLst>
            </a:custGeom>
            <a:grpFill/>
            <a:ln>
              <a:noFill/>
            </a:ln>
          </p:spPr>
          <p:txBody>
            <a:bodyPr vert="horz" wrap="square" lIns="57150" tIns="28575" rIns="57150" bIns="28575" numCol="1" anchor="t" anchorCtr="0" compatLnSpc="1"/>
            <a:lstStyle/>
            <a:p>
              <a:endParaRPr lang="en-AU" sz="1200" dirty="0"/>
            </a:p>
          </p:txBody>
        </p:sp>
      </p:grpSp>
      <p:sp>
        <p:nvSpPr>
          <p:cNvPr id="30" name="Freeform 76"/>
          <p:cNvSpPr>
            <a:spLocks noEditPoints="1"/>
          </p:cNvSpPr>
          <p:nvPr/>
        </p:nvSpPr>
        <p:spPr bwMode="auto">
          <a:xfrm>
            <a:off x="3810342" y="1938390"/>
            <a:ext cx="225499" cy="225487"/>
          </a:xfrm>
          <a:custGeom>
            <a:avLst/>
            <a:gdLst>
              <a:gd name="T0" fmla="*/ 303 w 336"/>
              <a:gd name="T1" fmla="*/ 168 h 336"/>
              <a:gd name="T2" fmla="*/ 336 w 336"/>
              <a:gd name="T3" fmla="*/ 119 h 336"/>
              <a:gd name="T4" fmla="*/ 322 w 336"/>
              <a:gd name="T5" fmla="*/ 86 h 336"/>
              <a:gd name="T6" fmla="*/ 268 w 336"/>
              <a:gd name="T7" fmla="*/ 68 h 336"/>
              <a:gd name="T8" fmla="*/ 254 w 336"/>
              <a:gd name="T9" fmla="*/ 14 h 336"/>
              <a:gd name="T10" fmla="*/ 221 w 336"/>
              <a:gd name="T11" fmla="*/ 0 h 336"/>
              <a:gd name="T12" fmla="*/ 168 w 336"/>
              <a:gd name="T13" fmla="*/ 32 h 336"/>
              <a:gd name="T14" fmla="*/ 115 w 336"/>
              <a:gd name="T15" fmla="*/ 0 h 336"/>
              <a:gd name="T16" fmla="*/ 81 w 336"/>
              <a:gd name="T17" fmla="*/ 14 h 336"/>
              <a:gd name="T18" fmla="*/ 68 w 336"/>
              <a:gd name="T19" fmla="*/ 68 h 336"/>
              <a:gd name="T20" fmla="*/ 14 w 336"/>
              <a:gd name="T21" fmla="*/ 86 h 336"/>
              <a:gd name="T22" fmla="*/ 0 w 336"/>
              <a:gd name="T23" fmla="*/ 119 h 336"/>
              <a:gd name="T24" fmla="*/ 32 w 336"/>
              <a:gd name="T25" fmla="*/ 168 h 336"/>
              <a:gd name="T26" fmla="*/ 0 w 336"/>
              <a:gd name="T27" fmla="*/ 221 h 336"/>
              <a:gd name="T28" fmla="*/ 14 w 336"/>
              <a:gd name="T29" fmla="*/ 254 h 336"/>
              <a:gd name="T30" fmla="*/ 68 w 336"/>
              <a:gd name="T31" fmla="*/ 268 h 336"/>
              <a:gd name="T32" fmla="*/ 81 w 336"/>
              <a:gd name="T33" fmla="*/ 322 h 336"/>
              <a:gd name="T34" fmla="*/ 115 w 336"/>
              <a:gd name="T35" fmla="*/ 336 h 336"/>
              <a:gd name="T36" fmla="*/ 168 w 336"/>
              <a:gd name="T37" fmla="*/ 304 h 336"/>
              <a:gd name="T38" fmla="*/ 221 w 336"/>
              <a:gd name="T39" fmla="*/ 336 h 336"/>
              <a:gd name="T40" fmla="*/ 254 w 336"/>
              <a:gd name="T41" fmla="*/ 322 h 336"/>
              <a:gd name="T42" fmla="*/ 268 w 336"/>
              <a:gd name="T43" fmla="*/ 268 h 336"/>
              <a:gd name="T44" fmla="*/ 322 w 336"/>
              <a:gd name="T45" fmla="*/ 250 h 336"/>
              <a:gd name="T46" fmla="*/ 336 w 336"/>
              <a:gd name="T47" fmla="*/ 217 h 336"/>
              <a:gd name="T48" fmla="*/ 303 w 336"/>
              <a:gd name="T49" fmla="*/ 168 h 336"/>
              <a:gd name="T50" fmla="*/ 168 w 336"/>
              <a:gd name="T51" fmla="*/ 241 h 336"/>
              <a:gd name="T52" fmla="*/ 95 w 336"/>
              <a:gd name="T53" fmla="*/ 168 h 336"/>
              <a:gd name="T54" fmla="*/ 168 w 336"/>
              <a:gd name="T55" fmla="*/ 95 h 336"/>
              <a:gd name="T56" fmla="*/ 241 w 336"/>
              <a:gd name="T57" fmla="*/ 168 h 336"/>
              <a:gd name="T58" fmla="*/ 168 w 336"/>
              <a:gd name="T59" fmla="*/ 24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6" h="336">
                <a:moveTo>
                  <a:pt x="303" y="168"/>
                </a:moveTo>
                <a:cubicBezTo>
                  <a:pt x="303" y="147"/>
                  <a:pt x="316" y="130"/>
                  <a:pt x="336" y="119"/>
                </a:cubicBezTo>
                <a:cubicBezTo>
                  <a:pt x="332" y="107"/>
                  <a:pt x="328" y="96"/>
                  <a:pt x="322" y="86"/>
                </a:cubicBezTo>
                <a:cubicBezTo>
                  <a:pt x="300" y="91"/>
                  <a:pt x="283" y="83"/>
                  <a:pt x="268" y="68"/>
                </a:cubicBezTo>
                <a:cubicBezTo>
                  <a:pt x="253" y="53"/>
                  <a:pt x="248" y="36"/>
                  <a:pt x="254" y="14"/>
                </a:cubicBezTo>
                <a:cubicBezTo>
                  <a:pt x="244" y="8"/>
                  <a:pt x="232" y="3"/>
                  <a:pt x="221" y="0"/>
                </a:cubicBezTo>
                <a:cubicBezTo>
                  <a:pt x="209" y="19"/>
                  <a:pt x="189" y="32"/>
                  <a:pt x="168" y="32"/>
                </a:cubicBezTo>
                <a:cubicBezTo>
                  <a:pt x="147" y="32"/>
                  <a:pt x="126" y="19"/>
                  <a:pt x="115" y="0"/>
                </a:cubicBezTo>
                <a:cubicBezTo>
                  <a:pt x="103" y="3"/>
                  <a:pt x="92" y="8"/>
                  <a:pt x="81" y="14"/>
                </a:cubicBezTo>
                <a:cubicBezTo>
                  <a:pt x="87" y="36"/>
                  <a:pt x="83" y="53"/>
                  <a:pt x="68" y="68"/>
                </a:cubicBezTo>
                <a:cubicBezTo>
                  <a:pt x="53" y="83"/>
                  <a:pt x="35" y="91"/>
                  <a:pt x="14" y="86"/>
                </a:cubicBezTo>
                <a:cubicBezTo>
                  <a:pt x="8" y="96"/>
                  <a:pt x="3" y="107"/>
                  <a:pt x="0" y="119"/>
                </a:cubicBezTo>
                <a:cubicBezTo>
                  <a:pt x="19" y="130"/>
                  <a:pt x="32" y="147"/>
                  <a:pt x="32" y="168"/>
                </a:cubicBezTo>
                <a:cubicBezTo>
                  <a:pt x="32" y="189"/>
                  <a:pt x="19" y="209"/>
                  <a:pt x="0" y="221"/>
                </a:cubicBezTo>
                <a:cubicBezTo>
                  <a:pt x="3" y="232"/>
                  <a:pt x="8" y="244"/>
                  <a:pt x="14" y="254"/>
                </a:cubicBezTo>
                <a:cubicBezTo>
                  <a:pt x="35" y="248"/>
                  <a:pt x="53" y="253"/>
                  <a:pt x="68" y="268"/>
                </a:cubicBezTo>
                <a:cubicBezTo>
                  <a:pt x="83" y="283"/>
                  <a:pt x="87" y="300"/>
                  <a:pt x="81" y="322"/>
                </a:cubicBezTo>
                <a:cubicBezTo>
                  <a:pt x="92" y="328"/>
                  <a:pt x="103" y="332"/>
                  <a:pt x="115" y="336"/>
                </a:cubicBezTo>
                <a:cubicBezTo>
                  <a:pt x="126" y="316"/>
                  <a:pt x="147" y="304"/>
                  <a:pt x="168" y="304"/>
                </a:cubicBezTo>
                <a:cubicBezTo>
                  <a:pt x="189" y="304"/>
                  <a:pt x="209" y="316"/>
                  <a:pt x="221" y="336"/>
                </a:cubicBezTo>
                <a:cubicBezTo>
                  <a:pt x="232" y="332"/>
                  <a:pt x="244" y="328"/>
                  <a:pt x="254" y="322"/>
                </a:cubicBezTo>
                <a:cubicBezTo>
                  <a:pt x="248" y="300"/>
                  <a:pt x="253" y="283"/>
                  <a:pt x="268" y="268"/>
                </a:cubicBezTo>
                <a:cubicBezTo>
                  <a:pt x="283" y="253"/>
                  <a:pt x="300" y="244"/>
                  <a:pt x="322" y="250"/>
                </a:cubicBezTo>
                <a:cubicBezTo>
                  <a:pt x="328" y="240"/>
                  <a:pt x="332" y="228"/>
                  <a:pt x="336" y="217"/>
                </a:cubicBezTo>
                <a:cubicBezTo>
                  <a:pt x="316" y="205"/>
                  <a:pt x="303" y="189"/>
                  <a:pt x="303" y="168"/>
                </a:cubicBezTo>
                <a:close/>
                <a:moveTo>
                  <a:pt x="168" y="241"/>
                </a:moveTo>
                <a:cubicBezTo>
                  <a:pt x="127" y="241"/>
                  <a:pt x="95" y="208"/>
                  <a:pt x="95" y="168"/>
                </a:cubicBezTo>
                <a:cubicBezTo>
                  <a:pt x="95" y="128"/>
                  <a:pt x="127" y="95"/>
                  <a:pt x="168" y="95"/>
                </a:cubicBezTo>
                <a:cubicBezTo>
                  <a:pt x="208" y="95"/>
                  <a:pt x="241" y="128"/>
                  <a:pt x="241" y="168"/>
                </a:cubicBezTo>
                <a:cubicBezTo>
                  <a:pt x="241" y="208"/>
                  <a:pt x="208" y="241"/>
                  <a:pt x="168" y="241"/>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31" name="Freeform 78"/>
          <p:cNvSpPr/>
          <p:nvPr/>
        </p:nvSpPr>
        <p:spPr bwMode="auto">
          <a:xfrm>
            <a:off x="3362055" y="1881455"/>
            <a:ext cx="241607" cy="289911"/>
          </a:xfrm>
          <a:custGeom>
            <a:avLst/>
            <a:gdLst>
              <a:gd name="T0" fmla="*/ 349 w 363"/>
              <a:gd name="T1" fmla="*/ 154 h 434"/>
              <a:gd name="T2" fmla="*/ 37 w 363"/>
              <a:gd name="T3" fmla="*/ 129 h 434"/>
              <a:gd name="T4" fmla="*/ 0 w 363"/>
              <a:gd name="T5" fmla="*/ 143 h 434"/>
              <a:gd name="T6" fmla="*/ 73 w 363"/>
              <a:gd name="T7" fmla="*/ 431 h 434"/>
              <a:gd name="T8" fmla="*/ 113 w 363"/>
              <a:gd name="T9" fmla="*/ 431 h 434"/>
              <a:gd name="T10" fmla="*/ 78 w 363"/>
              <a:gd name="T11" fmla="*/ 290 h 434"/>
              <a:gd name="T12" fmla="*/ 358 w 363"/>
              <a:gd name="T13" fmla="*/ 163 h 434"/>
              <a:gd name="T14" fmla="*/ 349 w 363"/>
              <a:gd name="T15" fmla="*/ 154 h 4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3" h="434">
                <a:moveTo>
                  <a:pt x="349" y="154"/>
                </a:moveTo>
                <a:cubicBezTo>
                  <a:pt x="121" y="246"/>
                  <a:pt x="214" y="0"/>
                  <a:pt x="37" y="129"/>
                </a:cubicBezTo>
                <a:cubicBezTo>
                  <a:pt x="0" y="143"/>
                  <a:pt x="0" y="143"/>
                  <a:pt x="0" y="143"/>
                </a:cubicBezTo>
                <a:cubicBezTo>
                  <a:pt x="73" y="431"/>
                  <a:pt x="73" y="431"/>
                  <a:pt x="73" y="431"/>
                </a:cubicBezTo>
                <a:cubicBezTo>
                  <a:pt x="113" y="431"/>
                  <a:pt x="113" y="431"/>
                  <a:pt x="113" y="431"/>
                </a:cubicBezTo>
                <a:cubicBezTo>
                  <a:pt x="78" y="290"/>
                  <a:pt x="78" y="290"/>
                  <a:pt x="78" y="290"/>
                </a:cubicBezTo>
                <a:cubicBezTo>
                  <a:pt x="235" y="157"/>
                  <a:pt x="172" y="434"/>
                  <a:pt x="358" y="163"/>
                </a:cubicBezTo>
                <a:cubicBezTo>
                  <a:pt x="363" y="156"/>
                  <a:pt x="357" y="152"/>
                  <a:pt x="349" y="154"/>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32" name="Freeform 137"/>
          <p:cNvSpPr>
            <a:spLocks noEditPoints="1"/>
          </p:cNvSpPr>
          <p:nvPr/>
        </p:nvSpPr>
        <p:spPr bwMode="auto">
          <a:xfrm>
            <a:off x="4230817" y="1931486"/>
            <a:ext cx="266917" cy="239291"/>
          </a:xfrm>
          <a:custGeom>
            <a:avLst/>
            <a:gdLst>
              <a:gd name="T0" fmla="*/ 62 w 401"/>
              <a:gd name="T1" fmla="*/ 116 h 357"/>
              <a:gd name="T2" fmla="*/ 117 w 401"/>
              <a:gd name="T3" fmla="*/ 135 h 357"/>
              <a:gd name="T4" fmla="*/ 124 w 401"/>
              <a:gd name="T5" fmla="*/ 133 h 357"/>
              <a:gd name="T6" fmla="*/ 155 w 401"/>
              <a:gd name="T7" fmla="*/ 106 h 357"/>
              <a:gd name="T8" fmla="*/ 156 w 401"/>
              <a:gd name="T9" fmla="*/ 100 h 357"/>
              <a:gd name="T10" fmla="*/ 141 w 401"/>
              <a:gd name="T11" fmla="*/ 81 h 357"/>
              <a:gd name="T12" fmla="*/ 219 w 401"/>
              <a:gd name="T13" fmla="*/ 1 h 357"/>
              <a:gd name="T14" fmla="*/ 160 w 401"/>
              <a:gd name="T15" fmla="*/ 1 h 357"/>
              <a:gd name="T16" fmla="*/ 86 w 401"/>
              <a:gd name="T17" fmla="*/ 39 h 357"/>
              <a:gd name="T18" fmla="*/ 55 w 401"/>
              <a:gd name="T19" fmla="*/ 63 h 357"/>
              <a:gd name="T20" fmla="*/ 43 w 401"/>
              <a:gd name="T21" fmla="*/ 90 h 357"/>
              <a:gd name="T22" fmla="*/ 18 w 401"/>
              <a:gd name="T23" fmla="*/ 98 h 357"/>
              <a:gd name="T24" fmla="*/ 3 w 401"/>
              <a:gd name="T25" fmla="*/ 110 h 357"/>
              <a:gd name="T26" fmla="*/ 2 w 401"/>
              <a:gd name="T27" fmla="*/ 120 h 357"/>
              <a:gd name="T28" fmla="*/ 30 w 401"/>
              <a:gd name="T29" fmla="*/ 150 h 357"/>
              <a:gd name="T30" fmla="*/ 41 w 401"/>
              <a:gd name="T31" fmla="*/ 152 h 357"/>
              <a:gd name="T32" fmla="*/ 55 w 401"/>
              <a:gd name="T33" fmla="*/ 139 h 357"/>
              <a:gd name="T34" fmla="*/ 62 w 401"/>
              <a:gd name="T35" fmla="*/ 116 h 357"/>
              <a:gd name="T36" fmla="*/ 177 w 401"/>
              <a:gd name="T37" fmla="*/ 126 h 357"/>
              <a:gd name="T38" fmla="*/ 169 w 401"/>
              <a:gd name="T39" fmla="*/ 125 h 357"/>
              <a:gd name="T40" fmla="*/ 140 w 401"/>
              <a:gd name="T41" fmla="*/ 150 h 357"/>
              <a:gd name="T42" fmla="*/ 139 w 401"/>
              <a:gd name="T43" fmla="*/ 158 h 357"/>
              <a:gd name="T44" fmla="*/ 305 w 401"/>
              <a:gd name="T45" fmla="*/ 347 h 357"/>
              <a:gd name="T46" fmla="*/ 320 w 401"/>
              <a:gd name="T47" fmla="*/ 348 h 357"/>
              <a:gd name="T48" fmla="*/ 340 w 401"/>
              <a:gd name="T49" fmla="*/ 332 h 357"/>
              <a:gd name="T50" fmla="*/ 341 w 401"/>
              <a:gd name="T51" fmla="*/ 317 h 357"/>
              <a:gd name="T52" fmla="*/ 177 w 401"/>
              <a:gd name="T53" fmla="*/ 126 h 357"/>
              <a:gd name="T54" fmla="*/ 398 w 401"/>
              <a:gd name="T55" fmla="*/ 46 h 357"/>
              <a:gd name="T56" fmla="*/ 389 w 401"/>
              <a:gd name="T57" fmla="*/ 42 h 357"/>
              <a:gd name="T58" fmla="*/ 369 w 401"/>
              <a:gd name="T59" fmla="*/ 72 h 357"/>
              <a:gd name="T60" fmla="*/ 331 w 401"/>
              <a:gd name="T61" fmla="*/ 80 h 357"/>
              <a:gd name="T62" fmla="*/ 320 w 401"/>
              <a:gd name="T63" fmla="*/ 45 h 357"/>
              <a:gd name="T64" fmla="*/ 338 w 401"/>
              <a:gd name="T65" fmla="*/ 13 h 357"/>
              <a:gd name="T66" fmla="*/ 330 w 401"/>
              <a:gd name="T67" fmla="*/ 6 h 357"/>
              <a:gd name="T68" fmla="*/ 274 w 401"/>
              <a:gd name="T69" fmla="*/ 51 h 357"/>
              <a:gd name="T70" fmla="*/ 257 w 401"/>
              <a:gd name="T71" fmla="*/ 121 h 357"/>
              <a:gd name="T72" fmla="*/ 230 w 401"/>
              <a:gd name="T73" fmla="*/ 149 h 357"/>
              <a:gd name="T74" fmla="*/ 257 w 401"/>
              <a:gd name="T75" fmla="*/ 181 h 357"/>
              <a:gd name="T76" fmla="*/ 290 w 401"/>
              <a:gd name="T77" fmla="*/ 149 h 357"/>
              <a:gd name="T78" fmla="*/ 330 w 401"/>
              <a:gd name="T79" fmla="*/ 137 h 357"/>
              <a:gd name="T80" fmla="*/ 391 w 401"/>
              <a:gd name="T81" fmla="*/ 112 h 357"/>
              <a:gd name="T82" fmla="*/ 398 w 401"/>
              <a:gd name="T83" fmla="*/ 46 h 357"/>
              <a:gd name="T84" fmla="*/ 55 w 401"/>
              <a:gd name="T85" fmla="*/ 319 h 357"/>
              <a:gd name="T86" fmla="*/ 55 w 401"/>
              <a:gd name="T87" fmla="*/ 334 h 357"/>
              <a:gd name="T88" fmla="*/ 74 w 401"/>
              <a:gd name="T89" fmla="*/ 353 h 357"/>
              <a:gd name="T90" fmla="*/ 89 w 401"/>
              <a:gd name="T91" fmla="*/ 351 h 357"/>
              <a:gd name="T92" fmla="*/ 187 w 401"/>
              <a:gd name="T93" fmla="*/ 254 h 357"/>
              <a:gd name="T94" fmla="*/ 157 w 401"/>
              <a:gd name="T95" fmla="*/ 220 h 357"/>
              <a:gd name="T96" fmla="*/ 55 w 401"/>
              <a:gd name="T97" fmla="*/ 319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1" h="357">
                <a:moveTo>
                  <a:pt x="62" y="116"/>
                </a:moveTo>
                <a:cubicBezTo>
                  <a:pt x="81" y="101"/>
                  <a:pt x="97" y="111"/>
                  <a:pt x="117" y="135"/>
                </a:cubicBezTo>
                <a:cubicBezTo>
                  <a:pt x="120" y="138"/>
                  <a:pt x="123" y="135"/>
                  <a:pt x="124" y="133"/>
                </a:cubicBezTo>
                <a:cubicBezTo>
                  <a:pt x="126" y="132"/>
                  <a:pt x="154" y="107"/>
                  <a:pt x="155" y="106"/>
                </a:cubicBezTo>
                <a:cubicBezTo>
                  <a:pt x="156" y="105"/>
                  <a:pt x="158" y="102"/>
                  <a:pt x="156" y="100"/>
                </a:cubicBezTo>
                <a:cubicBezTo>
                  <a:pt x="154" y="98"/>
                  <a:pt x="146" y="88"/>
                  <a:pt x="141" y="81"/>
                </a:cubicBezTo>
                <a:cubicBezTo>
                  <a:pt x="105" y="34"/>
                  <a:pt x="240" y="2"/>
                  <a:pt x="219" y="1"/>
                </a:cubicBezTo>
                <a:cubicBezTo>
                  <a:pt x="208" y="1"/>
                  <a:pt x="166" y="0"/>
                  <a:pt x="160" y="1"/>
                </a:cubicBezTo>
                <a:cubicBezTo>
                  <a:pt x="134" y="4"/>
                  <a:pt x="102" y="28"/>
                  <a:pt x="86" y="39"/>
                </a:cubicBezTo>
                <a:cubicBezTo>
                  <a:pt x="64" y="53"/>
                  <a:pt x="57" y="62"/>
                  <a:pt x="55" y="63"/>
                </a:cubicBezTo>
                <a:cubicBezTo>
                  <a:pt x="49" y="68"/>
                  <a:pt x="54" y="80"/>
                  <a:pt x="43" y="90"/>
                </a:cubicBezTo>
                <a:cubicBezTo>
                  <a:pt x="32" y="100"/>
                  <a:pt x="25" y="92"/>
                  <a:pt x="18" y="98"/>
                </a:cubicBezTo>
                <a:cubicBezTo>
                  <a:pt x="15" y="101"/>
                  <a:pt x="5" y="108"/>
                  <a:pt x="3" y="110"/>
                </a:cubicBezTo>
                <a:cubicBezTo>
                  <a:pt x="0" y="113"/>
                  <a:pt x="0" y="117"/>
                  <a:pt x="2" y="120"/>
                </a:cubicBezTo>
                <a:cubicBezTo>
                  <a:pt x="2" y="120"/>
                  <a:pt x="28" y="148"/>
                  <a:pt x="30" y="150"/>
                </a:cubicBezTo>
                <a:cubicBezTo>
                  <a:pt x="32" y="153"/>
                  <a:pt x="38" y="155"/>
                  <a:pt x="41" y="152"/>
                </a:cubicBezTo>
                <a:cubicBezTo>
                  <a:pt x="45" y="149"/>
                  <a:pt x="54" y="141"/>
                  <a:pt x="55" y="139"/>
                </a:cubicBezTo>
                <a:cubicBezTo>
                  <a:pt x="57" y="138"/>
                  <a:pt x="54" y="122"/>
                  <a:pt x="62" y="116"/>
                </a:cubicBezTo>
                <a:close/>
                <a:moveTo>
                  <a:pt x="177" y="126"/>
                </a:moveTo>
                <a:cubicBezTo>
                  <a:pt x="174" y="123"/>
                  <a:pt x="171" y="123"/>
                  <a:pt x="169" y="125"/>
                </a:cubicBezTo>
                <a:cubicBezTo>
                  <a:pt x="140" y="150"/>
                  <a:pt x="140" y="150"/>
                  <a:pt x="140" y="150"/>
                </a:cubicBezTo>
                <a:cubicBezTo>
                  <a:pt x="138" y="152"/>
                  <a:pt x="137" y="156"/>
                  <a:pt x="139" y="158"/>
                </a:cubicBezTo>
                <a:cubicBezTo>
                  <a:pt x="305" y="347"/>
                  <a:pt x="305" y="347"/>
                  <a:pt x="305" y="347"/>
                </a:cubicBezTo>
                <a:cubicBezTo>
                  <a:pt x="309" y="352"/>
                  <a:pt x="316" y="352"/>
                  <a:pt x="320" y="348"/>
                </a:cubicBezTo>
                <a:cubicBezTo>
                  <a:pt x="340" y="332"/>
                  <a:pt x="340" y="332"/>
                  <a:pt x="340" y="332"/>
                </a:cubicBezTo>
                <a:cubicBezTo>
                  <a:pt x="344" y="328"/>
                  <a:pt x="345" y="321"/>
                  <a:pt x="341" y="317"/>
                </a:cubicBezTo>
                <a:lnTo>
                  <a:pt x="177" y="126"/>
                </a:lnTo>
                <a:close/>
                <a:moveTo>
                  <a:pt x="398" y="46"/>
                </a:moveTo>
                <a:cubicBezTo>
                  <a:pt x="396" y="36"/>
                  <a:pt x="391" y="38"/>
                  <a:pt x="389" y="42"/>
                </a:cubicBezTo>
                <a:cubicBezTo>
                  <a:pt x="386" y="46"/>
                  <a:pt x="374" y="64"/>
                  <a:pt x="369" y="72"/>
                </a:cubicBezTo>
                <a:cubicBezTo>
                  <a:pt x="364" y="80"/>
                  <a:pt x="353" y="96"/>
                  <a:pt x="331" y="80"/>
                </a:cubicBezTo>
                <a:cubicBezTo>
                  <a:pt x="308" y="64"/>
                  <a:pt x="316" y="53"/>
                  <a:pt x="320" y="45"/>
                </a:cubicBezTo>
                <a:cubicBezTo>
                  <a:pt x="324" y="38"/>
                  <a:pt x="336" y="16"/>
                  <a:pt x="338" y="13"/>
                </a:cubicBezTo>
                <a:cubicBezTo>
                  <a:pt x="340" y="11"/>
                  <a:pt x="338" y="3"/>
                  <a:pt x="330" y="6"/>
                </a:cubicBezTo>
                <a:cubicBezTo>
                  <a:pt x="323" y="9"/>
                  <a:pt x="280" y="27"/>
                  <a:pt x="274" y="51"/>
                </a:cubicBezTo>
                <a:cubicBezTo>
                  <a:pt x="268" y="76"/>
                  <a:pt x="279" y="99"/>
                  <a:pt x="257" y="121"/>
                </a:cubicBezTo>
                <a:cubicBezTo>
                  <a:pt x="230" y="149"/>
                  <a:pt x="230" y="149"/>
                  <a:pt x="230" y="149"/>
                </a:cubicBezTo>
                <a:cubicBezTo>
                  <a:pt x="257" y="181"/>
                  <a:pt x="257" y="181"/>
                  <a:pt x="257" y="181"/>
                </a:cubicBezTo>
                <a:cubicBezTo>
                  <a:pt x="290" y="149"/>
                  <a:pt x="290" y="149"/>
                  <a:pt x="290" y="149"/>
                </a:cubicBezTo>
                <a:cubicBezTo>
                  <a:pt x="298" y="141"/>
                  <a:pt x="315" y="134"/>
                  <a:pt x="330" y="137"/>
                </a:cubicBezTo>
                <a:cubicBezTo>
                  <a:pt x="363" y="144"/>
                  <a:pt x="381" y="132"/>
                  <a:pt x="391" y="112"/>
                </a:cubicBezTo>
                <a:cubicBezTo>
                  <a:pt x="401" y="94"/>
                  <a:pt x="399" y="56"/>
                  <a:pt x="398" y="46"/>
                </a:cubicBezTo>
                <a:close/>
                <a:moveTo>
                  <a:pt x="55" y="319"/>
                </a:moveTo>
                <a:cubicBezTo>
                  <a:pt x="50" y="323"/>
                  <a:pt x="50" y="330"/>
                  <a:pt x="55" y="334"/>
                </a:cubicBezTo>
                <a:cubicBezTo>
                  <a:pt x="74" y="353"/>
                  <a:pt x="74" y="353"/>
                  <a:pt x="74" y="353"/>
                </a:cubicBezTo>
                <a:cubicBezTo>
                  <a:pt x="78" y="357"/>
                  <a:pt x="84" y="355"/>
                  <a:pt x="89" y="351"/>
                </a:cubicBezTo>
                <a:cubicBezTo>
                  <a:pt x="187" y="254"/>
                  <a:pt x="187" y="254"/>
                  <a:pt x="187" y="254"/>
                </a:cubicBezTo>
                <a:cubicBezTo>
                  <a:pt x="157" y="220"/>
                  <a:pt x="157" y="220"/>
                  <a:pt x="157" y="220"/>
                </a:cubicBezTo>
                <a:lnTo>
                  <a:pt x="55" y="319"/>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33" name="Freeform 147"/>
          <p:cNvSpPr>
            <a:spLocks noEditPoints="1"/>
          </p:cNvSpPr>
          <p:nvPr/>
        </p:nvSpPr>
        <p:spPr bwMode="auto">
          <a:xfrm>
            <a:off x="3376060" y="2372646"/>
            <a:ext cx="211693" cy="239291"/>
          </a:xfrm>
          <a:custGeom>
            <a:avLst/>
            <a:gdLst>
              <a:gd name="T0" fmla="*/ 280 w 320"/>
              <a:gd name="T1" fmla="*/ 0 h 360"/>
              <a:gd name="T2" fmla="*/ 40 w 320"/>
              <a:gd name="T3" fmla="*/ 0 h 360"/>
              <a:gd name="T4" fmla="*/ 0 w 320"/>
              <a:gd name="T5" fmla="*/ 40 h 360"/>
              <a:gd name="T6" fmla="*/ 0 w 320"/>
              <a:gd name="T7" fmla="*/ 320 h 360"/>
              <a:gd name="T8" fmla="*/ 40 w 320"/>
              <a:gd name="T9" fmla="*/ 360 h 360"/>
              <a:gd name="T10" fmla="*/ 280 w 320"/>
              <a:gd name="T11" fmla="*/ 360 h 360"/>
              <a:gd name="T12" fmla="*/ 320 w 320"/>
              <a:gd name="T13" fmla="*/ 320 h 360"/>
              <a:gd name="T14" fmla="*/ 320 w 320"/>
              <a:gd name="T15" fmla="*/ 40 h 360"/>
              <a:gd name="T16" fmla="*/ 280 w 320"/>
              <a:gd name="T17" fmla="*/ 0 h 360"/>
              <a:gd name="T18" fmla="*/ 280 w 320"/>
              <a:gd name="T19" fmla="*/ 320 h 360"/>
              <a:gd name="T20" fmla="*/ 40 w 320"/>
              <a:gd name="T21" fmla="*/ 320 h 360"/>
              <a:gd name="T22" fmla="*/ 40 w 320"/>
              <a:gd name="T23" fmla="*/ 40 h 360"/>
              <a:gd name="T24" fmla="*/ 280 w 320"/>
              <a:gd name="T25" fmla="*/ 40 h 360"/>
              <a:gd name="T26" fmla="*/ 280 w 320"/>
              <a:gd name="T27" fmla="*/ 320 h 360"/>
              <a:gd name="T28" fmla="*/ 180 w 320"/>
              <a:gd name="T29" fmla="*/ 220 h 360"/>
              <a:gd name="T30" fmla="*/ 80 w 320"/>
              <a:gd name="T31" fmla="*/ 220 h 360"/>
              <a:gd name="T32" fmla="*/ 80 w 320"/>
              <a:gd name="T33" fmla="*/ 240 h 360"/>
              <a:gd name="T34" fmla="*/ 180 w 320"/>
              <a:gd name="T35" fmla="*/ 240 h 360"/>
              <a:gd name="T36" fmla="*/ 180 w 320"/>
              <a:gd name="T37" fmla="*/ 220 h 360"/>
              <a:gd name="T38" fmla="*/ 240 w 320"/>
              <a:gd name="T39" fmla="*/ 140 h 360"/>
              <a:gd name="T40" fmla="*/ 160 w 320"/>
              <a:gd name="T41" fmla="*/ 140 h 360"/>
              <a:gd name="T42" fmla="*/ 160 w 320"/>
              <a:gd name="T43" fmla="*/ 160 h 360"/>
              <a:gd name="T44" fmla="*/ 240 w 320"/>
              <a:gd name="T45" fmla="*/ 160 h 360"/>
              <a:gd name="T46" fmla="*/ 240 w 320"/>
              <a:gd name="T47" fmla="*/ 140 h 360"/>
              <a:gd name="T48" fmla="*/ 160 w 320"/>
              <a:gd name="T49" fmla="*/ 120 h 360"/>
              <a:gd name="T50" fmla="*/ 240 w 320"/>
              <a:gd name="T51" fmla="*/ 120 h 360"/>
              <a:gd name="T52" fmla="*/ 240 w 320"/>
              <a:gd name="T53" fmla="*/ 80 h 360"/>
              <a:gd name="T54" fmla="*/ 160 w 320"/>
              <a:gd name="T55" fmla="*/ 80 h 360"/>
              <a:gd name="T56" fmla="*/ 160 w 320"/>
              <a:gd name="T57" fmla="*/ 120 h 360"/>
              <a:gd name="T58" fmla="*/ 140 w 320"/>
              <a:gd name="T59" fmla="*/ 80 h 360"/>
              <a:gd name="T60" fmla="*/ 80 w 320"/>
              <a:gd name="T61" fmla="*/ 80 h 360"/>
              <a:gd name="T62" fmla="*/ 80 w 320"/>
              <a:gd name="T63" fmla="*/ 160 h 360"/>
              <a:gd name="T64" fmla="*/ 140 w 320"/>
              <a:gd name="T65" fmla="*/ 160 h 360"/>
              <a:gd name="T66" fmla="*/ 140 w 320"/>
              <a:gd name="T67" fmla="*/ 80 h 360"/>
              <a:gd name="T68" fmla="*/ 120 w 320"/>
              <a:gd name="T69" fmla="*/ 180 h 360"/>
              <a:gd name="T70" fmla="*/ 80 w 320"/>
              <a:gd name="T71" fmla="*/ 180 h 360"/>
              <a:gd name="T72" fmla="*/ 80 w 320"/>
              <a:gd name="T73" fmla="*/ 200 h 360"/>
              <a:gd name="T74" fmla="*/ 120 w 320"/>
              <a:gd name="T75" fmla="*/ 200 h 360"/>
              <a:gd name="T76" fmla="*/ 120 w 320"/>
              <a:gd name="T77" fmla="*/ 180 h 360"/>
              <a:gd name="T78" fmla="*/ 140 w 320"/>
              <a:gd name="T79" fmla="*/ 200 h 360"/>
              <a:gd name="T80" fmla="*/ 240 w 320"/>
              <a:gd name="T81" fmla="*/ 200 h 360"/>
              <a:gd name="T82" fmla="*/ 240 w 320"/>
              <a:gd name="T83" fmla="*/ 180 h 360"/>
              <a:gd name="T84" fmla="*/ 140 w 320"/>
              <a:gd name="T85" fmla="*/ 180 h 360"/>
              <a:gd name="T86" fmla="*/ 140 w 320"/>
              <a:gd name="T87" fmla="*/ 200 h 360"/>
              <a:gd name="T88" fmla="*/ 240 w 320"/>
              <a:gd name="T89" fmla="*/ 260 h 360"/>
              <a:gd name="T90" fmla="*/ 80 w 320"/>
              <a:gd name="T91" fmla="*/ 260 h 360"/>
              <a:gd name="T92" fmla="*/ 80 w 320"/>
              <a:gd name="T93" fmla="*/ 280 h 360"/>
              <a:gd name="T94" fmla="*/ 240 w 320"/>
              <a:gd name="T95" fmla="*/ 280 h 360"/>
              <a:gd name="T96" fmla="*/ 240 w 320"/>
              <a:gd name="T97" fmla="*/ 260 h 360"/>
              <a:gd name="T98" fmla="*/ 200 w 320"/>
              <a:gd name="T99" fmla="*/ 240 h 360"/>
              <a:gd name="T100" fmla="*/ 240 w 320"/>
              <a:gd name="T101" fmla="*/ 240 h 360"/>
              <a:gd name="T102" fmla="*/ 240 w 320"/>
              <a:gd name="T103" fmla="*/ 220 h 360"/>
              <a:gd name="T104" fmla="*/ 200 w 320"/>
              <a:gd name="T105" fmla="*/ 220 h 360"/>
              <a:gd name="T106" fmla="*/ 200 w 320"/>
              <a:gd name="T107" fmla="*/ 24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0" h="360">
                <a:moveTo>
                  <a:pt x="280" y="0"/>
                </a:moveTo>
                <a:cubicBezTo>
                  <a:pt x="40" y="0"/>
                  <a:pt x="40" y="0"/>
                  <a:pt x="40" y="0"/>
                </a:cubicBezTo>
                <a:cubicBezTo>
                  <a:pt x="18" y="0"/>
                  <a:pt x="0" y="18"/>
                  <a:pt x="0" y="40"/>
                </a:cubicBezTo>
                <a:cubicBezTo>
                  <a:pt x="0" y="320"/>
                  <a:pt x="0" y="320"/>
                  <a:pt x="0" y="320"/>
                </a:cubicBezTo>
                <a:cubicBezTo>
                  <a:pt x="0" y="342"/>
                  <a:pt x="18" y="360"/>
                  <a:pt x="40" y="360"/>
                </a:cubicBezTo>
                <a:cubicBezTo>
                  <a:pt x="280" y="360"/>
                  <a:pt x="280" y="360"/>
                  <a:pt x="280" y="360"/>
                </a:cubicBezTo>
                <a:cubicBezTo>
                  <a:pt x="302" y="360"/>
                  <a:pt x="320" y="342"/>
                  <a:pt x="320" y="320"/>
                </a:cubicBezTo>
                <a:cubicBezTo>
                  <a:pt x="320" y="40"/>
                  <a:pt x="320" y="40"/>
                  <a:pt x="320" y="40"/>
                </a:cubicBezTo>
                <a:cubicBezTo>
                  <a:pt x="320" y="18"/>
                  <a:pt x="302" y="0"/>
                  <a:pt x="280" y="0"/>
                </a:cubicBezTo>
                <a:close/>
                <a:moveTo>
                  <a:pt x="280" y="320"/>
                </a:moveTo>
                <a:cubicBezTo>
                  <a:pt x="40" y="320"/>
                  <a:pt x="40" y="320"/>
                  <a:pt x="40" y="320"/>
                </a:cubicBezTo>
                <a:cubicBezTo>
                  <a:pt x="40" y="40"/>
                  <a:pt x="40" y="40"/>
                  <a:pt x="40" y="40"/>
                </a:cubicBezTo>
                <a:cubicBezTo>
                  <a:pt x="280" y="40"/>
                  <a:pt x="280" y="40"/>
                  <a:pt x="280" y="40"/>
                </a:cubicBezTo>
                <a:lnTo>
                  <a:pt x="280" y="320"/>
                </a:lnTo>
                <a:close/>
                <a:moveTo>
                  <a:pt x="180" y="220"/>
                </a:moveTo>
                <a:cubicBezTo>
                  <a:pt x="80" y="220"/>
                  <a:pt x="80" y="220"/>
                  <a:pt x="80" y="220"/>
                </a:cubicBezTo>
                <a:cubicBezTo>
                  <a:pt x="80" y="240"/>
                  <a:pt x="80" y="240"/>
                  <a:pt x="80" y="240"/>
                </a:cubicBezTo>
                <a:cubicBezTo>
                  <a:pt x="180" y="240"/>
                  <a:pt x="180" y="240"/>
                  <a:pt x="180" y="240"/>
                </a:cubicBezTo>
                <a:lnTo>
                  <a:pt x="180" y="220"/>
                </a:lnTo>
                <a:close/>
                <a:moveTo>
                  <a:pt x="240" y="140"/>
                </a:moveTo>
                <a:cubicBezTo>
                  <a:pt x="160" y="140"/>
                  <a:pt x="160" y="140"/>
                  <a:pt x="160" y="140"/>
                </a:cubicBezTo>
                <a:cubicBezTo>
                  <a:pt x="160" y="160"/>
                  <a:pt x="160" y="160"/>
                  <a:pt x="160" y="160"/>
                </a:cubicBezTo>
                <a:cubicBezTo>
                  <a:pt x="240" y="160"/>
                  <a:pt x="240" y="160"/>
                  <a:pt x="240" y="160"/>
                </a:cubicBezTo>
                <a:lnTo>
                  <a:pt x="240" y="140"/>
                </a:lnTo>
                <a:close/>
                <a:moveTo>
                  <a:pt x="160" y="120"/>
                </a:moveTo>
                <a:cubicBezTo>
                  <a:pt x="240" y="120"/>
                  <a:pt x="240" y="120"/>
                  <a:pt x="240" y="120"/>
                </a:cubicBezTo>
                <a:cubicBezTo>
                  <a:pt x="240" y="80"/>
                  <a:pt x="240" y="80"/>
                  <a:pt x="240" y="80"/>
                </a:cubicBezTo>
                <a:cubicBezTo>
                  <a:pt x="160" y="80"/>
                  <a:pt x="160" y="80"/>
                  <a:pt x="160" y="80"/>
                </a:cubicBezTo>
                <a:lnTo>
                  <a:pt x="160" y="120"/>
                </a:lnTo>
                <a:close/>
                <a:moveTo>
                  <a:pt x="140" y="80"/>
                </a:moveTo>
                <a:cubicBezTo>
                  <a:pt x="80" y="80"/>
                  <a:pt x="80" y="80"/>
                  <a:pt x="80" y="80"/>
                </a:cubicBezTo>
                <a:cubicBezTo>
                  <a:pt x="80" y="160"/>
                  <a:pt x="80" y="160"/>
                  <a:pt x="80" y="160"/>
                </a:cubicBezTo>
                <a:cubicBezTo>
                  <a:pt x="140" y="160"/>
                  <a:pt x="140" y="160"/>
                  <a:pt x="140" y="160"/>
                </a:cubicBezTo>
                <a:lnTo>
                  <a:pt x="140" y="80"/>
                </a:lnTo>
                <a:close/>
                <a:moveTo>
                  <a:pt x="120" y="180"/>
                </a:moveTo>
                <a:cubicBezTo>
                  <a:pt x="80" y="180"/>
                  <a:pt x="80" y="180"/>
                  <a:pt x="80" y="180"/>
                </a:cubicBezTo>
                <a:cubicBezTo>
                  <a:pt x="80" y="200"/>
                  <a:pt x="80" y="200"/>
                  <a:pt x="80" y="200"/>
                </a:cubicBezTo>
                <a:cubicBezTo>
                  <a:pt x="120" y="200"/>
                  <a:pt x="120" y="200"/>
                  <a:pt x="120" y="200"/>
                </a:cubicBezTo>
                <a:lnTo>
                  <a:pt x="120" y="180"/>
                </a:lnTo>
                <a:close/>
                <a:moveTo>
                  <a:pt x="140" y="200"/>
                </a:moveTo>
                <a:cubicBezTo>
                  <a:pt x="240" y="200"/>
                  <a:pt x="240" y="200"/>
                  <a:pt x="240" y="200"/>
                </a:cubicBezTo>
                <a:cubicBezTo>
                  <a:pt x="240" y="180"/>
                  <a:pt x="240" y="180"/>
                  <a:pt x="240" y="180"/>
                </a:cubicBezTo>
                <a:cubicBezTo>
                  <a:pt x="140" y="180"/>
                  <a:pt x="140" y="180"/>
                  <a:pt x="140" y="180"/>
                </a:cubicBezTo>
                <a:lnTo>
                  <a:pt x="140" y="200"/>
                </a:lnTo>
                <a:close/>
                <a:moveTo>
                  <a:pt x="240" y="260"/>
                </a:moveTo>
                <a:cubicBezTo>
                  <a:pt x="80" y="260"/>
                  <a:pt x="80" y="260"/>
                  <a:pt x="80" y="260"/>
                </a:cubicBezTo>
                <a:cubicBezTo>
                  <a:pt x="80" y="280"/>
                  <a:pt x="80" y="280"/>
                  <a:pt x="80" y="280"/>
                </a:cubicBezTo>
                <a:cubicBezTo>
                  <a:pt x="240" y="280"/>
                  <a:pt x="240" y="280"/>
                  <a:pt x="240" y="280"/>
                </a:cubicBezTo>
                <a:lnTo>
                  <a:pt x="240" y="260"/>
                </a:lnTo>
                <a:close/>
                <a:moveTo>
                  <a:pt x="200" y="240"/>
                </a:moveTo>
                <a:cubicBezTo>
                  <a:pt x="240" y="240"/>
                  <a:pt x="240" y="240"/>
                  <a:pt x="240" y="240"/>
                </a:cubicBezTo>
                <a:cubicBezTo>
                  <a:pt x="240" y="220"/>
                  <a:pt x="240" y="220"/>
                  <a:pt x="240" y="220"/>
                </a:cubicBezTo>
                <a:cubicBezTo>
                  <a:pt x="200" y="220"/>
                  <a:pt x="200" y="220"/>
                  <a:pt x="200" y="220"/>
                </a:cubicBezTo>
                <a:lnTo>
                  <a:pt x="200" y="24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34" name="Freeform 100"/>
          <p:cNvSpPr>
            <a:spLocks noEditPoints="1"/>
          </p:cNvSpPr>
          <p:nvPr/>
        </p:nvSpPr>
        <p:spPr bwMode="auto">
          <a:xfrm>
            <a:off x="5975318" y="2353613"/>
            <a:ext cx="266917" cy="213982"/>
          </a:xfrm>
          <a:custGeom>
            <a:avLst/>
            <a:gdLst>
              <a:gd name="T0" fmla="*/ 360 w 400"/>
              <a:gd name="T1" fmla="*/ 0 h 320"/>
              <a:gd name="T2" fmla="*/ 40 w 400"/>
              <a:gd name="T3" fmla="*/ 0 h 320"/>
              <a:gd name="T4" fmla="*/ 0 w 400"/>
              <a:gd name="T5" fmla="*/ 40 h 320"/>
              <a:gd name="T6" fmla="*/ 0 w 400"/>
              <a:gd name="T7" fmla="*/ 280 h 320"/>
              <a:gd name="T8" fmla="*/ 40 w 400"/>
              <a:gd name="T9" fmla="*/ 320 h 320"/>
              <a:gd name="T10" fmla="*/ 360 w 400"/>
              <a:gd name="T11" fmla="*/ 320 h 320"/>
              <a:gd name="T12" fmla="*/ 400 w 400"/>
              <a:gd name="T13" fmla="*/ 280 h 320"/>
              <a:gd name="T14" fmla="*/ 400 w 400"/>
              <a:gd name="T15" fmla="*/ 40 h 320"/>
              <a:gd name="T16" fmla="*/ 360 w 400"/>
              <a:gd name="T17" fmla="*/ 0 h 320"/>
              <a:gd name="T18" fmla="*/ 92 w 400"/>
              <a:gd name="T19" fmla="*/ 37 h 320"/>
              <a:gd name="T20" fmla="*/ 107 w 400"/>
              <a:gd name="T21" fmla="*/ 52 h 320"/>
              <a:gd name="T22" fmla="*/ 92 w 400"/>
              <a:gd name="T23" fmla="*/ 66 h 320"/>
              <a:gd name="T24" fmla="*/ 77 w 400"/>
              <a:gd name="T25" fmla="*/ 52 h 320"/>
              <a:gd name="T26" fmla="*/ 92 w 400"/>
              <a:gd name="T27" fmla="*/ 37 h 320"/>
              <a:gd name="T28" fmla="*/ 37 w 400"/>
              <a:gd name="T29" fmla="*/ 52 h 320"/>
              <a:gd name="T30" fmla="*/ 52 w 400"/>
              <a:gd name="T31" fmla="*/ 37 h 320"/>
              <a:gd name="T32" fmla="*/ 67 w 400"/>
              <a:gd name="T33" fmla="*/ 52 h 320"/>
              <a:gd name="T34" fmla="*/ 52 w 400"/>
              <a:gd name="T35" fmla="*/ 66 h 320"/>
              <a:gd name="T36" fmla="*/ 37 w 400"/>
              <a:gd name="T37" fmla="*/ 52 h 320"/>
              <a:gd name="T38" fmla="*/ 360 w 400"/>
              <a:gd name="T39" fmla="*/ 280 h 320"/>
              <a:gd name="T40" fmla="*/ 39 w 400"/>
              <a:gd name="T41" fmla="*/ 280 h 320"/>
              <a:gd name="T42" fmla="*/ 39 w 400"/>
              <a:gd name="T43" fmla="*/ 96 h 320"/>
              <a:gd name="T44" fmla="*/ 360 w 400"/>
              <a:gd name="T45" fmla="*/ 96 h 320"/>
              <a:gd name="T46" fmla="*/ 360 w 400"/>
              <a:gd name="T47" fmla="*/ 280 h 320"/>
              <a:gd name="T48" fmla="*/ 360 w 400"/>
              <a:gd name="T49" fmla="*/ 64 h 320"/>
              <a:gd name="T50" fmla="*/ 120 w 400"/>
              <a:gd name="T51" fmla="*/ 64 h 320"/>
              <a:gd name="T52" fmla="*/ 120 w 400"/>
              <a:gd name="T53" fmla="*/ 40 h 320"/>
              <a:gd name="T54" fmla="*/ 360 w 400"/>
              <a:gd name="T55" fmla="*/ 40 h 320"/>
              <a:gd name="T56" fmla="*/ 360 w 400"/>
              <a:gd name="T57" fmla="*/ 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0" h="320">
                <a:moveTo>
                  <a:pt x="360" y="0"/>
                </a:moveTo>
                <a:cubicBezTo>
                  <a:pt x="40" y="0"/>
                  <a:pt x="40" y="0"/>
                  <a:pt x="40" y="0"/>
                </a:cubicBezTo>
                <a:cubicBezTo>
                  <a:pt x="18" y="0"/>
                  <a:pt x="0" y="18"/>
                  <a:pt x="0" y="40"/>
                </a:cubicBezTo>
                <a:cubicBezTo>
                  <a:pt x="0" y="280"/>
                  <a:pt x="0" y="280"/>
                  <a:pt x="0" y="280"/>
                </a:cubicBezTo>
                <a:cubicBezTo>
                  <a:pt x="0" y="302"/>
                  <a:pt x="18" y="320"/>
                  <a:pt x="40" y="320"/>
                </a:cubicBezTo>
                <a:cubicBezTo>
                  <a:pt x="360" y="320"/>
                  <a:pt x="360" y="320"/>
                  <a:pt x="360" y="320"/>
                </a:cubicBezTo>
                <a:cubicBezTo>
                  <a:pt x="382" y="320"/>
                  <a:pt x="400" y="302"/>
                  <a:pt x="400" y="280"/>
                </a:cubicBezTo>
                <a:cubicBezTo>
                  <a:pt x="400" y="40"/>
                  <a:pt x="400" y="40"/>
                  <a:pt x="400" y="40"/>
                </a:cubicBezTo>
                <a:cubicBezTo>
                  <a:pt x="400" y="18"/>
                  <a:pt x="382" y="0"/>
                  <a:pt x="360" y="0"/>
                </a:cubicBezTo>
                <a:close/>
                <a:moveTo>
                  <a:pt x="92" y="37"/>
                </a:moveTo>
                <a:cubicBezTo>
                  <a:pt x="100" y="37"/>
                  <a:pt x="107" y="44"/>
                  <a:pt x="107" y="52"/>
                </a:cubicBezTo>
                <a:cubicBezTo>
                  <a:pt x="107" y="60"/>
                  <a:pt x="100" y="66"/>
                  <a:pt x="92" y="66"/>
                </a:cubicBezTo>
                <a:cubicBezTo>
                  <a:pt x="83" y="66"/>
                  <a:pt x="77" y="60"/>
                  <a:pt x="77" y="52"/>
                </a:cubicBezTo>
                <a:cubicBezTo>
                  <a:pt x="77" y="44"/>
                  <a:pt x="83" y="37"/>
                  <a:pt x="92" y="37"/>
                </a:cubicBezTo>
                <a:close/>
                <a:moveTo>
                  <a:pt x="37" y="52"/>
                </a:moveTo>
                <a:cubicBezTo>
                  <a:pt x="37" y="44"/>
                  <a:pt x="43" y="37"/>
                  <a:pt x="52" y="37"/>
                </a:cubicBezTo>
                <a:cubicBezTo>
                  <a:pt x="60" y="37"/>
                  <a:pt x="67" y="44"/>
                  <a:pt x="67" y="52"/>
                </a:cubicBezTo>
                <a:cubicBezTo>
                  <a:pt x="67" y="60"/>
                  <a:pt x="60" y="66"/>
                  <a:pt x="52" y="66"/>
                </a:cubicBezTo>
                <a:cubicBezTo>
                  <a:pt x="43" y="66"/>
                  <a:pt x="37" y="60"/>
                  <a:pt x="37" y="52"/>
                </a:cubicBezTo>
                <a:close/>
                <a:moveTo>
                  <a:pt x="360" y="280"/>
                </a:moveTo>
                <a:cubicBezTo>
                  <a:pt x="39" y="280"/>
                  <a:pt x="39" y="280"/>
                  <a:pt x="39" y="280"/>
                </a:cubicBezTo>
                <a:cubicBezTo>
                  <a:pt x="39" y="96"/>
                  <a:pt x="39" y="96"/>
                  <a:pt x="39" y="96"/>
                </a:cubicBezTo>
                <a:cubicBezTo>
                  <a:pt x="360" y="96"/>
                  <a:pt x="360" y="96"/>
                  <a:pt x="360" y="96"/>
                </a:cubicBezTo>
                <a:lnTo>
                  <a:pt x="360" y="280"/>
                </a:lnTo>
                <a:close/>
                <a:moveTo>
                  <a:pt x="360" y="64"/>
                </a:moveTo>
                <a:cubicBezTo>
                  <a:pt x="120" y="64"/>
                  <a:pt x="120" y="64"/>
                  <a:pt x="120" y="64"/>
                </a:cubicBezTo>
                <a:cubicBezTo>
                  <a:pt x="120" y="40"/>
                  <a:pt x="120" y="40"/>
                  <a:pt x="120" y="40"/>
                </a:cubicBezTo>
                <a:cubicBezTo>
                  <a:pt x="360" y="40"/>
                  <a:pt x="360" y="40"/>
                  <a:pt x="360" y="40"/>
                </a:cubicBezTo>
                <a:lnTo>
                  <a:pt x="360" y="64"/>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35" name="Freeform 101"/>
          <p:cNvSpPr>
            <a:spLocks noEditPoints="1"/>
          </p:cNvSpPr>
          <p:nvPr/>
        </p:nvSpPr>
        <p:spPr bwMode="auto">
          <a:xfrm>
            <a:off x="6416502" y="2339806"/>
            <a:ext cx="266917" cy="241594"/>
          </a:xfrm>
          <a:custGeom>
            <a:avLst/>
            <a:gdLst>
              <a:gd name="T0" fmla="*/ 360 w 400"/>
              <a:gd name="T1" fmla="*/ 0 h 360"/>
              <a:gd name="T2" fmla="*/ 40 w 400"/>
              <a:gd name="T3" fmla="*/ 0 h 360"/>
              <a:gd name="T4" fmla="*/ 0 w 400"/>
              <a:gd name="T5" fmla="*/ 40 h 360"/>
              <a:gd name="T6" fmla="*/ 0 w 400"/>
              <a:gd name="T7" fmla="*/ 280 h 360"/>
              <a:gd name="T8" fmla="*/ 40 w 400"/>
              <a:gd name="T9" fmla="*/ 319 h 360"/>
              <a:gd name="T10" fmla="*/ 119 w 400"/>
              <a:gd name="T11" fmla="*/ 319 h 360"/>
              <a:gd name="T12" fmla="*/ 119 w 400"/>
              <a:gd name="T13" fmla="*/ 280 h 360"/>
              <a:gd name="T14" fmla="*/ 39 w 400"/>
              <a:gd name="T15" fmla="*/ 280 h 360"/>
              <a:gd name="T16" fmla="*/ 39 w 400"/>
              <a:gd name="T17" fmla="*/ 96 h 360"/>
              <a:gd name="T18" fmla="*/ 360 w 400"/>
              <a:gd name="T19" fmla="*/ 96 h 360"/>
              <a:gd name="T20" fmla="*/ 360 w 400"/>
              <a:gd name="T21" fmla="*/ 280 h 360"/>
              <a:gd name="T22" fmla="*/ 280 w 400"/>
              <a:gd name="T23" fmla="*/ 280 h 360"/>
              <a:gd name="T24" fmla="*/ 280 w 400"/>
              <a:gd name="T25" fmla="*/ 319 h 360"/>
              <a:gd name="T26" fmla="*/ 360 w 400"/>
              <a:gd name="T27" fmla="*/ 319 h 360"/>
              <a:gd name="T28" fmla="*/ 400 w 400"/>
              <a:gd name="T29" fmla="*/ 280 h 360"/>
              <a:gd name="T30" fmla="*/ 400 w 400"/>
              <a:gd name="T31" fmla="*/ 40 h 360"/>
              <a:gd name="T32" fmla="*/ 360 w 400"/>
              <a:gd name="T33" fmla="*/ 0 h 360"/>
              <a:gd name="T34" fmla="*/ 52 w 400"/>
              <a:gd name="T35" fmla="*/ 66 h 360"/>
              <a:gd name="T36" fmla="*/ 37 w 400"/>
              <a:gd name="T37" fmla="*/ 52 h 360"/>
              <a:gd name="T38" fmla="*/ 52 w 400"/>
              <a:gd name="T39" fmla="*/ 37 h 360"/>
              <a:gd name="T40" fmla="*/ 67 w 400"/>
              <a:gd name="T41" fmla="*/ 52 h 360"/>
              <a:gd name="T42" fmla="*/ 52 w 400"/>
              <a:gd name="T43" fmla="*/ 66 h 360"/>
              <a:gd name="T44" fmla="*/ 92 w 400"/>
              <a:gd name="T45" fmla="*/ 66 h 360"/>
              <a:gd name="T46" fmla="*/ 77 w 400"/>
              <a:gd name="T47" fmla="*/ 52 h 360"/>
              <a:gd name="T48" fmla="*/ 92 w 400"/>
              <a:gd name="T49" fmla="*/ 37 h 360"/>
              <a:gd name="T50" fmla="*/ 107 w 400"/>
              <a:gd name="T51" fmla="*/ 52 h 360"/>
              <a:gd name="T52" fmla="*/ 92 w 400"/>
              <a:gd name="T53" fmla="*/ 66 h 360"/>
              <a:gd name="T54" fmla="*/ 360 w 400"/>
              <a:gd name="T55" fmla="*/ 64 h 360"/>
              <a:gd name="T56" fmla="*/ 119 w 400"/>
              <a:gd name="T57" fmla="*/ 64 h 360"/>
              <a:gd name="T58" fmla="*/ 119 w 400"/>
              <a:gd name="T59" fmla="*/ 39 h 360"/>
              <a:gd name="T60" fmla="*/ 360 w 400"/>
              <a:gd name="T61" fmla="*/ 39 h 360"/>
              <a:gd name="T62" fmla="*/ 360 w 400"/>
              <a:gd name="T63" fmla="*/ 64 h 360"/>
              <a:gd name="T64" fmla="*/ 199 w 400"/>
              <a:gd name="T65" fmla="*/ 143 h 360"/>
              <a:gd name="T66" fmla="*/ 102 w 400"/>
              <a:gd name="T67" fmla="*/ 240 h 360"/>
              <a:gd name="T68" fmla="*/ 162 w 400"/>
              <a:gd name="T69" fmla="*/ 240 h 360"/>
              <a:gd name="T70" fmla="*/ 162 w 400"/>
              <a:gd name="T71" fmla="*/ 360 h 360"/>
              <a:gd name="T72" fmla="*/ 236 w 400"/>
              <a:gd name="T73" fmla="*/ 360 h 360"/>
              <a:gd name="T74" fmla="*/ 236 w 400"/>
              <a:gd name="T75" fmla="*/ 240 h 360"/>
              <a:gd name="T76" fmla="*/ 296 w 400"/>
              <a:gd name="T77" fmla="*/ 240 h 360"/>
              <a:gd name="T78" fmla="*/ 199 w 400"/>
              <a:gd name="T79" fmla="*/ 14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360">
                <a:moveTo>
                  <a:pt x="360" y="0"/>
                </a:moveTo>
                <a:cubicBezTo>
                  <a:pt x="40" y="0"/>
                  <a:pt x="40" y="0"/>
                  <a:pt x="40" y="0"/>
                </a:cubicBezTo>
                <a:cubicBezTo>
                  <a:pt x="18" y="0"/>
                  <a:pt x="0" y="18"/>
                  <a:pt x="0" y="40"/>
                </a:cubicBezTo>
                <a:cubicBezTo>
                  <a:pt x="0" y="280"/>
                  <a:pt x="0" y="280"/>
                  <a:pt x="0" y="280"/>
                </a:cubicBezTo>
                <a:cubicBezTo>
                  <a:pt x="0" y="302"/>
                  <a:pt x="18" y="319"/>
                  <a:pt x="40" y="319"/>
                </a:cubicBezTo>
                <a:cubicBezTo>
                  <a:pt x="119" y="319"/>
                  <a:pt x="119" y="319"/>
                  <a:pt x="119" y="319"/>
                </a:cubicBezTo>
                <a:cubicBezTo>
                  <a:pt x="119" y="280"/>
                  <a:pt x="119" y="280"/>
                  <a:pt x="119" y="280"/>
                </a:cubicBezTo>
                <a:cubicBezTo>
                  <a:pt x="39" y="280"/>
                  <a:pt x="39" y="280"/>
                  <a:pt x="39" y="280"/>
                </a:cubicBezTo>
                <a:cubicBezTo>
                  <a:pt x="39" y="96"/>
                  <a:pt x="39" y="96"/>
                  <a:pt x="39" y="96"/>
                </a:cubicBezTo>
                <a:cubicBezTo>
                  <a:pt x="360" y="96"/>
                  <a:pt x="360" y="96"/>
                  <a:pt x="360" y="96"/>
                </a:cubicBezTo>
                <a:cubicBezTo>
                  <a:pt x="360" y="280"/>
                  <a:pt x="360" y="280"/>
                  <a:pt x="360" y="280"/>
                </a:cubicBezTo>
                <a:cubicBezTo>
                  <a:pt x="280" y="280"/>
                  <a:pt x="280" y="280"/>
                  <a:pt x="280" y="280"/>
                </a:cubicBezTo>
                <a:cubicBezTo>
                  <a:pt x="280" y="319"/>
                  <a:pt x="280" y="319"/>
                  <a:pt x="280" y="319"/>
                </a:cubicBezTo>
                <a:cubicBezTo>
                  <a:pt x="360" y="319"/>
                  <a:pt x="360" y="319"/>
                  <a:pt x="360" y="319"/>
                </a:cubicBezTo>
                <a:cubicBezTo>
                  <a:pt x="382" y="319"/>
                  <a:pt x="400" y="302"/>
                  <a:pt x="400" y="280"/>
                </a:cubicBezTo>
                <a:cubicBezTo>
                  <a:pt x="400" y="40"/>
                  <a:pt x="400" y="40"/>
                  <a:pt x="400" y="40"/>
                </a:cubicBezTo>
                <a:cubicBezTo>
                  <a:pt x="400" y="18"/>
                  <a:pt x="382" y="0"/>
                  <a:pt x="360" y="0"/>
                </a:cubicBezTo>
                <a:close/>
                <a:moveTo>
                  <a:pt x="52" y="66"/>
                </a:moveTo>
                <a:cubicBezTo>
                  <a:pt x="43" y="66"/>
                  <a:pt x="37" y="60"/>
                  <a:pt x="37" y="52"/>
                </a:cubicBezTo>
                <a:cubicBezTo>
                  <a:pt x="37" y="44"/>
                  <a:pt x="43" y="37"/>
                  <a:pt x="52" y="37"/>
                </a:cubicBezTo>
                <a:cubicBezTo>
                  <a:pt x="60" y="37"/>
                  <a:pt x="67" y="44"/>
                  <a:pt x="67" y="52"/>
                </a:cubicBezTo>
                <a:cubicBezTo>
                  <a:pt x="67" y="60"/>
                  <a:pt x="60" y="66"/>
                  <a:pt x="52" y="66"/>
                </a:cubicBezTo>
                <a:close/>
                <a:moveTo>
                  <a:pt x="92" y="66"/>
                </a:moveTo>
                <a:cubicBezTo>
                  <a:pt x="83" y="66"/>
                  <a:pt x="77" y="60"/>
                  <a:pt x="77" y="52"/>
                </a:cubicBezTo>
                <a:cubicBezTo>
                  <a:pt x="77" y="44"/>
                  <a:pt x="83" y="37"/>
                  <a:pt x="92" y="37"/>
                </a:cubicBezTo>
                <a:cubicBezTo>
                  <a:pt x="100" y="37"/>
                  <a:pt x="107" y="44"/>
                  <a:pt x="107" y="52"/>
                </a:cubicBezTo>
                <a:cubicBezTo>
                  <a:pt x="107" y="60"/>
                  <a:pt x="100" y="66"/>
                  <a:pt x="92" y="66"/>
                </a:cubicBezTo>
                <a:close/>
                <a:moveTo>
                  <a:pt x="360" y="64"/>
                </a:moveTo>
                <a:cubicBezTo>
                  <a:pt x="119" y="64"/>
                  <a:pt x="119" y="64"/>
                  <a:pt x="119" y="64"/>
                </a:cubicBezTo>
                <a:cubicBezTo>
                  <a:pt x="119" y="39"/>
                  <a:pt x="119" y="39"/>
                  <a:pt x="119" y="39"/>
                </a:cubicBezTo>
                <a:cubicBezTo>
                  <a:pt x="360" y="39"/>
                  <a:pt x="360" y="39"/>
                  <a:pt x="360" y="39"/>
                </a:cubicBezTo>
                <a:lnTo>
                  <a:pt x="360" y="64"/>
                </a:lnTo>
                <a:close/>
                <a:moveTo>
                  <a:pt x="199" y="143"/>
                </a:moveTo>
                <a:cubicBezTo>
                  <a:pt x="102" y="240"/>
                  <a:pt x="102" y="240"/>
                  <a:pt x="102" y="240"/>
                </a:cubicBezTo>
                <a:cubicBezTo>
                  <a:pt x="162" y="240"/>
                  <a:pt x="162" y="240"/>
                  <a:pt x="162" y="240"/>
                </a:cubicBezTo>
                <a:cubicBezTo>
                  <a:pt x="162" y="360"/>
                  <a:pt x="162" y="360"/>
                  <a:pt x="162" y="360"/>
                </a:cubicBezTo>
                <a:cubicBezTo>
                  <a:pt x="236" y="360"/>
                  <a:pt x="236" y="360"/>
                  <a:pt x="236" y="360"/>
                </a:cubicBezTo>
                <a:cubicBezTo>
                  <a:pt x="236" y="240"/>
                  <a:pt x="236" y="240"/>
                  <a:pt x="236" y="240"/>
                </a:cubicBezTo>
                <a:cubicBezTo>
                  <a:pt x="296" y="240"/>
                  <a:pt x="296" y="240"/>
                  <a:pt x="296" y="240"/>
                </a:cubicBezTo>
                <a:lnTo>
                  <a:pt x="199" y="143"/>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36" name="Freeform 106"/>
          <p:cNvSpPr>
            <a:spLocks noEditPoints="1"/>
          </p:cNvSpPr>
          <p:nvPr/>
        </p:nvSpPr>
        <p:spPr bwMode="auto">
          <a:xfrm>
            <a:off x="6867092" y="1896346"/>
            <a:ext cx="246207" cy="246194"/>
          </a:xfrm>
          <a:custGeom>
            <a:avLst/>
            <a:gdLst>
              <a:gd name="T0" fmla="*/ 89 w 368"/>
              <a:gd name="T1" fmla="*/ 122 h 368"/>
              <a:gd name="T2" fmla="*/ 101 w 368"/>
              <a:gd name="T3" fmla="*/ 124 h 368"/>
              <a:gd name="T4" fmla="*/ 146 w 368"/>
              <a:gd name="T5" fmla="*/ 82 h 368"/>
              <a:gd name="T6" fmla="*/ 145 w 368"/>
              <a:gd name="T7" fmla="*/ 73 h 368"/>
              <a:gd name="T8" fmla="*/ 147 w 368"/>
              <a:gd name="T9" fmla="*/ 60 h 368"/>
              <a:gd name="T10" fmla="*/ 87 w 368"/>
              <a:gd name="T11" fmla="*/ 27 h 368"/>
              <a:gd name="T12" fmla="*/ 36 w 368"/>
              <a:gd name="T13" fmla="*/ 75 h 368"/>
              <a:gd name="T14" fmla="*/ 72 w 368"/>
              <a:gd name="T15" fmla="*/ 126 h 368"/>
              <a:gd name="T16" fmla="*/ 89 w 368"/>
              <a:gd name="T17" fmla="*/ 122 h 368"/>
              <a:gd name="T18" fmla="*/ 50 w 368"/>
              <a:gd name="T19" fmla="*/ 161 h 368"/>
              <a:gd name="T20" fmla="*/ 53 w 368"/>
              <a:gd name="T21" fmla="*/ 146 h 368"/>
              <a:gd name="T22" fmla="*/ 19 w 368"/>
              <a:gd name="T23" fmla="*/ 101 h 368"/>
              <a:gd name="T24" fmla="*/ 0 w 368"/>
              <a:gd name="T25" fmla="*/ 184 h 368"/>
              <a:gd name="T26" fmla="*/ 26 w 368"/>
              <a:gd name="T27" fmla="*/ 278 h 368"/>
              <a:gd name="T28" fmla="*/ 58 w 368"/>
              <a:gd name="T29" fmla="*/ 185 h 368"/>
              <a:gd name="T30" fmla="*/ 50 w 368"/>
              <a:gd name="T31" fmla="*/ 161 h 368"/>
              <a:gd name="T32" fmla="*/ 184 w 368"/>
              <a:gd name="T33" fmla="*/ 34 h 368"/>
              <a:gd name="T34" fmla="*/ 211 w 368"/>
              <a:gd name="T35" fmla="*/ 44 h 368"/>
              <a:gd name="T36" fmla="*/ 275 w 368"/>
              <a:gd name="T37" fmla="*/ 24 h 368"/>
              <a:gd name="T38" fmla="*/ 184 w 368"/>
              <a:gd name="T39" fmla="*/ 0 h 368"/>
              <a:gd name="T40" fmla="*/ 119 w 368"/>
              <a:gd name="T41" fmla="*/ 12 h 368"/>
              <a:gd name="T42" fmla="*/ 165 w 368"/>
              <a:gd name="T43" fmla="*/ 39 h 368"/>
              <a:gd name="T44" fmla="*/ 184 w 368"/>
              <a:gd name="T45" fmla="*/ 34 h 368"/>
              <a:gd name="T46" fmla="*/ 243 w 368"/>
              <a:gd name="T47" fmla="*/ 218 h 368"/>
              <a:gd name="T48" fmla="*/ 253 w 368"/>
              <a:gd name="T49" fmla="*/ 205 h 368"/>
              <a:gd name="T50" fmla="*/ 200 w 368"/>
              <a:gd name="T51" fmla="*/ 109 h 368"/>
              <a:gd name="T52" fmla="*/ 184 w 368"/>
              <a:gd name="T53" fmla="*/ 112 h 368"/>
              <a:gd name="T54" fmla="*/ 162 w 368"/>
              <a:gd name="T55" fmla="*/ 105 h 368"/>
              <a:gd name="T56" fmla="*/ 122 w 368"/>
              <a:gd name="T57" fmla="*/ 141 h 368"/>
              <a:gd name="T58" fmla="*/ 128 w 368"/>
              <a:gd name="T59" fmla="*/ 161 h 368"/>
              <a:gd name="T60" fmla="*/ 127 w 368"/>
              <a:gd name="T61" fmla="*/ 173 h 368"/>
              <a:gd name="T62" fmla="*/ 243 w 368"/>
              <a:gd name="T63" fmla="*/ 218 h 368"/>
              <a:gd name="T64" fmla="*/ 294 w 368"/>
              <a:gd name="T65" fmla="*/ 271 h 368"/>
              <a:gd name="T66" fmla="*/ 295 w 368"/>
              <a:gd name="T67" fmla="*/ 293 h 368"/>
              <a:gd name="T68" fmla="*/ 292 w 368"/>
              <a:gd name="T69" fmla="*/ 333 h 368"/>
              <a:gd name="T70" fmla="*/ 359 w 368"/>
              <a:gd name="T71" fmla="*/ 240 h 368"/>
              <a:gd name="T72" fmla="*/ 315 w 368"/>
              <a:gd name="T73" fmla="*/ 247 h 368"/>
              <a:gd name="T74" fmla="*/ 294 w 368"/>
              <a:gd name="T75" fmla="*/ 271 h 368"/>
              <a:gd name="T76" fmla="*/ 234 w 368"/>
              <a:gd name="T77" fmla="*/ 244 h 368"/>
              <a:gd name="T78" fmla="*/ 110 w 368"/>
              <a:gd name="T79" fmla="*/ 195 h 368"/>
              <a:gd name="T80" fmla="*/ 89 w 368"/>
              <a:gd name="T81" fmla="*/ 200 h 368"/>
              <a:gd name="T82" fmla="*/ 81 w 368"/>
              <a:gd name="T83" fmla="*/ 200 h 368"/>
              <a:gd name="T84" fmla="*/ 49 w 368"/>
              <a:gd name="T85" fmla="*/ 309 h 368"/>
              <a:gd name="T86" fmla="*/ 112 w 368"/>
              <a:gd name="T87" fmla="*/ 353 h 368"/>
              <a:gd name="T88" fmla="*/ 234 w 368"/>
              <a:gd name="T89" fmla="*/ 244 h 368"/>
              <a:gd name="T90" fmla="*/ 307 w 368"/>
              <a:gd name="T91" fmla="*/ 48 h 368"/>
              <a:gd name="T92" fmla="*/ 223 w 368"/>
              <a:gd name="T93" fmla="*/ 69 h 368"/>
              <a:gd name="T94" fmla="*/ 224 w 368"/>
              <a:gd name="T95" fmla="*/ 73 h 368"/>
              <a:gd name="T96" fmla="*/ 220 w 368"/>
              <a:gd name="T97" fmla="*/ 90 h 368"/>
              <a:gd name="T98" fmla="*/ 279 w 368"/>
              <a:gd name="T99" fmla="*/ 196 h 368"/>
              <a:gd name="T100" fmla="*/ 314 w 368"/>
              <a:gd name="T101" fmla="*/ 220 h 368"/>
              <a:gd name="T102" fmla="*/ 366 w 368"/>
              <a:gd name="T103" fmla="*/ 210 h 368"/>
              <a:gd name="T104" fmla="*/ 368 w 368"/>
              <a:gd name="T105" fmla="*/ 184 h 368"/>
              <a:gd name="T106" fmla="*/ 307 w 368"/>
              <a:gd name="T107" fmla="*/ 48 h 368"/>
              <a:gd name="T108" fmla="*/ 254 w 368"/>
              <a:gd name="T109" fmla="*/ 265 h 368"/>
              <a:gd name="T110" fmla="*/ 139 w 368"/>
              <a:gd name="T111" fmla="*/ 362 h 368"/>
              <a:gd name="T112" fmla="*/ 184 w 368"/>
              <a:gd name="T113" fmla="*/ 368 h 368"/>
              <a:gd name="T114" fmla="*/ 261 w 368"/>
              <a:gd name="T115" fmla="*/ 351 h 368"/>
              <a:gd name="T116" fmla="*/ 267 w 368"/>
              <a:gd name="T117" fmla="*/ 293 h 368"/>
              <a:gd name="T118" fmla="*/ 266 w 368"/>
              <a:gd name="T119" fmla="*/ 272 h 368"/>
              <a:gd name="T120" fmla="*/ 254 w 368"/>
              <a:gd name="T121" fmla="*/ 2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8" h="368">
                <a:moveTo>
                  <a:pt x="89" y="122"/>
                </a:moveTo>
                <a:cubicBezTo>
                  <a:pt x="93" y="122"/>
                  <a:pt x="97" y="123"/>
                  <a:pt x="101" y="124"/>
                </a:cubicBezTo>
                <a:cubicBezTo>
                  <a:pt x="115" y="108"/>
                  <a:pt x="130" y="94"/>
                  <a:pt x="146" y="82"/>
                </a:cubicBezTo>
                <a:cubicBezTo>
                  <a:pt x="146" y="79"/>
                  <a:pt x="145" y="76"/>
                  <a:pt x="145" y="73"/>
                </a:cubicBezTo>
                <a:cubicBezTo>
                  <a:pt x="145" y="68"/>
                  <a:pt x="146" y="64"/>
                  <a:pt x="147" y="60"/>
                </a:cubicBezTo>
                <a:cubicBezTo>
                  <a:pt x="129" y="47"/>
                  <a:pt x="109" y="36"/>
                  <a:pt x="87" y="27"/>
                </a:cubicBezTo>
                <a:cubicBezTo>
                  <a:pt x="67" y="40"/>
                  <a:pt x="50" y="56"/>
                  <a:pt x="36" y="75"/>
                </a:cubicBezTo>
                <a:cubicBezTo>
                  <a:pt x="46" y="93"/>
                  <a:pt x="58" y="110"/>
                  <a:pt x="72" y="126"/>
                </a:cubicBezTo>
                <a:cubicBezTo>
                  <a:pt x="77" y="124"/>
                  <a:pt x="83" y="122"/>
                  <a:pt x="89" y="122"/>
                </a:cubicBezTo>
                <a:close/>
                <a:moveTo>
                  <a:pt x="50" y="161"/>
                </a:moveTo>
                <a:cubicBezTo>
                  <a:pt x="50" y="156"/>
                  <a:pt x="51" y="151"/>
                  <a:pt x="53" y="146"/>
                </a:cubicBezTo>
                <a:cubicBezTo>
                  <a:pt x="41" y="132"/>
                  <a:pt x="29" y="117"/>
                  <a:pt x="19" y="101"/>
                </a:cubicBezTo>
                <a:cubicBezTo>
                  <a:pt x="7" y="126"/>
                  <a:pt x="0" y="154"/>
                  <a:pt x="0" y="184"/>
                </a:cubicBezTo>
                <a:cubicBezTo>
                  <a:pt x="0" y="218"/>
                  <a:pt x="9" y="250"/>
                  <a:pt x="26" y="278"/>
                </a:cubicBezTo>
                <a:cubicBezTo>
                  <a:pt x="32" y="245"/>
                  <a:pt x="43" y="214"/>
                  <a:pt x="58" y="185"/>
                </a:cubicBezTo>
                <a:cubicBezTo>
                  <a:pt x="53" y="178"/>
                  <a:pt x="50" y="170"/>
                  <a:pt x="50" y="161"/>
                </a:cubicBezTo>
                <a:close/>
                <a:moveTo>
                  <a:pt x="184" y="34"/>
                </a:moveTo>
                <a:cubicBezTo>
                  <a:pt x="195" y="34"/>
                  <a:pt x="204" y="38"/>
                  <a:pt x="211" y="44"/>
                </a:cubicBezTo>
                <a:cubicBezTo>
                  <a:pt x="232" y="35"/>
                  <a:pt x="253" y="29"/>
                  <a:pt x="275" y="24"/>
                </a:cubicBezTo>
                <a:cubicBezTo>
                  <a:pt x="248" y="9"/>
                  <a:pt x="217" y="0"/>
                  <a:pt x="184" y="0"/>
                </a:cubicBezTo>
                <a:cubicBezTo>
                  <a:pt x="161" y="0"/>
                  <a:pt x="139" y="4"/>
                  <a:pt x="119" y="12"/>
                </a:cubicBezTo>
                <a:cubicBezTo>
                  <a:pt x="135" y="20"/>
                  <a:pt x="150" y="29"/>
                  <a:pt x="165" y="39"/>
                </a:cubicBezTo>
                <a:cubicBezTo>
                  <a:pt x="170" y="36"/>
                  <a:pt x="177" y="34"/>
                  <a:pt x="184" y="34"/>
                </a:cubicBezTo>
                <a:close/>
                <a:moveTo>
                  <a:pt x="243" y="218"/>
                </a:moveTo>
                <a:cubicBezTo>
                  <a:pt x="245" y="213"/>
                  <a:pt x="249" y="208"/>
                  <a:pt x="253" y="205"/>
                </a:cubicBezTo>
                <a:cubicBezTo>
                  <a:pt x="242" y="169"/>
                  <a:pt x="223" y="137"/>
                  <a:pt x="200" y="109"/>
                </a:cubicBezTo>
                <a:cubicBezTo>
                  <a:pt x="195" y="111"/>
                  <a:pt x="190" y="112"/>
                  <a:pt x="184" y="112"/>
                </a:cubicBezTo>
                <a:cubicBezTo>
                  <a:pt x="176" y="112"/>
                  <a:pt x="168" y="109"/>
                  <a:pt x="162" y="105"/>
                </a:cubicBezTo>
                <a:cubicBezTo>
                  <a:pt x="148" y="115"/>
                  <a:pt x="134" y="128"/>
                  <a:pt x="122" y="141"/>
                </a:cubicBezTo>
                <a:cubicBezTo>
                  <a:pt x="126" y="147"/>
                  <a:pt x="128" y="154"/>
                  <a:pt x="128" y="161"/>
                </a:cubicBezTo>
                <a:cubicBezTo>
                  <a:pt x="128" y="165"/>
                  <a:pt x="128" y="169"/>
                  <a:pt x="127" y="173"/>
                </a:cubicBezTo>
                <a:cubicBezTo>
                  <a:pt x="161" y="196"/>
                  <a:pt x="200" y="212"/>
                  <a:pt x="243" y="218"/>
                </a:cubicBezTo>
                <a:close/>
                <a:moveTo>
                  <a:pt x="294" y="271"/>
                </a:moveTo>
                <a:cubicBezTo>
                  <a:pt x="294" y="278"/>
                  <a:pt x="295" y="286"/>
                  <a:pt x="295" y="293"/>
                </a:cubicBezTo>
                <a:cubicBezTo>
                  <a:pt x="295" y="307"/>
                  <a:pt x="294" y="320"/>
                  <a:pt x="292" y="333"/>
                </a:cubicBezTo>
                <a:cubicBezTo>
                  <a:pt x="323" y="310"/>
                  <a:pt x="347" y="277"/>
                  <a:pt x="359" y="240"/>
                </a:cubicBezTo>
                <a:cubicBezTo>
                  <a:pt x="345" y="243"/>
                  <a:pt x="330" y="246"/>
                  <a:pt x="315" y="247"/>
                </a:cubicBezTo>
                <a:cubicBezTo>
                  <a:pt x="312" y="258"/>
                  <a:pt x="304" y="266"/>
                  <a:pt x="294" y="271"/>
                </a:cubicBezTo>
                <a:close/>
                <a:moveTo>
                  <a:pt x="234" y="244"/>
                </a:moveTo>
                <a:cubicBezTo>
                  <a:pt x="188" y="237"/>
                  <a:pt x="146" y="220"/>
                  <a:pt x="110" y="195"/>
                </a:cubicBezTo>
                <a:cubicBezTo>
                  <a:pt x="104" y="198"/>
                  <a:pt x="97" y="200"/>
                  <a:pt x="89" y="200"/>
                </a:cubicBezTo>
                <a:cubicBezTo>
                  <a:pt x="86" y="200"/>
                  <a:pt x="84" y="200"/>
                  <a:pt x="81" y="200"/>
                </a:cubicBezTo>
                <a:cubicBezTo>
                  <a:pt x="64" y="233"/>
                  <a:pt x="52" y="270"/>
                  <a:pt x="49" y="309"/>
                </a:cubicBezTo>
                <a:cubicBezTo>
                  <a:pt x="67" y="328"/>
                  <a:pt x="88" y="343"/>
                  <a:pt x="112" y="353"/>
                </a:cubicBezTo>
                <a:cubicBezTo>
                  <a:pt x="142" y="308"/>
                  <a:pt x="184" y="270"/>
                  <a:pt x="234" y="244"/>
                </a:cubicBezTo>
                <a:close/>
                <a:moveTo>
                  <a:pt x="307" y="48"/>
                </a:moveTo>
                <a:cubicBezTo>
                  <a:pt x="278" y="50"/>
                  <a:pt x="250" y="58"/>
                  <a:pt x="223" y="69"/>
                </a:cubicBezTo>
                <a:cubicBezTo>
                  <a:pt x="224" y="70"/>
                  <a:pt x="224" y="71"/>
                  <a:pt x="224" y="73"/>
                </a:cubicBezTo>
                <a:cubicBezTo>
                  <a:pt x="224" y="79"/>
                  <a:pt x="222" y="85"/>
                  <a:pt x="220" y="90"/>
                </a:cubicBezTo>
                <a:cubicBezTo>
                  <a:pt x="246" y="121"/>
                  <a:pt x="266" y="157"/>
                  <a:pt x="279" y="196"/>
                </a:cubicBezTo>
                <a:cubicBezTo>
                  <a:pt x="295" y="196"/>
                  <a:pt x="309" y="206"/>
                  <a:pt x="314" y="220"/>
                </a:cubicBezTo>
                <a:cubicBezTo>
                  <a:pt x="332" y="218"/>
                  <a:pt x="349" y="215"/>
                  <a:pt x="366" y="210"/>
                </a:cubicBezTo>
                <a:cubicBezTo>
                  <a:pt x="367" y="201"/>
                  <a:pt x="368" y="193"/>
                  <a:pt x="368" y="184"/>
                </a:cubicBezTo>
                <a:cubicBezTo>
                  <a:pt x="368" y="130"/>
                  <a:pt x="344" y="81"/>
                  <a:pt x="307" y="48"/>
                </a:cubicBezTo>
                <a:close/>
                <a:moveTo>
                  <a:pt x="254" y="265"/>
                </a:moveTo>
                <a:cubicBezTo>
                  <a:pt x="207" y="287"/>
                  <a:pt x="167" y="321"/>
                  <a:pt x="139" y="362"/>
                </a:cubicBezTo>
                <a:cubicBezTo>
                  <a:pt x="153" y="366"/>
                  <a:pt x="168" y="368"/>
                  <a:pt x="184" y="368"/>
                </a:cubicBezTo>
                <a:cubicBezTo>
                  <a:pt x="212" y="368"/>
                  <a:pt x="238" y="362"/>
                  <a:pt x="261" y="351"/>
                </a:cubicBezTo>
                <a:cubicBezTo>
                  <a:pt x="265" y="332"/>
                  <a:pt x="267" y="313"/>
                  <a:pt x="267" y="293"/>
                </a:cubicBezTo>
                <a:cubicBezTo>
                  <a:pt x="267" y="286"/>
                  <a:pt x="267" y="279"/>
                  <a:pt x="266" y="272"/>
                </a:cubicBezTo>
                <a:cubicBezTo>
                  <a:pt x="262" y="271"/>
                  <a:pt x="257" y="268"/>
                  <a:pt x="254" y="265"/>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37" name="Freeform 115"/>
          <p:cNvSpPr>
            <a:spLocks noEditPoints="1"/>
          </p:cNvSpPr>
          <p:nvPr/>
        </p:nvSpPr>
        <p:spPr bwMode="auto">
          <a:xfrm>
            <a:off x="6857687" y="2392927"/>
            <a:ext cx="266917" cy="133452"/>
          </a:xfrm>
          <a:custGeom>
            <a:avLst/>
            <a:gdLst>
              <a:gd name="T0" fmla="*/ 360 w 400"/>
              <a:gd name="T1" fmla="*/ 0 h 200"/>
              <a:gd name="T2" fmla="*/ 40 w 400"/>
              <a:gd name="T3" fmla="*/ 0 h 200"/>
              <a:gd name="T4" fmla="*/ 0 w 400"/>
              <a:gd name="T5" fmla="*/ 40 h 200"/>
              <a:gd name="T6" fmla="*/ 0 w 400"/>
              <a:gd name="T7" fmla="*/ 160 h 200"/>
              <a:gd name="T8" fmla="*/ 40 w 400"/>
              <a:gd name="T9" fmla="*/ 200 h 200"/>
              <a:gd name="T10" fmla="*/ 360 w 400"/>
              <a:gd name="T11" fmla="*/ 200 h 200"/>
              <a:gd name="T12" fmla="*/ 400 w 400"/>
              <a:gd name="T13" fmla="*/ 160 h 200"/>
              <a:gd name="T14" fmla="*/ 400 w 400"/>
              <a:gd name="T15" fmla="*/ 40 h 200"/>
              <a:gd name="T16" fmla="*/ 360 w 400"/>
              <a:gd name="T17" fmla="*/ 0 h 200"/>
              <a:gd name="T18" fmla="*/ 360 w 400"/>
              <a:gd name="T19" fmla="*/ 160 h 200"/>
              <a:gd name="T20" fmla="*/ 40 w 400"/>
              <a:gd name="T21" fmla="*/ 160 h 200"/>
              <a:gd name="T22" fmla="*/ 40 w 400"/>
              <a:gd name="T23" fmla="*/ 40 h 200"/>
              <a:gd name="T24" fmla="*/ 360 w 400"/>
              <a:gd name="T25" fmla="*/ 40 h 200"/>
              <a:gd name="T26" fmla="*/ 360 w 400"/>
              <a:gd name="T27" fmla="*/ 160 h 200"/>
              <a:gd name="T28" fmla="*/ 240 w 400"/>
              <a:gd name="T29" fmla="*/ 60 h 200"/>
              <a:gd name="T30" fmla="*/ 160 w 400"/>
              <a:gd name="T31" fmla="*/ 60 h 200"/>
              <a:gd name="T32" fmla="*/ 160 w 400"/>
              <a:gd name="T33" fmla="*/ 139 h 200"/>
              <a:gd name="T34" fmla="*/ 240 w 400"/>
              <a:gd name="T35" fmla="*/ 139 h 200"/>
              <a:gd name="T36" fmla="*/ 240 w 400"/>
              <a:gd name="T37" fmla="*/ 60 h 200"/>
              <a:gd name="T38" fmla="*/ 340 w 400"/>
              <a:gd name="T39" fmla="*/ 60 h 200"/>
              <a:gd name="T40" fmla="*/ 260 w 400"/>
              <a:gd name="T41" fmla="*/ 60 h 200"/>
              <a:gd name="T42" fmla="*/ 260 w 400"/>
              <a:gd name="T43" fmla="*/ 139 h 200"/>
              <a:gd name="T44" fmla="*/ 340 w 400"/>
              <a:gd name="T45" fmla="*/ 139 h 200"/>
              <a:gd name="T46" fmla="*/ 340 w 400"/>
              <a:gd name="T47" fmla="*/ 60 h 200"/>
              <a:gd name="T48" fmla="*/ 140 w 400"/>
              <a:gd name="T49" fmla="*/ 60 h 200"/>
              <a:gd name="T50" fmla="*/ 60 w 400"/>
              <a:gd name="T51" fmla="*/ 60 h 200"/>
              <a:gd name="T52" fmla="*/ 60 w 400"/>
              <a:gd name="T53" fmla="*/ 139 h 200"/>
              <a:gd name="T54" fmla="*/ 140 w 400"/>
              <a:gd name="T55" fmla="*/ 139 h 200"/>
              <a:gd name="T56" fmla="*/ 140 w 400"/>
              <a:gd name="T57" fmla="*/ 6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0" h="200">
                <a:moveTo>
                  <a:pt x="360" y="0"/>
                </a:moveTo>
                <a:cubicBezTo>
                  <a:pt x="40" y="0"/>
                  <a:pt x="40" y="0"/>
                  <a:pt x="40" y="0"/>
                </a:cubicBezTo>
                <a:cubicBezTo>
                  <a:pt x="18" y="0"/>
                  <a:pt x="0" y="18"/>
                  <a:pt x="0" y="40"/>
                </a:cubicBezTo>
                <a:cubicBezTo>
                  <a:pt x="0" y="160"/>
                  <a:pt x="0" y="160"/>
                  <a:pt x="0" y="160"/>
                </a:cubicBezTo>
                <a:cubicBezTo>
                  <a:pt x="0" y="182"/>
                  <a:pt x="18" y="200"/>
                  <a:pt x="40" y="200"/>
                </a:cubicBezTo>
                <a:cubicBezTo>
                  <a:pt x="360" y="200"/>
                  <a:pt x="360" y="200"/>
                  <a:pt x="360" y="200"/>
                </a:cubicBezTo>
                <a:cubicBezTo>
                  <a:pt x="382" y="200"/>
                  <a:pt x="400" y="182"/>
                  <a:pt x="400" y="160"/>
                </a:cubicBezTo>
                <a:cubicBezTo>
                  <a:pt x="400" y="40"/>
                  <a:pt x="400" y="40"/>
                  <a:pt x="400" y="40"/>
                </a:cubicBezTo>
                <a:cubicBezTo>
                  <a:pt x="400" y="18"/>
                  <a:pt x="382" y="0"/>
                  <a:pt x="360" y="0"/>
                </a:cubicBezTo>
                <a:close/>
                <a:moveTo>
                  <a:pt x="360" y="160"/>
                </a:moveTo>
                <a:cubicBezTo>
                  <a:pt x="40" y="160"/>
                  <a:pt x="40" y="160"/>
                  <a:pt x="40" y="160"/>
                </a:cubicBezTo>
                <a:cubicBezTo>
                  <a:pt x="40" y="40"/>
                  <a:pt x="40" y="40"/>
                  <a:pt x="40" y="40"/>
                </a:cubicBezTo>
                <a:cubicBezTo>
                  <a:pt x="360" y="40"/>
                  <a:pt x="360" y="40"/>
                  <a:pt x="360" y="40"/>
                </a:cubicBezTo>
                <a:lnTo>
                  <a:pt x="360" y="160"/>
                </a:lnTo>
                <a:close/>
                <a:moveTo>
                  <a:pt x="240" y="60"/>
                </a:moveTo>
                <a:cubicBezTo>
                  <a:pt x="160" y="60"/>
                  <a:pt x="160" y="60"/>
                  <a:pt x="160" y="60"/>
                </a:cubicBezTo>
                <a:cubicBezTo>
                  <a:pt x="160" y="139"/>
                  <a:pt x="160" y="139"/>
                  <a:pt x="160" y="139"/>
                </a:cubicBezTo>
                <a:cubicBezTo>
                  <a:pt x="240" y="139"/>
                  <a:pt x="240" y="139"/>
                  <a:pt x="240" y="139"/>
                </a:cubicBezTo>
                <a:lnTo>
                  <a:pt x="240" y="60"/>
                </a:lnTo>
                <a:close/>
                <a:moveTo>
                  <a:pt x="340" y="60"/>
                </a:moveTo>
                <a:cubicBezTo>
                  <a:pt x="260" y="60"/>
                  <a:pt x="260" y="60"/>
                  <a:pt x="260" y="60"/>
                </a:cubicBezTo>
                <a:cubicBezTo>
                  <a:pt x="260" y="139"/>
                  <a:pt x="260" y="139"/>
                  <a:pt x="260" y="139"/>
                </a:cubicBezTo>
                <a:cubicBezTo>
                  <a:pt x="340" y="139"/>
                  <a:pt x="340" y="139"/>
                  <a:pt x="340" y="139"/>
                </a:cubicBezTo>
                <a:lnTo>
                  <a:pt x="340" y="60"/>
                </a:lnTo>
                <a:close/>
                <a:moveTo>
                  <a:pt x="140" y="60"/>
                </a:moveTo>
                <a:cubicBezTo>
                  <a:pt x="60" y="60"/>
                  <a:pt x="60" y="60"/>
                  <a:pt x="60" y="60"/>
                </a:cubicBezTo>
                <a:cubicBezTo>
                  <a:pt x="60" y="139"/>
                  <a:pt x="60" y="139"/>
                  <a:pt x="60" y="139"/>
                </a:cubicBezTo>
                <a:cubicBezTo>
                  <a:pt x="140" y="139"/>
                  <a:pt x="140" y="139"/>
                  <a:pt x="140" y="139"/>
                </a:cubicBezTo>
                <a:lnTo>
                  <a:pt x="140" y="6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38" name="Freeform 116"/>
          <p:cNvSpPr>
            <a:spLocks noEditPoints="1"/>
          </p:cNvSpPr>
          <p:nvPr/>
        </p:nvSpPr>
        <p:spPr bwMode="auto">
          <a:xfrm>
            <a:off x="7298872" y="2392927"/>
            <a:ext cx="266917" cy="133452"/>
          </a:xfrm>
          <a:custGeom>
            <a:avLst/>
            <a:gdLst>
              <a:gd name="T0" fmla="*/ 360 w 400"/>
              <a:gd name="T1" fmla="*/ 0 h 200"/>
              <a:gd name="T2" fmla="*/ 40 w 400"/>
              <a:gd name="T3" fmla="*/ 0 h 200"/>
              <a:gd name="T4" fmla="*/ 0 w 400"/>
              <a:gd name="T5" fmla="*/ 40 h 200"/>
              <a:gd name="T6" fmla="*/ 0 w 400"/>
              <a:gd name="T7" fmla="*/ 160 h 200"/>
              <a:gd name="T8" fmla="*/ 40 w 400"/>
              <a:gd name="T9" fmla="*/ 200 h 200"/>
              <a:gd name="T10" fmla="*/ 360 w 400"/>
              <a:gd name="T11" fmla="*/ 200 h 200"/>
              <a:gd name="T12" fmla="*/ 400 w 400"/>
              <a:gd name="T13" fmla="*/ 160 h 200"/>
              <a:gd name="T14" fmla="*/ 400 w 400"/>
              <a:gd name="T15" fmla="*/ 40 h 200"/>
              <a:gd name="T16" fmla="*/ 360 w 400"/>
              <a:gd name="T17" fmla="*/ 0 h 200"/>
              <a:gd name="T18" fmla="*/ 360 w 400"/>
              <a:gd name="T19" fmla="*/ 160 h 200"/>
              <a:gd name="T20" fmla="*/ 40 w 400"/>
              <a:gd name="T21" fmla="*/ 160 h 200"/>
              <a:gd name="T22" fmla="*/ 40 w 400"/>
              <a:gd name="T23" fmla="*/ 40 h 200"/>
              <a:gd name="T24" fmla="*/ 360 w 400"/>
              <a:gd name="T25" fmla="*/ 40 h 200"/>
              <a:gd name="T26" fmla="*/ 360 w 400"/>
              <a:gd name="T27" fmla="*/ 160 h 200"/>
              <a:gd name="T28" fmla="*/ 240 w 400"/>
              <a:gd name="T29" fmla="*/ 60 h 200"/>
              <a:gd name="T30" fmla="*/ 160 w 400"/>
              <a:gd name="T31" fmla="*/ 60 h 200"/>
              <a:gd name="T32" fmla="*/ 160 w 400"/>
              <a:gd name="T33" fmla="*/ 139 h 200"/>
              <a:gd name="T34" fmla="*/ 240 w 400"/>
              <a:gd name="T35" fmla="*/ 139 h 200"/>
              <a:gd name="T36" fmla="*/ 240 w 400"/>
              <a:gd name="T37" fmla="*/ 60 h 200"/>
              <a:gd name="T38" fmla="*/ 140 w 400"/>
              <a:gd name="T39" fmla="*/ 60 h 200"/>
              <a:gd name="T40" fmla="*/ 60 w 400"/>
              <a:gd name="T41" fmla="*/ 60 h 200"/>
              <a:gd name="T42" fmla="*/ 60 w 400"/>
              <a:gd name="T43" fmla="*/ 139 h 200"/>
              <a:gd name="T44" fmla="*/ 140 w 400"/>
              <a:gd name="T45" fmla="*/ 139 h 200"/>
              <a:gd name="T46" fmla="*/ 140 w 400"/>
              <a:gd name="T47" fmla="*/ 6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0" h="200">
                <a:moveTo>
                  <a:pt x="360" y="0"/>
                </a:moveTo>
                <a:cubicBezTo>
                  <a:pt x="40" y="0"/>
                  <a:pt x="40" y="0"/>
                  <a:pt x="40" y="0"/>
                </a:cubicBezTo>
                <a:cubicBezTo>
                  <a:pt x="18" y="0"/>
                  <a:pt x="0" y="18"/>
                  <a:pt x="0" y="40"/>
                </a:cubicBezTo>
                <a:cubicBezTo>
                  <a:pt x="0" y="160"/>
                  <a:pt x="0" y="160"/>
                  <a:pt x="0" y="160"/>
                </a:cubicBezTo>
                <a:cubicBezTo>
                  <a:pt x="0" y="182"/>
                  <a:pt x="18" y="200"/>
                  <a:pt x="40" y="200"/>
                </a:cubicBezTo>
                <a:cubicBezTo>
                  <a:pt x="360" y="200"/>
                  <a:pt x="360" y="200"/>
                  <a:pt x="360" y="200"/>
                </a:cubicBezTo>
                <a:cubicBezTo>
                  <a:pt x="382" y="200"/>
                  <a:pt x="400" y="182"/>
                  <a:pt x="400" y="160"/>
                </a:cubicBezTo>
                <a:cubicBezTo>
                  <a:pt x="400" y="40"/>
                  <a:pt x="400" y="40"/>
                  <a:pt x="400" y="40"/>
                </a:cubicBezTo>
                <a:cubicBezTo>
                  <a:pt x="400" y="18"/>
                  <a:pt x="382" y="0"/>
                  <a:pt x="360" y="0"/>
                </a:cubicBezTo>
                <a:close/>
                <a:moveTo>
                  <a:pt x="360" y="160"/>
                </a:moveTo>
                <a:cubicBezTo>
                  <a:pt x="40" y="160"/>
                  <a:pt x="40" y="160"/>
                  <a:pt x="40" y="160"/>
                </a:cubicBezTo>
                <a:cubicBezTo>
                  <a:pt x="40" y="40"/>
                  <a:pt x="40" y="40"/>
                  <a:pt x="40" y="40"/>
                </a:cubicBezTo>
                <a:cubicBezTo>
                  <a:pt x="360" y="40"/>
                  <a:pt x="360" y="40"/>
                  <a:pt x="360" y="40"/>
                </a:cubicBezTo>
                <a:lnTo>
                  <a:pt x="360" y="160"/>
                </a:lnTo>
                <a:close/>
                <a:moveTo>
                  <a:pt x="240" y="60"/>
                </a:moveTo>
                <a:cubicBezTo>
                  <a:pt x="160" y="60"/>
                  <a:pt x="160" y="60"/>
                  <a:pt x="160" y="60"/>
                </a:cubicBezTo>
                <a:cubicBezTo>
                  <a:pt x="160" y="139"/>
                  <a:pt x="160" y="139"/>
                  <a:pt x="160" y="139"/>
                </a:cubicBezTo>
                <a:cubicBezTo>
                  <a:pt x="240" y="139"/>
                  <a:pt x="240" y="139"/>
                  <a:pt x="240" y="139"/>
                </a:cubicBezTo>
                <a:lnTo>
                  <a:pt x="240" y="60"/>
                </a:lnTo>
                <a:close/>
                <a:moveTo>
                  <a:pt x="140" y="60"/>
                </a:moveTo>
                <a:cubicBezTo>
                  <a:pt x="60" y="60"/>
                  <a:pt x="60" y="60"/>
                  <a:pt x="60" y="60"/>
                </a:cubicBezTo>
                <a:cubicBezTo>
                  <a:pt x="60" y="139"/>
                  <a:pt x="60" y="139"/>
                  <a:pt x="60" y="139"/>
                </a:cubicBezTo>
                <a:cubicBezTo>
                  <a:pt x="140" y="139"/>
                  <a:pt x="140" y="139"/>
                  <a:pt x="140" y="139"/>
                </a:cubicBezTo>
                <a:lnTo>
                  <a:pt x="140" y="6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39" name="Freeform 117"/>
          <p:cNvSpPr>
            <a:spLocks noEditPoints="1"/>
          </p:cNvSpPr>
          <p:nvPr/>
        </p:nvSpPr>
        <p:spPr bwMode="auto">
          <a:xfrm>
            <a:off x="7738155" y="2392927"/>
            <a:ext cx="266917" cy="133452"/>
          </a:xfrm>
          <a:custGeom>
            <a:avLst/>
            <a:gdLst>
              <a:gd name="T0" fmla="*/ 360 w 400"/>
              <a:gd name="T1" fmla="*/ 0 h 200"/>
              <a:gd name="T2" fmla="*/ 40 w 400"/>
              <a:gd name="T3" fmla="*/ 0 h 200"/>
              <a:gd name="T4" fmla="*/ 0 w 400"/>
              <a:gd name="T5" fmla="*/ 40 h 200"/>
              <a:gd name="T6" fmla="*/ 0 w 400"/>
              <a:gd name="T7" fmla="*/ 160 h 200"/>
              <a:gd name="T8" fmla="*/ 40 w 400"/>
              <a:gd name="T9" fmla="*/ 200 h 200"/>
              <a:gd name="T10" fmla="*/ 360 w 400"/>
              <a:gd name="T11" fmla="*/ 200 h 200"/>
              <a:gd name="T12" fmla="*/ 400 w 400"/>
              <a:gd name="T13" fmla="*/ 160 h 200"/>
              <a:gd name="T14" fmla="*/ 400 w 400"/>
              <a:gd name="T15" fmla="*/ 40 h 200"/>
              <a:gd name="T16" fmla="*/ 360 w 400"/>
              <a:gd name="T17" fmla="*/ 0 h 200"/>
              <a:gd name="T18" fmla="*/ 360 w 400"/>
              <a:gd name="T19" fmla="*/ 160 h 200"/>
              <a:gd name="T20" fmla="*/ 40 w 400"/>
              <a:gd name="T21" fmla="*/ 160 h 200"/>
              <a:gd name="T22" fmla="*/ 40 w 400"/>
              <a:gd name="T23" fmla="*/ 40 h 200"/>
              <a:gd name="T24" fmla="*/ 360 w 400"/>
              <a:gd name="T25" fmla="*/ 40 h 200"/>
              <a:gd name="T26" fmla="*/ 360 w 400"/>
              <a:gd name="T27" fmla="*/ 160 h 200"/>
              <a:gd name="T28" fmla="*/ 140 w 400"/>
              <a:gd name="T29" fmla="*/ 60 h 200"/>
              <a:gd name="T30" fmla="*/ 60 w 400"/>
              <a:gd name="T31" fmla="*/ 60 h 200"/>
              <a:gd name="T32" fmla="*/ 60 w 400"/>
              <a:gd name="T33" fmla="*/ 139 h 200"/>
              <a:gd name="T34" fmla="*/ 140 w 400"/>
              <a:gd name="T35" fmla="*/ 139 h 200"/>
              <a:gd name="T36" fmla="*/ 140 w 400"/>
              <a:gd name="T37" fmla="*/ 6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200">
                <a:moveTo>
                  <a:pt x="360" y="0"/>
                </a:moveTo>
                <a:cubicBezTo>
                  <a:pt x="40" y="0"/>
                  <a:pt x="40" y="0"/>
                  <a:pt x="40" y="0"/>
                </a:cubicBezTo>
                <a:cubicBezTo>
                  <a:pt x="18" y="0"/>
                  <a:pt x="0" y="18"/>
                  <a:pt x="0" y="40"/>
                </a:cubicBezTo>
                <a:cubicBezTo>
                  <a:pt x="0" y="160"/>
                  <a:pt x="0" y="160"/>
                  <a:pt x="0" y="160"/>
                </a:cubicBezTo>
                <a:cubicBezTo>
                  <a:pt x="0" y="182"/>
                  <a:pt x="18" y="200"/>
                  <a:pt x="40" y="200"/>
                </a:cubicBezTo>
                <a:cubicBezTo>
                  <a:pt x="360" y="200"/>
                  <a:pt x="360" y="200"/>
                  <a:pt x="360" y="200"/>
                </a:cubicBezTo>
                <a:cubicBezTo>
                  <a:pt x="382" y="200"/>
                  <a:pt x="400" y="182"/>
                  <a:pt x="400" y="160"/>
                </a:cubicBezTo>
                <a:cubicBezTo>
                  <a:pt x="400" y="40"/>
                  <a:pt x="400" y="40"/>
                  <a:pt x="400" y="40"/>
                </a:cubicBezTo>
                <a:cubicBezTo>
                  <a:pt x="400" y="18"/>
                  <a:pt x="382" y="0"/>
                  <a:pt x="360" y="0"/>
                </a:cubicBezTo>
                <a:close/>
                <a:moveTo>
                  <a:pt x="360" y="160"/>
                </a:moveTo>
                <a:cubicBezTo>
                  <a:pt x="40" y="160"/>
                  <a:pt x="40" y="160"/>
                  <a:pt x="40" y="160"/>
                </a:cubicBezTo>
                <a:cubicBezTo>
                  <a:pt x="40" y="40"/>
                  <a:pt x="40" y="40"/>
                  <a:pt x="40" y="40"/>
                </a:cubicBezTo>
                <a:cubicBezTo>
                  <a:pt x="360" y="40"/>
                  <a:pt x="360" y="40"/>
                  <a:pt x="360" y="40"/>
                </a:cubicBezTo>
                <a:lnTo>
                  <a:pt x="360" y="160"/>
                </a:lnTo>
                <a:close/>
                <a:moveTo>
                  <a:pt x="140" y="60"/>
                </a:moveTo>
                <a:cubicBezTo>
                  <a:pt x="60" y="60"/>
                  <a:pt x="60" y="60"/>
                  <a:pt x="60" y="60"/>
                </a:cubicBezTo>
                <a:cubicBezTo>
                  <a:pt x="60" y="139"/>
                  <a:pt x="60" y="139"/>
                  <a:pt x="60" y="139"/>
                </a:cubicBezTo>
                <a:cubicBezTo>
                  <a:pt x="140" y="139"/>
                  <a:pt x="140" y="139"/>
                  <a:pt x="140" y="139"/>
                </a:cubicBezTo>
                <a:lnTo>
                  <a:pt x="140" y="6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40" name="Freeform 118"/>
          <p:cNvSpPr>
            <a:spLocks noEditPoints="1"/>
          </p:cNvSpPr>
          <p:nvPr/>
        </p:nvSpPr>
        <p:spPr bwMode="auto">
          <a:xfrm>
            <a:off x="8179339" y="2392927"/>
            <a:ext cx="266917" cy="133452"/>
          </a:xfrm>
          <a:custGeom>
            <a:avLst/>
            <a:gdLst>
              <a:gd name="T0" fmla="*/ 360 w 400"/>
              <a:gd name="T1" fmla="*/ 0 h 200"/>
              <a:gd name="T2" fmla="*/ 40 w 400"/>
              <a:gd name="T3" fmla="*/ 0 h 200"/>
              <a:gd name="T4" fmla="*/ 0 w 400"/>
              <a:gd name="T5" fmla="*/ 40 h 200"/>
              <a:gd name="T6" fmla="*/ 0 w 400"/>
              <a:gd name="T7" fmla="*/ 160 h 200"/>
              <a:gd name="T8" fmla="*/ 40 w 400"/>
              <a:gd name="T9" fmla="*/ 200 h 200"/>
              <a:gd name="T10" fmla="*/ 360 w 400"/>
              <a:gd name="T11" fmla="*/ 200 h 200"/>
              <a:gd name="T12" fmla="*/ 400 w 400"/>
              <a:gd name="T13" fmla="*/ 160 h 200"/>
              <a:gd name="T14" fmla="*/ 400 w 400"/>
              <a:gd name="T15" fmla="*/ 40 h 200"/>
              <a:gd name="T16" fmla="*/ 360 w 400"/>
              <a:gd name="T17" fmla="*/ 0 h 200"/>
              <a:gd name="T18" fmla="*/ 360 w 400"/>
              <a:gd name="T19" fmla="*/ 160 h 200"/>
              <a:gd name="T20" fmla="*/ 40 w 400"/>
              <a:gd name="T21" fmla="*/ 160 h 200"/>
              <a:gd name="T22" fmla="*/ 40 w 400"/>
              <a:gd name="T23" fmla="*/ 40 h 200"/>
              <a:gd name="T24" fmla="*/ 360 w 400"/>
              <a:gd name="T25" fmla="*/ 40 h 200"/>
              <a:gd name="T26" fmla="*/ 360 w 400"/>
              <a:gd name="T27" fmla="*/ 16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200">
                <a:moveTo>
                  <a:pt x="360" y="0"/>
                </a:moveTo>
                <a:cubicBezTo>
                  <a:pt x="40" y="0"/>
                  <a:pt x="40" y="0"/>
                  <a:pt x="40" y="0"/>
                </a:cubicBezTo>
                <a:cubicBezTo>
                  <a:pt x="18" y="0"/>
                  <a:pt x="0" y="18"/>
                  <a:pt x="0" y="40"/>
                </a:cubicBezTo>
                <a:cubicBezTo>
                  <a:pt x="0" y="160"/>
                  <a:pt x="0" y="160"/>
                  <a:pt x="0" y="160"/>
                </a:cubicBezTo>
                <a:cubicBezTo>
                  <a:pt x="0" y="182"/>
                  <a:pt x="18" y="200"/>
                  <a:pt x="40" y="200"/>
                </a:cubicBezTo>
                <a:cubicBezTo>
                  <a:pt x="360" y="200"/>
                  <a:pt x="360" y="200"/>
                  <a:pt x="360" y="200"/>
                </a:cubicBezTo>
                <a:cubicBezTo>
                  <a:pt x="382" y="200"/>
                  <a:pt x="400" y="182"/>
                  <a:pt x="400" y="160"/>
                </a:cubicBezTo>
                <a:cubicBezTo>
                  <a:pt x="400" y="40"/>
                  <a:pt x="400" y="40"/>
                  <a:pt x="400" y="40"/>
                </a:cubicBezTo>
                <a:cubicBezTo>
                  <a:pt x="400" y="18"/>
                  <a:pt x="382" y="0"/>
                  <a:pt x="360" y="0"/>
                </a:cubicBezTo>
                <a:close/>
                <a:moveTo>
                  <a:pt x="360" y="160"/>
                </a:moveTo>
                <a:cubicBezTo>
                  <a:pt x="40" y="160"/>
                  <a:pt x="40" y="160"/>
                  <a:pt x="40" y="160"/>
                </a:cubicBezTo>
                <a:cubicBezTo>
                  <a:pt x="40" y="40"/>
                  <a:pt x="40" y="40"/>
                  <a:pt x="40" y="40"/>
                </a:cubicBezTo>
                <a:cubicBezTo>
                  <a:pt x="360" y="40"/>
                  <a:pt x="360" y="40"/>
                  <a:pt x="360" y="40"/>
                </a:cubicBezTo>
                <a:lnTo>
                  <a:pt x="360" y="16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41" name="Freeform 134"/>
          <p:cNvSpPr>
            <a:spLocks noEditPoints="1"/>
          </p:cNvSpPr>
          <p:nvPr/>
        </p:nvSpPr>
        <p:spPr bwMode="auto">
          <a:xfrm>
            <a:off x="7738155" y="1940063"/>
            <a:ext cx="266917" cy="158762"/>
          </a:xfrm>
          <a:custGeom>
            <a:avLst/>
            <a:gdLst>
              <a:gd name="T0" fmla="*/ 308 w 400"/>
              <a:gd name="T1" fmla="*/ 120 h 240"/>
              <a:gd name="T2" fmla="*/ 353 w 400"/>
              <a:gd name="T3" fmla="*/ 33 h 240"/>
              <a:gd name="T4" fmla="*/ 380 w 400"/>
              <a:gd name="T5" fmla="*/ 33 h 240"/>
              <a:gd name="T6" fmla="*/ 307 w 400"/>
              <a:gd name="T7" fmla="*/ 0 h 240"/>
              <a:gd name="T8" fmla="*/ 106 w 400"/>
              <a:gd name="T9" fmla="*/ 0 h 240"/>
              <a:gd name="T10" fmla="*/ 0 w 400"/>
              <a:gd name="T11" fmla="*/ 120 h 240"/>
              <a:gd name="T12" fmla="*/ 106 w 400"/>
              <a:gd name="T13" fmla="*/ 240 h 240"/>
              <a:gd name="T14" fmla="*/ 307 w 400"/>
              <a:gd name="T15" fmla="*/ 240 h 240"/>
              <a:gd name="T16" fmla="*/ 380 w 400"/>
              <a:gd name="T17" fmla="*/ 206 h 240"/>
              <a:gd name="T18" fmla="*/ 353 w 400"/>
              <a:gd name="T19" fmla="*/ 206 h 240"/>
              <a:gd name="T20" fmla="*/ 308 w 400"/>
              <a:gd name="T21" fmla="*/ 120 h 240"/>
              <a:gd name="T22" fmla="*/ 254 w 400"/>
              <a:gd name="T23" fmla="*/ 156 h 240"/>
              <a:gd name="T24" fmla="*/ 240 w 400"/>
              <a:gd name="T25" fmla="*/ 156 h 240"/>
              <a:gd name="T26" fmla="*/ 181 w 400"/>
              <a:gd name="T27" fmla="*/ 129 h 240"/>
              <a:gd name="T28" fmla="*/ 172 w 400"/>
              <a:gd name="T29" fmla="*/ 152 h 240"/>
              <a:gd name="T30" fmla="*/ 147 w 400"/>
              <a:gd name="T31" fmla="*/ 160 h 240"/>
              <a:gd name="T32" fmla="*/ 76 w 400"/>
              <a:gd name="T33" fmla="*/ 95 h 240"/>
              <a:gd name="T34" fmla="*/ 72 w 400"/>
              <a:gd name="T35" fmla="*/ 84 h 240"/>
              <a:gd name="T36" fmla="*/ 86 w 400"/>
              <a:gd name="T37" fmla="*/ 84 h 240"/>
              <a:gd name="T38" fmla="*/ 145 w 400"/>
              <a:gd name="T39" fmla="*/ 111 h 240"/>
              <a:gd name="T40" fmla="*/ 154 w 400"/>
              <a:gd name="T41" fmla="*/ 88 h 240"/>
              <a:gd name="T42" fmla="*/ 178 w 400"/>
              <a:gd name="T43" fmla="*/ 80 h 240"/>
              <a:gd name="T44" fmla="*/ 250 w 400"/>
              <a:gd name="T45" fmla="*/ 145 h 240"/>
              <a:gd name="T46" fmla="*/ 254 w 400"/>
              <a:gd name="T47" fmla="*/ 156 h 240"/>
              <a:gd name="T48" fmla="*/ 377 w 400"/>
              <a:gd name="T49" fmla="*/ 78 h 240"/>
              <a:gd name="T50" fmla="*/ 362 w 400"/>
              <a:gd name="T51" fmla="*/ 78 h 240"/>
              <a:gd name="T52" fmla="*/ 340 w 400"/>
              <a:gd name="T53" fmla="*/ 118 h 240"/>
              <a:gd name="T54" fmla="*/ 362 w 400"/>
              <a:gd name="T55" fmla="*/ 158 h 240"/>
              <a:gd name="T56" fmla="*/ 377 w 400"/>
              <a:gd name="T57" fmla="*/ 158 h 240"/>
              <a:gd name="T58" fmla="*/ 400 w 400"/>
              <a:gd name="T59" fmla="*/ 118 h 240"/>
              <a:gd name="T60" fmla="*/ 377 w 400"/>
              <a:gd name="T61" fmla="*/ 7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0" h="240">
                <a:moveTo>
                  <a:pt x="308" y="120"/>
                </a:moveTo>
                <a:cubicBezTo>
                  <a:pt x="308" y="65"/>
                  <a:pt x="333" y="33"/>
                  <a:pt x="353" y="33"/>
                </a:cubicBezTo>
                <a:cubicBezTo>
                  <a:pt x="361" y="33"/>
                  <a:pt x="380" y="33"/>
                  <a:pt x="380" y="33"/>
                </a:cubicBezTo>
                <a:cubicBezTo>
                  <a:pt x="366" y="12"/>
                  <a:pt x="355" y="0"/>
                  <a:pt x="307" y="0"/>
                </a:cubicBezTo>
                <a:cubicBezTo>
                  <a:pt x="106" y="0"/>
                  <a:pt x="106" y="0"/>
                  <a:pt x="106" y="0"/>
                </a:cubicBezTo>
                <a:cubicBezTo>
                  <a:pt x="32" y="0"/>
                  <a:pt x="0" y="69"/>
                  <a:pt x="0" y="120"/>
                </a:cubicBezTo>
                <a:cubicBezTo>
                  <a:pt x="0" y="171"/>
                  <a:pt x="32" y="240"/>
                  <a:pt x="106" y="240"/>
                </a:cubicBezTo>
                <a:cubicBezTo>
                  <a:pt x="307" y="240"/>
                  <a:pt x="307" y="240"/>
                  <a:pt x="307" y="240"/>
                </a:cubicBezTo>
                <a:cubicBezTo>
                  <a:pt x="355" y="240"/>
                  <a:pt x="366" y="227"/>
                  <a:pt x="380" y="206"/>
                </a:cubicBezTo>
                <a:cubicBezTo>
                  <a:pt x="380" y="206"/>
                  <a:pt x="373" y="206"/>
                  <a:pt x="353" y="206"/>
                </a:cubicBezTo>
                <a:cubicBezTo>
                  <a:pt x="333" y="206"/>
                  <a:pt x="308" y="175"/>
                  <a:pt x="308" y="120"/>
                </a:cubicBezTo>
                <a:close/>
                <a:moveTo>
                  <a:pt x="254" y="156"/>
                </a:moveTo>
                <a:cubicBezTo>
                  <a:pt x="250" y="161"/>
                  <a:pt x="240" y="156"/>
                  <a:pt x="240" y="156"/>
                </a:cubicBezTo>
                <a:cubicBezTo>
                  <a:pt x="181" y="129"/>
                  <a:pt x="181" y="129"/>
                  <a:pt x="181" y="129"/>
                </a:cubicBezTo>
                <a:cubicBezTo>
                  <a:pt x="181" y="129"/>
                  <a:pt x="176" y="143"/>
                  <a:pt x="172" y="152"/>
                </a:cubicBezTo>
                <a:cubicBezTo>
                  <a:pt x="167" y="162"/>
                  <a:pt x="164" y="172"/>
                  <a:pt x="147" y="160"/>
                </a:cubicBezTo>
                <a:cubicBezTo>
                  <a:pt x="130" y="148"/>
                  <a:pt x="76" y="95"/>
                  <a:pt x="76" y="95"/>
                </a:cubicBezTo>
                <a:cubicBezTo>
                  <a:pt x="76" y="95"/>
                  <a:pt x="69" y="90"/>
                  <a:pt x="72" y="84"/>
                </a:cubicBezTo>
                <a:cubicBezTo>
                  <a:pt x="76" y="79"/>
                  <a:pt x="86" y="84"/>
                  <a:pt x="86" y="84"/>
                </a:cubicBezTo>
                <a:cubicBezTo>
                  <a:pt x="145" y="111"/>
                  <a:pt x="145" y="111"/>
                  <a:pt x="145" y="111"/>
                </a:cubicBezTo>
                <a:cubicBezTo>
                  <a:pt x="145" y="111"/>
                  <a:pt x="150" y="97"/>
                  <a:pt x="154" y="88"/>
                </a:cubicBezTo>
                <a:cubicBezTo>
                  <a:pt x="158" y="79"/>
                  <a:pt x="161" y="68"/>
                  <a:pt x="178" y="80"/>
                </a:cubicBezTo>
                <a:cubicBezTo>
                  <a:pt x="195" y="92"/>
                  <a:pt x="250" y="145"/>
                  <a:pt x="250" y="145"/>
                </a:cubicBezTo>
                <a:cubicBezTo>
                  <a:pt x="250" y="145"/>
                  <a:pt x="257" y="150"/>
                  <a:pt x="254" y="156"/>
                </a:cubicBezTo>
                <a:close/>
                <a:moveTo>
                  <a:pt x="377" y="78"/>
                </a:moveTo>
                <a:cubicBezTo>
                  <a:pt x="362" y="78"/>
                  <a:pt x="362" y="78"/>
                  <a:pt x="362" y="78"/>
                </a:cubicBezTo>
                <a:cubicBezTo>
                  <a:pt x="351" y="78"/>
                  <a:pt x="340" y="94"/>
                  <a:pt x="340" y="118"/>
                </a:cubicBezTo>
                <a:cubicBezTo>
                  <a:pt x="340" y="143"/>
                  <a:pt x="351" y="158"/>
                  <a:pt x="362" y="158"/>
                </a:cubicBezTo>
                <a:cubicBezTo>
                  <a:pt x="377" y="158"/>
                  <a:pt x="377" y="158"/>
                  <a:pt x="377" y="158"/>
                </a:cubicBezTo>
                <a:cubicBezTo>
                  <a:pt x="388" y="158"/>
                  <a:pt x="400" y="143"/>
                  <a:pt x="400" y="118"/>
                </a:cubicBezTo>
                <a:cubicBezTo>
                  <a:pt x="400" y="94"/>
                  <a:pt x="388" y="78"/>
                  <a:pt x="377" y="78"/>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42" name="Freeform 139"/>
          <p:cNvSpPr>
            <a:spLocks noEditPoints="1"/>
          </p:cNvSpPr>
          <p:nvPr/>
        </p:nvSpPr>
        <p:spPr bwMode="auto">
          <a:xfrm>
            <a:off x="5975318" y="1928758"/>
            <a:ext cx="266917" cy="179469"/>
          </a:xfrm>
          <a:custGeom>
            <a:avLst/>
            <a:gdLst>
              <a:gd name="T0" fmla="*/ 162 w 400"/>
              <a:gd name="T1" fmla="*/ 206 h 271"/>
              <a:gd name="T2" fmla="*/ 177 w 400"/>
              <a:gd name="T3" fmla="*/ 260 h 271"/>
              <a:gd name="T4" fmla="*/ 232 w 400"/>
              <a:gd name="T5" fmla="*/ 246 h 271"/>
              <a:gd name="T6" fmla="*/ 325 w 400"/>
              <a:gd name="T7" fmla="*/ 4 h 271"/>
              <a:gd name="T8" fmla="*/ 162 w 400"/>
              <a:gd name="T9" fmla="*/ 206 h 271"/>
              <a:gd name="T10" fmla="*/ 200 w 400"/>
              <a:gd name="T11" fmla="*/ 54 h 271"/>
              <a:gd name="T12" fmla="*/ 225 w 400"/>
              <a:gd name="T13" fmla="*/ 56 h 271"/>
              <a:gd name="T14" fmla="*/ 254 w 400"/>
              <a:gd name="T15" fmla="*/ 21 h 271"/>
              <a:gd name="T16" fmla="*/ 200 w 400"/>
              <a:gd name="T17" fmla="*/ 14 h 271"/>
              <a:gd name="T18" fmla="*/ 0 w 400"/>
              <a:gd name="T19" fmla="*/ 229 h 271"/>
              <a:gd name="T20" fmla="*/ 1 w 400"/>
              <a:gd name="T21" fmla="*/ 251 h 271"/>
              <a:gd name="T22" fmla="*/ 22 w 400"/>
              <a:gd name="T23" fmla="*/ 269 h 271"/>
              <a:gd name="T24" fmla="*/ 41 w 400"/>
              <a:gd name="T25" fmla="*/ 248 h 271"/>
              <a:gd name="T26" fmla="*/ 40 w 400"/>
              <a:gd name="T27" fmla="*/ 229 h 271"/>
              <a:gd name="T28" fmla="*/ 200 w 400"/>
              <a:gd name="T29" fmla="*/ 54 h 271"/>
              <a:gd name="T30" fmla="*/ 344 w 400"/>
              <a:gd name="T31" fmla="*/ 79 h 271"/>
              <a:gd name="T32" fmla="*/ 327 w 400"/>
              <a:gd name="T33" fmla="*/ 122 h 271"/>
              <a:gd name="T34" fmla="*/ 360 w 400"/>
              <a:gd name="T35" fmla="*/ 229 h 271"/>
              <a:gd name="T36" fmla="*/ 359 w 400"/>
              <a:gd name="T37" fmla="*/ 248 h 271"/>
              <a:gd name="T38" fmla="*/ 377 w 400"/>
              <a:gd name="T39" fmla="*/ 270 h 271"/>
              <a:gd name="T40" fmla="*/ 379 w 400"/>
              <a:gd name="T41" fmla="*/ 270 h 271"/>
              <a:gd name="T42" fmla="*/ 399 w 400"/>
              <a:gd name="T43" fmla="*/ 252 h 271"/>
              <a:gd name="T44" fmla="*/ 400 w 400"/>
              <a:gd name="T45" fmla="*/ 229 h 271"/>
              <a:gd name="T46" fmla="*/ 344 w 400"/>
              <a:gd name="T47" fmla="*/ 79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0" h="271">
                <a:moveTo>
                  <a:pt x="162" y="206"/>
                </a:moveTo>
                <a:cubicBezTo>
                  <a:pt x="149" y="230"/>
                  <a:pt x="158" y="249"/>
                  <a:pt x="177" y="260"/>
                </a:cubicBezTo>
                <a:cubicBezTo>
                  <a:pt x="196" y="271"/>
                  <a:pt x="218" y="270"/>
                  <a:pt x="232" y="246"/>
                </a:cubicBezTo>
                <a:cubicBezTo>
                  <a:pt x="245" y="222"/>
                  <a:pt x="333" y="8"/>
                  <a:pt x="325" y="4"/>
                </a:cubicBezTo>
                <a:cubicBezTo>
                  <a:pt x="317" y="0"/>
                  <a:pt x="176" y="182"/>
                  <a:pt x="162" y="206"/>
                </a:cubicBezTo>
                <a:close/>
                <a:moveTo>
                  <a:pt x="200" y="54"/>
                </a:moveTo>
                <a:cubicBezTo>
                  <a:pt x="209" y="54"/>
                  <a:pt x="217" y="55"/>
                  <a:pt x="225" y="56"/>
                </a:cubicBezTo>
                <a:cubicBezTo>
                  <a:pt x="234" y="45"/>
                  <a:pt x="244" y="33"/>
                  <a:pt x="254" y="21"/>
                </a:cubicBezTo>
                <a:cubicBezTo>
                  <a:pt x="236" y="16"/>
                  <a:pt x="218" y="14"/>
                  <a:pt x="200" y="14"/>
                </a:cubicBezTo>
                <a:cubicBezTo>
                  <a:pt x="88" y="14"/>
                  <a:pt x="0" y="108"/>
                  <a:pt x="0" y="229"/>
                </a:cubicBezTo>
                <a:cubicBezTo>
                  <a:pt x="0" y="236"/>
                  <a:pt x="0" y="244"/>
                  <a:pt x="1" y="251"/>
                </a:cubicBezTo>
                <a:cubicBezTo>
                  <a:pt x="2" y="262"/>
                  <a:pt x="12" y="270"/>
                  <a:pt x="22" y="269"/>
                </a:cubicBezTo>
                <a:cubicBezTo>
                  <a:pt x="33" y="268"/>
                  <a:pt x="42" y="259"/>
                  <a:pt x="41" y="248"/>
                </a:cubicBezTo>
                <a:cubicBezTo>
                  <a:pt x="40" y="242"/>
                  <a:pt x="40" y="235"/>
                  <a:pt x="40" y="229"/>
                </a:cubicBezTo>
                <a:cubicBezTo>
                  <a:pt x="40" y="131"/>
                  <a:pt x="110" y="54"/>
                  <a:pt x="200" y="54"/>
                </a:cubicBezTo>
                <a:close/>
                <a:moveTo>
                  <a:pt x="344" y="79"/>
                </a:moveTo>
                <a:cubicBezTo>
                  <a:pt x="339" y="94"/>
                  <a:pt x="333" y="109"/>
                  <a:pt x="327" y="122"/>
                </a:cubicBezTo>
                <a:cubicBezTo>
                  <a:pt x="348" y="152"/>
                  <a:pt x="360" y="189"/>
                  <a:pt x="360" y="229"/>
                </a:cubicBezTo>
                <a:cubicBezTo>
                  <a:pt x="360" y="235"/>
                  <a:pt x="359" y="242"/>
                  <a:pt x="359" y="248"/>
                </a:cubicBezTo>
                <a:cubicBezTo>
                  <a:pt x="358" y="259"/>
                  <a:pt x="366" y="269"/>
                  <a:pt x="377" y="270"/>
                </a:cubicBezTo>
                <a:cubicBezTo>
                  <a:pt x="378" y="270"/>
                  <a:pt x="378" y="270"/>
                  <a:pt x="379" y="270"/>
                </a:cubicBezTo>
                <a:cubicBezTo>
                  <a:pt x="389" y="270"/>
                  <a:pt x="398" y="262"/>
                  <a:pt x="399" y="252"/>
                </a:cubicBezTo>
                <a:cubicBezTo>
                  <a:pt x="399" y="244"/>
                  <a:pt x="400" y="237"/>
                  <a:pt x="400" y="229"/>
                </a:cubicBezTo>
                <a:cubicBezTo>
                  <a:pt x="400" y="170"/>
                  <a:pt x="379" y="117"/>
                  <a:pt x="344" y="79"/>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43" name="Freeform 140"/>
          <p:cNvSpPr>
            <a:spLocks noEditPoints="1"/>
          </p:cNvSpPr>
          <p:nvPr/>
        </p:nvSpPr>
        <p:spPr bwMode="auto">
          <a:xfrm>
            <a:off x="6415905" y="1919156"/>
            <a:ext cx="273819" cy="202477"/>
          </a:xfrm>
          <a:custGeom>
            <a:avLst/>
            <a:gdLst>
              <a:gd name="T0" fmla="*/ 395 w 411"/>
              <a:gd name="T1" fmla="*/ 170 h 305"/>
              <a:gd name="T2" fmla="*/ 302 w 411"/>
              <a:gd name="T3" fmla="*/ 115 h 305"/>
              <a:gd name="T4" fmla="*/ 296 w 411"/>
              <a:gd name="T5" fmla="*/ 115 h 305"/>
              <a:gd name="T6" fmla="*/ 296 w 411"/>
              <a:gd name="T7" fmla="*/ 74 h 305"/>
              <a:gd name="T8" fmla="*/ 367 w 411"/>
              <a:gd name="T9" fmla="*/ 62 h 305"/>
              <a:gd name="T10" fmla="*/ 369 w 411"/>
              <a:gd name="T11" fmla="*/ 57 h 305"/>
              <a:gd name="T12" fmla="*/ 365 w 411"/>
              <a:gd name="T13" fmla="*/ 38 h 305"/>
              <a:gd name="T14" fmla="*/ 361 w 411"/>
              <a:gd name="T15" fmla="*/ 35 h 305"/>
              <a:gd name="T16" fmla="*/ 296 w 411"/>
              <a:gd name="T17" fmla="*/ 45 h 305"/>
              <a:gd name="T18" fmla="*/ 296 w 411"/>
              <a:gd name="T19" fmla="*/ 3 h 305"/>
              <a:gd name="T20" fmla="*/ 292 w 411"/>
              <a:gd name="T21" fmla="*/ 0 h 305"/>
              <a:gd name="T22" fmla="*/ 271 w 411"/>
              <a:gd name="T23" fmla="*/ 0 h 305"/>
              <a:gd name="T24" fmla="*/ 268 w 411"/>
              <a:gd name="T25" fmla="*/ 3 h 305"/>
              <a:gd name="T26" fmla="*/ 269 w 411"/>
              <a:gd name="T27" fmla="*/ 49 h 305"/>
              <a:gd name="T28" fmla="*/ 206 w 411"/>
              <a:gd name="T29" fmla="*/ 60 h 305"/>
              <a:gd name="T30" fmla="*/ 203 w 411"/>
              <a:gd name="T31" fmla="*/ 63 h 305"/>
              <a:gd name="T32" fmla="*/ 207 w 411"/>
              <a:gd name="T33" fmla="*/ 86 h 305"/>
              <a:gd name="T34" fmla="*/ 211 w 411"/>
              <a:gd name="T35" fmla="*/ 89 h 305"/>
              <a:gd name="T36" fmla="*/ 269 w 411"/>
              <a:gd name="T37" fmla="*/ 79 h 305"/>
              <a:gd name="T38" fmla="*/ 270 w 411"/>
              <a:gd name="T39" fmla="*/ 119 h 305"/>
              <a:gd name="T40" fmla="*/ 225 w 411"/>
              <a:gd name="T41" fmla="*/ 145 h 305"/>
              <a:gd name="T42" fmla="*/ 201 w 411"/>
              <a:gd name="T43" fmla="*/ 204 h 305"/>
              <a:gd name="T44" fmla="*/ 247 w 411"/>
              <a:gd name="T45" fmla="*/ 258 h 305"/>
              <a:gd name="T46" fmla="*/ 363 w 411"/>
              <a:gd name="T47" fmla="*/ 164 h 305"/>
              <a:gd name="T48" fmla="*/ 321 w 411"/>
              <a:gd name="T49" fmla="*/ 283 h 305"/>
              <a:gd name="T50" fmla="*/ 320 w 411"/>
              <a:gd name="T51" fmla="*/ 288 h 305"/>
              <a:gd name="T52" fmla="*/ 332 w 411"/>
              <a:gd name="T53" fmla="*/ 303 h 305"/>
              <a:gd name="T54" fmla="*/ 337 w 411"/>
              <a:gd name="T55" fmla="*/ 303 h 305"/>
              <a:gd name="T56" fmla="*/ 395 w 411"/>
              <a:gd name="T57" fmla="*/ 170 h 305"/>
              <a:gd name="T58" fmla="*/ 247 w 411"/>
              <a:gd name="T59" fmla="*/ 233 h 305"/>
              <a:gd name="T60" fmla="*/ 228 w 411"/>
              <a:gd name="T61" fmla="*/ 204 h 305"/>
              <a:gd name="T62" fmla="*/ 246 w 411"/>
              <a:gd name="T63" fmla="*/ 161 h 305"/>
              <a:gd name="T64" fmla="*/ 270 w 411"/>
              <a:gd name="T65" fmla="*/ 145 h 305"/>
              <a:gd name="T66" fmla="*/ 272 w 411"/>
              <a:gd name="T67" fmla="*/ 231 h 305"/>
              <a:gd name="T68" fmla="*/ 247 w 411"/>
              <a:gd name="T69" fmla="*/ 233 h 305"/>
              <a:gd name="T70" fmla="*/ 296 w 411"/>
              <a:gd name="T71" fmla="*/ 222 h 305"/>
              <a:gd name="T72" fmla="*/ 297 w 411"/>
              <a:gd name="T73" fmla="*/ 140 h 305"/>
              <a:gd name="T74" fmla="*/ 302 w 411"/>
              <a:gd name="T75" fmla="*/ 140 h 305"/>
              <a:gd name="T76" fmla="*/ 339 w 411"/>
              <a:gd name="T77" fmla="*/ 147 h 305"/>
              <a:gd name="T78" fmla="*/ 296 w 411"/>
              <a:gd name="T79" fmla="*/ 222 h 305"/>
              <a:gd name="T80" fmla="*/ 117 w 411"/>
              <a:gd name="T81" fmla="*/ 69 h 305"/>
              <a:gd name="T82" fmla="*/ 113 w 411"/>
              <a:gd name="T83" fmla="*/ 66 h 305"/>
              <a:gd name="T84" fmla="*/ 74 w 411"/>
              <a:gd name="T85" fmla="*/ 66 h 305"/>
              <a:gd name="T86" fmla="*/ 70 w 411"/>
              <a:gd name="T87" fmla="*/ 69 h 305"/>
              <a:gd name="T88" fmla="*/ 0 w 411"/>
              <a:gd name="T89" fmla="*/ 290 h 305"/>
              <a:gd name="T90" fmla="*/ 1 w 411"/>
              <a:gd name="T91" fmla="*/ 291 h 305"/>
              <a:gd name="T92" fmla="*/ 36 w 411"/>
              <a:gd name="T93" fmla="*/ 291 h 305"/>
              <a:gd name="T94" fmla="*/ 38 w 411"/>
              <a:gd name="T95" fmla="*/ 290 h 305"/>
              <a:gd name="T96" fmla="*/ 58 w 411"/>
              <a:gd name="T97" fmla="*/ 223 h 305"/>
              <a:gd name="T98" fmla="*/ 128 w 411"/>
              <a:gd name="T99" fmla="*/ 223 h 305"/>
              <a:gd name="T100" fmla="*/ 148 w 411"/>
              <a:gd name="T101" fmla="*/ 290 h 305"/>
              <a:gd name="T102" fmla="*/ 151 w 411"/>
              <a:gd name="T103" fmla="*/ 291 h 305"/>
              <a:gd name="T104" fmla="*/ 185 w 411"/>
              <a:gd name="T105" fmla="*/ 291 h 305"/>
              <a:gd name="T106" fmla="*/ 187 w 411"/>
              <a:gd name="T107" fmla="*/ 290 h 305"/>
              <a:gd name="T108" fmla="*/ 117 w 411"/>
              <a:gd name="T109" fmla="*/ 69 h 305"/>
              <a:gd name="T110" fmla="*/ 64 w 411"/>
              <a:gd name="T111" fmla="*/ 195 h 305"/>
              <a:gd name="T112" fmla="*/ 93 w 411"/>
              <a:gd name="T113" fmla="*/ 90 h 305"/>
              <a:gd name="T114" fmla="*/ 122 w 411"/>
              <a:gd name="T115" fmla="*/ 195 h 305"/>
              <a:gd name="T116" fmla="*/ 64 w 411"/>
              <a:gd name="T117" fmla="*/ 19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 h="305">
                <a:moveTo>
                  <a:pt x="395" y="170"/>
                </a:moveTo>
                <a:cubicBezTo>
                  <a:pt x="382" y="135"/>
                  <a:pt x="348" y="115"/>
                  <a:pt x="302" y="115"/>
                </a:cubicBezTo>
                <a:cubicBezTo>
                  <a:pt x="300" y="115"/>
                  <a:pt x="298" y="115"/>
                  <a:pt x="296" y="115"/>
                </a:cubicBezTo>
                <a:cubicBezTo>
                  <a:pt x="296" y="74"/>
                  <a:pt x="296" y="74"/>
                  <a:pt x="296" y="74"/>
                </a:cubicBezTo>
                <a:cubicBezTo>
                  <a:pt x="296" y="74"/>
                  <a:pt x="364" y="62"/>
                  <a:pt x="367" y="62"/>
                </a:cubicBezTo>
                <a:cubicBezTo>
                  <a:pt x="369" y="61"/>
                  <a:pt x="369" y="59"/>
                  <a:pt x="369" y="57"/>
                </a:cubicBezTo>
                <a:cubicBezTo>
                  <a:pt x="368" y="55"/>
                  <a:pt x="365" y="39"/>
                  <a:pt x="365" y="38"/>
                </a:cubicBezTo>
                <a:cubicBezTo>
                  <a:pt x="364" y="35"/>
                  <a:pt x="363" y="35"/>
                  <a:pt x="361" y="35"/>
                </a:cubicBezTo>
                <a:cubicBezTo>
                  <a:pt x="359" y="36"/>
                  <a:pt x="296" y="45"/>
                  <a:pt x="296" y="45"/>
                </a:cubicBezTo>
                <a:cubicBezTo>
                  <a:pt x="296" y="45"/>
                  <a:pt x="296" y="6"/>
                  <a:pt x="296" y="3"/>
                </a:cubicBezTo>
                <a:cubicBezTo>
                  <a:pt x="296" y="1"/>
                  <a:pt x="294" y="0"/>
                  <a:pt x="292" y="0"/>
                </a:cubicBezTo>
                <a:cubicBezTo>
                  <a:pt x="289" y="0"/>
                  <a:pt x="273" y="0"/>
                  <a:pt x="271" y="0"/>
                </a:cubicBezTo>
                <a:cubicBezTo>
                  <a:pt x="269" y="0"/>
                  <a:pt x="268" y="1"/>
                  <a:pt x="268" y="3"/>
                </a:cubicBezTo>
                <a:cubicBezTo>
                  <a:pt x="268" y="5"/>
                  <a:pt x="269" y="49"/>
                  <a:pt x="269" y="49"/>
                </a:cubicBezTo>
                <a:cubicBezTo>
                  <a:pt x="269" y="49"/>
                  <a:pt x="207" y="60"/>
                  <a:pt x="206" y="60"/>
                </a:cubicBezTo>
                <a:cubicBezTo>
                  <a:pt x="204" y="60"/>
                  <a:pt x="202" y="61"/>
                  <a:pt x="203" y="63"/>
                </a:cubicBezTo>
                <a:cubicBezTo>
                  <a:pt x="203" y="65"/>
                  <a:pt x="207" y="85"/>
                  <a:pt x="207" y="86"/>
                </a:cubicBezTo>
                <a:cubicBezTo>
                  <a:pt x="207" y="88"/>
                  <a:pt x="208" y="89"/>
                  <a:pt x="211" y="89"/>
                </a:cubicBezTo>
                <a:cubicBezTo>
                  <a:pt x="213" y="88"/>
                  <a:pt x="269" y="79"/>
                  <a:pt x="269" y="79"/>
                </a:cubicBezTo>
                <a:cubicBezTo>
                  <a:pt x="270" y="119"/>
                  <a:pt x="270" y="119"/>
                  <a:pt x="270" y="119"/>
                </a:cubicBezTo>
                <a:cubicBezTo>
                  <a:pt x="248" y="125"/>
                  <a:pt x="234" y="135"/>
                  <a:pt x="225" y="145"/>
                </a:cubicBezTo>
                <a:cubicBezTo>
                  <a:pt x="209" y="161"/>
                  <a:pt x="201" y="183"/>
                  <a:pt x="201" y="204"/>
                </a:cubicBezTo>
                <a:cubicBezTo>
                  <a:pt x="201" y="236"/>
                  <a:pt x="220" y="255"/>
                  <a:pt x="247" y="258"/>
                </a:cubicBezTo>
                <a:cubicBezTo>
                  <a:pt x="310" y="266"/>
                  <a:pt x="349" y="197"/>
                  <a:pt x="363" y="164"/>
                </a:cubicBezTo>
                <a:cubicBezTo>
                  <a:pt x="384" y="194"/>
                  <a:pt x="368" y="251"/>
                  <a:pt x="321" y="283"/>
                </a:cubicBezTo>
                <a:cubicBezTo>
                  <a:pt x="320" y="284"/>
                  <a:pt x="319" y="286"/>
                  <a:pt x="320" y="288"/>
                </a:cubicBezTo>
                <a:cubicBezTo>
                  <a:pt x="321" y="289"/>
                  <a:pt x="331" y="301"/>
                  <a:pt x="332" y="303"/>
                </a:cubicBezTo>
                <a:cubicBezTo>
                  <a:pt x="334" y="305"/>
                  <a:pt x="336" y="304"/>
                  <a:pt x="337" y="303"/>
                </a:cubicBezTo>
                <a:cubicBezTo>
                  <a:pt x="388" y="269"/>
                  <a:pt x="411" y="213"/>
                  <a:pt x="395" y="170"/>
                </a:cubicBezTo>
                <a:close/>
                <a:moveTo>
                  <a:pt x="247" y="233"/>
                </a:moveTo>
                <a:cubicBezTo>
                  <a:pt x="228" y="231"/>
                  <a:pt x="228" y="215"/>
                  <a:pt x="228" y="204"/>
                </a:cubicBezTo>
                <a:cubicBezTo>
                  <a:pt x="228" y="189"/>
                  <a:pt x="235" y="173"/>
                  <a:pt x="246" y="161"/>
                </a:cubicBezTo>
                <a:cubicBezTo>
                  <a:pt x="252" y="154"/>
                  <a:pt x="261" y="149"/>
                  <a:pt x="270" y="145"/>
                </a:cubicBezTo>
                <a:cubicBezTo>
                  <a:pt x="272" y="231"/>
                  <a:pt x="272" y="231"/>
                  <a:pt x="272" y="231"/>
                </a:cubicBezTo>
                <a:cubicBezTo>
                  <a:pt x="264" y="233"/>
                  <a:pt x="256" y="234"/>
                  <a:pt x="247" y="233"/>
                </a:cubicBezTo>
                <a:close/>
                <a:moveTo>
                  <a:pt x="296" y="222"/>
                </a:moveTo>
                <a:cubicBezTo>
                  <a:pt x="297" y="140"/>
                  <a:pt x="297" y="140"/>
                  <a:pt x="297" y="140"/>
                </a:cubicBezTo>
                <a:cubicBezTo>
                  <a:pt x="298" y="140"/>
                  <a:pt x="300" y="140"/>
                  <a:pt x="302" y="140"/>
                </a:cubicBezTo>
                <a:cubicBezTo>
                  <a:pt x="317" y="140"/>
                  <a:pt x="331" y="143"/>
                  <a:pt x="339" y="147"/>
                </a:cubicBezTo>
                <a:cubicBezTo>
                  <a:pt x="347" y="151"/>
                  <a:pt x="319" y="201"/>
                  <a:pt x="296" y="222"/>
                </a:cubicBezTo>
                <a:close/>
                <a:moveTo>
                  <a:pt x="117" y="69"/>
                </a:moveTo>
                <a:cubicBezTo>
                  <a:pt x="116" y="67"/>
                  <a:pt x="115" y="66"/>
                  <a:pt x="113" y="66"/>
                </a:cubicBezTo>
                <a:cubicBezTo>
                  <a:pt x="74" y="66"/>
                  <a:pt x="74" y="66"/>
                  <a:pt x="74" y="66"/>
                </a:cubicBezTo>
                <a:cubicBezTo>
                  <a:pt x="72" y="66"/>
                  <a:pt x="70" y="67"/>
                  <a:pt x="70" y="69"/>
                </a:cubicBezTo>
                <a:cubicBezTo>
                  <a:pt x="62" y="95"/>
                  <a:pt x="0" y="289"/>
                  <a:pt x="0" y="290"/>
                </a:cubicBezTo>
                <a:cubicBezTo>
                  <a:pt x="0" y="291"/>
                  <a:pt x="0" y="291"/>
                  <a:pt x="1" y="291"/>
                </a:cubicBezTo>
                <a:cubicBezTo>
                  <a:pt x="36" y="291"/>
                  <a:pt x="36" y="291"/>
                  <a:pt x="36" y="291"/>
                </a:cubicBezTo>
                <a:cubicBezTo>
                  <a:pt x="37" y="291"/>
                  <a:pt x="38" y="291"/>
                  <a:pt x="38" y="290"/>
                </a:cubicBezTo>
                <a:cubicBezTo>
                  <a:pt x="38" y="289"/>
                  <a:pt x="58" y="223"/>
                  <a:pt x="58" y="223"/>
                </a:cubicBezTo>
                <a:cubicBezTo>
                  <a:pt x="128" y="223"/>
                  <a:pt x="128" y="223"/>
                  <a:pt x="128" y="223"/>
                </a:cubicBezTo>
                <a:cubicBezTo>
                  <a:pt x="128" y="223"/>
                  <a:pt x="148" y="289"/>
                  <a:pt x="148" y="290"/>
                </a:cubicBezTo>
                <a:cubicBezTo>
                  <a:pt x="149" y="291"/>
                  <a:pt x="149" y="291"/>
                  <a:pt x="151" y="291"/>
                </a:cubicBezTo>
                <a:cubicBezTo>
                  <a:pt x="185" y="291"/>
                  <a:pt x="185" y="291"/>
                  <a:pt x="185" y="291"/>
                </a:cubicBezTo>
                <a:cubicBezTo>
                  <a:pt x="187" y="291"/>
                  <a:pt x="187" y="291"/>
                  <a:pt x="187" y="290"/>
                </a:cubicBezTo>
                <a:cubicBezTo>
                  <a:pt x="186" y="289"/>
                  <a:pt x="125" y="95"/>
                  <a:pt x="117" y="69"/>
                </a:cubicBezTo>
                <a:close/>
                <a:moveTo>
                  <a:pt x="64" y="195"/>
                </a:moveTo>
                <a:cubicBezTo>
                  <a:pt x="93" y="90"/>
                  <a:pt x="93" y="90"/>
                  <a:pt x="93" y="90"/>
                </a:cubicBezTo>
                <a:cubicBezTo>
                  <a:pt x="122" y="195"/>
                  <a:pt x="122" y="195"/>
                  <a:pt x="122" y="195"/>
                </a:cubicBezTo>
                <a:lnTo>
                  <a:pt x="64" y="195"/>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44" name="Freeform 150"/>
          <p:cNvSpPr>
            <a:spLocks noEditPoints="1"/>
          </p:cNvSpPr>
          <p:nvPr/>
        </p:nvSpPr>
        <p:spPr bwMode="auto">
          <a:xfrm>
            <a:off x="7326284" y="1882940"/>
            <a:ext cx="213994" cy="269204"/>
          </a:xfrm>
          <a:custGeom>
            <a:avLst/>
            <a:gdLst>
              <a:gd name="T0" fmla="*/ 311 w 321"/>
              <a:gd name="T1" fmla="*/ 99 h 402"/>
              <a:gd name="T2" fmla="*/ 189 w 321"/>
              <a:gd name="T3" fmla="*/ 11 h 402"/>
              <a:gd name="T4" fmla="*/ 94 w 321"/>
              <a:gd name="T5" fmla="*/ 126 h 402"/>
              <a:gd name="T6" fmla="*/ 109 w 321"/>
              <a:gd name="T7" fmla="*/ 174 h 402"/>
              <a:gd name="T8" fmla="*/ 6 w 321"/>
              <a:gd name="T9" fmla="*/ 328 h 402"/>
              <a:gd name="T10" fmla="*/ 1 w 321"/>
              <a:gd name="T11" fmla="*/ 351 h 402"/>
              <a:gd name="T12" fmla="*/ 8 w 321"/>
              <a:gd name="T13" fmla="*/ 390 h 402"/>
              <a:gd name="T14" fmla="*/ 22 w 321"/>
              <a:gd name="T15" fmla="*/ 401 h 402"/>
              <a:gd name="T16" fmla="*/ 52 w 321"/>
              <a:gd name="T17" fmla="*/ 395 h 402"/>
              <a:gd name="T18" fmla="*/ 71 w 321"/>
              <a:gd name="T19" fmla="*/ 382 h 402"/>
              <a:gd name="T20" fmla="*/ 111 w 321"/>
              <a:gd name="T21" fmla="*/ 316 h 402"/>
              <a:gd name="T22" fmla="*/ 112 w 321"/>
              <a:gd name="T23" fmla="*/ 316 h 402"/>
              <a:gd name="T24" fmla="*/ 140 w 321"/>
              <a:gd name="T25" fmla="*/ 311 h 402"/>
              <a:gd name="T26" fmla="*/ 187 w 321"/>
              <a:gd name="T27" fmla="*/ 233 h 402"/>
              <a:gd name="T28" fmla="*/ 239 w 321"/>
              <a:gd name="T29" fmla="*/ 232 h 402"/>
              <a:gd name="T30" fmla="*/ 311 w 321"/>
              <a:gd name="T31" fmla="*/ 99 h 402"/>
              <a:gd name="T32" fmla="*/ 260 w 321"/>
              <a:gd name="T33" fmla="*/ 130 h 402"/>
              <a:gd name="T34" fmla="*/ 206 w 321"/>
              <a:gd name="T35" fmla="*/ 120 h 402"/>
              <a:gd name="T36" fmla="*/ 179 w 321"/>
              <a:gd name="T37" fmla="*/ 71 h 402"/>
              <a:gd name="T38" fmla="*/ 248 w 321"/>
              <a:gd name="T39" fmla="*/ 58 h 402"/>
              <a:gd name="T40" fmla="*/ 260 w 321"/>
              <a:gd name="T41" fmla="*/ 13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1" h="402">
                <a:moveTo>
                  <a:pt x="311" y="99"/>
                </a:moveTo>
                <a:cubicBezTo>
                  <a:pt x="301" y="40"/>
                  <a:pt x="246" y="0"/>
                  <a:pt x="189" y="11"/>
                </a:cubicBezTo>
                <a:cubicBezTo>
                  <a:pt x="132" y="21"/>
                  <a:pt x="84" y="67"/>
                  <a:pt x="94" y="126"/>
                </a:cubicBezTo>
                <a:cubicBezTo>
                  <a:pt x="96" y="139"/>
                  <a:pt x="102" y="159"/>
                  <a:pt x="109" y="174"/>
                </a:cubicBezTo>
                <a:cubicBezTo>
                  <a:pt x="6" y="328"/>
                  <a:pt x="6" y="328"/>
                  <a:pt x="6" y="328"/>
                </a:cubicBezTo>
                <a:cubicBezTo>
                  <a:pt x="2" y="334"/>
                  <a:pt x="0" y="344"/>
                  <a:pt x="1" y="351"/>
                </a:cubicBezTo>
                <a:cubicBezTo>
                  <a:pt x="8" y="390"/>
                  <a:pt x="8" y="390"/>
                  <a:pt x="8" y="390"/>
                </a:cubicBezTo>
                <a:cubicBezTo>
                  <a:pt x="9" y="397"/>
                  <a:pt x="15" y="402"/>
                  <a:pt x="22" y="401"/>
                </a:cubicBezTo>
                <a:cubicBezTo>
                  <a:pt x="52" y="395"/>
                  <a:pt x="52" y="395"/>
                  <a:pt x="52" y="395"/>
                </a:cubicBezTo>
                <a:cubicBezTo>
                  <a:pt x="59" y="394"/>
                  <a:pt x="67" y="388"/>
                  <a:pt x="71" y="382"/>
                </a:cubicBezTo>
                <a:cubicBezTo>
                  <a:pt x="111" y="316"/>
                  <a:pt x="111" y="316"/>
                  <a:pt x="111" y="316"/>
                </a:cubicBezTo>
                <a:cubicBezTo>
                  <a:pt x="112" y="316"/>
                  <a:pt x="112" y="316"/>
                  <a:pt x="112" y="316"/>
                </a:cubicBezTo>
                <a:cubicBezTo>
                  <a:pt x="140" y="311"/>
                  <a:pt x="140" y="311"/>
                  <a:pt x="140" y="311"/>
                </a:cubicBezTo>
                <a:cubicBezTo>
                  <a:pt x="187" y="233"/>
                  <a:pt x="187" y="233"/>
                  <a:pt x="187" y="233"/>
                </a:cubicBezTo>
                <a:cubicBezTo>
                  <a:pt x="203" y="236"/>
                  <a:pt x="226" y="235"/>
                  <a:pt x="239" y="232"/>
                </a:cubicBezTo>
                <a:cubicBezTo>
                  <a:pt x="296" y="222"/>
                  <a:pt x="321" y="159"/>
                  <a:pt x="311" y="99"/>
                </a:cubicBezTo>
                <a:close/>
                <a:moveTo>
                  <a:pt x="260" y="130"/>
                </a:moveTo>
                <a:cubicBezTo>
                  <a:pt x="244" y="153"/>
                  <a:pt x="228" y="137"/>
                  <a:pt x="206" y="120"/>
                </a:cubicBezTo>
                <a:cubicBezTo>
                  <a:pt x="184" y="104"/>
                  <a:pt x="163" y="94"/>
                  <a:pt x="179" y="71"/>
                </a:cubicBezTo>
                <a:cubicBezTo>
                  <a:pt x="195" y="47"/>
                  <a:pt x="226" y="42"/>
                  <a:pt x="248" y="58"/>
                </a:cubicBezTo>
                <a:cubicBezTo>
                  <a:pt x="270" y="74"/>
                  <a:pt x="276" y="107"/>
                  <a:pt x="260" y="13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45" name="Freeform 152"/>
          <p:cNvSpPr>
            <a:spLocks noEditPoints="1"/>
          </p:cNvSpPr>
          <p:nvPr/>
        </p:nvSpPr>
        <p:spPr bwMode="auto">
          <a:xfrm>
            <a:off x="8190646" y="1905549"/>
            <a:ext cx="246207" cy="227788"/>
          </a:xfrm>
          <a:custGeom>
            <a:avLst/>
            <a:gdLst>
              <a:gd name="T0" fmla="*/ 211 w 371"/>
              <a:gd name="T1" fmla="*/ 0 h 344"/>
              <a:gd name="T2" fmla="*/ 211 w 371"/>
              <a:gd name="T3" fmla="*/ 0 h 344"/>
              <a:gd name="T4" fmla="*/ 56 w 371"/>
              <a:gd name="T5" fmla="*/ 61 h 344"/>
              <a:gd name="T6" fmla="*/ 64 w 371"/>
              <a:gd name="T7" fmla="*/ 116 h 344"/>
              <a:gd name="T8" fmla="*/ 2 w 371"/>
              <a:gd name="T9" fmla="*/ 190 h 344"/>
              <a:gd name="T10" fmla="*/ 89 w 371"/>
              <a:gd name="T11" fmla="*/ 256 h 344"/>
              <a:gd name="T12" fmla="*/ 187 w 371"/>
              <a:gd name="T13" fmla="*/ 210 h 344"/>
              <a:gd name="T14" fmla="*/ 183 w 371"/>
              <a:gd name="T15" fmla="*/ 196 h 344"/>
              <a:gd name="T16" fmla="*/ 211 w 371"/>
              <a:gd name="T17" fmla="*/ 168 h 344"/>
              <a:gd name="T18" fmla="*/ 239 w 371"/>
              <a:gd name="T19" fmla="*/ 196 h 344"/>
              <a:gd name="T20" fmla="*/ 212 w 371"/>
              <a:gd name="T21" fmla="*/ 224 h 344"/>
              <a:gd name="T22" fmla="*/ 91 w 371"/>
              <a:gd name="T23" fmla="*/ 284 h 344"/>
              <a:gd name="T24" fmla="*/ 93 w 371"/>
              <a:gd name="T25" fmla="*/ 297 h 344"/>
              <a:gd name="T26" fmla="*/ 211 w 371"/>
              <a:gd name="T27" fmla="*/ 344 h 344"/>
              <a:gd name="T28" fmla="*/ 211 w 371"/>
              <a:gd name="T29" fmla="*/ 344 h 344"/>
              <a:gd name="T30" fmla="*/ 330 w 371"/>
              <a:gd name="T31" fmla="*/ 297 h 344"/>
              <a:gd name="T32" fmla="*/ 367 w 371"/>
              <a:gd name="T33" fmla="*/ 61 h 344"/>
              <a:gd name="T34" fmla="*/ 211 w 371"/>
              <a:gd name="T35" fmla="*/ 0 h 344"/>
              <a:gd name="T36" fmla="*/ 30 w 371"/>
              <a:gd name="T37" fmla="*/ 188 h 344"/>
              <a:gd name="T38" fmla="*/ 69 w 371"/>
              <a:gd name="T39" fmla="*/ 145 h 344"/>
              <a:gd name="T40" fmla="*/ 82 w 371"/>
              <a:gd name="T41" fmla="*/ 226 h 344"/>
              <a:gd name="T42" fmla="*/ 30 w 371"/>
              <a:gd name="T43" fmla="*/ 188 h 344"/>
              <a:gd name="T44" fmla="*/ 211 w 371"/>
              <a:gd name="T45" fmla="*/ 102 h 344"/>
              <a:gd name="T46" fmla="*/ 89 w 371"/>
              <a:gd name="T47" fmla="*/ 66 h 344"/>
              <a:gd name="T48" fmla="*/ 211 w 371"/>
              <a:gd name="T49" fmla="*/ 29 h 344"/>
              <a:gd name="T50" fmla="*/ 334 w 371"/>
              <a:gd name="T51" fmla="*/ 66 h 344"/>
              <a:gd name="T52" fmla="*/ 211 w 371"/>
              <a:gd name="T53" fmla="*/ 10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1" h="344">
                <a:moveTo>
                  <a:pt x="211" y="0"/>
                </a:moveTo>
                <a:cubicBezTo>
                  <a:pt x="211" y="0"/>
                  <a:pt x="211" y="0"/>
                  <a:pt x="211" y="0"/>
                </a:cubicBezTo>
                <a:cubicBezTo>
                  <a:pt x="113" y="0"/>
                  <a:pt x="51" y="34"/>
                  <a:pt x="56" y="61"/>
                </a:cubicBezTo>
                <a:cubicBezTo>
                  <a:pt x="57" y="69"/>
                  <a:pt x="60" y="90"/>
                  <a:pt x="64" y="116"/>
                </a:cubicBezTo>
                <a:cubicBezTo>
                  <a:pt x="16" y="135"/>
                  <a:pt x="0" y="165"/>
                  <a:pt x="2" y="190"/>
                </a:cubicBezTo>
                <a:cubicBezTo>
                  <a:pt x="5" y="219"/>
                  <a:pt x="31" y="251"/>
                  <a:pt x="89" y="256"/>
                </a:cubicBezTo>
                <a:cubicBezTo>
                  <a:pt x="122" y="259"/>
                  <a:pt x="162" y="241"/>
                  <a:pt x="187" y="210"/>
                </a:cubicBezTo>
                <a:cubicBezTo>
                  <a:pt x="185" y="206"/>
                  <a:pt x="183" y="201"/>
                  <a:pt x="183" y="196"/>
                </a:cubicBezTo>
                <a:cubicBezTo>
                  <a:pt x="183" y="180"/>
                  <a:pt x="196" y="168"/>
                  <a:pt x="211" y="168"/>
                </a:cubicBezTo>
                <a:cubicBezTo>
                  <a:pt x="227" y="168"/>
                  <a:pt x="239" y="180"/>
                  <a:pt x="239" y="196"/>
                </a:cubicBezTo>
                <a:cubicBezTo>
                  <a:pt x="239" y="211"/>
                  <a:pt x="227" y="224"/>
                  <a:pt x="212" y="224"/>
                </a:cubicBezTo>
                <a:cubicBezTo>
                  <a:pt x="181" y="263"/>
                  <a:pt x="135" y="287"/>
                  <a:pt x="91" y="284"/>
                </a:cubicBezTo>
                <a:cubicBezTo>
                  <a:pt x="92" y="291"/>
                  <a:pt x="92" y="293"/>
                  <a:pt x="93" y="297"/>
                </a:cubicBezTo>
                <a:cubicBezTo>
                  <a:pt x="94" y="308"/>
                  <a:pt x="140" y="344"/>
                  <a:pt x="211" y="344"/>
                </a:cubicBezTo>
                <a:cubicBezTo>
                  <a:pt x="211" y="344"/>
                  <a:pt x="211" y="344"/>
                  <a:pt x="211" y="344"/>
                </a:cubicBezTo>
                <a:cubicBezTo>
                  <a:pt x="283" y="344"/>
                  <a:pt x="328" y="308"/>
                  <a:pt x="330" y="297"/>
                </a:cubicBezTo>
                <a:cubicBezTo>
                  <a:pt x="332" y="285"/>
                  <a:pt x="363" y="88"/>
                  <a:pt x="367" y="61"/>
                </a:cubicBezTo>
                <a:cubicBezTo>
                  <a:pt x="371" y="34"/>
                  <a:pt x="310" y="0"/>
                  <a:pt x="211" y="0"/>
                </a:cubicBezTo>
                <a:close/>
                <a:moveTo>
                  <a:pt x="30" y="188"/>
                </a:moveTo>
                <a:cubicBezTo>
                  <a:pt x="29" y="175"/>
                  <a:pt x="39" y="158"/>
                  <a:pt x="69" y="145"/>
                </a:cubicBezTo>
                <a:cubicBezTo>
                  <a:pt x="73" y="172"/>
                  <a:pt x="78" y="201"/>
                  <a:pt x="82" y="226"/>
                </a:cubicBezTo>
                <a:cubicBezTo>
                  <a:pt x="49" y="220"/>
                  <a:pt x="32" y="203"/>
                  <a:pt x="30" y="188"/>
                </a:cubicBezTo>
                <a:close/>
                <a:moveTo>
                  <a:pt x="211" y="102"/>
                </a:moveTo>
                <a:cubicBezTo>
                  <a:pt x="140" y="102"/>
                  <a:pt x="89" y="76"/>
                  <a:pt x="89" y="66"/>
                </a:cubicBezTo>
                <a:cubicBezTo>
                  <a:pt x="89" y="56"/>
                  <a:pt x="140" y="29"/>
                  <a:pt x="211" y="29"/>
                </a:cubicBezTo>
                <a:cubicBezTo>
                  <a:pt x="283" y="29"/>
                  <a:pt x="334" y="56"/>
                  <a:pt x="334" y="66"/>
                </a:cubicBezTo>
                <a:cubicBezTo>
                  <a:pt x="334" y="76"/>
                  <a:pt x="283" y="102"/>
                  <a:pt x="211" y="102"/>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46" name="Freeform 220"/>
          <p:cNvSpPr>
            <a:spLocks noEditPoints="1"/>
          </p:cNvSpPr>
          <p:nvPr/>
        </p:nvSpPr>
        <p:spPr bwMode="auto">
          <a:xfrm>
            <a:off x="10452819" y="1890678"/>
            <a:ext cx="255412" cy="253098"/>
          </a:xfrm>
          <a:custGeom>
            <a:avLst/>
            <a:gdLst>
              <a:gd name="T0" fmla="*/ 88 w 380"/>
              <a:gd name="T1" fmla="*/ 221 h 380"/>
              <a:gd name="T2" fmla="*/ 159 w 380"/>
              <a:gd name="T3" fmla="*/ 292 h 380"/>
              <a:gd name="T4" fmla="*/ 289 w 380"/>
              <a:gd name="T5" fmla="*/ 161 h 380"/>
              <a:gd name="T6" fmla="*/ 218 w 380"/>
              <a:gd name="T7" fmla="*/ 90 h 380"/>
              <a:gd name="T8" fmla="*/ 88 w 380"/>
              <a:gd name="T9" fmla="*/ 221 h 380"/>
              <a:gd name="T10" fmla="*/ 372 w 380"/>
              <a:gd name="T11" fmla="*/ 123 h 380"/>
              <a:gd name="T12" fmla="*/ 342 w 380"/>
              <a:gd name="T13" fmla="*/ 93 h 380"/>
              <a:gd name="T14" fmla="*/ 322 w 380"/>
              <a:gd name="T15" fmla="*/ 98 h 380"/>
              <a:gd name="T16" fmla="*/ 282 w 380"/>
              <a:gd name="T17" fmla="*/ 57 h 380"/>
              <a:gd name="T18" fmla="*/ 287 w 380"/>
              <a:gd name="T19" fmla="*/ 38 h 380"/>
              <a:gd name="T20" fmla="*/ 256 w 380"/>
              <a:gd name="T21" fmla="*/ 8 h 380"/>
              <a:gd name="T22" fmla="*/ 228 w 380"/>
              <a:gd name="T23" fmla="*/ 8 h 380"/>
              <a:gd name="T24" fmla="*/ 8 w 380"/>
              <a:gd name="T25" fmla="*/ 228 h 380"/>
              <a:gd name="T26" fmla="*/ 8 w 380"/>
              <a:gd name="T27" fmla="*/ 257 h 380"/>
              <a:gd name="T28" fmla="*/ 38 w 380"/>
              <a:gd name="T29" fmla="*/ 287 h 380"/>
              <a:gd name="T30" fmla="*/ 57 w 380"/>
              <a:gd name="T31" fmla="*/ 282 h 380"/>
              <a:gd name="T32" fmla="*/ 98 w 380"/>
              <a:gd name="T33" fmla="*/ 322 h 380"/>
              <a:gd name="T34" fmla="*/ 93 w 380"/>
              <a:gd name="T35" fmla="*/ 342 h 380"/>
              <a:gd name="T36" fmla="*/ 123 w 380"/>
              <a:gd name="T37" fmla="*/ 372 h 380"/>
              <a:gd name="T38" fmla="*/ 152 w 380"/>
              <a:gd name="T39" fmla="*/ 372 h 380"/>
              <a:gd name="T40" fmla="*/ 372 w 380"/>
              <a:gd name="T41" fmla="*/ 152 h 380"/>
              <a:gd name="T42" fmla="*/ 372 w 380"/>
              <a:gd name="T43" fmla="*/ 123 h 380"/>
              <a:gd name="T44" fmla="*/ 159 w 380"/>
              <a:gd name="T45" fmla="*/ 324 h 380"/>
              <a:gd name="T46" fmla="*/ 55 w 380"/>
              <a:gd name="T47" fmla="*/ 221 h 380"/>
              <a:gd name="T48" fmla="*/ 218 w 380"/>
              <a:gd name="T49" fmla="*/ 58 h 380"/>
              <a:gd name="T50" fmla="*/ 322 w 380"/>
              <a:gd name="T51" fmla="*/ 161 h 380"/>
              <a:gd name="T52" fmla="*/ 159 w 380"/>
              <a:gd name="T53" fmla="*/ 32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0" h="380">
                <a:moveTo>
                  <a:pt x="88" y="221"/>
                </a:moveTo>
                <a:cubicBezTo>
                  <a:pt x="159" y="292"/>
                  <a:pt x="159" y="292"/>
                  <a:pt x="159" y="292"/>
                </a:cubicBezTo>
                <a:cubicBezTo>
                  <a:pt x="289" y="161"/>
                  <a:pt x="289" y="161"/>
                  <a:pt x="289" y="161"/>
                </a:cubicBezTo>
                <a:cubicBezTo>
                  <a:pt x="218" y="90"/>
                  <a:pt x="218" y="90"/>
                  <a:pt x="218" y="90"/>
                </a:cubicBezTo>
                <a:lnTo>
                  <a:pt x="88" y="221"/>
                </a:lnTo>
                <a:close/>
                <a:moveTo>
                  <a:pt x="372" y="123"/>
                </a:moveTo>
                <a:cubicBezTo>
                  <a:pt x="342" y="93"/>
                  <a:pt x="342" y="93"/>
                  <a:pt x="342" y="93"/>
                </a:cubicBezTo>
                <a:cubicBezTo>
                  <a:pt x="336" y="96"/>
                  <a:pt x="329" y="98"/>
                  <a:pt x="322" y="98"/>
                </a:cubicBezTo>
                <a:cubicBezTo>
                  <a:pt x="300" y="98"/>
                  <a:pt x="282" y="80"/>
                  <a:pt x="282" y="57"/>
                </a:cubicBezTo>
                <a:cubicBezTo>
                  <a:pt x="282" y="50"/>
                  <a:pt x="284" y="44"/>
                  <a:pt x="287" y="38"/>
                </a:cubicBezTo>
                <a:cubicBezTo>
                  <a:pt x="256" y="8"/>
                  <a:pt x="256" y="8"/>
                  <a:pt x="256" y="8"/>
                </a:cubicBezTo>
                <a:cubicBezTo>
                  <a:pt x="249" y="0"/>
                  <a:pt x="236" y="0"/>
                  <a:pt x="228" y="8"/>
                </a:cubicBezTo>
                <a:cubicBezTo>
                  <a:pt x="8" y="228"/>
                  <a:pt x="8" y="228"/>
                  <a:pt x="8" y="228"/>
                </a:cubicBezTo>
                <a:cubicBezTo>
                  <a:pt x="0" y="236"/>
                  <a:pt x="0" y="249"/>
                  <a:pt x="8" y="257"/>
                </a:cubicBezTo>
                <a:cubicBezTo>
                  <a:pt x="38" y="287"/>
                  <a:pt x="38" y="287"/>
                  <a:pt x="38" y="287"/>
                </a:cubicBezTo>
                <a:cubicBezTo>
                  <a:pt x="44" y="284"/>
                  <a:pt x="50" y="282"/>
                  <a:pt x="57" y="282"/>
                </a:cubicBezTo>
                <a:cubicBezTo>
                  <a:pt x="80" y="282"/>
                  <a:pt x="98" y="300"/>
                  <a:pt x="98" y="322"/>
                </a:cubicBezTo>
                <a:cubicBezTo>
                  <a:pt x="98" y="329"/>
                  <a:pt x="96" y="336"/>
                  <a:pt x="93" y="342"/>
                </a:cubicBezTo>
                <a:cubicBezTo>
                  <a:pt x="123" y="372"/>
                  <a:pt x="123" y="372"/>
                  <a:pt x="123" y="372"/>
                </a:cubicBezTo>
                <a:cubicBezTo>
                  <a:pt x="131" y="380"/>
                  <a:pt x="144" y="380"/>
                  <a:pt x="152" y="372"/>
                </a:cubicBezTo>
                <a:cubicBezTo>
                  <a:pt x="372" y="152"/>
                  <a:pt x="372" y="152"/>
                  <a:pt x="372" y="152"/>
                </a:cubicBezTo>
                <a:cubicBezTo>
                  <a:pt x="380" y="144"/>
                  <a:pt x="380" y="131"/>
                  <a:pt x="372" y="123"/>
                </a:cubicBezTo>
                <a:close/>
                <a:moveTo>
                  <a:pt x="159" y="324"/>
                </a:moveTo>
                <a:cubicBezTo>
                  <a:pt x="55" y="221"/>
                  <a:pt x="55" y="221"/>
                  <a:pt x="55" y="221"/>
                </a:cubicBezTo>
                <a:cubicBezTo>
                  <a:pt x="218" y="58"/>
                  <a:pt x="218" y="58"/>
                  <a:pt x="218" y="58"/>
                </a:cubicBezTo>
                <a:cubicBezTo>
                  <a:pt x="322" y="161"/>
                  <a:pt x="322" y="161"/>
                  <a:pt x="322" y="161"/>
                </a:cubicBezTo>
                <a:lnTo>
                  <a:pt x="159" y="324"/>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47" name="Freeform 254"/>
          <p:cNvSpPr>
            <a:spLocks noEditPoints="1"/>
          </p:cNvSpPr>
          <p:nvPr/>
        </p:nvSpPr>
        <p:spPr bwMode="auto">
          <a:xfrm>
            <a:off x="10018536" y="1911185"/>
            <a:ext cx="241607" cy="213982"/>
          </a:xfrm>
          <a:custGeom>
            <a:avLst/>
            <a:gdLst>
              <a:gd name="T0" fmla="*/ 348 w 360"/>
              <a:gd name="T1" fmla="*/ 0 h 320"/>
              <a:gd name="T2" fmla="*/ 12 w 360"/>
              <a:gd name="T3" fmla="*/ 0 h 320"/>
              <a:gd name="T4" fmla="*/ 0 w 360"/>
              <a:gd name="T5" fmla="*/ 12 h 320"/>
              <a:gd name="T6" fmla="*/ 0 w 360"/>
              <a:gd name="T7" fmla="*/ 60 h 320"/>
              <a:gd name="T8" fmla="*/ 360 w 360"/>
              <a:gd name="T9" fmla="*/ 60 h 320"/>
              <a:gd name="T10" fmla="*/ 360 w 360"/>
              <a:gd name="T11" fmla="*/ 12 h 320"/>
              <a:gd name="T12" fmla="*/ 348 w 360"/>
              <a:gd name="T13" fmla="*/ 0 h 320"/>
              <a:gd name="T14" fmla="*/ 20 w 360"/>
              <a:gd name="T15" fmla="*/ 292 h 320"/>
              <a:gd name="T16" fmla="*/ 48 w 360"/>
              <a:gd name="T17" fmla="*/ 320 h 320"/>
              <a:gd name="T18" fmla="*/ 312 w 360"/>
              <a:gd name="T19" fmla="*/ 320 h 320"/>
              <a:gd name="T20" fmla="*/ 340 w 360"/>
              <a:gd name="T21" fmla="*/ 292 h 320"/>
              <a:gd name="T22" fmla="*/ 340 w 360"/>
              <a:gd name="T23" fmla="*/ 80 h 320"/>
              <a:gd name="T24" fmla="*/ 20 w 360"/>
              <a:gd name="T25" fmla="*/ 80 h 320"/>
              <a:gd name="T26" fmla="*/ 20 w 360"/>
              <a:gd name="T27" fmla="*/ 292 h 320"/>
              <a:gd name="T28" fmla="*/ 120 w 360"/>
              <a:gd name="T29" fmla="*/ 120 h 320"/>
              <a:gd name="T30" fmla="*/ 240 w 360"/>
              <a:gd name="T31" fmla="*/ 120 h 320"/>
              <a:gd name="T32" fmla="*/ 240 w 360"/>
              <a:gd name="T33" fmla="*/ 160 h 320"/>
              <a:gd name="T34" fmla="*/ 120 w 360"/>
              <a:gd name="T35" fmla="*/ 160 h 320"/>
              <a:gd name="T36" fmla="*/ 120 w 360"/>
              <a:gd name="T37" fmla="*/ 12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0" h="320">
                <a:moveTo>
                  <a:pt x="348" y="0"/>
                </a:moveTo>
                <a:cubicBezTo>
                  <a:pt x="12" y="0"/>
                  <a:pt x="12" y="0"/>
                  <a:pt x="12" y="0"/>
                </a:cubicBezTo>
                <a:cubicBezTo>
                  <a:pt x="5" y="0"/>
                  <a:pt x="0" y="5"/>
                  <a:pt x="0" y="12"/>
                </a:cubicBezTo>
                <a:cubicBezTo>
                  <a:pt x="0" y="60"/>
                  <a:pt x="0" y="60"/>
                  <a:pt x="0" y="60"/>
                </a:cubicBezTo>
                <a:cubicBezTo>
                  <a:pt x="360" y="60"/>
                  <a:pt x="360" y="60"/>
                  <a:pt x="360" y="60"/>
                </a:cubicBezTo>
                <a:cubicBezTo>
                  <a:pt x="360" y="12"/>
                  <a:pt x="360" y="12"/>
                  <a:pt x="360" y="12"/>
                </a:cubicBezTo>
                <a:cubicBezTo>
                  <a:pt x="360" y="5"/>
                  <a:pt x="354" y="0"/>
                  <a:pt x="348" y="0"/>
                </a:cubicBezTo>
                <a:close/>
                <a:moveTo>
                  <a:pt x="20" y="292"/>
                </a:moveTo>
                <a:cubicBezTo>
                  <a:pt x="20" y="307"/>
                  <a:pt x="32" y="320"/>
                  <a:pt x="48" y="320"/>
                </a:cubicBezTo>
                <a:cubicBezTo>
                  <a:pt x="312" y="320"/>
                  <a:pt x="312" y="320"/>
                  <a:pt x="312" y="320"/>
                </a:cubicBezTo>
                <a:cubicBezTo>
                  <a:pt x="327" y="320"/>
                  <a:pt x="340" y="307"/>
                  <a:pt x="340" y="292"/>
                </a:cubicBezTo>
                <a:cubicBezTo>
                  <a:pt x="340" y="80"/>
                  <a:pt x="340" y="80"/>
                  <a:pt x="340" y="80"/>
                </a:cubicBezTo>
                <a:cubicBezTo>
                  <a:pt x="20" y="80"/>
                  <a:pt x="20" y="80"/>
                  <a:pt x="20" y="80"/>
                </a:cubicBezTo>
                <a:lnTo>
                  <a:pt x="20" y="292"/>
                </a:lnTo>
                <a:close/>
                <a:moveTo>
                  <a:pt x="120" y="120"/>
                </a:moveTo>
                <a:cubicBezTo>
                  <a:pt x="240" y="120"/>
                  <a:pt x="240" y="120"/>
                  <a:pt x="240" y="120"/>
                </a:cubicBezTo>
                <a:cubicBezTo>
                  <a:pt x="240" y="160"/>
                  <a:pt x="240" y="160"/>
                  <a:pt x="240" y="160"/>
                </a:cubicBezTo>
                <a:cubicBezTo>
                  <a:pt x="120" y="160"/>
                  <a:pt x="120" y="160"/>
                  <a:pt x="120" y="160"/>
                </a:cubicBezTo>
                <a:lnTo>
                  <a:pt x="120" y="12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48" name="Freeform 255"/>
          <p:cNvSpPr>
            <a:spLocks noEditPoints="1"/>
          </p:cNvSpPr>
          <p:nvPr/>
        </p:nvSpPr>
        <p:spPr bwMode="auto">
          <a:xfrm>
            <a:off x="9579454" y="1897580"/>
            <a:ext cx="239304" cy="239291"/>
          </a:xfrm>
          <a:custGeom>
            <a:avLst/>
            <a:gdLst>
              <a:gd name="T0" fmla="*/ 60 w 360"/>
              <a:gd name="T1" fmla="*/ 320 h 360"/>
              <a:gd name="T2" fmla="*/ 100 w 360"/>
              <a:gd name="T3" fmla="*/ 360 h 360"/>
              <a:gd name="T4" fmla="*/ 140 w 360"/>
              <a:gd name="T5" fmla="*/ 320 h 360"/>
              <a:gd name="T6" fmla="*/ 100 w 360"/>
              <a:gd name="T7" fmla="*/ 280 h 360"/>
              <a:gd name="T8" fmla="*/ 60 w 360"/>
              <a:gd name="T9" fmla="*/ 320 h 360"/>
              <a:gd name="T10" fmla="*/ 260 w 360"/>
              <a:gd name="T11" fmla="*/ 320 h 360"/>
              <a:gd name="T12" fmla="*/ 300 w 360"/>
              <a:gd name="T13" fmla="*/ 360 h 360"/>
              <a:gd name="T14" fmla="*/ 340 w 360"/>
              <a:gd name="T15" fmla="*/ 320 h 360"/>
              <a:gd name="T16" fmla="*/ 300 w 360"/>
              <a:gd name="T17" fmla="*/ 280 h 360"/>
              <a:gd name="T18" fmla="*/ 260 w 360"/>
              <a:gd name="T19" fmla="*/ 320 h 360"/>
              <a:gd name="T20" fmla="*/ 131 w 360"/>
              <a:gd name="T21" fmla="*/ 225 h 360"/>
              <a:gd name="T22" fmla="*/ 352 w 360"/>
              <a:gd name="T23" fmla="*/ 162 h 360"/>
              <a:gd name="T24" fmla="*/ 360 w 360"/>
              <a:gd name="T25" fmla="*/ 152 h 360"/>
              <a:gd name="T26" fmla="*/ 360 w 360"/>
              <a:gd name="T27" fmla="*/ 42 h 360"/>
              <a:gd name="T28" fmla="*/ 78 w 360"/>
              <a:gd name="T29" fmla="*/ 42 h 360"/>
              <a:gd name="T30" fmla="*/ 78 w 360"/>
              <a:gd name="T31" fmla="*/ 8 h 360"/>
              <a:gd name="T32" fmla="*/ 70 w 360"/>
              <a:gd name="T33" fmla="*/ 0 h 360"/>
              <a:gd name="T34" fmla="*/ 8 w 360"/>
              <a:gd name="T35" fmla="*/ 0 h 360"/>
              <a:gd name="T36" fmla="*/ 0 w 360"/>
              <a:gd name="T37" fmla="*/ 8 h 360"/>
              <a:gd name="T38" fmla="*/ 0 w 360"/>
              <a:gd name="T39" fmla="*/ 40 h 360"/>
              <a:gd name="T40" fmla="*/ 39 w 360"/>
              <a:gd name="T41" fmla="*/ 40 h 360"/>
              <a:gd name="T42" fmla="*/ 78 w 360"/>
              <a:gd name="T43" fmla="*/ 221 h 360"/>
              <a:gd name="T44" fmla="*/ 82 w 360"/>
              <a:gd name="T45" fmla="*/ 240 h 360"/>
              <a:gd name="T46" fmla="*/ 82 w 360"/>
              <a:gd name="T47" fmla="*/ 270 h 360"/>
              <a:gd name="T48" fmla="*/ 90 w 360"/>
              <a:gd name="T49" fmla="*/ 278 h 360"/>
              <a:gd name="T50" fmla="*/ 100 w 360"/>
              <a:gd name="T51" fmla="*/ 278 h 360"/>
              <a:gd name="T52" fmla="*/ 300 w 360"/>
              <a:gd name="T53" fmla="*/ 278 h 360"/>
              <a:gd name="T54" fmla="*/ 352 w 360"/>
              <a:gd name="T55" fmla="*/ 278 h 360"/>
              <a:gd name="T56" fmla="*/ 360 w 360"/>
              <a:gd name="T57" fmla="*/ 270 h 360"/>
              <a:gd name="T58" fmla="*/ 360 w 360"/>
              <a:gd name="T59" fmla="*/ 240 h 360"/>
              <a:gd name="T60" fmla="*/ 135 w 360"/>
              <a:gd name="T61" fmla="*/ 240 h 360"/>
              <a:gd name="T62" fmla="*/ 131 w 360"/>
              <a:gd name="T63" fmla="*/ 225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0" h="360">
                <a:moveTo>
                  <a:pt x="60" y="320"/>
                </a:moveTo>
                <a:cubicBezTo>
                  <a:pt x="60" y="342"/>
                  <a:pt x="78" y="360"/>
                  <a:pt x="100" y="360"/>
                </a:cubicBezTo>
                <a:cubicBezTo>
                  <a:pt x="122" y="360"/>
                  <a:pt x="140" y="342"/>
                  <a:pt x="140" y="320"/>
                </a:cubicBezTo>
                <a:cubicBezTo>
                  <a:pt x="140" y="298"/>
                  <a:pt x="122" y="280"/>
                  <a:pt x="100" y="280"/>
                </a:cubicBezTo>
                <a:cubicBezTo>
                  <a:pt x="78" y="280"/>
                  <a:pt x="60" y="298"/>
                  <a:pt x="60" y="320"/>
                </a:cubicBezTo>
                <a:close/>
                <a:moveTo>
                  <a:pt x="260" y="320"/>
                </a:moveTo>
                <a:cubicBezTo>
                  <a:pt x="260" y="342"/>
                  <a:pt x="278" y="360"/>
                  <a:pt x="300" y="360"/>
                </a:cubicBezTo>
                <a:cubicBezTo>
                  <a:pt x="322" y="360"/>
                  <a:pt x="340" y="342"/>
                  <a:pt x="340" y="320"/>
                </a:cubicBezTo>
                <a:cubicBezTo>
                  <a:pt x="340" y="298"/>
                  <a:pt x="322" y="280"/>
                  <a:pt x="300" y="280"/>
                </a:cubicBezTo>
                <a:cubicBezTo>
                  <a:pt x="278" y="280"/>
                  <a:pt x="260" y="298"/>
                  <a:pt x="260" y="320"/>
                </a:cubicBezTo>
                <a:close/>
                <a:moveTo>
                  <a:pt x="131" y="225"/>
                </a:moveTo>
                <a:cubicBezTo>
                  <a:pt x="352" y="162"/>
                  <a:pt x="352" y="162"/>
                  <a:pt x="352" y="162"/>
                </a:cubicBezTo>
                <a:cubicBezTo>
                  <a:pt x="356" y="161"/>
                  <a:pt x="360" y="156"/>
                  <a:pt x="360" y="152"/>
                </a:cubicBezTo>
                <a:cubicBezTo>
                  <a:pt x="360" y="42"/>
                  <a:pt x="360" y="42"/>
                  <a:pt x="360" y="42"/>
                </a:cubicBezTo>
                <a:cubicBezTo>
                  <a:pt x="78" y="42"/>
                  <a:pt x="78" y="42"/>
                  <a:pt x="78" y="42"/>
                </a:cubicBezTo>
                <a:cubicBezTo>
                  <a:pt x="78" y="8"/>
                  <a:pt x="78" y="8"/>
                  <a:pt x="78" y="8"/>
                </a:cubicBezTo>
                <a:cubicBezTo>
                  <a:pt x="78" y="3"/>
                  <a:pt x="74" y="0"/>
                  <a:pt x="70" y="0"/>
                </a:cubicBezTo>
                <a:cubicBezTo>
                  <a:pt x="8" y="0"/>
                  <a:pt x="8" y="0"/>
                  <a:pt x="8" y="0"/>
                </a:cubicBezTo>
                <a:cubicBezTo>
                  <a:pt x="3" y="0"/>
                  <a:pt x="0" y="3"/>
                  <a:pt x="0" y="8"/>
                </a:cubicBezTo>
                <a:cubicBezTo>
                  <a:pt x="0" y="40"/>
                  <a:pt x="0" y="40"/>
                  <a:pt x="0" y="40"/>
                </a:cubicBezTo>
                <a:cubicBezTo>
                  <a:pt x="39" y="40"/>
                  <a:pt x="39" y="40"/>
                  <a:pt x="39" y="40"/>
                </a:cubicBezTo>
                <a:cubicBezTo>
                  <a:pt x="78" y="221"/>
                  <a:pt x="78" y="221"/>
                  <a:pt x="78" y="221"/>
                </a:cubicBezTo>
                <a:cubicBezTo>
                  <a:pt x="82" y="240"/>
                  <a:pt x="82" y="240"/>
                  <a:pt x="82" y="240"/>
                </a:cubicBezTo>
                <a:cubicBezTo>
                  <a:pt x="82" y="270"/>
                  <a:pt x="82" y="270"/>
                  <a:pt x="82" y="270"/>
                </a:cubicBezTo>
                <a:cubicBezTo>
                  <a:pt x="82" y="274"/>
                  <a:pt x="85" y="278"/>
                  <a:pt x="90" y="278"/>
                </a:cubicBezTo>
                <a:cubicBezTo>
                  <a:pt x="100" y="278"/>
                  <a:pt x="100" y="278"/>
                  <a:pt x="100" y="278"/>
                </a:cubicBezTo>
                <a:cubicBezTo>
                  <a:pt x="300" y="278"/>
                  <a:pt x="300" y="278"/>
                  <a:pt x="300" y="278"/>
                </a:cubicBezTo>
                <a:cubicBezTo>
                  <a:pt x="352" y="278"/>
                  <a:pt x="352" y="278"/>
                  <a:pt x="352" y="278"/>
                </a:cubicBezTo>
                <a:cubicBezTo>
                  <a:pt x="356" y="278"/>
                  <a:pt x="360" y="274"/>
                  <a:pt x="360" y="270"/>
                </a:cubicBezTo>
                <a:cubicBezTo>
                  <a:pt x="360" y="240"/>
                  <a:pt x="360" y="240"/>
                  <a:pt x="360" y="240"/>
                </a:cubicBezTo>
                <a:cubicBezTo>
                  <a:pt x="135" y="240"/>
                  <a:pt x="135" y="240"/>
                  <a:pt x="135" y="240"/>
                </a:cubicBezTo>
                <a:cubicBezTo>
                  <a:pt x="112" y="240"/>
                  <a:pt x="111" y="231"/>
                  <a:pt x="131" y="225"/>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49" name="Freeform 256"/>
          <p:cNvSpPr>
            <a:spLocks noEditPoints="1"/>
          </p:cNvSpPr>
          <p:nvPr/>
        </p:nvSpPr>
        <p:spPr bwMode="auto">
          <a:xfrm>
            <a:off x="9163780" y="1883773"/>
            <a:ext cx="186382" cy="266903"/>
          </a:xfrm>
          <a:custGeom>
            <a:avLst/>
            <a:gdLst>
              <a:gd name="T0" fmla="*/ 252 w 280"/>
              <a:gd name="T1" fmla="*/ 40 h 400"/>
              <a:gd name="T2" fmla="*/ 228 w 280"/>
              <a:gd name="T3" fmla="*/ 100 h 400"/>
              <a:gd name="T4" fmla="*/ 52 w 280"/>
              <a:gd name="T5" fmla="*/ 100 h 400"/>
              <a:gd name="T6" fmla="*/ 28 w 280"/>
              <a:gd name="T7" fmla="*/ 40 h 400"/>
              <a:gd name="T8" fmla="*/ 0 w 280"/>
              <a:gd name="T9" fmla="*/ 68 h 400"/>
              <a:gd name="T10" fmla="*/ 0 w 280"/>
              <a:gd name="T11" fmla="*/ 372 h 400"/>
              <a:gd name="T12" fmla="*/ 28 w 280"/>
              <a:gd name="T13" fmla="*/ 400 h 400"/>
              <a:gd name="T14" fmla="*/ 252 w 280"/>
              <a:gd name="T15" fmla="*/ 400 h 400"/>
              <a:gd name="T16" fmla="*/ 280 w 280"/>
              <a:gd name="T17" fmla="*/ 372 h 400"/>
              <a:gd name="T18" fmla="*/ 280 w 280"/>
              <a:gd name="T19" fmla="*/ 68 h 400"/>
              <a:gd name="T20" fmla="*/ 252 w 280"/>
              <a:gd name="T21" fmla="*/ 40 h 400"/>
              <a:gd name="T22" fmla="*/ 212 w 280"/>
              <a:gd name="T23" fmla="*/ 80 h 400"/>
              <a:gd name="T24" fmla="*/ 230 w 280"/>
              <a:gd name="T25" fmla="*/ 40 h 400"/>
              <a:gd name="T26" fmla="*/ 186 w 280"/>
              <a:gd name="T27" fmla="*/ 40 h 400"/>
              <a:gd name="T28" fmla="*/ 172 w 280"/>
              <a:gd name="T29" fmla="*/ 0 h 400"/>
              <a:gd name="T30" fmla="*/ 108 w 280"/>
              <a:gd name="T31" fmla="*/ 0 h 400"/>
              <a:gd name="T32" fmla="*/ 93 w 280"/>
              <a:gd name="T33" fmla="*/ 40 h 400"/>
              <a:gd name="T34" fmla="*/ 50 w 280"/>
              <a:gd name="T35" fmla="*/ 40 h 400"/>
              <a:gd name="T36" fmla="*/ 68 w 280"/>
              <a:gd name="T37" fmla="*/ 80 h 400"/>
              <a:gd name="T38" fmla="*/ 212 w 280"/>
              <a:gd name="T39" fmla="*/ 8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0" h="400">
                <a:moveTo>
                  <a:pt x="252" y="40"/>
                </a:moveTo>
                <a:cubicBezTo>
                  <a:pt x="228" y="100"/>
                  <a:pt x="228" y="100"/>
                  <a:pt x="228" y="100"/>
                </a:cubicBezTo>
                <a:cubicBezTo>
                  <a:pt x="52" y="100"/>
                  <a:pt x="52" y="100"/>
                  <a:pt x="52" y="100"/>
                </a:cubicBezTo>
                <a:cubicBezTo>
                  <a:pt x="28" y="40"/>
                  <a:pt x="28" y="40"/>
                  <a:pt x="28" y="40"/>
                </a:cubicBezTo>
                <a:cubicBezTo>
                  <a:pt x="12" y="40"/>
                  <a:pt x="0" y="52"/>
                  <a:pt x="0" y="68"/>
                </a:cubicBezTo>
                <a:cubicBezTo>
                  <a:pt x="0" y="372"/>
                  <a:pt x="0" y="372"/>
                  <a:pt x="0" y="372"/>
                </a:cubicBezTo>
                <a:cubicBezTo>
                  <a:pt x="0" y="387"/>
                  <a:pt x="12" y="400"/>
                  <a:pt x="28" y="400"/>
                </a:cubicBezTo>
                <a:cubicBezTo>
                  <a:pt x="252" y="400"/>
                  <a:pt x="252" y="400"/>
                  <a:pt x="252" y="400"/>
                </a:cubicBezTo>
                <a:cubicBezTo>
                  <a:pt x="267" y="400"/>
                  <a:pt x="280" y="387"/>
                  <a:pt x="280" y="372"/>
                </a:cubicBezTo>
                <a:cubicBezTo>
                  <a:pt x="280" y="68"/>
                  <a:pt x="280" y="68"/>
                  <a:pt x="280" y="68"/>
                </a:cubicBezTo>
                <a:cubicBezTo>
                  <a:pt x="280" y="52"/>
                  <a:pt x="267" y="40"/>
                  <a:pt x="252" y="40"/>
                </a:cubicBezTo>
                <a:close/>
                <a:moveTo>
                  <a:pt x="212" y="80"/>
                </a:moveTo>
                <a:cubicBezTo>
                  <a:pt x="230" y="40"/>
                  <a:pt x="230" y="40"/>
                  <a:pt x="230" y="40"/>
                </a:cubicBezTo>
                <a:cubicBezTo>
                  <a:pt x="186" y="40"/>
                  <a:pt x="186" y="40"/>
                  <a:pt x="186" y="40"/>
                </a:cubicBezTo>
                <a:cubicBezTo>
                  <a:pt x="172" y="0"/>
                  <a:pt x="172" y="0"/>
                  <a:pt x="172" y="0"/>
                </a:cubicBezTo>
                <a:cubicBezTo>
                  <a:pt x="108" y="0"/>
                  <a:pt x="108" y="0"/>
                  <a:pt x="108" y="0"/>
                </a:cubicBezTo>
                <a:cubicBezTo>
                  <a:pt x="93" y="40"/>
                  <a:pt x="93" y="40"/>
                  <a:pt x="93" y="40"/>
                </a:cubicBezTo>
                <a:cubicBezTo>
                  <a:pt x="50" y="40"/>
                  <a:pt x="50" y="40"/>
                  <a:pt x="50" y="40"/>
                </a:cubicBezTo>
                <a:cubicBezTo>
                  <a:pt x="68" y="80"/>
                  <a:pt x="68" y="80"/>
                  <a:pt x="68" y="80"/>
                </a:cubicBezTo>
                <a:lnTo>
                  <a:pt x="212" y="8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50" name="Freeform 271"/>
          <p:cNvSpPr>
            <a:spLocks noEditPoints="1"/>
          </p:cNvSpPr>
          <p:nvPr/>
        </p:nvSpPr>
        <p:spPr bwMode="auto">
          <a:xfrm>
            <a:off x="8683279" y="1957203"/>
            <a:ext cx="266917" cy="121948"/>
          </a:xfrm>
          <a:custGeom>
            <a:avLst/>
            <a:gdLst>
              <a:gd name="T0" fmla="*/ 308 w 400"/>
              <a:gd name="T1" fmla="*/ 0 h 184"/>
              <a:gd name="T2" fmla="*/ 216 w 400"/>
              <a:gd name="T3" fmla="*/ 92 h 184"/>
              <a:gd name="T4" fmla="*/ 232 w 400"/>
              <a:gd name="T5" fmla="*/ 144 h 184"/>
              <a:gd name="T6" fmla="*/ 168 w 400"/>
              <a:gd name="T7" fmla="*/ 144 h 184"/>
              <a:gd name="T8" fmla="*/ 184 w 400"/>
              <a:gd name="T9" fmla="*/ 92 h 184"/>
              <a:gd name="T10" fmla="*/ 92 w 400"/>
              <a:gd name="T11" fmla="*/ 0 h 184"/>
              <a:gd name="T12" fmla="*/ 0 w 400"/>
              <a:gd name="T13" fmla="*/ 92 h 184"/>
              <a:gd name="T14" fmla="*/ 92 w 400"/>
              <a:gd name="T15" fmla="*/ 184 h 184"/>
              <a:gd name="T16" fmla="*/ 308 w 400"/>
              <a:gd name="T17" fmla="*/ 184 h 184"/>
              <a:gd name="T18" fmla="*/ 400 w 400"/>
              <a:gd name="T19" fmla="*/ 92 h 184"/>
              <a:gd name="T20" fmla="*/ 308 w 400"/>
              <a:gd name="T21" fmla="*/ 0 h 184"/>
              <a:gd name="T22" fmla="*/ 40 w 400"/>
              <a:gd name="T23" fmla="*/ 92 h 184"/>
              <a:gd name="T24" fmla="*/ 92 w 400"/>
              <a:gd name="T25" fmla="*/ 40 h 184"/>
              <a:gd name="T26" fmla="*/ 144 w 400"/>
              <a:gd name="T27" fmla="*/ 92 h 184"/>
              <a:gd name="T28" fmla="*/ 92 w 400"/>
              <a:gd name="T29" fmla="*/ 144 h 184"/>
              <a:gd name="T30" fmla="*/ 40 w 400"/>
              <a:gd name="T31" fmla="*/ 92 h 184"/>
              <a:gd name="T32" fmla="*/ 308 w 400"/>
              <a:gd name="T33" fmla="*/ 144 h 184"/>
              <a:gd name="T34" fmla="*/ 256 w 400"/>
              <a:gd name="T35" fmla="*/ 92 h 184"/>
              <a:gd name="T36" fmla="*/ 308 w 400"/>
              <a:gd name="T37" fmla="*/ 40 h 184"/>
              <a:gd name="T38" fmla="*/ 360 w 400"/>
              <a:gd name="T39" fmla="*/ 92 h 184"/>
              <a:gd name="T40" fmla="*/ 308 w 400"/>
              <a:gd name="T41" fmla="*/ 14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0" h="184">
                <a:moveTo>
                  <a:pt x="308" y="0"/>
                </a:moveTo>
                <a:cubicBezTo>
                  <a:pt x="257" y="0"/>
                  <a:pt x="216" y="41"/>
                  <a:pt x="216" y="92"/>
                </a:cubicBezTo>
                <a:cubicBezTo>
                  <a:pt x="216" y="111"/>
                  <a:pt x="222" y="129"/>
                  <a:pt x="232" y="144"/>
                </a:cubicBezTo>
                <a:cubicBezTo>
                  <a:pt x="168" y="144"/>
                  <a:pt x="168" y="144"/>
                  <a:pt x="168" y="144"/>
                </a:cubicBezTo>
                <a:cubicBezTo>
                  <a:pt x="178" y="129"/>
                  <a:pt x="184" y="111"/>
                  <a:pt x="184" y="92"/>
                </a:cubicBezTo>
                <a:cubicBezTo>
                  <a:pt x="184" y="41"/>
                  <a:pt x="143" y="0"/>
                  <a:pt x="92" y="0"/>
                </a:cubicBezTo>
                <a:cubicBezTo>
                  <a:pt x="41" y="0"/>
                  <a:pt x="0" y="41"/>
                  <a:pt x="0" y="92"/>
                </a:cubicBezTo>
                <a:cubicBezTo>
                  <a:pt x="0" y="143"/>
                  <a:pt x="41" y="184"/>
                  <a:pt x="92" y="184"/>
                </a:cubicBezTo>
                <a:cubicBezTo>
                  <a:pt x="308" y="184"/>
                  <a:pt x="308" y="184"/>
                  <a:pt x="308" y="184"/>
                </a:cubicBezTo>
                <a:cubicBezTo>
                  <a:pt x="359" y="184"/>
                  <a:pt x="400" y="143"/>
                  <a:pt x="400" y="92"/>
                </a:cubicBezTo>
                <a:cubicBezTo>
                  <a:pt x="400" y="41"/>
                  <a:pt x="359" y="0"/>
                  <a:pt x="308" y="0"/>
                </a:cubicBezTo>
                <a:close/>
                <a:moveTo>
                  <a:pt x="40" y="92"/>
                </a:moveTo>
                <a:cubicBezTo>
                  <a:pt x="40" y="63"/>
                  <a:pt x="63" y="40"/>
                  <a:pt x="92" y="40"/>
                </a:cubicBezTo>
                <a:cubicBezTo>
                  <a:pt x="120" y="40"/>
                  <a:pt x="144" y="63"/>
                  <a:pt x="144" y="92"/>
                </a:cubicBezTo>
                <a:cubicBezTo>
                  <a:pt x="144" y="121"/>
                  <a:pt x="120" y="144"/>
                  <a:pt x="92" y="144"/>
                </a:cubicBezTo>
                <a:cubicBezTo>
                  <a:pt x="63" y="144"/>
                  <a:pt x="40" y="121"/>
                  <a:pt x="40" y="92"/>
                </a:cubicBezTo>
                <a:close/>
                <a:moveTo>
                  <a:pt x="308" y="144"/>
                </a:moveTo>
                <a:cubicBezTo>
                  <a:pt x="279" y="144"/>
                  <a:pt x="256" y="121"/>
                  <a:pt x="256" y="92"/>
                </a:cubicBezTo>
                <a:cubicBezTo>
                  <a:pt x="256" y="63"/>
                  <a:pt x="279" y="40"/>
                  <a:pt x="308" y="40"/>
                </a:cubicBezTo>
                <a:cubicBezTo>
                  <a:pt x="336" y="40"/>
                  <a:pt x="360" y="63"/>
                  <a:pt x="360" y="92"/>
                </a:cubicBezTo>
                <a:cubicBezTo>
                  <a:pt x="360" y="121"/>
                  <a:pt x="336" y="144"/>
                  <a:pt x="308" y="144"/>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51" name="Freeform 272"/>
          <p:cNvSpPr>
            <a:spLocks noEditPoints="1"/>
          </p:cNvSpPr>
          <p:nvPr/>
        </p:nvSpPr>
        <p:spPr bwMode="auto">
          <a:xfrm>
            <a:off x="10004733" y="2387069"/>
            <a:ext cx="269218" cy="186372"/>
          </a:xfrm>
          <a:custGeom>
            <a:avLst/>
            <a:gdLst>
              <a:gd name="T0" fmla="*/ 362 w 402"/>
              <a:gd name="T1" fmla="*/ 0 h 280"/>
              <a:gd name="T2" fmla="*/ 171 w 402"/>
              <a:gd name="T3" fmla="*/ 0 h 280"/>
              <a:gd name="T4" fmla="*/ 143 w 402"/>
              <a:gd name="T5" fmla="*/ 10 h 280"/>
              <a:gd name="T6" fmla="*/ 7 w 402"/>
              <a:gd name="T7" fmla="*/ 129 h 280"/>
              <a:gd name="T8" fmla="*/ 7 w 402"/>
              <a:gd name="T9" fmla="*/ 150 h 280"/>
              <a:gd name="T10" fmla="*/ 143 w 402"/>
              <a:gd name="T11" fmla="*/ 269 h 280"/>
              <a:gd name="T12" fmla="*/ 171 w 402"/>
              <a:gd name="T13" fmla="*/ 280 h 280"/>
              <a:gd name="T14" fmla="*/ 362 w 402"/>
              <a:gd name="T15" fmla="*/ 280 h 280"/>
              <a:gd name="T16" fmla="*/ 402 w 402"/>
              <a:gd name="T17" fmla="*/ 240 h 280"/>
              <a:gd name="T18" fmla="*/ 402 w 402"/>
              <a:gd name="T19" fmla="*/ 40 h 280"/>
              <a:gd name="T20" fmla="*/ 362 w 402"/>
              <a:gd name="T21" fmla="*/ 0 h 280"/>
              <a:gd name="T22" fmla="*/ 306 w 402"/>
              <a:gd name="T23" fmla="*/ 220 h 280"/>
              <a:gd name="T24" fmla="*/ 254 w 402"/>
              <a:gd name="T25" fmla="*/ 169 h 280"/>
              <a:gd name="T26" fmla="*/ 203 w 402"/>
              <a:gd name="T27" fmla="*/ 220 h 280"/>
              <a:gd name="T28" fmla="*/ 174 w 402"/>
              <a:gd name="T29" fmla="*/ 191 h 280"/>
              <a:gd name="T30" fmla="*/ 226 w 402"/>
              <a:gd name="T31" fmla="*/ 140 h 280"/>
              <a:gd name="T32" fmla="*/ 174 w 402"/>
              <a:gd name="T33" fmla="*/ 89 h 280"/>
              <a:gd name="T34" fmla="*/ 203 w 402"/>
              <a:gd name="T35" fmla="*/ 60 h 280"/>
              <a:gd name="T36" fmla="*/ 254 w 402"/>
              <a:gd name="T37" fmla="*/ 111 h 280"/>
              <a:gd name="T38" fmla="*/ 306 w 402"/>
              <a:gd name="T39" fmla="*/ 60 h 280"/>
              <a:gd name="T40" fmla="*/ 334 w 402"/>
              <a:gd name="T41" fmla="*/ 89 h 280"/>
              <a:gd name="T42" fmla="*/ 283 w 402"/>
              <a:gd name="T43" fmla="*/ 140 h 280"/>
              <a:gd name="T44" fmla="*/ 334 w 402"/>
              <a:gd name="T45" fmla="*/ 191 h 280"/>
              <a:gd name="T46" fmla="*/ 306 w 402"/>
              <a:gd name="T47" fmla="*/ 22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2" h="280">
                <a:moveTo>
                  <a:pt x="362" y="0"/>
                </a:moveTo>
                <a:cubicBezTo>
                  <a:pt x="171" y="0"/>
                  <a:pt x="171" y="0"/>
                  <a:pt x="171" y="0"/>
                </a:cubicBezTo>
                <a:cubicBezTo>
                  <a:pt x="162" y="0"/>
                  <a:pt x="149" y="5"/>
                  <a:pt x="143" y="10"/>
                </a:cubicBezTo>
                <a:cubicBezTo>
                  <a:pt x="7" y="129"/>
                  <a:pt x="7" y="129"/>
                  <a:pt x="7" y="129"/>
                </a:cubicBezTo>
                <a:cubicBezTo>
                  <a:pt x="0" y="135"/>
                  <a:pt x="0" y="145"/>
                  <a:pt x="7" y="150"/>
                </a:cubicBezTo>
                <a:cubicBezTo>
                  <a:pt x="143" y="269"/>
                  <a:pt x="143" y="269"/>
                  <a:pt x="143" y="269"/>
                </a:cubicBezTo>
                <a:cubicBezTo>
                  <a:pt x="149" y="275"/>
                  <a:pt x="162" y="280"/>
                  <a:pt x="171" y="280"/>
                </a:cubicBezTo>
                <a:cubicBezTo>
                  <a:pt x="362" y="280"/>
                  <a:pt x="362" y="280"/>
                  <a:pt x="362" y="280"/>
                </a:cubicBezTo>
                <a:cubicBezTo>
                  <a:pt x="384" y="280"/>
                  <a:pt x="402" y="262"/>
                  <a:pt x="402" y="240"/>
                </a:cubicBezTo>
                <a:cubicBezTo>
                  <a:pt x="402" y="40"/>
                  <a:pt x="402" y="40"/>
                  <a:pt x="402" y="40"/>
                </a:cubicBezTo>
                <a:cubicBezTo>
                  <a:pt x="402" y="18"/>
                  <a:pt x="384" y="0"/>
                  <a:pt x="362" y="0"/>
                </a:cubicBezTo>
                <a:close/>
                <a:moveTo>
                  <a:pt x="306" y="220"/>
                </a:moveTo>
                <a:cubicBezTo>
                  <a:pt x="254" y="169"/>
                  <a:pt x="254" y="169"/>
                  <a:pt x="254" y="169"/>
                </a:cubicBezTo>
                <a:cubicBezTo>
                  <a:pt x="203" y="220"/>
                  <a:pt x="203" y="220"/>
                  <a:pt x="203" y="220"/>
                </a:cubicBezTo>
                <a:cubicBezTo>
                  <a:pt x="174" y="191"/>
                  <a:pt x="174" y="191"/>
                  <a:pt x="174" y="191"/>
                </a:cubicBezTo>
                <a:cubicBezTo>
                  <a:pt x="226" y="140"/>
                  <a:pt x="226" y="140"/>
                  <a:pt x="226" y="140"/>
                </a:cubicBezTo>
                <a:cubicBezTo>
                  <a:pt x="174" y="89"/>
                  <a:pt x="174" y="89"/>
                  <a:pt x="174" y="89"/>
                </a:cubicBezTo>
                <a:cubicBezTo>
                  <a:pt x="203" y="60"/>
                  <a:pt x="203" y="60"/>
                  <a:pt x="203" y="60"/>
                </a:cubicBezTo>
                <a:cubicBezTo>
                  <a:pt x="254" y="111"/>
                  <a:pt x="254" y="111"/>
                  <a:pt x="254" y="111"/>
                </a:cubicBezTo>
                <a:cubicBezTo>
                  <a:pt x="306" y="60"/>
                  <a:pt x="306" y="60"/>
                  <a:pt x="306" y="60"/>
                </a:cubicBezTo>
                <a:cubicBezTo>
                  <a:pt x="334" y="89"/>
                  <a:pt x="334" y="89"/>
                  <a:pt x="334" y="89"/>
                </a:cubicBezTo>
                <a:cubicBezTo>
                  <a:pt x="283" y="140"/>
                  <a:pt x="283" y="140"/>
                  <a:pt x="283" y="140"/>
                </a:cubicBezTo>
                <a:cubicBezTo>
                  <a:pt x="334" y="191"/>
                  <a:pt x="334" y="191"/>
                  <a:pt x="334" y="191"/>
                </a:cubicBezTo>
                <a:lnTo>
                  <a:pt x="306" y="22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52" name="Freeform 12"/>
          <p:cNvSpPr>
            <a:spLocks noEditPoints="1"/>
          </p:cNvSpPr>
          <p:nvPr/>
        </p:nvSpPr>
        <p:spPr bwMode="auto">
          <a:xfrm>
            <a:off x="2052980" y="1963791"/>
            <a:ext cx="133458" cy="213982"/>
          </a:xfrm>
          <a:custGeom>
            <a:avLst/>
            <a:gdLst>
              <a:gd name="T0" fmla="*/ 100 w 200"/>
              <a:gd name="T1" fmla="*/ 0 h 320"/>
              <a:gd name="T2" fmla="*/ 0 w 200"/>
              <a:gd name="T3" fmla="*/ 100 h 320"/>
              <a:gd name="T4" fmla="*/ 100 w 200"/>
              <a:gd name="T5" fmla="*/ 320 h 320"/>
              <a:gd name="T6" fmla="*/ 200 w 200"/>
              <a:gd name="T7" fmla="*/ 100 h 320"/>
              <a:gd name="T8" fmla="*/ 100 w 200"/>
              <a:gd name="T9" fmla="*/ 0 h 320"/>
              <a:gd name="T10" fmla="*/ 100 w 200"/>
              <a:gd name="T11" fmla="*/ 155 h 320"/>
              <a:gd name="T12" fmla="*/ 46 w 200"/>
              <a:gd name="T13" fmla="*/ 101 h 320"/>
              <a:gd name="T14" fmla="*/ 100 w 200"/>
              <a:gd name="T15" fmla="*/ 47 h 320"/>
              <a:gd name="T16" fmla="*/ 154 w 200"/>
              <a:gd name="T17" fmla="*/ 101 h 320"/>
              <a:gd name="T18" fmla="*/ 100 w 200"/>
              <a:gd name="T19" fmla="*/ 15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320">
                <a:moveTo>
                  <a:pt x="100" y="0"/>
                </a:moveTo>
                <a:cubicBezTo>
                  <a:pt x="45" y="0"/>
                  <a:pt x="0" y="45"/>
                  <a:pt x="0" y="100"/>
                </a:cubicBezTo>
                <a:cubicBezTo>
                  <a:pt x="0" y="195"/>
                  <a:pt x="100" y="320"/>
                  <a:pt x="100" y="320"/>
                </a:cubicBezTo>
                <a:cubicBezTo>
                  <a:pt x="100" y="320"/>
                  <a:pt x="200" y="195"/>
                  <a:pt x="200" y="100"/>
                </a:cubicBezTo>
                <a:cubicBezTo>
                  <a:pt x="200" y="45"/>
                  <a:pt x="155" y="0"/>
                  <a:pt x="100" y="0"/>
                </a:cubicBezTo>
                <a:close/>
                <a:moveTo>
                  <a:pt x="100" y="155"/>
                </a:moveTo>
                <a:cubicBezTo>
                  <a:pt x="70" y="155"/>
                  <a:pt x="46" y="131"/>
                  <a:pt x="46" y="101"/>
                </a:cubicBezTo>
                <a:cubicBezTo>
                  <a:pt x="46" y="71"/>
                  <a:pt x="70" y="47"/>
                  <a:pt x="100" y="47"/>
                </a:cubicBezTo>
                <a:cubicBezTo>
                  <a:pt x="130" y="47"/>
                  <a:pt x="154" y="71"/>
                  <a:pt x="154" y="101"/>
                </a:cubicBezTo>
                <a:cubicBezTo>
                  <a:pt x="154" y="131"/>
                  <a:pt x="130" y="155"/>
                  <a:pt x="100" y="155"/>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53" name="Freeform 13"/>
          <p:cNvSpPr>
            <a:spLocks noEditPoints="1"/>
          </p:cNvSpPr>
          <p:nvPr/>
        </p:nvSpPr>
        <p:spPr bwMode="auto">
          <a:xfrm>
            <a:off x="2425532" y="1963791"/>
            <a:ext cx="266917" cy="213982"/>
          </a:xfrm>
          <a:custGeom>
            <a:avLst/>
            <a:gdLst>
              <a:gd name="T0" fmla="*/ 393 w 400"/>
              <a:gd name="T1" fmla="*/ 61 h 322"/>
              <a:gd name="T2" fmla="*/ 300 w 400"/>
              <a:gd name="T3" fmla="*/ 3 h 322"/>
              <a:gd name="T4" fmla="*/ 286 w 400"/>
              <a:gd name="T5" fmla="*/ 3 h 322"/>
              <a:gd name="T6" fmla="*/ 200 w 400"/>
              <a:gd name="T7" fmla="*/ 57 h 322"/>
              <a:gd name="T8" fmla="*/ 113 w 400"/>
              <a:gd name="T9" fmla="*/ 3 h 322"/>
              <a:gd name="T10" fmla="*/ 100 w 400"/>
              <a:gd name="T11" fmla="*/ 3 h 322"/>
              <a:gd name="T12" fmla="*/ 6 w 400"/>
              <a:gd name="T13" fmla="*/ 61 h 322"/>
              <a:gd name="T14" fmla="*/ 0 w 400"/>
              <a:gd name="T15" fmla="*/ 73 h 322"/>
              <a:gd name="T16" fmla="*/ 0 w 400"/>
              <a:gd name="T17" fmla="*/ 307 h 322"/>
              <a:gd name="T18" fmla="*/ 6 w 400"/>
              <a:gd name="T19" fmla="*/ 319 h 322"/>
              <a:gd name="T20" fmla="*/ 20 w 400"/>
              <a:gd name="T21" fmla="*/ 319 h 322"/>
              <a:gd name="T22" fmla="*/ 106 w 400"/>
              <a:gd name="T23" fmla="*/ 265 h 322"/>
              <a:gd name="T24" fmla="*/ 193 w 400"/>
              <a:gd name="T25" fmla="*/ 319 h 322"/>
              <a:gd name="T26" fmla="*/ 207 w 400"/>
              <a:gd name="T27" fmla="*/ 319 h 322"/>
              <a:gd name="T28" fmla="*/ 293 w 400"/>
              <a:gd name="T29" fmla="*/ 265 h 322"/>
              <a:gd name="T30" fmla="*/ 380 w 400"/>
              <a:gd name="T31" fmla="*/ 319 h 322"/>
              <a:gd name="T32" fmla="*/ 387 w 400"/>
              <a:gd name="T33" fmla="*/ 321 h 322"/>
              <a:gd name="T34" fmla="*/ 393 w 400"/>
              <a:gd name="T35" fmla="*/ 319 h 322"/>
              <a:gd name="T36" fmla="*/ 400 w 400"/>
              <a:gd name="T37" fmla="*/ 307 h 322"/>
              <a:gd name="T38" fmla="*/ 400 w 400"/>
              <a:gd name="T39" fmla="*/ 73 h 322"/>
              <a:gd name="T40" fmla="*/ 393 w 400"/>
              <a:gd name="T41" fmla="*/ 61 h 322"/>
              <a:gd name="T42" fmla="*/ 93 w 400"/>
              <a:gd name="T43" fmla="*/ 241 h 322"/>
              <a:gd name="T44" fmla="*/ 26 w 400"/>
              <a:gd name="T45" fmla="*/ 283 h 322"/>
              <a:gd name="T46" fmla="*/ 26 w 400"/>
              <a:gd name="T47" fmla="*/ 81 h 322"/>
              <a:gd name="T48" fmla="*/ 93 w 400"/>
              <a:gd name="T49" fmla="*/ 39 h 322"/>
              <a:gd name="T50" fmla="*/ 93 w 400"/>
              <a:gd name="T51" fmla="*/ 241 h 322"/>
              <a:gd name="T52" fmla="*/ 187 w 400"/>
              <a:gd name="T53" fmla="*/ 283 h 322"/>
              <a:gd name="T54" fmla="*/ 119 w 400"/>
              <a:gd name="T55" fmla="*/ 241 h 322"/>
              <a:gd name="T56" fmla="*/ 119 w 400"/>
              <a:gd name="T57" fmla="*/ 39 h 322"/>
              <a:gd name="T58" fmla="*/ 187 w 400"/>
              <a:gd name="T59" fmla="*/ 81 h 322"/>
              <a:gd name="T60" fmla="*/ 187 w 400"/>
              <a:gd name="T61" fmla="*/ 283 h 322"/>
              <a:gd name="T62" fmla="*/ 280 w 400"/>
              <a:gd name="T63" fmla="*/ 241 h 322"/>
              <a:gd name="T64" fmla="*/ 213 w 400"/>
              <a:gd name="T65" fmla="*/ 283 h 322"/>
              <a:gd name="T66" fmla="*/ 213 w 400"/>
              <a:gd name="T67" fmla="*/ 81 h 322"/>
              <a:gd name="T68" fmla="*/ 280 w 400"/>
              <a:gd name="T69" fmla="*/ 39 h 322"/>
              <a:gd name="T70" fmla="*/ 280 w 400"/>
              <a:gd name="T71" fmla="*/ 241 h 322"/>
              <a:gd name="T72" fmla="*/ 374 w 400"/>
              <a:gd name="T73" fmla="*/ 283 h 322"/>
              <a:gd name="T74" fmla="*/ 306 w 400"/>
              <a:gd name="T75" fmla="*/ 241 h 322"/>
              <a:gd name="T76" fmla="*/ 306 w 400"/>
              <a:gd name="T77" fmla="*/ 39 h 322"/>
              <a:gd name="T78" fmla="*/ 374 w 400"/>
              <a:gd name="T79" fmla="*/ 81 h 322"/>
              <a:gd name="T80" fmla="*/ 374 w 400"/>
              <a:gd name="T81" fmla="*/ 28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0" h="322">
                <a:moveTo>
                  <a:pt x="393" y="61"/>
                </a:moveTo>
                <a:cubicBezTo>
                  <a:pt x="300" y="3"/>
                  <a:pt x="300" y="3"/>
                  <a:pt x="300" y="3"/>
                </a:cubicBezTo>
                <a:cubicBezTo>
                  <a:pt x="296" y="0"/>
                  <a:pt x="291" y="0"/>
                  <a:pt x="286" y="3"/>
                </a:cubicBezTo>
                <a:cubicBezTo>
                  <a:pt x="200" y="57"/>
                  <a:pt x="200" y="57"/>
                  <a:pt x="200" y="57"/>
                </a:cubicBezTo>
                <a:cubicBezTo>
                  <a:pt x="113" y="3"/>
                  <a:pt x="113" y="3"/>
                  <a:pt x="113" y="3"/>
                </a:cubicBezTo>
                <a:cubicBezTo>
                  <a:pt x="109" y="0"/>
                  <a:pt x="104" y="0"/>
                  <a:pt x="100" y="3"/>
                </a:cubicBezTo>
                <a:cubicBezTo>
                  <a:pt x="6" y="61"/>
                  <a:pt x="6" y="61"/>
                  <a:pt x="6" y="61"/>
                </a:cubicBezTo>
                <a:cubicBezTo>
                  <a:pt x="2" y="64"/>
                  <a:pt x="0" y="68"/>
                  <a:pt x="0" y="73"/>
                </a:cubicBezTo>
                <a:cubicBezTo>
                  <a:pt x="0" y="307"/>
                  <a:pt x="0" y="307"/>
                  <a:pt x="0" y="307"/>
                </a:cubicBezTo>
                <a:cubicBezTo>
                  <a:pt x="0" y="312"/>
                  <a:pt x="2" y="317"/>
                  <a:pt x="6" y="319"/>
                </a:cubicBezTo>
                <a:cubicBezTo>
                  <a:pt x="11" y="322"/>
                  <a:pt x="16" y="321"/>
                  <a:pt x="20" y="319"/>
                </a:cubicBezTo>
                <a:cubicBezTo>
                  <a:pt x="106" y="265"/>
                  <a:pt x="106" y="265"/>
                  <a:pt x="106" y="265"/>
                </a:cubicBezTo>
                <a:cubicBezTo>
                  <a:pt x="193" y="319"/>
                  <a:pt x="193" y="319"/>
                  <a:pt x="193" y="319"/>
                </a:cubicBezTo>
                <a:cubicBezTo>
                  <a:pt x="197" y="322"/>
                  <a:pt x="202" y="322"/>
                  <a:pt x="207" y="319"/>
                </a:cubicBezTo>
                <a:cubicBezTo>
                  <a:pt x="293" y="265"/>
                  <a:pt x="293" y="265"/>
                  <a:pt x="293" y="265"/>
                </a:cubicBezTo>
                <a:cubicBezTo>
                  <a:pt x="380" y="319"/>
                  <a:pt x="380" y="319"/>
                  <a:pt x="380" y="319"/>
                </a:cubicBezTo>
                <a:cubicBezTo>
                  <a:pt x="382" y="320"/>
                  <a:pt x="384" y="321"/>
                  <a:pt x="387" y="321"/>
                </a:cubicBezTo>
                <a:cubicBezTo>
                  <a:pt x="389" y="321"/>
                  <a:pt x="391" y="320"/>
                  <a:pt x="393" y="319"/>
                </a:cubicBezTo>
                <a:cubicBezTo>
                  <a:pt x="397" y="317"/>
                  <a:pt x="400" y="312"/>
                  <a:pt x="400" y="307"/>
                </a:cubicBezTo>
                <a:cubicBezTo>
                  <a:pt x="400" y="73"/>
                  <a:pt x="400" y="73"/>
                  <a:pt x="400" y="73"/>
                </a:cubicBezTo>
                <a:cubicBezTo>
                  <a:pt x="400" y="68"/>
                  <a:pt x="397" y="64"/>
                  <a:pt x="393" y="61"/>
                </a:cubicBezTo>
                <a:close/>
                <a:moveTo>
                  <a:pt x="93" y="241"/>
                </a:moveTo>
                <a:cubicBezTo>
                  <a:pt x="26" y="283"/>
                  <a:pt x="26" y="283"/>
                  <a:pt x="26" y="283"/>
                </a:cubicBezTo>
                <a:cubicBezTo>
                  <a:pt x="26" y="81"/>
                  <a:pt x="26" y="81"/>
                  <a:pt x="26" y="81"/>
                </a:cubicBezTo>
                <a:cubicBezTo>
                  <a:pt x="93" y="39"/>
                  <a:pt x="93" y="39"/>
                  <a:pt x="93" y="39"/>
                </a:cubicBezTo>
                <a:lnTo>
                  <a:pt x="93" y="241"/>
                </a:lnTo>
                <a:close/>
                <a:moveTo>
                  <a:pt x="187" y="283"/>
                </a:moveTo>
                <a:cubicBezTo>
                  <a:pt x="119" y="241"/>
                  <a:pt x="119" y="241"/>
                  <a:pt x="119" y="241"/>
                </a:cubicBezTo>
                <a:cubicBezTo>
                  <a:pt x="119" y="39"/>
                  <a:pt x="119" y="39"/>
                  <a:pt x="119" y="39"/>
                </a:cubicBezTo>
                <a:cubicBezTo>
                  <a:pt x="187" y="81"/>
                  <a:pt x="187" y="81"/>
                  <a:pt x="187" y="81"/>
                </a:cubicBezTo>
                <a:lnTo>
                  <a:pt x="187" y="283"/>
                </a:lnTo>
                <a:close/>
                <a:moveTo>
                  <a:pt x="280" y="241"/>
                </a:moveTo>
                <a:cubicBezTo>
                  <a:pt x="213" y="283"/>
                  <a:pt x="213" y="283"/>
                  <a:pt x="213" y="283"/>
                </a:cubicBezTo>
                <a:cubicBezTo>
                  <a:pt x="213" y="81"/>
                  <a:pt x="213" y="81"/>
                  <a:pt x="213" y="81"/>
                </a:cubicBezTo>
                <a:cubicBezTo>
                  <a:pt x="280" y="39"/>
                  <a:pt x="280" y="39"/>
                  <a:pt x="280" y="39"/>
                </a:cubicBezTo>
                <a:lnTo>
                  <a:pt x="280" y="241"/>
                </a:lnTo>
                <a:close/>
                <a:moveTo>
                  <a:pt x="374" y="283"/>
                </a:moveTo>
                <a:cubicBezTo>
                  <a:pt x="306" y="241"/>
                  <a:pt x="306" y="241"/>
                  <a:pt x="306" y="241"/>
                </a:cubicBezTo>
                <a:cubicBezTo>
                  <a:pt x="306" y="39"/>
                  <a:pt x="306" y="39"/>
                  <a:pt x="306" y="39"/>
                </a:cubicBezTo>
                <a:cubicBezTo>
                  <a:pt x="374" y="81"/>
                  <a:pt x="374" y="81"/>
                  <a:pt x="374" y="81"/>
                </a:cubicBezTo>
                <a:lnTo>
                  <a:pt x="374" y="283"/>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54" name="Freeform 14"/>
          <p:cNvSpPr>
            <a:spLocks noEditPoints="1"/>
          </p:cNvSpPr>
          <p:nvPr/>
        </p:nvSpPr>
        <p:spPr bwMode="auto">
          <a:xfrm>
            <a:off x="1545064" y="1966092"/>
            <a:ext cx="266917" cy="209380"/>
          </a:xfrm>
          <a:custGeom>
            <a:avLst/>
            <a:gdLst>
              <a:gd name="T0" fmla="*/ 300 w 400"/>
              <a:gd name="T1" fmla="*/ 272 h 312"/>
              <a:gd name="T2" fmla="*/ 40 w 400"/>
              <a:gd name="T3" fmla="*/ 272 h 312"/>
              <a:gd name="T4" fmla="*/ 40 w 400"/>
              <a:gd name="T5" fmla="*/ 92 h 312"/>
              <a:gd name="T6" fmla="*/ 92 w 400"/>
              <a:gd name="T7" fmla="*/ 92 h 312"/>
              <a:gd name="T8" fmla="*/ 135 w 400"/>
              <a:gd name="T9" fmla="*/ 52 h 312"/>
              <a:gd name="T10" fmla="*/ 20 w 400"/>
              <a:gd name="T11" fmla="*/ 52 h 312"/>
              <a:gd name="T12" fmla="*/ 0 w 400"/>
              <a:gd name="T13" fmla="*/ 72 h 312"/>
              <a:gd name="T14" fmla="*/ 0 w 400"/>
              <a:gd name="T15" fmla="*/ 292 h 312"/>
              <a:gd name="T16" fmla="*/ 20 w 400"/>
              <a:gd name="T17" fmla="*/ 312 h 312"/>
              <a:gd name="T18" fmla="*/ 320 w 400"/>
              <a:gd name="T19" fmla="*/ 312 h 312"/>
              <a:gd name="T20" fmla="*/ 340 w 400"/>
              <a:gd name="T21" fmla="*/ 292 h 312"/>
              <a:gd name="T22" fmla="*/ 340 w 400"/>
              <a:gd name="T23" fmla="*/ 217 h 312"/>
              <a:gd name="T24" fmla="*/ 300 w 400"/>
              <a:gd name="T25" fmla="*/ 250 h 312"/>
              <a:gd name="T26" fmla="*/ 300 w 400"/>
              <a:gd name="T27" fmla="*/ 272 h 312"/>
              <a:gd name="T28" fmla="*/ 267 w 400"/>
              <a:gd name="T29" fmla="*/ 133 h 312"/>
              <a:gd name="T30" fmla="*/ 267 w 400"/>
              <a:gd name="T31" fmla="*/ 204 h 312"/>
              <a:gd name="T32" fmla="*/ 400 w 400"/>
              <a:gd name="T33" fmla="*/ 100 h 312"/>
              <a:gd name="T34" fmla="*/ 267 w 400"/>
              <a:gd name="T35" fmla="*/ 0 h 312"/>
              <a:gd name="T36" fmla="*/ 267 w 400"/>
              <a:gd name="T37" fmla="*/ 63 h 312"/>
              <a:gd name="T38" fmla="*/ 106 w 400"/>
              <a:gd name="T39" fmla="*/ 222 h 312"/>
              <a:gd name="T40" fmla="*/ 267 w 400"/>
              <a:gd name="T41" fmla="*/ 133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0" h="312">
                <a:moveTo>
                  <a:pt x="300" y="272"/>
                </a:moveTo>
                <a:cubicBezTo>
                  <a:pt x="40" y="272"/>
                  <a:pt x="40" y="272"/>
                  <a:pt x="40" y="272"/>
                </a:cubicBezTo>
                <a:cubicBezTo>
                  <a:pt x="40" y="92"/>
                  <a:pt x="40" y="92"/>
                  <a:pt x="40" y="92"/>
                </a:cubicBezTo>
                <a:cubicBezTo>
                  <a:pt x="92" y="92"/>
                  <a:pt x="92" y="92"/>
                  <a:pt x="92" y="92"/>
                </a:cubicBezTo>
                <a:cubicBezTo>
                  <a:pt x="92" y="92"/>
                  <a:pt x="105" y="74"/>
                  <a:pt x="135" y="52"/>
                </a:cubicBezTo>
                <a:cubicBezTo>
                  <a:pt x="20" y="52"/>
                  <a:pt x="20" y="52"/>
                  <a:pt x="20" y="52"/>
                </a:cubicBezTo>
                <a:cubicBezTo>
                  <a:pt x="9" y="52"/>
                  <a:pt x="0" y="61"/>
                  <a:pt x="0" y="72"/>
                </a:cubicBezTo>
                <a:cubicBezTo>
                  <a:pt x="0" y="292"/>
                  <a:pt x="0" y="292"/>
                  <a:pt x="0" y="292"/>
                </a:cubicBezTo>
                <a:cubicBezTo>
                  <a:pt x="0" y="303"/>
                  <a:pt x="9" y="312"/>
                  <a:pt x="20" y="312"/>
                </a:cubicBezTo>
                <a:cubicBezTo>
                  <a:pt x="320" y="312"/>
                  <a:pt x="320" y="312"/>
                  <a:pt x="320" y="312"/>
                </a:cubicBezTo>
                <a:cubicBezTo>
                  <a:pt x="331" y="312"/>
                  <a:pt x="340" y="303"/>
                  <a:pt x="340" y="292"/>
                </a:cubicBezTo>
                <a:cubicBezTo>
                  <a:pt x="340" y="217"/>
                  <a:pt x="340" y="217"/>
                  <a:pt x="340" y="217"/>
                </a:cubicBezTo>
                <a:cubicBezTo>
                  <a:pt x="300" y="250"/>
                  <a:pt x="300" y="250"/>
                  <a:pt x="300" y="250"/>
                </a:cubicBezTo>
                <a:lnTo>
                  <a:pt x="300" y="272"/>
                </a:lnTo>
                <a:close/>
                <a:moveTo>
                  <a:pt x="267" y="133"/>
                </a:moveTo>
                <a:cubicBezTo>
                  <a:pt x="267" y="204"/>
                  <a:pt x="267" y="204"/>
                  <a:pt x="267" y="204"/>
                </a:cubicBezTo>
                <a:cubicBezTo>
                  <a:pt x="400" y="100"/>
                  <a:pt x="400" y="100"/>
                  <a:pt x="400" y="100"/>
                </a:cubicBezTo>
                <a:cubicBezTo>
                  <a:pt x="267" y="0"/>
                  <a:pt x="267" y="0"/>
                  <a:pt x="267" y="0"/>
                </a:cubicBezTo>
                <a:cubicBezTo>
                  <a:pt x="267" y="63"/>
                  <a:pt x="267" y="63"/>
                  <a:pt x="267" y="63"/>
                </a:cubicBezTo>
                <a:cubicBezTo>
                  <a:pt x="106" y="63"/>
                  <a:pt x="106" y="222"/>
                  <a:pt x="106" y="222"/>
                </a:cubicBezTo>
                <a:cubicBezTo>
                  <a:pt x="151" y="147"/>
                  <a:pt x="179" y="133"/>
                  <a:pt x="267" y="133"/>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55" name="Freeform 15"/>
          <p:cNvSpPr>
            <a:spLocks noEditPoints="1"/>
          </p:cNvSpPr>
          <p:nvPr/>
        </p:nvSpPr>
        <p:spPr bwMode="auto">
          <a:xfrm>
            <a:off x="2871319" y="1940980"/>
            <a:ext cx="257713" cy="257699"/>
          </a:xfrm>
          <a:custGeom>
            <a:avLst/>
            <a:gdLst>
              <a:gd name="T0" fmla="*/ 191 w 387"/>
              <a:gd name="T1" fmla="*/ 2 h 387"/>
              <a:gd name="T2" fmla="*/ 2 w 387"/>
              <a:gd name="T3" fmla="*/ 196 h 387"/>
              <a:gd name="T4" fmla="*/ 196 w 387"/>
              <a:gd name="T5" fmla="*/ 386 h 387"/>
              <a:gd name="T6" fmla="*/ 386 w 387"/>
              <a:gd name="T7" fmla="*/ 191 h 387"/>
              <a:gd name="T8" fmla="*/ 191 w 387"/>
              <a:gd name="T9" fmla="*/ 2 h 387"/>
              <a:gd name="T10" fmla="*/ 196 w 387"/>
              <a:gd name="T11" fmla="*/ 345 h 387"/>
              <a:gd name="T12" fmla="*/ 42 w 387"/>
              <a:gd name="T13" fmla="*/ 196 h 387"/>
              <a:gd name="T14" fmla="*/ 192 w 387"/>
              <a:gd name="T15" fmla="*/ 42 h 387"/>
              <a:gd name="T16" fmla="*/ 345 w 387"/>
              <a:gd name="T17" fmla="*/ 192 h 387"/>
              <a:gd name="T18" fmla="*/ 196 w 387"/>
              <a:gd name="T19" fmla="*/ 345 h 387"/>
              <a:gd name="T20" fmla="*/ 103 w 387"/>
              <a:gd name="T21" fmla="*/ 284 h 387"/>
              <a:gd name="T22" fmla="*/ 233 w 387"/>
              <a:gd name="T23" fmla="*/ 232 h 387"/>
              <a:gd name="T24" fmla="*/ 285 w 387"/>
              <a:gd name="T25" fmla="*/ 102 h 387"/>
              <a:gd name="T26" fmla="*/ 154 w 387"/>
              <a:gd name="T27" fmla="*/ 154 h 387"/>
              <a:gd name="T28" fmla="*/ 103 w 387"/>
              <a:gd name="T29" fmla="*/ 284 h 387"/>
              <a:gd name="T30" fmla="*/ 174 w 387"/>
              <a:gd name="T31" fmla="*/ 173 h 387"/>
              <a:gd name="T32" fmla="*/ 249 w 387"/>
              <a:gd name="T33" fmla="*/ 138 h 387"/>
              <a:gd name="T34" fmla="*/ 213 w 387"/>
              <a:gd name="T35" fmla="*/ 213 h 387"/>
              <a:gd name="T36" fmla="*/ 174 w 387"/>
              <a:gd name="T37" fmla="*/ 213 h 387"/>
              <a:gd name="T38" fmla="*/ 174 w 387"/>
              <a:gd name="T39" fmla="*/ 173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7" h="387">
                <a:moveTo>
                  <a:pt x="191" y="2"/>
                </a:moveTo>
                <a:cubicBezTo>
                  <a:pt x="85" y="3"/>
                  <a:pt x="0" y="90"/>
                  <a:pt x="2" y="196"/>
                </a:cubicBezTo>
                <a:cubicBezTo>
                  <a:pt x="3" y="302"/>
                  <a:pt x="90" y="387"/>
                  <a:pt x="196" y="386"/>
                </a:cubicBezTo>
                <a:cubicBezTo>
                  <a:pt x="302" y="384"/>
                  <a:pt x="387" y="297"/>
                  <a:pt x="386" y="191"/>
                </a:cubicBezTo>
                <a:cubicBezTo>
                  <a:pt x="384" y="85"/>
                  <a:pt x="297" y="0"/>
                  <a:pt x="191" y="2"/>
                </a:cubicBezTo>
                <a:close/>
                <a:moveTo>
                  <a:pt x="196" y="345"/>
                </a:moveTo>
                <a:cubicBezTo>
                  <a:pt x="112" y="347"/>
                  <a:pt x="43" y="280"/>
                  <a:pt x="42" y="196"/>
                </a:cubicBezTo>
                <a:cubicBezTo>
                  <a:pt x="41" y="112"/>
                  <a:pt x="108" y="43"/>
                  <a:pt x="192" y="42"/>
                </a:cubicBezTo>
                <a:cubicBezTo>
                  <a:pt x="275" y="41"/>
                  <a:pt x="344" y="108"/>
                  <a:pt x="345" y="192"/>
                </a:cubicBezTo>
                <a:cubicBezTo>
                  <a:pt x="346" y="276"/>
                  <a:pt x="280" y="344"/>
                  <a:pt x="196" y="345"/>
                </a:cubicBezTo>
                <a:close/>
                <a:moveTo>
                  <a:pt x="103" y="284"/>
                </a:moveTo>
                <a:cubicBezTo>
                  <a:pt x="103" y="284"/>
                  <a:pt x="194" y="271"/>
                  <a:pt x="233" y="232"/>
                </a:cubicBezTo>
                <a:cubicBezTo>
                  <a:pt x="272" y="193"/>
                  <a:pt x="285" y="102"/>
                  <a:pt x="285" y="102"/>
                </a:cubicBezTo>
                <a:cubicBezTo>
                  <a:pt x="285" y="102"/>
                  <a:pt x="193" y="115"/>
                  <a:pt x="154" y="154"/>
                </a:cubicBezTo>
                <a:cubicBezTo>
                  <a:pt x="115" y="193"/>
                  <a:pt x="103" y="284"/>
                  <a:pt x="103" y="284"/>
                </a:cubicBezTo>
                <a:close/>
                <a:moveTo>
                  <a:pt x="174" y="173"/>
                </a:moveTo>
                <a:cubicBezTo>
                  <a:pt x="190" y="157"/>
                  <a:pt x="222" y="145"/>
                  <a:pt x="249" y="138"/>
                </a:cubicBezTo>
                <a:cubicBezTo>
                  <a:pt x="241" y="165"/>
                  <a:pt x="230" y="196"/>
                  <a:pt x="213" y="213"/>
                </a:cubicBezTo>
                <a:cubicBezTo>
                  <a:pt x="203" y="224"/>
                  <a:pt x="185" y="224"/>
                  <a:pt x="174" y="213"/>
                </a:cubicBezTo>
                <a:cubicBezTo>
                  <a:pt x="163" y="202"/>
                  <a:pt x="163" y="184"/>
                  <a:pt x="174" y="173"/>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56" name="Freeform 18"/>
          <p:cNvSpPr>
            <a:spLocks noEditPoints="1"/>
          </p:cNvSpPr>
          <p:nvPr/>
        </p:nvSpPr>
        <p:spPr bwMode="auto">
          <a:xfrm>
            <a:off x="662696" y="1949985"/>
            <a:ext cx="266917" cy="241594"/>
          </a:xfrm>
          <a:custGeom>
            <a:avLst/>
            <a:gdLst>
              <a:gd name="T0" fmla="*/ 247 w 400"/>
              <a:gd name="T1" fmla="*/ 269 h 360"/>
              <a:gd name="T2" fmla="*/ 182 w 400"/>
              <a:gd name="T3" fmla="*/ 203 h 360"/>
              <a:gd name="T4" fmla="*/ 203 w 400"/>
              <a:gd name="T5" fmla="*/ 154 h 360"/>
              <a:gd name="T6" fmla="*/ 222 w 400"/>
              <a:gd name="T7" fmla="*/ 120 h 360"/>
              <a:gd name="T8" fmla="*/ 215 w 400"/>
              <a:gd name="T9" fmla="*/ 104 h 360"/>
              <a:gd name="T10" fmla="*/ 220 w 400"/>
              <a:gd name="T11" fmla="*/ 68 h 360"/>
              <a:gd name="T12" fmla="*/ 140 w 400"/>
              <a:gd name="T13" fmla="*/ 0 h 360"/>
              <a:gd name="T14" fmla="*/ 59 w 400"/>
              <a:gd name="T15" fmla="*/ 68 h 360"/>
              <a:gd name="T16" fmla="*/ 65 w 400"/>
              <a:gd name="T17" fmla="*/ 104 h 360"/>
              <a:gd name="T18" fmla="*/ 57 w 400"/>
              <a:gd name="T19" fmla="*/ 120 h 360"/>
              <a:gd name="T20" fmla="*/ 76 w 400"/>
              <a:gd name="T21" fmla="*/ 154 h 360"/>
              <a:gd name="T22" fmla="*/ 98 w 400"/>
              <a:gd name="T23" fmla="*/ 203 h 360"/>
              <a:gd name="T24" fmla="*/ 32 w 400"/>
              <a:gd name="T25" fmla="*/ 269 h 360"/>
              <a:gd name="T26" fmla="*/ 0 w 400"/>
              <a:gd name="T27" fmla="*/ 280 h 360"/>
              <a:gd name="T28" fmla="*/ 0 w 400"/>
              <a:gd name="T29" fmla="*/ 360 h 360"/>
              <a:gd name="T30" fmla="*/ 320 w 400"/>
              <a:gd name="T31" fmla="*/ 360 h 360"/>
              <a:gd name="T32" fmla="*/ 320 w 400"/>
              <a:gd name="T33" fmla="*/ 318 h 360"/>
              <a:gd name="T34" fmla="*/ 247 w 400"/>
              <a:gd name="T35" fmla="*/ 269 h 360"/>
              <a:gd name="T36" fmla="*/ 340 w 400"/>
              <a:gd name="T37" fmla="*/ 160 h 360"/>
              <a:gd name="T38" fmla="*/ 340 w 400"/>
              <a:gd name="T39" fmla="*/ 100 h 360"/>
              <a:gd name="T40" fmla="*/ 300 w 400"/>
              <a:gd name="T41" fmla="*/ 100 h 360"/>
              <a:gd name="T42" fmla="*/ 300 w 400"/>
              <a:gd name="T43" fmla="*/ 160 h 360"/>
              <a:gd name="T44" fmla="*/ 240 w 400"/>
              <a:gd name="T45" fmla="*/ 160 h 360"/>
              <a:gd name="T46" fmla="*/ 240 w 400"/>
              <a:gd name="T47" fmla="*/ 200 h 360"/>
              <a:gd name="T48" fmla="*/ 300 w 400"/>
              <a:gd name="T49" fmla="*/ 200 h 360"/>
              <a:gd name="T50" fmla="*/ 300 w 400"/>
              <a:gd name="T51" fmla="*/ 260 h 360"/>
              <a:gd name="T52" fmla="*/ 340 w 400"/>
              <a:gd name="T53" fmla="*/ 260 h 360"/>
              <a:gd name="T54" fmla="*/ 340 w 400"/>
              <a:gd name="T55" fmla="*/ 200 h 360"/>
              <a:gd name="T56" fmla="*/ 400 w 400"/>
              <a:gd name="T57" fmla="*/ 200 h 360"/>
              <a:gd name="T58" fmla="*/ 400 w 400"/>
              <a:gd name="T59" fmla="*/ 160 h 360"/>
              <a:gd name="T60" fmla="*/ 340 w 400"/>
              <a:gd name="T61" fmla="*/ 1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0" h="360">
                <a:moveTo>
                  <a:pt x="247" y="269"/>
                </a:moveTo>
                <a:cubicBezTo>
                  <a:pt x="197" y="251"/>
                  <a:pt x="182" y="236"/>
                  <a:pt x="182" y="203"/>
                </a:cubicBezTo>
                <a:cubicBezTo>
                  <a:pt x="182" y="184"/>
                  <a:pt x="197" y="190"/>
                  <a:pt x="203" y="154"/>
                </a:cubicBezTo>
                <a:cubicBezTo>
                  <a:pt x="206" y="140"/>
                  <a:pt x="220" y="154"/>
                  <a:pt x="222" y="120"/>
                </a:cubicBezTo>
                <a:cubicBezTo>
                  <a:pt x="222" y="107"/>
                  <a:pt x="215" y="104"/>
                  <a:pt x="215" y="104"/>
                </a:cubicBezTo>
                <a:cubicBezTo>
                  <a:pt x="215" y="104"/>
                  <a:pt x="219" y="84"/>
                  <a:pt x="220" y="68"/>
                </a:cubicBezTo>
                <a:cubicBezTo>
                  <a:pt x="222" y="49"/>
                  <a:pt x="209" y="0"/>
                  <a:pt x="140" y="0"/>
                </a:cubicBezTo>
                <a:cubicBezTo>
                  <a:pt x="71" y="0"/>
                  <a:pt x="58" y="49"/>
                  <a:pt x="59" y="68"/>
                </a:cubicBezTo>
                <a:cubicBezTo>
                  <a:pt x="61" y="84"/>
                  <a:pt x="65" y="104"/>
                  <a:pt x="65" y="104"/>
                </a:cubicBezTo>
                <a:cubicBezTo>
                  <a:pt x="65" y="104"/>
                  <a:pt x="57" y="107"/>
                  <a:pt x="57" y="120"/>
                </a:cubicBezTo>
                <a:cubicBezTo>
                  <a:pt x="60" y="154"/>
                  <a:pt x="73" y="140"/>
                  <a:pt x="76" y="154"/>
                </a:cubicBezTo>
                <a:cubicBezTo>
                  <a:pt x="83" y="190"/>
                  <a:pt x="98" y="184"/>
                  <a:pt x="98" y="203"/>
                </a:cubicBezTo>
                <a:cubicBezTo>
                  <a:pt x="98" y="236"/>
                  <a:pt x="82" y="251"/>
                  <a:pt x="32" y="269"/>
                </a:cubicBezTo>
                <a:cubicBezTo>
                  <a:pt x="26" y="271"/>
                  <a:pt x="12" y="274"/>
                  <a:pt x="0" y="280"/>
                </a:cubicBezTo>
                <a:cubicBezTo>
                  <a:pt x="0" y="360"/>
                  <a:pt x="0" y="360"/>
                  <a:pt x="0" y="360"/>
                </a:cubicBezTo>
                <a:cubicBezTo>
                  <a:pt x="320" y="360"/>
                  <a:pt x="320" y="360"/>
                  <a:pt x="320" y="360"/>
                </a:cubicBezTo>
                <a:cubicBezTo>
                  <a:pt x="320" y="360"/>
                  <a:pt x="320" y="330"/>
                  <a:pt x="320" y="318"/>
                </a:cubicBezTo>
                <a:cubicBezTo>
                  <a:pt x="320" y="305"/>
                  <a:pt x="297" y="287"/>
                  <a:pt x="247" y="269"/>
                </a:cubicBezTo>
                <a:close/>
                <a:moveTo>
                  <a:pt x="340" y="160"/>
                </a:moveTo>
                <a:cubicBezTo>
                  <a:pt x="340" y="100"/>
                  <a:pt x="340" y="100"/>
                  <a:pt x="340" y="100"/>
                </a:cubicBezTo>
                <a:cubicBezTo>
                  <a:pt x="300" y="100"/>
                  <a:pt x="300" y="100"/>
                  <a:pt x="300" y="100"/>
                </a:cubicBezTo>
                <a:cubicBezTo>
                  <a:pt x="300" y="160"/>
                  <a:pt x="300" y="160"/>
                  <a:pt x="300" y="160"/>
                </a:cubicBezTo>
                <a:cubicBezTo>
                  <a:pt x="240" y="160"/>
                  <a:pt x="240" y="160"/>
                  <a:pt x="240" y="160"/>
                </a:cubicBezTo>
                <a:cubicBezTo>
                  <a:pt x="240" y="200"/>
                  <a:pt x="240" y="200"/>
                  <a:pt x="240" y="200"/>
                </a:cubicBezTo>
                <a:cubicBezTo>
                  <a:pt x="300" y="200"/>
                  <a:pt x="300" y="200"/>
                  <a:pt x="300" y="200"/>
                </a:cubicBezTo>
                <a:cubicBezTo>
                  <a:pt x="300" y="260"/>
                  <a:pt x="300" y="260"/>
                  <a:pt x="300" y="260"/>
                </a:cubicBezTo>
                <a:cubicBezTo>
                  <a:pt x="340" y="260"/>
                  <a:pt x="340" y="260"/>
                  <a:pt x="340" y="260"/>
                </a:cubicBezTo>
                <a:cubicBezTo>
                  <a:pt x="340" y="200"/>
                  <a:pt x="340" y="200"/>
                  <a:pt x="340" y="200"/>
                </a:cubicBezTo>
                <a:cubicBezTo>
                  <a:pt x="400" y="200"/>
                  <a:pt x="400" y="200"/>
                  <a:pt x="400" y="200"/>
                </a:cubicBezTo>
                <a:cubicBezTo>
                  <a:pt x="400" y="160"/>
                  <a:pt x="400" y="160"/>
                  <a:pt x="400" y="160"/>
                </a:cubicBezTo>
                <a:lnTo>
                  <a:pt x="340" y="16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57" name="Freeform 74"/>
          <p:cNvSpPr/>
          <p:nvPr/>
        </p:nvSpPr>
        <p:spPr bwMode="auto">
          <a:xfrm>
            <a:off x="2452945" y="2418755"/>
            <a:ext cx="213994" cy="186372"/>
          </a:xfrm>
          <a:custGeom>
            <a:avLst/>
            <a:gdLst>
              <a:gd name="T0" fmla="*/ 280 w 320"/>
              <a:gd name="T1" fmla="*/ 0 h 280"/>
              <a:gd name="T2" fmla="*/ 40 w 320"/>
              <a:gd name="T3" fmla="*/ 0 h 280"/>
              <a:gd name="T4" fmla="*/ 0 w 320"/>
              <a:gd name="T5" fmla="*/ 40 h 280"/>
              <a:gd name="T6" fmla="*/ 0 w 320"/>
              <a:gd name="T7" fmla="*/ 180 h 280"/>
              <a:gd name="T8" fmla="*/ 40 w 320"/>
              <a:gd name="T9" fmla="*/ 220 h 280"/>
              <a:gd name="T10" fmla="*/ 120 w 320"/>
              <a:gd name="T11" fmla="*/ 220 h 280"/>
              <a:gd name="T12" fmla="*/ 200 w 320"/>
              <a:gd name="T13" fmla="*/ 280 h 280"/>
              <a:gd name="T14" fmla="*/ 200 w 320"/>
              <a:gd name="T15" fmla="*/ 220 h 280"/>
              <a:gd name="T16" fmla="*/ 280 w 320"/>
              <a:gd name="T17" fmla="*/ 220 h 280"/>
              <a:gd name="T18" fmla="*/ 320 w 320"/>
              <a:gd name="T19" fmla="*/ 180 h 280"/>
              <a:gd name="T20" fmla="*/ 320 w 320"/>
              <a:gd name="T21" fmla="*/ 40 h 280"/>
              <a:gd name="T22" fmla="*/ 280 w 320"/>
              <a:gd name="T23"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80">
                <a:moveTo>
                  <a:pt x="280" y="0"/>
                </a:moveTo>
                <a:cubicBezTo>
                  <a:pt x="40" y="0"/>
                  <a:pt x="40" y="0"/>
                  <a:pt x="40" y="0"/>
                </a:cubicBezTo>
                <a:cubicBezTo>
                  <a:pt x="18" y="0"/>
                  <a:pt x="0" y="18"/>
                  <a:pt x="0" y="40"/>
                </a:cubicBezTo>
                <a:cubicBezTo>
                  <a:pt x="0" y="180"/>
                  <a:pt x="0" y="180"/>
                  <a:pt x="0" y="180"/>
                </a:cubicBezTo>
                <a:cubicBezTo>
                  <a:pt x="0" y="202"/>
                  <a:pt x="18" y="220"/>
                  <a:pt x="40" y="220"/>
                </a:cubicBezTo>
                <a:cubicBezTo>
                  <a:pt x="120" y="220"/>
                  <a:pt x="120" y="220"/>
                  <a:pt x="120" y="220"/>
                </a:cubicBezTo>
                <a:cubicBezTo>
                  <a:pt x="200" y="280"/>
                  <a:pt x="200" y="280"/>
                  <a:pt x="200" y="280"/>
                </a:cubicBezTo>
                <a:cubicBezTo>
                  <a:pt x="200" y="220"/>
                  <a:pt x="200" y="220"/>
                  <a:pt x="200" y="220"/>
                </a:cubicBezTo>
                <a:cubicBezTo>
                  <a:pt x="280" y="220"/>
                  <a:pt x="280" y="220"/>
                  <a:pt x="280" y="220"/>
                </a:cubicBezTo>
                <a:cubicBezTo>
                  <a:pt x="302" y="220"/>
                  <a:pt x="320" y="202"/>
                  <a:pt x="320" y="180"/>
                </a:cubicBezTo>
                <a:cubicBezTo>
                  <a:pt x="320" y="40"/>
                  <a:pt x="320" y="40"/>
                  <a:pt x="320" y="40"/>
                </a:cubicBezTo>
                <a:cubicBezTo>
                  <a:pt x="320" y="18"/>
                  <a:pt x="302" y="0"/>
                  <a:pt x="280" y="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58" name="Freeform 81"/>
          <p:cNvSpPr>
            <a:spLocks noEditPoints="1"/>
          </p:cNvSpPr>
          <p:nvPr/>
        </p:nvSpPr>
        <p:spPr bwMode="auto">
          <a:xfrm>
            <a:off x="1986249" y="2391345"/>
            <a:ext cx="266917" cy="239291"/>
          </a:xfrm>
          <a:custGeom>
            <a:avLst/>
            <a:gdLst>
              <a:gd name="T0" fmla="*/ 116 w 400"/>
              <a:gd name="T1" fmla="*/ 224 h 360"/>
              <a:gd name="T2" fmla="*/ 116 w 400"/>
              <a:gd name="T3" fmla="*/ 100 h 360"/>
              <a:gd name="T4" fmla="*/ 40 w 400"/>
              <a:gd name="T5" fmla="*/ 100 h 360"/>
              <a:gd name="T6" fmla="*/ 0 w 400"/>
              <a:gd name="T7" fmla="*/ 140 h 360"/>
              <a:gd name="T8" fmla="*/ 0 w 400"/>
              <a:gd name="T9" fmla="*/ 260 h 360"/>
              <a:gd name="T10" fmla="*/ 40 w 400"/>
              <a:gd name="T11" fmla="*/ 300 h 360"/>
              <a:gd name="T12" fmla="*/ 60 w 400"/>
              <a:gd name="T13" fmla="*/ 300 h 360"/>
              <a:gd name="T14" fmla="*/ 60 w 400"/>
              <a:gd name="T15" fmla="*/ 360 h 360"/>
              <a:gd name="T16" fmla="*/ 120 w 400"/>
              <a:gd name="T17" fmla="*/ 300 h 360"/>
              <a:gd name="T18" fmla="*/ 220 w 400"/>
              <a:gd name="T19" fmla="*/ 300 h 360"/>
              <a:gd name="T20" fmla="*/ 260 w 400"/>
              <a:gd name="T21" fmla="*/ 260 h 360"/>
              <a:gd name="T22" fmla="*/ 260 w 400"/>
              <a:gd name="T23" fmla="*/ 223 h 360"/>
              <a:gd name="T24" fmla="*/ 256 w 400"/>
              <a:gd name="T25" fmla="*/ 224 h 360"/>
              <a:gd name="T26" fmla="*/ 116 w 400"/>
              <a:gd name="T27" fmla="*/ 224 h 360"/>
              <a:gd name="T28" fmla="*/ 360 w 400"/>
              <a:gd name="T29" fmla="*/ 0 h 360"/>
              <a:gd name="T30" fmla="*/ 180 w 400"/>
              <a:gd name="T31" fmla="*/ 0 h 360"/>
              <a:gd name="T32" fmla="*/ 140 w 400"/>
              <a:gd name="T33" fmla="*/ 40 h 360"/>
              <a:gd name="T34" fmla="*/ 140 w 400"/>
              <a:gd name="T35" fmla="*/ 200 h 360"/>
              <a:gd name="T36" fmla="*/ 280 w 400"/>
              <a:gd name="T37" fmla="*/ 200 h 360"/>
              <a:gd name="T38" fmla="*/ 340 w 400"/>
              <a:gd name="T39" fmla="*/ 260 h 360"/>
              <a:gd name="T40" fmla="*/ 340 w 400"/>
              <a:gd name="T41" fmla="*/ 200 h 360"/>
              <a:gd name="T42" fmla="*/ 360 w 400"/>
              <a:gd name="T43" fmla="*/ 200 h 360"/>
              <a:gd name="T44" fmla="*/ 400 w 400"/>
              <a:gd name="T45" fmla="*/ 160 h 360"/>
              <a:gd name="T46" fmla="*/ 400 w 400"/>
              <a:gd name="T47" fmla="*/ 40 h 360"/>
              <a:gd name="T48" fmla="*/ 360 w 400"/>
              <a:gd name="T49"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0" h="360">
                <a:moveTo>
                  <a:pt x="116" y="224"/>
                </a:moveTo>
                <a:cubicBezTo>
                  <a:pt x="116" y="100"/>
                  <a:pt x="116" y="100"/>
                  <a:pt x="116" y="100"/>
                </a:cubicBezTo>
                <a:cubicBezTo>
                  <a:pt x="40" y="100"/>
                  <a:pt x="40" y="100"/>
                  <a:pt x="40" y="100"/>
                </a:cubicBezTo>
                <a:cubicBezTo>
                  <a:pt x="18" y="100"/>
                  <a:pt x="0" y="118"/>
                  <a:pt x="0" y="140"/>
                </a:cubicBezTo>
                <a:cubicBezTo>
                  <a:pt x="0" y="260"/>
                  <a:pt x="0" y="260"/>
                  <a:pt x="0" y="260"/>
                </a:cubicBezTo>
                <a:cubicBezTo>
                  <a:pt x="0" y="282"/>
                  <a:pt x="18" y="300"/>
                  <a:pt x="40" y="300"/>
                </a:cubicBezTo>
                <a:cubicBezTo>
                  <a:pt x="60" y="300"/>
                  <a:pt x="60" y="300"/>
                  <a:pt x="60" y="300"/>
                </a:cubicBezTo>
                <a:cubicBezTo>
                  <a:pt x="60" y="360"/>
                  <a:pt x="60" y="360"/>
                  <a:pt x="60" y="360"/>
                </a:cubicBezTo>
                <a:cubicBezTo>
                  <a:pt x="120" y="300"/>
                  <a:pt x="120" y="300"/>
                  <a:pt x="120" y="300"/>
                </a:cubicBezTo>
                <a:cubicBezTo>
                  <a:pt x="220" y="300"/>
                  <a:pt x="220" y="300"/>
                  <a:pt x="220" y="300"/>
                </a:cubicBezTo>
                <a:cubicBezTo>
                  <a:pt x="242" y="300"/>
                  <a:pt x="260" y="282"/>
                  <a:pt x="260" y="260"/>
                </a:cubicBezTo>
                <a:cubicBezTo>
                  <a:pt x="260" y="223"/>
                  <a:pt x="260" y="223"/>
                  <a:pt x="260" y="223"/>
                </a:cubicBezTo>
                <a:cubicBezTo>
                  <a:pt x="258" y="224"/>
                  <a:pt x="257" y="224"/>
                  <a:pt x="256" y="224"/>
                </a:cubicBezTo>
                <a:lnTo>
                  <a:pt x="116" y="224"/>
                </a:lnTo>
                <a:close/>
                <a:moveTo>
                  <a:pt x="360" y="0"/>
                </a:moveTo>
                <a:cubicBezTo>
                  <a:pt x="180" y="0"/>
                  <a:pt x="180" y="0"/>
                  <a:pt x="180" y="0"/>
                </a:cubicBezTo>
                <a:cubicBezTo>
                  <a:pt x="158" y="0"/>
                  <a:pt x="140" y="18"/>
                  <a:pt x="140" y="40"/>
                </a:cubicBezTo>
                <a:cubicBezTo>
                  <a:pt x="140" y="200"/>
                  <a:pt x="140" y="200"/>
                  <a:pt x="140" y="200"/>
                </a:cubicBezTo>
                <a:cubicBezTo>
                  <a:pt x="280" y="200"/>
                  <a:pt x="280" y="200"/>
                  <a:pt x="280" y="200"/>
                </a:cubicBezTo>
                <a:cubicBezTo>
                  <a:pt x="340" y="260"/>
                  <a:pt x="340" y="260"/>
                  <a:pt x="340" y="260"/>
                </a:cubicBezTo>
                <a:cubicBezTo>
                  <a:pt x="340" y="200"/>
                  <a:pt x="340" y="200"/>
                  <a:pt x="340" y="200"/>
                </a:cubicBezTo>
                <a:cubicBezTo>
                  <a:pt x="360" y="200"/>
                  <a:pt x="360" y="200"/>
                  <a:pt x="360" y="200"/>
                </a:cubicBezTo>
                <a:cubicBezTo>
                  <a:pt x="382" y="200"/>
                  <a:pt x="400" y="182"/>
                  <a:pt x="400" y="160"/>
                </a:cubicBezTo>
                <a:cubicBezTo>
                  <a:pt x="400" y="40"/>
                  <a:pt x="400" y="40"/>
                  <a:pt x="400" y="40"/>
                </a:cubicBezTo>
                <a:cubicBezTo>
                  <a:pt x="400" y="18"/>
                  <a:pt x="382" y="0"/>
                  <a:pt x="360" y="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59" name="Freeform 82"/>
          <p:cNvSpPr>
            <a:spLocks noEditPoints="1"/>
          </p:cNvSpPr>
          <p:nvPr/>
        </p:nvSpPr>
        <p:spPr bwMode="auto">
          <a:xfrm>
            <a:off x="2895537" y="2423359"/>
            <a:ext cx="241607" cy="177168"/>
          </a:xfrm>
          <a:custGeom>
            <a:avLst/>
            <a:gdLst>
              <a:gd name="T0" fmla="*/ 58 w 361"/>
              <a:gd name="T1" fmla="*/ 0 h 264"/>
              <a:gd name="T2" fmla="*/ 0 w 361"/>
              <a:gd name="T3" fmla="*/ 60 h 264"/>
              <a:gd name="T4" fmla="*/ 58 w 361"/>
              <a:gd name="T5" fmla="*/ 120 h 264"/>
              <a:gd name="T6" fmla="*/ 0 w 361"/>
              <a:gd name="T7" fmla="*/ 236 h 264"/>
              <a:gd name="T8" fmla="*/ 0 w 361"/>
              <a:gd name="T9" fmla="*/ 264 h 264"/>
              <a:gd name="T10" fmla="*/ 58 w 361"/>
              <a:gd name="T11" fmla="*/ 0 h 264"/>
              <a:gd name="T12" fmla="*/ 226 w 361"/>
              <a:gd name="T13" fmla="*/ 0 h 264"/>
              <a:gd name="T14" fmla="*/ 168 w 361"/>
              <a:gd name="T15" fmla="*/ 60 h 264"/>
              <a:gd name="T16" fmla="*/ 226 w 361"/>
              <a:gd name="T17" fmla="*/ 120 h 264"/>
              <a:gd name="T18" fmla="*/ 168 w 361"/>
              <a:gd name="T19" fmla="*/ 236 h 264"/>
              <a:gd name="T20" fmla="*/ 168 w 361"/>
              <a:gd name="T21" fmla="*/ 264 h 264"/>
              <a:gd name="T22" fmla="*/ 226 w 361"/>
              <a:gd name="T23"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1" h="264">
                <a:moveTo>
                  <a:pt x="58" y="0"/>
                </a:moveTo>
                <a:cubicBezTo>
                  <a:pt x="26" y="0"/>
                  <a:pt x="0" y="27"/>
                  <a:pt x="0" y="60"/>
                </a:cubicBezTo>
                <a:cubicBezTo>
                  <a:pt x="0" y="93"/>
                  <a:pt x="26" y="120"/>
                  <a:pt x="58" y="120"/>
                </a:cubicBezTo>
                <a:cubicBezTo>
                  <a:pt x="116" y="120"/>
                  <a:pt x="78" y="236"/>
                  <a:pt x="0" y="236"/>
                </a:cubicBezTo>
                <a:cubicBezTo>
                  <a:pt x="0" y="264"/>
                  <a:pt x="0" y="264"/>
                  <a:pt x="0" y="264"/>
                </a:cubicBezTo>
                <a:cubicBezTo>
                  <a:pt x="139" y="264"/>
                  <a:pt x="193" y="0"/>
                  <a:pt x="58" y="0"/>
                </a:cubicBezTo>
                <a:close/>
                <a:moveTo>
                  <a:pt x="226" y="0"/>
                </a:moveTo>
                <a:cubicBezTo>
                  <a:pt x="194" y="0"/>
                  <a:pt x="168" y="27"/>
                  <a:pt x="168" y="60"/>
                </a:cubicBezTo>
                <a:cubicBezTo>
                  <a:pt x="168" y="93"/>
                  <a:pt x="194" y="120"/>
                  <a:pt x="226" y="120"/>
                </a:cubicBezTo>
                <a:cubicBezTo>
                  <a:pt x="284" y="120"/>
                  <a:pt x="246" y="236"/>
                  <a:pt x="168" y="236"/>
                </a:cubicBezTo>
                <a:cubicBezTo>
                  <a:pt x="168" y="264"/>
                  <a:pt x="168" y="264"/>
                  <a:pt x="168" y="264"/>
                </a:cubicBezTo>
                <a:cubicBezTo>
                  <a:pt x="307" y="264"/>
                  <a:pt x="361" y="0"/>
                  <a:pt x="226" y="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60" name="Freeform 93"/>
          <p:cNvSpPr>
            <a:spLocks noEditPoints="1"/>
          </p:cNvSpPr>
          <p:nvPr/>
        </p:nvSpPr>
        <p:spPr bwMode="auto">
          <a:xfrm>
            <a:off x="1103880" y="1963791"/>
            <a:ext cx="266917" cy="213982"/>
          </a:xfrm>
          <a:custGeom>
            <a:avLst/>
            <a:gdLst>
              <a:gd name="T0" fmla="*/ 360 w 400"/>
              <a:gd name="T1" fmla="*/ 0 h 320"/>
              <a:gd name="T2" fmla="*/ 40 w 400"/>
              <a:gd name="T3" fmla="*/ 0 h 320"/>
              <a:gd name="T4" fmla="*/ 0 w 400"/>
              <a:gd name="T5" fmla="*/ 40 h 320"/>
              <a:gd name="T6" fmla="*/ 0 w 400"/>
              <a:gd name="T7" fmla="*/ 280 h 320"/>
              <a:gd name="T8" fmla="*/ 40 w 400"/>
              <a:gd name="T9" fmla="*/ 320 h 320"/>
              <a:gd name="T10" fmla="*/ 360 w 400"/>
              <a:gd name="T11" fmla="*/ 320 h 320"/>
              <a:gd name="T12" fmla="*/ 400 w 400"/>
              <a:gd name="T13" fmla="*/ 280 h 320"/>
              <a:gd name="T14" fmla="*/ 400 w 400"/>
              <a:gd name="T15" fmla="*/ 40 h 320"/>
              <a:gd name="T16" fmla="*/ 360 w 400"/>
              <a:gd name="T17" fmla="*/ 0 h 320"/>
              <a:gd name="T18" fmla="*/ 360 w 400"/>
              <a:gd name="T19" fmla="*/ 280 h 320"/>
              <a:gd name="T20" fmla="*/ 40 w 400"/>
              <a:gd name="T21" fmla="*/ 280 h 320"/>
              <a:gd name="T22" fmla="*/ 40 w 400"/>
              <a:gd name="T23" fmla="*/ 40 h 320"/>
              <a:gd name="T24" fmla="*/ 360 w 400"/>
              <a:gd name="T25" fmla="*/ 40 h 320"/>
              <a:gd name="T26" fmla="*/ 360 w 400"/>
              <a:gd name="T27" fmla="*/ 280 h 320"/>
              <a:gd name="T28" fmla="*/ 180 w 400"/>
              <a:gd name="T29" fmla="*/ 202 h 320"/>
              <a:gd name="T30" fmla="*/ 80 w 400"/>
              <a:gd name="T31" fmla="*/ 202 h 320"/>
              <a:gd name="T32" fmla="*/ 80 w 400"/>
              <a:gd name="T33" fmla="*/ 238 h 320"/>
              <a:gd name="T34" fmla="*/ 180 w 400"/>
              <a:gd name="T35" fmla="*/ 238 h 320"/>
              <a:gd name="T36" fmla="*/ 180 w 400"/>
              <a:gd name="T37" fmla="*/ 202 h 320"/>
              <a:gd name="T38" fmla="*/ 180 w 400"/>
              <a:gd name="T39" fmla="*/ 142 h 320"/>
              <a:gd name="T40" fmla="*/ 80 w 400"/>
              <a:gd name="T41" fmla="*/ 142 h 320"/>
              <a:gd name="T42" fmla="*/ 80 w 400"/>
              <a:gd name="T43" fmla="*/ 178 h 320"/>
              <a:gd name="T44" fmla="*/ 180 w 400"/>
              <a:gd name="T45" fmla="*/ 178 h 320"/>
              <a:gd name="T46" fmla="*/ 180 w 400"/>
              <a:gd name="T47" fmla="*/ 142 h 320"/>
              <a:gd name="T48" fmla="*/ 180 w 400"/>
              <a:gd name="T49" fmla="*/ 82 h 320"/>
              <a:gd name="T50" fmla="*/ 80 w 400"/>
              <a:gd name="T51" fmla="*/ 82 h 320"/>
              <a:gd name="T52" fmla="*/ 80 w 400"/>
              <a:gd name="T53" fmla="*/ 118 h 320"/>
              <a:gd name="T54" fmla="*/ 180 w 400"/>
              <a:gd name="T55" fmla="*/ 118 h 320"/>
              <a:gd name="T56" fmla="*/ 180 w 400"/>
              <a:gd name="T57" fmla="*/ 82 h 320"/>
              <a:gd name="T58" fmla="*/ 318 w 400"/>
              <a:gd name="T59" fmla="*/ 210 h 320"/>
              <a:gd name="T60" fmla="*/ 284 w 400"/>
              <a:gd name="T61" fmla="*/ 184 h 320"/>
              <a:gd name="T62" fmla="*/ 306 w 400"/>
              <a:gd name="T63" fmla="*/ 126 h 320"/>
              <a:gd name="T64" fmla="*/ 270 w 400"/>
              <a:gd name="T65" fmla="*/ 82 h 320"/>
              <a:gd name="T66" fmla="*/ 234 w 400"/>
              <a:gd name="T67" fmla="*/ 126 h 320"/>
              <a:gd name="T68" fmla="*/ 256 w 400"/>
              <a:gd name="T69" fmla="*/ 184 h 320"/>
              <a:gd name="T70" fmla="*/ 222 w 400"/>
              <a:gd name="T71" fmla="*/ 210 h 320"/>
              <a:gd name="T72" fmla="*/ 220 w 400"/>
              <a:gd name="T73" fmla="*/ 238 h 320"/>
              <a:gd name="T74" fmla="*/ 320 w 400"/>
              <a:gd name="T75" fmla="*/ 238 h 320"/>
              <a:gd name="T76" fmla="*/ 318 w 400"/>
              <a:gd name="T77" fmla="*/ 2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0" h="320">
                <a:moveTo>
                  <a:pt x="360" y="0"/>
                </a:moveTo>
                <a:cubicBezTo>
                  <a:pt x="40" y="0"/>
                  <a:pt x="40" y="0"/>
                  <a:pt x="40" y="0"/>
                </a:cubicBezTo>
                <a:cubicBezTo>
                  <a:pt x="18" y="0"/>
                  <a:pt x="0" y="18"/>
                  <a:pt x="0" y="40"/>
                </a:cubicBezTo>
                <a:cubicBezTo>
                  <a:pt x="0" y="280"/>
                  <a:pt x="0" y="280"/>
                  <a:pt x="0" y="280"/>
                </a:cubicBezTo>
                <a:cubicBezTo>
                  <a:pt x="0" y="302"/>
                  <a:pt x="18" y="320"/>
                  <a:pt x="40" y="320"/>
                </a:cubicBezTo>
                <a:cubicBezTo>
                  <a:pt x="360" y="320"/>
                  <a:pt x="360" y="320"/>
                  <a:pt x="360" y="320"/>
                </a:cubicBezTo>
                <a:cubicBezTo>
                  <a:pt x="382" y="320"/>
                  <a:pt x="400" y="302"/>
                  <a:pt x="400" y="280"/>
                </a:cubicBezTo>
                <a:cubicBezTo>
                  <a:pt x="400" y="40"/>
                  <a:pt x="400" y="40"/>
                  <a:pt x="400" y="40"/>
                </a:cubicBezTo>
                <a:cubicBezTo>
                  <a:pt x="400" y="18"/>
                  <a:pt x="382" y="0"/>
                  <a:pt x="360" y="0"/>
                </a:cubicBezTo>
                <a:close/>
                <a:moveTo>
                  <a:pt x="360" y="280"/>
                </a:moveTo>
                <a:cubicBezTo>
                  <a:pt x="40" y="280"/>
                  <a:pt x="40" y="280"/>
                  <a:pt x="40" y="280"/>
                </a:cubicBezTo>
                <a:cubicBezTo>
                  <a:pt x="40" y="40"/>
                  <a:pt x="40" y="40"/>
                  <a:pt x="40" y="40"/>
                </a:cubicBezTo>
                <a:cubicBezTo>
                  <a:pt x="360" y="40"/>
                  <a:pt x="360" y="40"/>
                  <a:pt x="360" y="40"/>
                </a:cubicBezTo>
                <a:lnTo>
                  <a:pt x="360" y="280"/>
                </a:lnTo>
                <a:close/>
                <a:moveTo>
                  <a:pt x="180" y="202"/>
                </a:moveTo>
                <a:cubicBezTo>
                  <a:pt x="80" y="202"/>
                  <a:pt x="80" y="202"/>
                  <a:pt x="80" y="202"/>
                </a:cubicBezTo>
                <a:cubicBezTo>
                  <a:pt x="80" y="238"/>
                  <a:pt x="80" y="238"/>
                  <a:pt x="80" y="238"/>
                </a:cubicBezTo>
                <a:cubicBezTo>
                  <a:pt x="180" y="238"/>
                  <a:pt x="180" y="238"/>
                  <a:pt x="180" y="238"/>
                </a:cubicBezTo>
                <a:lnTo>
                  <a:pt x="180" y="202"/>
                </a:lnTo>
                <a:close/>
                <a:moveTo>
                  <a:pt x="180" y="142"/>
                </a:moveTo>
                <a:cubicBezTo>
                  <a:pt x="80" y="142"/>
                  <a:pt x="80" y="142"/>
                  <a:pt x="80" y="142"/>
                </a:cubicBezTo>
                <a:cubicBezTo>
                  <a:pt x="80" y="178"/>
                  <a:pt x="80" y="178"/>
                  <a:pt x="80" y="178"/>
                </a:cubicBezTo>
                <a:cubicBezTo>
                  <a:pt x="180" y="178"/>
                  <a:pt x="180" y="178"/>
                  <a:pt x="180" y="178"/>
                </a:cubicBezTo>
                <a:lnTo>
                  <a:pt x="180" y="142"/>
                </a:lnTo>
                <a:close/>
                <a:moveTo>
                  <a:pt x="180" y="82"/>
                </a:moveTo>
                <a:cubicBezTo>
                  <a:pt x="80" y="82"/>
                  <a:pt x="80" y="82"/>
                  <a:pt x="80" y="82"/>
                </a:cubicBezTo>
                <a:cubicBezTo>
                  <a:pt x="80" y="118"/>
                  <a:pt x="80" y="118"/>
                  <a:pt x="80" y="118"/>
                </a:cubicBezTo>
                <a:cubicBezTo>
                  <a:pt x="180" y="118"/>
                  <a:pt x="180" y="118"/>
                  <a:pt x="180" y="118"/>
                </a:cubicBezTo>
                <a:lnTo>
                  <a:pt x="180" y="82"/>
                </a:lnTo>
                <a:close/>
                <a:moveTo>
                  <a:pt x="318" y="210"/>
                </a:moveTo>
                <a:cubicBezTo>
                  <a:pt x="318" y="210"/>
                  <a:pt x="284" y="201"/>
                  <a:pt x="284" y="184"/>
                </a:cubicBezTo>
                <a:cubicBezTo>
                  <a:pt x="284" y="167"/>
                  <a:pt x="306" y="160"/>
                  <a:pt x="306" y="126"/>
                </a:cubicBezTo>
                <a:cubicBezTo>
                  <a:pt x="306" y="98"/>
                  <a:pt x="297" y="82"/>
                  <a:pt x="270" y="82"/>
                </a:cubicBezTo>
                <a:cubicBezTo>
                  <a:pt x="242" y="82"/>
                  <a:pt x="234" y="98"/>
                  <a:pt x="234" y="126"/>
                </a:cubicBezTo>
                <a:cubicBezTo>
                  <a:pt x="234" y="160"/>
                  <a:pt x="256" y="167"/>
                  <a:pt x="256" y="184"/>
                </a:cubicBezTo>
                <a:cubicBezTo>
                  <a:pt x="256" y="201"/>
                  <a:pt x="222" y="210"/>
                  <a:pt x="222" y="210"/>
                </a:cubicBezTo>
                <a:cubicBezTo>
                  <a:pt x="220" y="210"/>
                  <a:pt x="220" y="238"/>
                  <a:pt x="220" y="238"/>
                </a:cubicBezTo>
                <a:cubicBezTo>
                  <a:pt x="320" y="238"/>
                  <a:pt x="320" y="238"/>
                  <a:pt x="320" y="238"/>
                </a:cubicBezTo>
                <a:cubicBezTo>
                  <a:pt x="320" y="238"/>
                  <a:pt x="320" y="210"/>
                  <a:pt x="318" y="21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61" name="Freeform 104"/>
          <p:cNvSpPr>
            <a:spLocks noEditPoints="1"/>
          </p:cNvSpPr>
          <p:nvPr/>
        </p:nvSpPr>
        <p:spPr bwMode="auto">
          <a:xfrm>
            <a:off x="678803" y="2393646"/>
            <a:ext cx="234703" cy="234691"/>
          </a:xfrm>
          <a:custGeom>
            <a:avLst/>
            <a:gdLst>
              <a:gd name="T0" fmla="*/ 102 w 102"/>
              <a:gd name="T1" fmla="*/ 39 h 102"/>
              <a:gd name="T2" fmla="*/ 65 w 102"/>
              <a:gd name="T3" fmla="*/ 39 h 102"/>
              <a:gd name="T4" fmla="*/ 51 w 102"/>
              <a:gd name="T5" fmla="*/ 0 h 102"/>
              <a:gd name="T6" fmla="*/ 37 w 102"/>
              <a:gd name="T7" fmla="*/ 39 h 102"/>
              <a:gd name="T8" fmla="*/ 0 w 102"/>
              <a:gd name="T9" fmla="*/ 39 h 102"/>
              <a:gd name="T10" fmla="*/ 30 w 102"/>
              <a:gd name="T11" fmla="*/ 62 h 102"/>
              <a:gd name="T12" fmla="*/ 19 w 102"/>
              <a:gd name="T13" fmla="*/ 102 h 102"/>
              <a:gd name="T14" fmla="*/ 51 w 102"/>
              <a:gd name="T15" fmla="*/ 78 h 102"/>
              <a:gd name="T16" fmla="*/ 83 w 102"/>
              <a:gd name="T17" fmla="*/ 102 h 102"/>
              <a:gd name="T18" fmla="*/ 72 w 102"/>
              <a:gd name="T19" fmla="*/ 62 h 102"/>
              <a:gd name="T20" fmla="*/ 102 w 102"/>
              <a:gd name="T21" fmla="*/ 39 h 102"/>
              <a:gd name="T22" fmla="*/ 51 w 102"/>
              <a:gd name="T23" fmla="*/ 67 h 102"/>
              <a:gd name="T24" fmla="*/ 34 w 102"/>
              <a:gd name="T25" fmla="*/ 81 h 102"/>
              <a:gd name="T26" fmla="*/ 41 w 102"/>
              <a:gd name="T27" fmla="*/ 61 h 102"/>
              <a:gd name="T28" fmla="*/ 24 w 102"/>
              <a:gd name="T29" fmla="*/ 47 h 102"/>
              <a:gd name="T30" fmla="*/ 45 w 102"/>
              <a:gd name="T31" fmla="*/ 48 h 102"/>
              <a:gd name="T32" fmla="*/ 51 w 102"/>
              <a:gd name="T33" fmla="*/ 25 h 102"/>
              <a:gd name="T34" fmla="*/ 57 w 102"/>
              <a:gd name="T35" fmla="*/ 48 h 102"/>
              <a:gd name="T36" fmla="*/ 78 w 102"/>
              <a:gd name="T37" fmla="*/ 47 h 102"/>
              <a:gd name="T38" fmla="*/ 61 w 102"/>
              <a:gd name="T39" fmla="*/ 61 h 102"/>
              <a:gd name="T40" fmla="*/ 68 w 102"/>
              <a:gd name="T41" fmla="*/ 81 h 102"/>
              <a:gd name="T42" fmla="*/ 51 w 102"/>
              <a:gd name="T43" fmla="*/ 6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102">
                <a:moveTo>
                  <a:pt x="102" y="39"/>
                </a:moveTo>
                <a:lnTo>
                  <a:pt x="65" y="39"/>
                </a:lnTo>
                <a:lnTo>
                  <a:pt x="51" y="0"/>
                </a:lnTo>
                <a:lnTo>
                  <a:pt x="37" y="39"/>
                </a:lnTo>
                <a:lnTo>
                  <a:pt x="0" y="39"/>
                </a:lnTo>
                <a:lnTo>
                  <a:pt x="30" y="62"/>
                </a:lnTo>
                <a:lnTo>
                  <a:pt x="19" y="102"/>
                </a:lnTo>
                <a:lnTo>
                  <a:pt x="51" y="78"/>
                </a:lnTo>
                <a:lnTo>
                  <a:pt x="83" y="102"/>
                </a:lnTo>
                <a:lnTo>
                  <a:pt x="72" y="62"/>
                </a:lnTo>
                <a:lnTo>
                  <a:pt x="102" y="39"/>
                </a:lnTo>
                <a:close/>
                <a:moveTo>
                  <a:pt x="51" y="67"/>
                </a:moveTo>
                <a:lnTo>
                  <a:pt x="34" y="81"/>
                </a:lnTo>
                <a:lnTo>
                  <a:pt x="41" y="61"/>
                </a:lnTo>
                <a:lnTo>
                  <a:pt x="24" y="47"/>
                </a:lnTo>
                <a:lnTo>
                  <a:pt x="45" y="48"/>
                </a:lnTo>
                <a:lnTo>
                  <a:pt x="51" y="25"/>
                </a:lnTo>
                <a:lnTo>
                  <a:pt x="57" y="48"/>
                </a:lnTo>
                <a:lnTo>
                  <a:pt x="78" y="47"/>
                </a:lnTo>
                <a:lnTo>
                  <a:pt x="61" y="61"/>
                </a:lnTo>
                <a:lnTo>
                  <a:pt x="68" y="81"/>
                </a:lnTo>
                <a:lnTo>
                  <a:pt x="51" y="67"/>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62" name="Freeform 283"/>
          <p:cNvSpPr>
            <a:spLocks noEditPoints="1"/>
          </p:cNvSpPr>
          <p:nvPr/>
        </p:nvSpPr>
        <p:spPr bwMode="auto">
          <a:xfrm>
            <a:off x="1129391" y="2385043"/>
            <a:ext cx="213994" cy="246194"/>
          </a:xfrm>
          <a:custGeom>
            <a:avLst/>
            <a:gdLst>
              <a:gd name="T0" fmla="*/ 233 w 320"/>
              <a:gd name="T1" fmla="*/ 138 h 371"/>
              <a:gd name="T2" fmla="*/ 261 w 320"/>
              <a:gd name="T3" fmla="*/ 12 h 371"/>
              <a:gd name="T4" fmla="*/ 168 w 320"/>
              <a:gd name="T5" fmla="*/ 104 h 371"/>
              <a:gd name="T6" fmla="*/ 80 w 320"/>
              <a:gd name="T7" fmla="*/ 182 h 371"/>
              <a:gd name="T8" fmla="*/ 80 w 320"/>
              <a:gd name="T9" fmla="*/ 319 h 371"/>
              <a:gd name="T10" fmla="*/ 253 w 320"/>
              <a:gd name="T11" fmla="*/ 371 h 371"/>
              <a:gd name="T12" fmla="*/ 320 w 320"/>
              <a:gd name="T13" fmla="*/ 172 h 371"/>
              <a:gd name="T14" fmla="*/ 233 w 320"/>
              <a:gd name="T15" fmla="*/ 138 h 371"/>
              <a:gd name="T16" fmla="*/ 60 w 320"/>
              <a:gd name="T17" fmla="*/ 140 h 371"/>
              <a:gd name="T18" fmla="*/ 0 w 320"/>
              <a:gd name="T19" fmla="*/ 202 h 371"/>
              <a:gd name="T20" fmla="*/ 0 w 320"/>
              <a:gd name="T21" fmla="*/ 299 h 371"/>
              <a:gd name="T22" fmla="*/ 60 w 320"/>
              <a:gd name="T23" fmla="*/ 360 h 371"/>
              <a:gd name="T24" fmla="*/ 40 w 320"/>
              <a:gd name="T25" fmla="*/ 315 h 371"/>
              <a:gd name="T26" fmla="*/ 40 w 320"/>
              <a:gd name="T27" fmla="*/ 187 h 371"/>
              <a:gd name="T28" fmla="*/ 60 w 320"/>
              <a:gd name="T29" fmla="*/ 14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0" h="371">
                <a:moveTo>
                  <a:pt x="233" y="138"/>
                </a:moveTo>
                <a:cubicBezTo>
                  <a:pt x="230" y="131"/>
                  <a:pt x="304" y="65"/>
                  <a:pt x="261" y="12"/>
                </a:cubicBezTo>
                <a:cubicBezTo>
                  <a:pt x="251" y="0"/>
                  <a:pt x="217" y="72"/>
                  <a:pt x="168" y="104"/>
                </a:cubicBezTo>
                <a:cubicBezTo>
                  <a:pt x="142" y="122"/>
                  <a:pt x="80" y="161"/>
                  <a:pt x="80" y="182"/>
                </a:cubicBezTo>
                <a:cubicBezTo>
                  <a:pt x="80" y="319"/>
                  <a:pt x="80" y="319"/>
                  <a:pt x="80" y="319"/>
                </a:cubicBezTo>
                <a:cubicBezTo>
                  <a:pt x="80" y="344"/>
                  <a:pt x="178" y="371"/>
                  <a:pt x="253" y="371"/>
                </a:cubicBezTo>
                <a:cubicBezTo>
                  <a:pt x="280" y="371"/>
                  <a:pt x="320" y="199"/>
                  <a:pt x="320" y="172"/>
                </a:cubicBezTo>
                <a:cubicBezTo>
                  <a:pt x="320" y="145"/>
                  <a:pt x="235" y="145"/>
                  <a:pt x="233" y="138"/>
                </a:cubicBezTo>
                <a:close/>
                <a:moveTo>
                  <a:pt x="60" y="140"/>
                </a:moveTo>
                <a:cubicBezTo>
                  <a:pt x="47" y="140"/>
                  <a:pt x="0" y="148"/>
                  <a:pt x="0" y="202"/>
                </a:cubicBezTo>
                <a:cubicBezTo>
                  <a:pt x="0" y="299"/>
                  <a:pt x="0" y="299"/>
                  <a:pt x="0" y="299"/>
                </a:cubicBezTo>
                <a:cubicBezTo>
                  <a:pt x="0" y="354"/>
                  <a:pt x="47" y="360"/>
                  <a:pt x="60" y="360"/>
                </a:cubicBezTo>
                <a:cubicBezTo>
                  <a:pt x="73" y="360"/>
                  <a:pt x="40" y="348"/>
                  <a:pt x="40" y="315"/>
                </a:cubicBezTo>
                <a:cubicBezTo>
                  <a:pt x="40" y="187"/>
                  <a:pt x="40" y="187"/>
                  <a:pt x="40" y="187"/>
                </a:cubicBezTo>
                <a:cubicBezTo>
                  <a:pt x="40" y="152"/>
                  <a:pt x="73" y="140"/>
                  <a:pt x="60" y="14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63" name="Freeform 284"/>
          <p:cNvSpPr>
            <a:spLocks noEditPoints="1"/>
          </p:cNvSpPr>
          <p:nvPr/>
        </p:nvSpPr>
        <p:spPr bwMode="auto">
          <a:xfrm>
            <a:off x="1570576" y="2390547"/>
            <a:ext cx="213994" cy="248496"/>
          </a:xfrm>
          <a:custGeom>
            <a:avLst/>
            <a:gdLst>
              <a:gd name="T0" fmla="*/ 87 w 320"/>
              <a:gd name="T1" fmla="*/ 233 h 371"/>
              <a:gd name="T2" fmla="*/ 59 w 320"/>
              <a:gd name="T3" fmla="*/ 358 h 371"/>
              <a:gd name="T4" fmla="*/ 151 w 320"/>
              <a:gd name="T5" fmla="*/ 266 h 371"/>
              <a:gd name="T6" fmla="*/ 240 w 320"/>
              <a:gd name="T7" fmla="*/ 189 h 371"/>
              <a:gd name="T8" fmla="*/ 240 w 320"/>
              <a:gd name="T9" fmla="*/ 52 h 371"/>
              <a:gd name="T10" fmla="*/ 67 w 320"/>
              <a:gd name="T11" fmla="*/ 0 h 371"/>
              <a:gd name="T12" fmla="*/ 0 w 320"/>
              <a:gd name="T13" fmla="*/ 199 h 371"/>
              <a:gd name="T14" fmla="*/ 87 w 320"/>
              <a:gd name="T15" fmla="*/ 233 h 371"/>
              <a:gd name="T16" fmla="*/ 260 w 320"/>
              <a:gd name="T17" fmla="*/ 231 h 371"/>
              <a:gd name="T18" fmla="*/ 320 w 320"/>
              <a:gd name="T19" fmla="*/ 168 h 371"/>
              <a:gd name="T20" fmla="*/ 320 w 320"/>
              <a:gd name="T21" fmla="*/ 71 h 371"/>
              <a:gd name="T22" fmla="*/ 260 w 320"/>
              <a:gd name="T23" fmla="*/ 11 h 371"/>
              <a:gd name="T24" fmla="*/ 280 w 320"/>
              <a:gd name="T25" fmla="*/ 56 h 371"/>
              <a:gd name="T26" fmla="*/ 280 w 320"/>
              <a:gd name="T27" fmla="*/ 184 h 371"/>
              <a:gd name="T28" fmla="*/ 260 w 320"/>
              <a:gd name="T29" fmla="*/ 23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0" h="371">
                <a:moveTo>
                  <a:pt x="87" y="233"/>
                </a:moveTo>
                <a:cubicBezTo>
                  <a:pt x="89" y="240"/>
                  <a:pt x="16" y="305"/>
                  <a:pt x="59" y="358"/>
                </a:cubicBezTo>
                <a:cubicBezTo>
                  <a:pt x="69" y="371"/>
                  <a:pt x="103" y="299"/>
                  <a:pt x="151" y="266"/>
                </a:cubicBezTo>
                <a:cubicBezTo>
                  <a:pt x="178" y="248"/>
                  <a:pt x="240" y="210"/>
                  <a:pt x="240" y="189"/>
                </a:cubicBezTo>
                <a:cubicBezTo>
                  <a:pt x="240" y="52"/>
                  <a:pt x="240" y="52"/>
                  <a:pt x="240" y="52"/>
                </a:cubicBezTo>
                <a:cubicBezTo>
                  <a:pt x="240" y="27"/>
                  <a:pt x="141" y="0"/>
                  <a:pt x="67" y="0"/>
                </a:cubicBezTo>
                <a:cubicBezTo>
                  <a:pt x="39" y="0"/>
                  <a:pt x="0" y="171"/>
                  <a:pt x="0" y="199"/>
                </a:cubicBezTo>
                <a:cubicBezTo>
                  <a:pt x="0" y="226"/>
                  <a:pt x="84" y="226"/>
                  <a:pt x="87" y="233"/>
                </a:cubicBezTo>
                <a:close/>
                <a:moveTo>
                  <a:pt x="260" y="231"/>
                </a:moveTo>
                <a:cubicBezTo>
                  <a:pt x="273" y="231"/>
                  <a:pt x="320" y="223"/>
                  <a:pt x="320" y="168"/>
                </a:cubicBezTo>
                <a:cubicBezTo>
                  <a:pt x="320" y="71"/>
                  <a:pt x="320" y="71"/>
                  <a:pt x="320" y="71"/>
                </a:cubicBezTo>
                <a:cubicBezTo>
                  <a:pt x="320" y="17"/>
                  <a:pt x="273" y="11"/>
                  <a:pt x="260" y="11"/>
                </a:cubicBezTo>
                <a:cubicBezTo>
                  <a:pt x="247" y="11"/>
                  <a:pt x="280" y="22"/>
                  <a:pt x="280" y="56"/>
                </a:cubicBezTo>
                <a:cubicBezTo>
                  <a:pt x="280" y="184"/>
                  <a:pt x="280" y="184"/>
                  <a:pt x="280" y="184"/>
                </a:cubicBezTo>
                <a:cubicBezTo>
                  <a:pt x="280" y="219"/>
                  <a:pt x="247" y="231"/>
                  <a:pt x="260" y="231"/>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64" name="Freeform 11"/>
          <p:cNvSpPr/>
          <p:nvPr/>
        </p:nvSpPr>
        <p:spPr bwMode="auto">
          <a:xfrm>
            <a:off x="3337967" y="3278810"/>
            <a:ext cx="241607" cy="190973"/>
          </a:xfrm>
          <a:custGeom>
            <a:avLst/>
            <a:gdLst>
              <a:gd name="T0" fmla="*/ 326 w 363"/>
              <a:gd name="T1" fmla="*/ 31 h 288"/>
              <a:gd name="T2" fmla="*/ 204 w 363"/>
              <a:gd name="T3" fmla="*/ 31 h 288"/>
              <a:gd name="T4" fmla="*/ 182 w 363"/>
              <a:gd name="T5" fmla="*/ 52 h 288"/>
              <a:gd name="T6" fmla="*/ 159 w 363"/>
              <a:gd name="T7" fmla="*/ 31 h 288"/>
              <a:gd name="T8" fmla="*/ 38 w 363"/>
              <a:gd name="T9" fmla="*/ 31 h 288"/>
              <a:gd name="T10" fmla="*/ 38 w 363"/>
              <a:gd name="T11" fmla="*/ 156 h 288"/>
              <a:gd name="T12" fmla="*/ 182 w 363"/>
              <a:gd name="T13" fmla="*/ 288 h 288"/>
              <a:gd name="T14" fmla="*/ 326 w 363"/>
              <a:gd name="T15" fmla="*/ 156 h 288"/>
              <a:gd name="T16" fmla="*/ 326 w 363"/>
              <a:gd name="T17" fmla="*/ 3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288">
                <a:moveTo>
                  <a:pt x="326" y="31"/>
                </a:moveTo>
                <a:cubicBezTo>
                  <a:pt x="292" y="0"/>
                  <a:pt x="238" y="0"/>
                  <a:pt x="204" y="31"/>
                </a:cubicBezTo>
                <a:cubicBezTo>
                  <a:pt x="182" y="52"/>
                  <a:pt x="182" y="52"/>
                  <a:pt x="182" y="52"/>
                </a:cubicBezTo>
                <a:cubicBezTo>
                  <a:pt x="159" y="31"/>
                  <a:pt x="159" y="31"/>
                  <a:pt x="159" y="31"/>
                </a:cubicBezTo>
                <a:cubicBezTo>
                  <a:pt x="126" y="0"/>
                  <a:pt x="71" y="0"/>
                  <a:pt x="38" y="31"/>
                </a:cubicBezTo>
                <a:cubicBezTo>
                  <a:pt x="0" y="65"/>
                  <a:pt x="0" y="121"/>
                  <a:pt x="38" y="156"/>
                </a:cubicBezTo>
                <a:cubicBezTo>
                  <a:pt x="182" y="288"/>
                  <a:pt x="182" y="288"/>
                  <a:pt x="182" y="288"/>
                </a:cubicBezTo>
                <a:cubicBezTo>
                  <a:pt x="326" y="156"/>
                  <a:pt x="326" y="156"/>
                  <a:pt x="326" y="156"/>
                </a:cubicBezTo>
                <a:cubicBezTo>
                  <a:pt x="363" y="121"/>
                  <a:pt x="363" y="65"/>
                  <a:pt x="326" y="31"/>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65" name="Freeform 16"/>
          <p:cNvSpPr>
            <a:spLocks noEditPoints="1"/>
          </p:cNvSpPr>
          <p:nvPr/>
        </p:nvSpPr>
        <p:spPr bwMode="auto">
          <a:xfrm>
            <a:off x="1602353" y="3258102"/>
            <a:ext cx="234703" cy="232390"/>
          </a:xfrm>
          <a:custGeom>
            <a:avLst/>
            <a:gdLst>
              <a:gd name="T0" fmla="*/ 340 w 351"/>
              <a:gd name="T1" fmla="*/ 12 h 351"/>
              <a:gd name="T2" fmla="*/ 279 w 351"/>
              <a:gd name="T3" fmla="*/ 29 h 351"/>
              <a:gd name="T4" fmla="*/ 0 w 351"/>
              <a:gd name="T5" fmla="*/ 177 h 351"/>
              <a:gd name="T6" fmla="*/ 152 w 351"/>
              <a:gd name="T7" fmla="*/ 199 h 351"/>
              <a:gd name="T8" fmla="*/ 174 w 351"/>
              <a:gd name="T9" fmla="*/ 351 h 351"/>
              <a:gd name="T10" fmla="*/ 322 w 351"/>
              <a:gd name="T11" fmla="*/ 73 h 351"/>
              <a:gd name="T12" fmla="*/ 340 w 351"/>
              <a:gd name="T13" fmla="*/ 12 h 351"/>
              <a:gd name="T14" fmla="*/ 303 w 351"/>
              <a:gd name="T15" fmla="*/ 51 h 351"/>
              <a:gd name="T16" fmla="*/ 193 w 351"/>
              <a:gd name="T17" fmla="*/ 256 h 351"/>
              <a:gd name="T18" fmla="*/ 181 w 351"/>
              <a:gd name="T19" fmla="*/ 163 h 351"/>
              <a:gd name="T20" fmla="*/ 303 w 351"/>
              <a:gd name="T21" fmla="*/ 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351">
                <a:moveTo>
                  <a:pt x="340" y="12"/>
                </a:moveTo>
                <a:cubicBezTo>
                  <a:pt x="328" y="0"/>
                  <a:pt x="317" y="11"/>
                  <a:pt x="279" y="29"/>
                </a:cubicBezTo>
                <a:cubicBezTo>
                  <a:pt x="177" y="78"/>
                  <a:pt x="0" y="177"/>
                  <a:pt x="0" y="177"/>
                </a:cubicBezTo>
                <a:cubicBezTo>
                  <a:pt x="152" y="199"/>
                  <a:pt x="152" y="199"/>
                  <a:pt x="152" y="199"/>
                </a:cubicBezTo>
                <a:cubicBezTo>
                  <a:pt x="174" y="351"/>
                  <a:pt x="174" y="351"/>
                  <a:pt x="174" y="351"/>
                </a:cubicBezTo>
                <a:cubicBezTo>
                  <a:pt x="174" y="351"/>
                  <a:pt x="273" y="174"/>
                  <a:pt x="322" y="73"/>
                </a:cubicBezTo>
                <a:cubicBezTo>
                  <a:pt x="340" y="35"/>
                  <a:pt x="351" y="23"/>
                  <a:pt x="340" y="12"/>
                </a:cubicBezTo>
                <a:close/>
                <a:moveTo>
                  <a:pt x="303" y="51"/>
                </a:moveTo>
                <a:cubicBezTo>
                  <a:pt x="193" y="256"/>
                  <a:pt x="193" y="256"/>
                  <a:pt x="193" y="256"/>
                </a:cubicBezTo>
                <a:cubicBezTo>
                  <a:pt x="181" y="163"/>
                  <a:pt x="181" y="163"/>
                  <a:pt x="181" y="163"/>
                </a:cubicBezTo>
                <a:lnTo>
                  <a:pt x="303" y="51"/>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66" name="Freeform 17"/>
          <p:cNvSpPr/>
          <p:nvPr/>
        </p:nvSpPr>
        <p:spPr bwMode="auto">
          <a:xfrm>
            <a:off x="2469404" y="3255401"/>
            <a:ext cx="213994" cy="241594"/>
          </a:xfrm>
          <a:custGeom>
            <a:avLst/>
            <a:gdLst>
              <a:gd name="T0" fmla="*/ 260 w 320"/>
              <a:gd name="T1" fmla="*/ 240 h 360"/>
              <a:gd name="T2" fmla="*/ 223 w 320"/>
              <a:gd name="T3" fmla="*/ 252 h 360"/>
              <a:gd name="T4" fmla="*/ 119 w 320"/>
              <a:gd name="T5" fmla="*/ 190 h 360"/>
              <a:gd name="T6" fmla="*/ 120 w 320"/>
              <a:gd name="T7" fmla="*/ 180 h 360"/>
              <a:gd name="T8" fmla="*/ 119 w 320"/>
              <a:gd name="T9" fmla="*/ 170 h 360"/>
              <a:gd name="T10" fmla="*/ 223 w 320"/>
              <a:gd name="T11" fmla="*/ 107 h 360"/>
              <a:gd name="T12" fmla="*/ 260 w 320"/>
              <a:gd name="T13" fmla="*/ 120 h 360"/>
              <a:gd name="T14" fmla="*/ 320 w 320"/>
              <a:gd name="T15" fmla="*/ 60 h 360"/>
              <a:gd name="T16" fmla="*/ 260 w 320"/>
              <a:gd name="T17" fmla="*/ 0 h 360"/>
              <a:gd name="T18" fmla="*/ 200 w 320"/>
              <a:gd name="T19" fmla="*/ 60 h 360"/>
              <a:gd name="T20" fmla="*/ 201 w 320"/>
              <a:gd name="T21" fmla="*/ 70 h 360"/>
              <a:gd name="T22" fmla="*/ 96 w 320"/>
              <a:gd name="T23" fmla="*/ 132 h 360"/>
              <a:gd name="T24" fmla="*/ 60 w 320"/>
              <a:gd name="T25" fmla="*/ 120 h 360"/>
              <a:gd name="T26" fmla="*/ 0 w 320"/>
              <a:gd name="T27" fmla="*/ 180 h 360"/>
              <a:gd name="T28" fmla="*/ 60 w 320"/>
              <a:gd name="T29" fmla="*/ 240 h 360"/>
              <a:gd name="T30" fmla="*/ 96 w 320"/>
              <a:gd name="T31" fmla="*/ 227 h 360"/>
              <a:gd name="T32" fmla="*/ 201 w 320"/>
              <a:gd name="T33" fmla="*/ 290 h 360"/>
              <a:gd name="T34" fmla="*/ 200 w 320"/>
              <a:gd name="T35" fmla="*/ 300 h 360"/>
              <a:gd name="T36" fmla="*/ 260 w 320"/>
              <a:gd name="T37" fmla="*/ 360 h 360"/>
              <a:gd name="T38" fmla="*/ 320 w 320"/>
              <a:gd name="T39" fmla="*/ 300 h 360"/>
              <a:gd name="T40" fmla="*/ 260 w 320"/>
              <a:gd name="T41" fmla="*/ 24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0" h="360">
                <a:moveTo>
                  <a:pt x="260" y="240"/>
                </a:moveTo>
                <a:cubicBezTo>
                  <a:pt x="246" y="240"/>
                  <a:pt x="233" y="245"/>
                  <a:pt x="223" y="252"/>
                </a:cubicBezTo>
                <a:cubicBezTo>
                  <a:pt x="119" y="190"/>
                  <a:pt x="119" y="190"/>
                  <a:pt x="119" y="190"/>
                </a:cubicBezTo>
                <a:cubicBezTo>
                  <a:pt x="119" y="187"/>
                  <a:pt x="120" y="183"/>
                  <a:pt x="120" y="180"/>
                </a:cubicBezTo>
                <a:cubicBezTo>
                  <a:pt x="120" y="177"/>
                  <a:pt x="119" y="173"/>
                  <a:pt x="119" y="170"/>
                </a:cubicBezTo>
                <a:cubicBezTo>
                  <a:pt x="223" y="107"/>
                  <a:pt x="223" y="107"/>
                  <a:pt x="223" y="107"/>
                </a:cubicBezTo>
                <a:cubicBezTo>
                  <a:pt x="233" y="115"/>
                  <a:pt x="246" y="120"/>
                  <a:pt x="260" y="120"/>
                </a:cubicBezTo>
                <a:cubicBezTo>
                  <a:pt x="293" y="120"/>
                  <a:pt x="320" y="93"/>
                  <a:pt x="320" y="60"/>
                </a:cubicBezTo>
                <a:cubicBezTo>
                  <a:pt x="320" y="27"/>
                  <a:pt x="293" y="0"/>
                  <a:pt x="260" y="0"/>
                </a:cubicBezTo>
                <a:cubicBezTo>
                  <a:pt x="227" y="0"/>
                  <a:pt x="200" y="27"/>
                  <a:pt x="200" y="60"/>
                </a:cubicBezTo>
                <a:cubicBezTo>
                  <a:pt x="200" y="63"/>
                  <a:pt x="200" y="67"/>
                  <a:pt x="201" y="70"/>
                </a:cubicBezTo>
                <a:cubicBezTo>
                  <a:pt x="96" y="132"/>
                  <a:pt x="96" y="132"/>
                  <a:pt x="96" y="132"/>
                </a:cubicBezTo>
                <a:cubicBezTo>
                  <a:pt x="86" y="125"/>
                  <a:pt x="74" y="120"/>
                  <a:pt x="60" y="120"/>
                </a:cubicBezTo>
                <a:cubicBezTo>
                  <a:pt x="27" y="120"/>
                  <a:pt x="0" y="147"/>
                  <a:pt x="0" y="180"/>
                </a:cubicBezTo>
                <a:cubicBezTo>
                  <a:pt x="0" y="213"/>
                  <a:pt x="27" y="240"/>
                  <a:pt x="60" y="240"/>
                </a:cubicBezTo>
                <a:cubicBezTo>
                  <a:pt x="74" y="240"/>
                  <a:pt x="86" y="235"/>
                  <a:pt x="96" y="227"/>
                </a:cubicBezTo>
                <a:cubicBezTo>
                  <a:pt x="201" y="290"/>
                  <a:pt x="201" y="290"/>
                  <a:pt x="201" y="290"/>
                </a:cubicBezTo>
                <a:cubicBezTo>
                  <a:pt x="200" y="293"/>
                  <a:pt x="200" y="297"/>
                  <a:pt x="200" y="300"/>
                </a:cubicBezTo>
                <a:cubicBezTo>
                  <a:pt x="200" y="333"/>
                  <a:pt x="227" y="360"/>
                  <a:pt x="260" y="360"/>
                </a:cubicBezTo>
                <a:cubicBezTo>
                  <a:pt x="293" y="360"/>
                  <a:pt x="320" y="333"/>
                  <a:pt x="320" y="300"/>
                </a:cubicBezTo>
                <a:cubicBezTo>
                  <a:pt x="320" y="267"/>
                  <a:pt x="293" y="240"/>
                  <a:pt x="260" y="24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67" name="Freeform 19"/>
          <p:cNvSpPr>
            <a:spLocks noEditPoints="1"/>
          </p:cNvSpPr>
          <p:nvPr/>
        </p:nvSpPr>
        <p:spPr bwMode="auto">
          <a:xfrm>
            <a:off x="2042034" y="3262306"/>
            <a:ext cx="230101" cy="227788"/>
          </a:xfrm>
          <a:custGeom>
            <a:avLst/>
            <a:gdLst>
              <a:gd name="T0" fmla="*/ 172 w 344"/>
              <a:gd name="T1" fmla="*/ 0 h 344"/>
              <a:gd name="T2" fmla="*/ 0 w 344"/>
              <a:gd name="T3" fmla="*/ 172 h 344"/>
              <a:gd name="T4" fmla="*/ 172 w 344"/>
              <a:gd name="T5" fmla="*/ 344 h 344"/>
              <a:gd name="T6" fmla="*/ 344 w 344"/>
              <a:gd name="T7" fmla="*/ 172 h 344"/>
              <a:gd name="T8" fmla="*/ 172 w 344"/>
              <a:gd name="T9" fmla="*/ 0 h 344"/>
              <a:gd name="T10" fmla="*/ 186 w 344"/>
              <a:gd name="T11" fmla="*/ 311 h 344"/>
              <a:gd name="T12" fmla="*/ 186 w 344"/>
              <a:gd name="T13" fmla="*/ 234 h 344"/>
              <a:gd name="T14" fmla="*/ 158 w 344"/>
              <a:gd name="T15" fmla="*/ 234 h 344"/>
              <a:gd name="T16" fmla="*/ 158 w 344"/>
              <a:gd name="T17" fmla="*/ 311 h 344"/>
              <a:gd name="T18" fmla="*/ 32 w 344"/>
              <a:gd name="T19" fmla="*/ 186 h 344"/>
              <a:gd name="T20" fmla="*/ 110 w 344"/>
              <a:gd name="T21" fmla="*/ 186 h 344"/>
              <a:gd name="T22" fmla="*/ 110 w 344"/>
              <a:gd name="T23" fmla="*/ 158 h 344"/>
              <a:gd name="T24" fmla="*/ 32 w 344"/>
              <a:gd name="T25" fmla="*/ 158 h 344"/>
              <a:gd name="T26" fmla="*/ 158 w 344"/>
              <a:gd name="T27" fmla="*/ 33 h 344"/>
              <a:gd name="T28" fmla="*/ 158 w 344"/>
              <a:gd name="T29" fmla="*/ 110 h 344"/>
              <a:gd name="T30" fmla="*/ 186 w 344"/>
              <a:gd name="T31" fmla="*/ 110 h 344"/>
              <a:gd name="T32" fmla="*/ 186 w 344"/>
              <a:gd name="T33" fmla="*/ 33 h 344"/>
              <a:gd name="T34" fmla="*/ 311 w 344"/>
              <a:gd name="T35" fmla="*/ 158 h 344"/>
              <a:gd name="T36" fmla="*/ 234 w 344"/>
              <a:gd name="T37" fmla="*/ 158 h 344"/>
              <a:gd name="T38" fmla="*/ 234 w 344"/>
              <a:gd name="T39" fmla="*/ 186 h 344"/>
              <a:gd name="T40" fmla="*/ 311 w 344"/>
              <a:gd name="T41" fmla="*/ 186 h 344"/>
              <a:gd name="T42" fmla="*/ 186 w 344"/>
              <a:gd name="T43" fmla="*/ 311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4" h="344">
                <a:moveTo>
                  <a:pt x="172" y="0"/>
                </a:moveTo>
                <a:cubicBezTo>
                  <a:pt x="77" y="0"/>
                  <a:pt x="0" y="77"/>
                  <a:pt x="0" y="172"/>
                </a:cubicBezTo>
                <a:cubicBezTo>
                  <a:pt x="0" y="267"/>
                  <a:pt x="77" y="344"/>
                  <a:pt x="172" y="344"/>
                </a:cubicBezTo>
                <a:cubicBezTo>
                  <a:pt x="267" y="344"/>
                  <a:pt x="344" y="267"/>
                  <a:pt x="344" y="172"/>
                </a:cubicBezTo>
                <a:cubicBezTo>
                  <a:pt x="344" y="77"/>
                  <a:pt x="267" y="0"/>
                  <a:pt x="172" y="0"/>
                </a:cubicBezTo>
                <a:close/>
                <a:moveTo>
                  <a:pt x="186" y="311"/>
                </a:moveTo>
                <a:cubicBezTo>
                  <a:pt x="186" y="234"/>
                  <a:pt x="186" y="234"/>
                  <a:pt x="186" y="234"/>
                </a:cubicBezTo>
                <a:cubicBezTo>
                  <a:pt x="158" y="234"/>
                  <a:pt x="158" y="234"/>
                  <a:pt x="158" y="234"/>
                </a:cubicBezTo>
                <a:cubicBezTo>
                  <a:pt x="158" y="311"/>
                  <a:pt x="158" y="311"/>
                  <a:pt x="158" y="311"/>
                </a:cubicBezTo>
                <a:cubicBezTo>
                  <a:pt x="92" y="305"/>
                  <a:pt x="39" y="252"/>
                  <a:pt x="32" y="186"/>
                </a:cubicBezTo>
                <a:cubicBezTo>
                  <a:pt x="110" y="186"/>
                  <a:pt x="110" y="186"/>
                  <a:pt x="110" y="186"/>
                </a:cubicBezTo>
                <a:cubicBezTo>
                  <a:pt x="110" y="158"/>
                  <a:pt x="110" y="158"/>
                  <a:pt x="110" y="158"/>
                </a:cubicBezTo>
                <a:cubicBezTo>
                  <a:pt x="32" y="158"/>
                  <a:pt x="32" y="158"/>
                  <a:pt x="32" y="158"/>
                </a:cubicBezTo>
                <a:cubicBezTo>
                  <a:pt x="39" y="92"/>
                  <a:pt x="92" y="39"/>
                  <a:pt x="158" y="33"/>
                </a:cubicBezTo>
                <a:cubicBezTo>
                  <a:pt x="158" y="110"/>
                  <a:pt x="158" y="110"/>
                  <a:pt x="158" y="110"/>
                </a:cubicBezTo>
                <a:cubicBezTo>
                  <a:pt x="186" y="110"/>
                  <a:pt x="186" y="110"/>
                  <a:pt x="186" y="110"/>
                </a:cubicBezTo>
                <a:cubicBezTo>
                  <a:pt x="186" y="33"/>
                  <a:pt x="186" y="33"/>
                  <a:pt x="186" y="33"/>
                </a:cubicBezTo>
                <a:cubicBezTo>
                  <a:pt x="252" y="39"/>
                  <a:pt x="305" y="92"/>
                  <a:pt x="311" y="158"/>
                </a:cubicBezTo>
                <a:cubicBezTo>
                  <a:pt x="234" y="158"/>
                  <a:pt x="234" y="158"/>
                  <a:pt x="234" y="158"/>
                </a:cubicBezTo>
                <a:cubicBezTo>
                  <a:pt x="234" y="186"/>
                  <a:pt x="234" y="186"/>
                  <a:pt x="234" y="186"/>
                </a:cubicBezTo>
                <a:cubicBezTo>
                  <a:pt x="311" y="186"/>
                  <a:pt x="311" y="186"/>
                  <a:pt x="311" y="186"/>
                </a:cubicBezTo>
                <a:cubicBezTo>
                  <a:pt x="305" y="252"/>
                  <a:pt x="252" y="305"/>
                  <a:pt x="186" y="311"/>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68" name="Freeform 21"/>
          <p:cNvSpPr>
            <a:spLocks noEditPoints="1"/>
          </p:cNvSpPr>
          <p:nvPr/>
        </p:nvSpPr>
        <p:spPr bwMode="auto">
          <a:xfrm>
            <a:off x="3809274" y="5909667"/>
            <a:ext cx="223199" cy="223187"/>
          </a:xfrm>
          <a:custGeom>
            <a:avLst/>
            <a:gdLst>
              <a:gd name="T0" fmla="*/ 168 w 336"/>
              <a:gd name="T1" fmla="*/ 0 h 336"/>
              <a:gd name="T2" fmla="*/ 0 w 336"/>
              <a:gd name="T3" fmla="*/ 168 h 336"/>
              <a:gd name="T4" fmla="*/ 168 w 336"/>
              <a:gd name="T5" fmla="*/ 336 h 336"/>
              <a:gd name="T6" fmla="*/ 336 w 336"/>
              <a:gd name="T7" fmla="*/ 168 h 336"/>
              <a:gd name="T8" fmla="*/ 168 w 336"/>
              <a:gd name="T9" fmla="*/ 0 h 336"/>
              <a:gd name="T10" fmla="*/ 269 w 336"/>
              <a:gd name="T11" fmla="*/ 147 h 336"/>
              <a:gd name="T12" fmla="*/ 269 w 336"/>
              <a:gd name="T13" fmla="*/ 188 h 336"/>
              <a:gd name="T14" fmla="*/ 67 w 336"/>
              <a:gd name="T15" fmla="*/ 188 h 336"/>
              <a:gd name="T16" fmla="*/ 67 w 336"/>
              <a:gd name="T17" fmla="*/ 147 h 336"/>
              <a:gd name="T18" fmla="*/ 269 w 336"/>
              <a:gd name="T19" fmla="*/ 147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336">
                <a:moveTo>
                  <a:pt x="168" y="0"/>
                </a:moveTo>
                <a:cubicBezTo>
                  <a:pt x="75" y="0"/>
                  <a:pt x="0" y="75"/>
                  <a:pt x="0" y="168"/>
                </a:cubicBezTo>
                <a:cubicBezTo>
                  <a:pt x="0" y="261"/>
                  <a:pt x="75" y="336"/>
                  <a:pt x="168" y="336"/>
                </a:cubicBezTo>
                <a:cubicBezTo>
                  <a:pt x="261" y="336"/>
                  <a:pt x="336" y="261"/>
                  <a:pt x="336" y="168"/>
                </a:cubicBezTo>
                <a:cubicBezTo>
                  <a:pt x="336" y="75"/>
                  <a:pt x="261" y="0"/>
                  <a:pt x="168" y="0"/>
                </a:cubicBezTo>
                <a:close/>
                <a:moveTo>
                  <a:pt x="269" y="147"/>
                </a:moveTo>
                <a:cubicBezTo>
                  <a:pt x="269" y="188"/>
                  <a:pt x="269" y="188"/>
                  <a:pt x="269" y="188"/>
                </a:cubicBezTo>
                <a:cubicBezTo>
                  <a:pt x="67" y="188"/>
                  <a:pt x="67" y="188"/>
                  <a:pt x="67" y="188"/>
                </a:cubicBezTo>
                <a:cubicBezTo>
                  <a:pt x="67" y="147"/>
                  <a:pt x="67" y="147"/>
                  <a:pt x="67" y="147"/>
                </a:cubicBezTo>
                <a:lnTo>
                  <a:pt x="269" y="147"/>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69" name="Freeform 22"/>
          <p:cNvSpPr>
            <a:spLocks noEditPoints="1"/>
          </p:cNvSpPr>
          <p:nvPr/>
        </p:nvSpPr>
        <p:spPr bwMode="auto">
          <a:xfrm>
            <a:off x="1129543" y="5477719"/>
            <a:ext cx="248510" cy="248496"/>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204 w 371"/>
              <a:gd name="T11" fmla="*/ 62 h 370"/>
              <a:gd name="T12" fmla="*/ 228 w 371"/>
              <a:gd name="T13" fmla="*/ 85 h 370"/>
              <a:gd name="T14" fmla="*/ 194 w 371"/>
              <a:gd name="T15" fmla="*/ 115 h 370"/>
              <a:gd name="T16" fmla="*/ 169 w 371"/>
              <a:gd name="T17" fmla="*/ 92 h 370"/>
              <a:gd name="T18" fmla="*/ 204 w 371"/>
              <a:gd name="T19" fmla="*/ 62 h 370"/>
              <a:gd name="T20" fmla="*/ 156 w 371"/>
              <a:gd name="T21" fmla="*/ 300 h 370"/>
              <a:gd name="T22" fmla="*/ 143 w 371"/>
              <a:gd name="T23" fmla="*/ 258 h 370"/>
              <a:gd name="T24" fmla="*/ 157 w 371"/>
              <a:gd name="T25" fmla="*/ 198 h 370"/>
              <a:gd name="T26" fmla="*/ 157 w 371"/>
              <a:gd name="T27" fmla="*/ 184 h 370"/>
              <a:gd name="T28" fmla="*/ 127 w 371"/>
              <a:gd name="T29" fmla="*/ 197 h 370"/>
              <a:gd name="T30" fmla="*/ 121 w 371"/>
              <a:gd name="T31" fmla="*/ 187 h 370"/>
              <a:gd name="T32" fmla="*/ 203 w 371"/>
              <a:gd name="T33" fmla="*/ 146 h 370"/>
              <a:gd name="T34" fmla="*/ 211 w 371"/>
              <a:gd name="T35" fmla="*/ 184 h 370"/>
              <a:gd name="T36" fmla="*/ 195 w 371"/>
              <a:gd name="T37" fmla="*/ 248 h 370"/>
              <a:gd name="T38" fmla="*/ 196 w 371"/>
              <a:gd name="T39" fmla="*/ 263 h 370"/>
              <a:gd name="T40" fmla="*/ 225 w 371"/>
              <a:gd name="T41" fmla="*/ 248 h 370"/>
              <a:gd name="T42" fmla="*/ 232 w 371"/>
              <a:gd name="T43" fmla="*/ 258 h 370"/>
              <a:gd name="T44" fmla="*/ 156 w 371"/>
              <a:gd name="T45" fmla="*/ 30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204" y="62"/>
                </a:moveTo>
                <a:cubicBezTo>
                  <a:pt x="222" y="62"/>
                  <a:pt x="228" y="73"/>
                  <a:pt x="228" y="85"/>
                </a:cubicBezTo>
                <a:cubicBezTo>
                  <a:pt x="228" y="101"/>
                  <a:pt x="216" y="115"/>
                  <a:pt x="194" y="115"/>
                </a:cubicBezTo>
                <a:cubicBezTo>
                  <a:pt x="177" y="115"/>
                  <a:pt x="168" y="106"/>
                  <a:pt x="169" y="92"/>
                </a:cubicBezTo>
                <a:cubicBezTo>
                  <a:pt x="169" y="79"/>
                  <a:pt x="179" y="62"/>
                  <a:pt x="204" y="62"/>
                </a:cubicBezTo>
                <a:close/>
                <a:moveTo>
                  <a:pt x="156" y="300"/>
                </a:moveTo>
                <a:cubicBezTo>
                  <a:pt x="143" y="300"/>
                  <a:pt x="134" y="292"/>
                  <a:pt x="143" y="258"/>
                </a:cubicBezTo>
                <a:cubicBezTo>
                  <a:pt x="157" y="198"/>
                  <a:pt x="157" y="198"/>
                  <a:pt x="157" y="198"/>
                </a:cubicBezTo>
                <a:cubicBezTo>
                  <a:pt x="160" y="188"/>
                  <a:pt x="160" y="184"/>
                  <a:pt x="157" y="184"/>
                </a:cubicBezTo>
                <a:cubicBezTo>
                  <a:pt x="153" y="184"/>
                  <a:pt x="137" y="191"/>
                  <a:pt x="127" y="197"/>
                </a:cubicBezTo>
                <a:cubicBezTo>
                  <a:pt x="121" y="187"/>
                  <a:pt x="121" y="187"/>
                  <a:pt x="121" y="187"/>
                </a:cubicBezTo>
                <a:cubicBezTo>
                  <a:pt x="152" y="161"/>
                  <a:pt x="187" y="146"/>
                  <a:pt x="203" y="146"/>
                </a:cubicBezTo>
                <a:cubicBezTo>
                  <a:pt x="216" y="146"/>
                  <a:pt x="218" y="161"/>
                  <a:pt x="211" y="184"/>
                </a:cubicBezTo>
                <a:cubicBezTo>
                  <a:pt x="195" y="248"/>
                  <a:pt x="195" y="248"/>
                  <a:pt x="195" y="248"/>
                </a:cubicBezTo>
                <a:cubicBezTo>
                  <a:pt x="192" y="259"/>
                  <a:pt x="193" y="263"/>
                  <a:pt x="196" y="263"/>
                </a:cubicBezTo>
                <a:cubicBezTo>
                  <a:pt x="200" y="263"/>
                  <a:pt x="212" y="258"/>
                  <a:pt x="225" y="248"/>
                </a:cubicBezTo>
                <a:cubicBezTo>
                  <a:pt x="232" y="258"/>
                  <a:pt x="232" y="258"/>
                  <a:pt x="232" y="258"/>
                </a:cubicBezTo>
                <a:cubicBezTo>
                  <a:pt x="202" y="288"/>
                  <a:pt x="169" y="300"/>
                  <a:pt x="156" y="30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70" name="Freeform 23"/>
          <p:cNvSpPr>
            <a:spLocks noEditPoints="1"/>
          </p:cNvSpPr>
          <p:nvPr/>
        </p:nvSpPr>
        <p:spPr bwMode="auto">
          <a:xfrm>
            <a:off x="750484" y="5468515"/>
            <a:ext cx="124254" cy="266903"/>
          </a:xfrm>
          <a:custGeom>
            <a:avLst/>
            <a:gdLst>
              <a:gd name="T0" fmla="*/ 140 w 184"/>
              <a:gd name="T1" fmla="*/ 0 h 400"/>
              <a:gd name="T2" fmla="*/ 181 w 184"/>
              <a:gd name="T3" fmla="*/ 39 h 400"/>
              <a:gd name="T4" fmla="*/ 127 w 184"/>
              <a:gd name="T5" fmla="*/ 89 h 400"/>
              <a:gd name="T6" fmla="*/ 88 w 184"/>
              <a:gd name="T7" fmla="*/ 49 h 400"/>
              <a:gd name="T8" fmla="*/ 140 w 184"/>
              <a:gd name="T9" fmla="*/ 0 h 400"/>
              <a:gd name="T10" fmla="*/ 58 w 184"/>
              <a:gd name="T11" fmla="*/ 400 h 400"/>
              <a:gd name="T12" fmla="*/ 36 w 184"/>
              <a:gd name="T13" fmla="*/ 329 h 400"/>
              <a:gd name="T14" fmla="*/ 60 w 184"/>
              <a:gd name="T15" fmla="*/ 228 h 400"/>
              <a:gd name="T16" fmla="*/ 60 w 184"/>
              <a:gd name="T17" fmla="*/ 205 h 400"/>
              <a:gd name="T18" fmla="*/ 10 w 184"/>
              <a:gd name="T19" fmla="*/ 227 h 400"/>
              <a:gd name="T20" fmla="*/ 0 w 184"/>
              <a:gd name="T21" fmla="*/ 210 h 400"/>
              <a:gd name="T22" fmla="*/ 136 w 184"/>
              <a:gd name="T23" fmla="*/ 140 h 400"/>
              <a:gd name="T24" fmla="*/ 150 w 184"/>
              <a:gd name="T25" fmla="*/ 205 h 400"/>
              <a:gd name="T26" fmla="*/ 122 w 184"/>
              <a:gd name="T27" fmla="*/ 312 h 400"/>
              <a:gd name="T28" fmla="*/ 124 w 184"/>
              <a:gd name="T29" fmla="*/ 337 h 400"/>
              <a:gd name="T30" fmla="*/ 172 w 184"/>
              <a:gd name="T31" fmla="*/ 313 h 400"/>
              <a:gd name="T32" fmla="*/ 184 w 184"/>
              <a:gd name="T33" fmla="*/ 329 h 400"/>
              <a:gd name="T34" fmla="*/ 58 w 184"/>
              <a:gd name="T35"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4" h="400">
                <a:moveTo>
                  <a:pt x="140" y="0"/>
                </a:moveTo>
                <a:cubicBezTo>
                  <a:pt x="167" y="0"/>
                  <a:pt x="181" y="18"/>
                  <a:pt x="181" y="39"/>
                </a:cubicBezTo>
                <a:cubicBezTo>
                  <a:pt x="181" y="65"/>
                  <a:pt x="157" y="89"/>
                  <a:pt x="127" y="89"/>
                </a:cubicBezTo>
                <a:cubicBezTo>
                  <a:pt x="102" y="89"/>
                  <a:pt x="87" y="74"/>
                  <a:pt x="88" y="49"/>
                </a:cubicBezTo>
                <a:cubicBezTo>
                  <a:pt x="88" y="29"/>
                  <a:pt x="105" y="0"/>
                  <a:pt x="140" y="0"/>
                </a:cubicBezTo>
                <a:close/>
                <a:moveTo>
                  <a:pt x="58" y="400"/>
                </a:moveTo>
                <a:cubicBezTo>
                  <a:pt x="37" y="400"/>
                  <a:pt x="21" y="387"/>
                  <a:pt x="36" y="329"/>
                </a:cubicBezTo>
                <a:cubicBezTo>
                  <a:pt x="60" y="228"/>
                  <a:pt x="60" y="228"/>
                  <a:pt x="60" y="228"/>
                </a:cubicBezTo>
                <a:cubicBezTo>
                  <a:pt x="65" y="211"/>
                  <a:pt x="65" y="205"/>
                  <a:pt x="60" y="205"/>
                </a:cubicBezTo>
                <a:cubicBezTo>
                  <a:pt x="54" y="205"/>
                  <a:pt x="27" y="216"/>
                  <a:pt x="10" y="227"/>
                </a:cubicBezTo>
                <a:cubicBezTo>
                  <a:pt x="0" y="210"/>
                  <a:pt x="0" y="210"/>
                  <a:pt x="0" y="210"/>
                </a:cubicBezTo>
                <a:cubicBezTo>
                  <a:pt x="51" y="166"/>
                  <a:pt x="110" y="140"/>
                  <a:pt x="136" y="140"/>
                </a:cubicBezTo>
                <a:cubicBezTo>
                  <a:pt x="157" y="140"/>
                  <a:pt x="160" y="166"/>
                  <a:pt x="150" y="205"/>
                </a:cubicBezTo>
                <a:cubicBezTo>
                  <a:pt x="122" y="312"/>
                  <a:pt x="122" y="312"/>
                  <a:pt x="122" y="312"/>
                </a:cubicBezTo>
                <a:cubicBezTo>
                  <a:pt x="117" y="331"/>
                  <a:pt x="119" y="337"/>
                  <a:pt x="124" y="337"/>
                </a:cubicBezTo>
                <a:cubicBezTo>
                  <a:pt x="131" y="337"/>
                  <a:pt x="151" y="329"/>
                  <a:pt x="172" y="313"/>
                </a:cubicBezTo>
                <a:cubicBezTo>
                  <a:pt x="184" y="329"/>
                  <a:pt x="184" y="329"/>
                  <a:pt x="184" y="329"/>
                </a:cubicBezTo>
                <a:cubicBezTo>
                  <a:pt x="134" y="380"/>
                  <a:pt x="79" y="400"/>
                  <a:pt x="58" y="40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71" name="Freeform 24"/>
          <p:cNvSpPr>
            <a:spLocks noEditPoints="1"/>
          </p:cNvSpPr>
          <p:nvPr/>
        </p:nvSpPr>
        <p:spPr bwMode="auto">
          <a:xfrm>
            <a:off x="4250458" y="5909667"/>
            <a:ext cx="223199" cy="223187"/>
          </a:xfrm>
          <a:custGeom>
            <a:avLst/>
            <a:gdLst>
              <a:gd name="T0" fmla="*/ 168 w 336"/>
              <a:gd name="T1" fmla="*/ 0 h 336"/>
              <a:gd name="T2" fmla="*/ 0 w 336"/>
              <a:gd name="T3" fmla="*/ 168 h 336"/>
              <a:gd name="T4" fmla="*/ 168 w 336"/>
              <a:gd name="T5" fmla="*/ 336 h 336"/>
              <a:gd name="T6" fmla="*/ 336 w 336"/>
              <a:gd name="T7" fmla="*/ 168 h 336"/>
              <a:gd name="T8" fmla="*/ 168 w 336"/>
              <a:gd name="T9" fmla="*/ 0 h 336"/>
              <a:gd name="T10" fmla="*/ 188 w 336"/>
              <a:gd name="T11" fmla="*/ 188 h 336"/>
              <a:gd name="T12" fmla="*/ 188 w 336"/>
              <a:gd name="T13" fmla="*/ 269 h 336"/>
              <a:gd name="T14" fmla="*/ 147 w 336"/>
              <a:gd name="T15" fmla="*/ 269 h 336"/>
              <a:gd name="T16" fmla="*/ 147 w 336"/>
              <a:gd name="T17" fmla="*/ 188 h 336"/>
              <a:gd name="T18" fmla="*/ 67 w 336"/>
              <a:gd name="T19" fmla="*/ 188 h 336"/>
              <a:gd name="T20" fmla="*/ 67 w 336"/>
              <a:gd name="T21" fmla="*/ 147 h 336"/>
              <a:gd name="T22" fmla="*/ 147 w 336"/>
              <a:gd name="T23" fmla="*/ 147 h 336"/>
              <a:gd name="T24" fmla="*/ 147 w 336"/>
              <a:gd name="T25" fmla="*/ 67 h 336"/>
              <a:gd name="T26" fmla="*/ 188 w 336"/>
              <a:gd name="T27" fmla="*/ 67 h 336"/>
              <a:gd name="T28" fmla="*/ 188 w 336"/>
              <a:gd name="T29" fmla="*/ 147 h 336"/>
              <a:gd name="T30" fmla="*/ 269 w 336"/>
              <a:gd name="T31" fmla="*/ 147 h 336"/>
              <a:gd name="T32" fmla="*/ 269 w 336"/>
              <a:gd name="T33" fmla="*/ 188 h 336"/>
              <a:gd name="T34" fmla="*/ 188 w 336"/>
              <a:gd name="T35" fmla="*/ 18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6" h="336">
                <a:moveTo>
                  <a:pt x="168" y="0"/>
                </a:moveTo>
                <a:cubicBezTo>
                  <a:pt x="75" y="0"/>
                  <a:pt x="0" y="75"/>
                  <a:pt x="0" y="168"/>
                </a:cubicBezTo>
                <a:cubicBezTo>
                  <a:pt x="0" y="261"/>
                  <a:pt x="75" y="336"/>
                  <a:pt x="168" y="336"/>
                </a:cubicBezTo>
                <a:cubicBezTo>
                  <a:pt x="261" y="336"/>
                  <a:pt x="336" y="261"/>
                  <a:pt x="336" y="168"/>
                </a:cubicBezTo>
                <a:cubicBezTo>
                  <a:pt x="336" y="75"/>
                  <a:pt x="261" y="0"/>
                  <a:pt x="168" y="0"/>
                </a:cubicBezTo>
                <a:close/>
                <a:moveTo>
                  <a:pt x="188" y="188"/>
                </a:moveTo>
                <a:cubicBezTo>
                  <a:pt x="188" y="269"/>
                  <a:pt x="188" y="269"/>
                  <a:pt x="188" y="269"/>
                </a:cubicBezTo>
                <a:cubicBezTo>
                  <a:pt x="147" y="269"/>
                  <a:pt x="147" y="269"/>
                  <a:pt x="147" y="269"/>
                </a:cubicBezTo>
                <a:cubicBezTo>
                  <a:pt x="147" y="188"/>
                  <a:pt x="147" y="188"/>
                  <a:pt x="147" y="188"/>
                </a:cubicBezTo>
                <a:cubicBezTo>
                  <a:pt x="67" y="188"/>
                  <a:pt x="67" y="188"/>
                  <a:pt x="67" y="188"/>
                </a:cubicBezTo>
                <a:cubicBezTo>
                  <a:pt x="67" y="147"/>
                  <a:pt x="67" y="147"/>
                  <a:pt x="67" y="147"/>
                </a:cubicBezTo>
                <a:cubicBezTo>
                  <a:pt x="147" y="147"/>
                  <a:pt x="147" y="147"/>
                  <a:pt x="147" y="147"/>
                </a:cubicBezTo>
                <a:cubicBezTo>
                  <a:pt x="147" y="67"/>
                  <a:pt x="147" y="67"/>
                  <a:pt x="147" y="67"/>
                </a:cubicBezTo>
                <a:cubicBezTo>
                  <a:pt x="188" y="67"/>
                  <a:pt x="188" y="67"/>
                  <a:pt x="188" y="67"/>
                </a:cubicBezTo>
                <a:cubicBezTo>
                  <a:pt x="188" y="147"/>
                  <a:pt x="188" y="147"/>
                  <a:pt x="188" y="147"/>
                </a:cubicBezTo>
                <a:cubicBezTo>
                  <a:pt x="269" y="147"/>
                  <a:pt x="269" y="147"/>
                  <a:pt x="269" y="147"/>
                </a:cubicBezTo>
                <a:cubicBezTo>
                  <a:pt x="269" y="188"/>
                  <a:pt x="269" y="188"/>
                  <a:pt x="269" y="188"/>
                </a:cubicBezTo>
                <a:lnTo>
                  <a:pt x="188" y="188"/>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72" name="Freeform 27"/>
          <p:cNvSpPr>
            <a:spLocks noEditPoints="1"/>
          </p:cNvSpPr>
          <p:nvPr/>
        </p:nvSpPr>
        <p:spPr bwMode="auto">
          <a:xfrm>
            <a:off x="11340659" y="1894557"/>
            <a:ext cx="246207" cy="246194"/>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3 w 371"/>
              <a:gd name="T11" fmla="*/ 297 h 370"/>
              <a:gd name="T12" fmla="*/ 182 w 371"/>
              <a:gd name="T13" fmla="*/ 297 h 370"/>
              <a:gd name="T14" fmla="*/ 156 w 371"/>
              <a:gd name="T15" fmla="*/ 269 h 370"/>
              <a:gd name="T16" fmla="*/ 182 w 371"/>
              <a:gd name="T17" fmla="*/ 243 h 370"/>
              <a:gd name="T18" fmla="*/ 183 w 371"/>
              <a:gd name="T19" fmla="*/ 243 h 370"/>
              <a:gd name="T20" fmla="*/ 210 w 371"/>
              <a:gd name="T21" fmla="*/ 271 h 370"/>
              <a:gd name="T22" fmla="*/ 183 w 371"/>
              <a:gd name="T23" fmla="*/ 297 h 370"/>
              <a:gd name="T24" fmla="*/ 249 w 371"/>
              <a:gd name="T25" fmla="*/ 166 h 370"/>
              <a:gd name="T26" fmla="*/ 227 w 371"/>
              <a:gd name="T27" fmla="*/ 186 h 370"/>
              <a:gd name="T28" fmla="*/ 215 w 371"/>
              <a:gd name="T29" fmla="*/ 194 h 370"/>
              <a:gd name="T30" fmla="*/ 204 w 371"/>
              <a:gd name="T31" fmla="*/ 207 h 370"/>
              <a:gd name="T32" fmla="*/ 202 w 371"/>
              <a:gd name="T33" fmla="*/ 219 h 370"/>
              <a:gd name="T34" fmla="*/ 202 w 371"/>
              <a:gd name="T35" fmla="*/ 221 h 370"/>
              <a:gd name="T36" fmla="*/ 159 w 371"/>
              <a:gd name="T37" fmla="*/ 221 h 370"/>
              <a:gd name="T38" fmla="*/ 160 w 371"/>
              <a:gd name="T39" fmla="*/ 217 h 370"/>
              <a:gd name="T40" fmla="*/ 167 w 371"/>
              <a:gd name="T41" fmla="*/ 186 h 370"/>
              <a:gd name="T42" fmla="*/ 199 w 371"/>
              <a:gd name="T43" fmla="*/ 160 h 370"/>
              <a:gd name="T44" fmla="*/ 206 w 371"/>
              <a:gd name="T45" fmla="*/ 153 h 370"/>
              <a:gd name="T46" fmla="*/ 213 w 371"/>
              <a:gd name="T47" fmla="*/ 137 h 370"/>
              <a:gd name="T48" fmla="*/ 207 w 371"/>
              <a:gd name="T49" fmla="*/ 118 h 370"/>
              <a:gd name="T50" fmla="*/ 186 w 371"/>
              <a:gd name="T51" fmla="*/ 111 h 370"/>
              <a:gd name="T52" fmla="*/ 164 w 371"/>
              <a:gd name="T53" fmla="*/ 120 h 370"/>
              <a:gd name="T54" fmla="*/ 158 w 371"/>
              <a:gd name="T55" fmla="*/ 142 h 370"/>
              <a:gd name="T56" fmla="*/ 158 w 371"/>
              <a:gd name="T57" fmla="*/ 144 h 370"/>
              <a:gd name="T58" fmla="*/ 114 w 371"/>
              <a:gd name="T59" fmla="*/ 144 h 370"/>
              <a:gd name="T60" fmla="*/ 114 w 371"/>
              <a:gd name="T61" fmla="*/ 142 h 370"/>
              <a:gd name="T62" fmla="*/ 142 w 371"/>
              <a:gd name="T63" fmla="*/ 84 h 370"/>
              <a:gd name="T64" fmla="*/ 184 w 371"/>
              <a:gd name="T65" fmla="*/ 73 h 370"/>
              <a:gd name="T66" fmla="*/ 238 w 371"/>
              <a:gd name="T67" fmla="*/ 88 h 370"/>
              <a:gd name="T68" fmla="*/ 259 w 371"/>
              <a:gd name="T69" fmla="*/ 135 h 370"/>
              <a:gd name="T70" fmla="*/ 249 w 371"/>
              <a:gd name="T71" fmla="*/ 16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3" y="297"/>
                </a:moveTo>
                <a:cubicBezTo>
                  <a:pt x="182" y="297"/>
                  <a:pt x="182" y="297"/>
                  <a:pt x="182" y="297"/>
                </a:cubicBezTo>
                <a:cubicBezTo>
                  <a:pt x="166" y="296"/>
                  <a:pt x="155" y="285"/>
                  <a:pt x="156" y="269"/>
                </a:cubicBezTo>
                <a:cubicBezTo>
                  <a:pt x="156" y="254"/>
                  <a:pt x="167" y="243"/>
                  <a:pt x="182" y="243"/>
                </a:cubicBezTo>
                <a:cubicBezTo>
                  <a:pt x="183" y="243"/>
                  <a:pt x="183" y="243"/>
                  <a:pt x="183" y="243"/>
                </a:cubicBezTo>
                <a:cubicBezTo>
                  <a:pt x="199" y="244"/>
                  <a:pt x="210" y="255"/>
                  <a:pt x="210" y="271"/>
                </a:cubicBezTo>
                <a:cubicBezTo>
                  <a:pt x="209" y="286"/>
                  <a:pt x="198" y="297"/>
                  <a:pt x="183" y="297"/>
                </a:cubicBezTo>
                <a:close/>
                <a:moveTo>
                  <a:pt x="249" y="166"/>
                </a:moveTo>
                <a:cubicBezTo>
                  <a:pt x="245" y="171"/>
                  <a:pt x="237" y="178"/>
                  <a:pt x="227" y="186"/>
                </a:cubicBezTo>
                <a:cubicBezTo>
                  <a:pt x="215" y="194"/>
                  <a:pt x="215" y="194"/>
                  <a:pt x="215" y="194"/>
                </a:cubicBezTo>
                <a:cubicBezTo>
                  <a:pt x="209" y="198"/>
                  <a:pt x="206" y="203"/>
                  <a:pt x="204" y="207"/>
                </a:cubicBezTo>
                <a:cubicBezTo>
                  <a:pt x="203" y="211"/>
                  <a:pt x="202" y="212"/>
                  <a:pt x="202" y="219"/>
                </a:cubicBezTo>
                <a:cubicBezTo>
                  <a:pt x="202" y="221"/>
                  <a:pt x="202" y="221"/>
                  <a:pt x="202" y="221"/>
                </a:cubicBezTo>
                <a:cubicBezTo>
                  <a:pt x="159" y="221"/>
                  <a:pt x="159" y="221"/>
                  <a:pt x="159" y="221"/>
                </a:cubicBezTo>
                <a:cubicBezTo>
                  <a:pt x="160" y="217"/>
                  <a:pt x="160" y="217"/>
                  <a:pt x="160" y="217"/>
                </a:cubicBezTo>
                <a:cubicBezTo>
                  <a:pt x="160" y="202"/>
                  <a:pt x="161" y="193"/>
                  <a:pt x="167" y="186"/>
                </a:cubicBezTo>
                <a:cubicBezTo>
                  <a:pt x="176" y="175"/>
                  <a:pt x="198" y="161"/>
                  <a:pt x="199" y="160"/>
                </a:cubicBezTo>
                <a:cubicBezTo>
                  <a:pt x="202" y="158"/>
                  <a:pt x="204" y="155"/>
                  <a:pt x="206" y="153"/>
                </a:cubicBezTo>
                <a:cubicBezTo>
                  <a:pt x="211" y="146"/>
                  <a:pt x="213" y="142"/>
                  <a:pt x="213" y="137"/>
                </a:cubicBezTo>
                <a:cubicBezTo>
                  <a:pt x="213" y="130"/>
                  <a:pt x="211" y="124"/>
                  <a:pt x="207" y="118"/>
                </a:cubicBezTo>
                <a:cubicBezTo>
                  <a:pt x="203" y="113"/>
                  <a:pt x="196" y="111"/>
                  <a:pt x="186" y="111"/>
                </a:cubicBezTo>
                <a:cubicBezTo>
                  <a:pt x="175" y="111"/>
                  <a:pt x="168" y="114"/>
                  <a:pt x="164" y="120"/>
                </a:cubicBezTo>
                <a:cubicBezTo>
                  <a:pt x="160" y="127"/>
                  <a:pt x="158" y="134"/>
                  <a:pt x="158" y="142"/>
                </a:cubicBezTo>
                <a:cubicBezTo>
                  <a:pt x="158" y="144"/>
                  <a:pt x="158" y="144"/>
                  <a:pt x="158" y="144"/>
                </a:cubicBezTo>
                <a:cubicBezTo>
                  <a:pt x="114" y="144"/>
                  <a:pt x="114" y="144"/>
                  <a:pt x="114" y="144"/>
                </a:cubicBezTo>
                <a:cubicBezTo>
                  <a:pt x="114" y="142"/>
                  <a:pt x="114" y="142"/>
                  <a:pt x="114" y="142"/>
                </a:cubicBezTo>
                <a:cubicBezTo>
                  <a:pt x="115" y="115"/>
                  <a:pt x="124" y="95"/>
                  <a:pt x="142" y="84"/>
                </a:cubicBezTo>
                <a:cubicBezTo>
                  <a:pt x="154" y="77"/>
                  <a:pt x="168" y="73"/>
                  <a:pt x="184" y="73"/>
                </a:cubicBezTo>
                <a:cubicBezTo>
                  <a:pt x="205" y="73"/>
                  <a:pt x="223" y="78"/>
                  <a:pt x="238" y="88"/>
                </a:cubicBezTo>
                <a:cubicBezTo>
                  <a:pt x="252" y="99"/>
                  <a:pt x="259" y="114"/>
                  <a:pt x="259" y="135"/>
                </a:cubicBezTo>
                <a:cubicBezTo>
                  <a:pt x="259" y="146"/>
                  <a:pt x="256" y="157"/>
                  <a:pt x="249" y="166"/>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73" name="Freeform 36"/>
          <p:cNvSpPr/>
          <p:nvPr/>
        </p:nvSpPr>
        <p:spPr bwMode="auto">
          <a:xfrm>
            <a:off x="2492520" y="4132722"/>
            <a:ext cx="188681" cy="255398"/>
          </a:xfrm>
          <a:custGeom>
            <a:avLst/>
            <a:gdLst>
              <a:gd name="T0" fmla="*/ 160 w 284"/>
              <a:gd name="T1" fmla="*/ 0 h 384"/>
              <a:gd name="T2" fmla="*/ 128 w 284"/>
              <a:gd name="T3" fmla="*/ 0 h 384"/>
              <a:gd name="T4" fmla="*/ 128 w 284"/>
              <a:gd name="T5" fmla="*/ 261 h 384"/>
              <a:gd name="T6" fmla="*/ 64 w 284"/>
              <a:gd name="T7" fmla="*/ 263 h 384"/>
              <a:gd name="T8" fmla="*/ 10 w 284"/>
              <a:gd name="T9" fmla="*/ 343 h 384"/>
              <a:gd name="T10" fmla="*/ 103 w 284"/>
              <a:gd name="T11" fmla="*/ 370 h 384"/>
              <a:gd name="T12" fmla="*/ 160 w 284"/>
              <a:gd name="T13" fmla="*/ 303 h 384"/>
              <a:gd name="T14" fmla="*/ 160 w 284"/>
              <a:gd name="T15" fmla="*/ 89 h 384"/>
              <a:gd name="T16" fmla="*/ 213 w 284"/>
              <a:gd name="T17" fmla="*/ 189 h 384"/>
              <a:gd name="T18" fmla="*/ 223 w 284"/>
              <a:gd name="T19" fmla="*/ 189 h 384"/>
              <a:gd name="T20" fmla="*/ 160 w 284"/>
              <a:gd name="T21"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384">
                <a:moveTo>
                  <a:pt x="160" y="0"/>
                </a:moveTo>
                <a:cubicBezTo>
                  <a:pt x="128" y="0"/>
                  <a:pt x="128" y="0"/>
                  <a:pt x="128" y="0"/>
                </a:cubicBezTo>
                <a:cubicBezTo>
                  <a:pt x="128" y="261"/>
                  <a:pt x="128" y="261"/>
                  <a:pt x="128" y="261"/>
                </a:cubicBezTo>
                <a:cubicBezTo>
                  <a:pt x="110" y="255"/>
                  <a:pt x="87" y="254"/>
                  <a:pt x="64" y="263"/>
                </a:cubicBezTo>
                <a:cubicBezTo>
                  <a:pt x="24" y="277"/>
                  <a:pt x="0" y="313"/>
                  <a:pt x="10" y="343"/>
                </a:cubicBezTo>
                <a:cubicBezTo>
                  <a:pt x="21" y="372"/>
                  <a:pt x="63" y="384"/>
                  <a:pt x="103" y="370"/>
                </a:cubicBezTo>
                <a:cubicBezTo>
                  <a:pt x="138" y="357"/>
                  <a:pt x="160" y="329"/>
                  <a:pt x="160" y="303"/>
                </a:cubicBezTo>
                <a:cubicBezTo>
                  <a:pt x="160" y="89"/>
                  <a:pt x="160" y="89"/>
                  <a:pt x="160" y="89"/>
                </a:cubicBezTo>
                <a:cubicBezTo>
                  <a:pt x="216" y="98"/>
                  <a:pt x="220" y="169"/>
                  <a:pt x="213" y="189"/>
                </a:cubicBezTo>
                <a:cubicBezTo>
                  <a:pt x="210" y="196"/>
                  <a:pt x="215" y="202"/>
                  <a:pt x="223" y="189"/>
                </a:cubicBezTo>
                <a:cubicBezTo>
                  <a:pt x="284" y="95"/>
                  <a:pt x="160" y="53"/>
                  <a:pt x="160" y="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74" name="Freeform 37"/>
          <p:cNvSpPr/>
          <p:nvPr/>
        </p:nvSpPr>
        <p:spPr bwMode="auto">
          <a:xfrm>
            <a:off x="1142549" y="3265907"/>
            <a:ext cx="230101" cy="230089"/>
          </a:xfrm>
          <a:custGeom>
            <a:avLst/>
            <a:gdLst>
              <a:gd name="T0" fmla="*/ 209 w 345"/>
              <a:gd name="T1" fmla="*/ 209 h 345"/>
              <a:gd name="T2" fmla="*/ 0 w 345"/>
              <a:gd name="T3" fmla="*/ 238 h 345"/>
              <a:gd name="T4" fmla="*/ 29 w 345"/>
              <a:gd name="T5" fmla="*/ 277 h 345"/>
              <a:gd name="T6" fmla="*/ 276 w 345"/>
              <a:gd name="T7" fmla="*/ 277 h 345"/>
              <a:gd name="T8" fmla="*/ 276 w 345"/>
              <a:gd name="T9" fmla="*/ 29 h 345"/>
              <a:gd name="T10" fmla="*/ 238 w 345"/>
              <a:gd name="T11" fmla="*/ 0 h 345"/>
              <a:gd name="T12" fmla="*/ 209 w 345"/>
              <a:gd name="T13" fmla="*/ 209 h 345"/>
            </a:gdLst>
            <a:ahLst/>
            <a:cxnLst>
              <a:cxn ang="0">
                <a:pos x="T0" y="T1"/>
              </a:cxn>
              <a:cxn ang="0">
                <a:pos x="T2" y="T3"/>
              </a:cxn>
              <a:cxn ang="0">
                <a:pos x="T4" y="T5"/>
              </a:cxn>
              <a:cxn ang="0">
                <a:pos x="T6" y="T7"/>
              </a:cxn>
              <a:cxn ang="0">
                <a:pos x="T8" y="T9"/>
              </a:cxn>
              <a:cxn ang="0">
                <a:pos x="T10" y="T11"/>
              </a:cxn>
              <a:cxn ang="0">
                <a:pos x="T12" y="T13"/>
              </a:cxn>
            </a:cxnLst>
            <a:rect l="0" t="0" r="r" b="b"/>
            <a:pathLst>
              <a:path w="345" h="345">
                <a:moveTo>
                  <a:pt x="209" y="209"/>
                </a:moveTo>
                <a:cubicBezTo>
                  <a:pt x="152" y="266"/>
                  <a:pt x="66" y="276"/>
                  <a:pt x="0" y="238"/>
                </a:cubicBezTo>
                <a:cubicBezTo>
                  <a:pt x="7" y="252"/>
                  <a:pt x="17" y="265"/>
                  <a:pt x="29" y="277"/>
                </a:cubicBezTo>
                <a:cubicBezTo>
                  <a:pt x="97" y="345"/>
                  <a:pt x="208" y="345"/>
                  <a:pt x="276" y="277"/>
                </a:cubicBezTo>
                <a:cubicBezTo>
                  <a:pt x="345" y="208"/>
                  <a:pt x="345" y="97"/>
                  <a:pt x="276" y="29"/>
                </a:cubicBezTo>
                <a:cubicBezTo>
                  <a:pt x="265" y="17"/>
                  <a:pt x="252" y="8"/>
                  <a:pt x="238" y="0"/>
                </a:cubicBezTo>
                <a:cubicBezTo>
                  <a:pt x="276" y="67"/>
                  <a:pt x="266" y="153"/>
                  <a:pt x="209" y="209"/>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75" name="Freeform 38"/>
          <p:cNvSpPr>
            <a:spLocks noEditPoints="1"/>
          </p:cNvSpPr>
          <p:nvPr/>
        </p:nvSpPr>
        <p:spPr bwMode="auto">
          <a:xfrm>
            <a:off x="1560926" y="4150026"/>
            <a:ext cx="273819" cy="209380"/>
          </a:xfrm>
          <a:custGeom>
            <a:avLst/>
            <a:gdLst>
              <a:gd name="T0" fmla="*/ 348 w 411"/>
              <a:gd name="T1" fmla="*/ 55 h 316"/>
              <a:gd name="T2" fmla="*/ 133 w 411"/>
              <a:gd name="T3" fmla="*/ 23 h 316"/>
              <a:gd name="T4" fmla="*/ 5 w 411"/>
              <a:gd name="T5" fmla="*/ 178 h 316"/>
              <a:gd name="T6" fmla="*/ 159 w 411"/>
              <a:gd name="T7" fmla="*/ 316 h 316"/>
              <a:gd name="T8" fmla="*/ 311 w 411"/>
              <a:gd name="T9" fmla="*/ 247 h 316"/>
              <a:gd name="T10" fmla="*/ 297 w 411"/>
              <a:gd name="T11" fmla="*/ 171 h 316"/>
              <a:gd name="T12" fmla="*/ 382 w 411"/>
              <a:gd name="T13" fmla="*/ 161 h 316"/>
              <a:gd name="T14" fmla="*/ 348 w 411"/>
              <a:gd name="T15" fmla="*/ 55 h 316"/>
              <a:gd name="T16" fmla="*/ 220 w 411"/>
              <a:gd name="T17" fmla="*/ 242 h 316"/>
              <a:gd name="T18" fmla="*/ 190 w 411"/>
              <a:gd name="T19" fmla="*/ 212 h 316"/>
              <a:gd name="T20" fmla="*/ 220 w 411"/>
              <a:gd name="T21" fmla="*/ 182 h 316"/>
              <a:gd name="T22" fmla="*/ 250 w 411"/>
              <a:gd name="T23" fmla="*/ 212 h 316"/>
              <a:gd name="T24" fmla="*/ 220 w 411"/>
              <a:gd name="T25" fmla="*/ 24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316">
                <a:moveTo>
                  <a:pt x="348" y="55"/>
                </a:moveTo>
                <a:cubicBezTo>
                  <a:pt x="286" y="14"/>
                  <a:pt x="216" y="0"/>
                  <a:pt x="133" y="23"/>
                </a:cubicBezTo>
                <a:cubicBezTo>
                  <a:pt x="69" y="42"/>
                  <a:pt x="10" y="115"/>
                  <a:pt x="5" y="178"/>
                </a:cubicBezTo>
                <a:cubicBezTo>
                  <a:pt x="0" y="252"/>
                  <a:pt x="58" y="316"/>
                  <a:pt x="159" y="316"/>
                </a:cubicBezTo>
                <a:cubicBezTo>
                  <a:pt x="269" y="316"/>
                  <a:pt x="310" y="263"/>
                  <a:pt x="311" y="247"/>
                </a:cubicBezTo>
                <a:cubicBezTo>
                  <a:pt x="312" y="231"/>
                  <a:pt x="269" y="201"/>
                  <a:pt x="297" y="171"/>
                </a:cubicBezTo>
                <a:cubicBezTo>
                  <a:pt x="332" y="133"/>
                  <a:pt x="363" y="165"/>
                  <a:pt x="382" y="161"/>
                </a:cubicBezTo>
                <a:cubicBezTo>
                  <a:pt x="402" y="156"/>
                  <a:pt x="411" y="97"/>
                  <a:pt x="348" y="55"/>
                </a:cubicBezTo>
                <a:close/>
                <a:moveTo>
                  <a:pt x="220" y="242"/>
                </a:moveTo>
                <a:cubicBezTo>
                  <a:pt x="204" y="242"/>
                  <a:pt x="190" y="228"/>
                  <a:pt x="190" y="212"/>
                </a:cubicBezTo>
                <a:cubicBezTo>
                  <a:pt x="190" y="195"/>
                  <a:pt x="204" y="182"/>
                  <a:pt x="220" y="182"/>
                </a:cubicBezTo>
                <a:cubicBezTo>
                  <a:pt x="237" y="182"/>
                  <a:pt x="250" y="195"/>
                  <a:pt x="250" y="212"/>
                </a:cubicBezTo>
                <a:cubicBezTo>
                  <a:pt x="250" y="228"/>
                  <a:pt x="237" y="242"/>
                  <a:pt x="220" y="242"/>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76" name="Freeform 39"/>
          <p:cNvSpPr/>
          <p:nvPr/>
        </p:nvSpPr>
        <p:spPr bwMode="auto">
          <a:xfrm>
            <a:off x="2006513" y="4139319"/>
            <a:ext cx="266917" cy="223187"/>
          </a:xfrm>
          <a:custGeom>
            <a:avLst/>
            <a:gdLst>
              <a:gd name="T0" fmla="*/ 99 w 400"/>
              <a:gd name="T1" fmla="*/ 60 h 334"/>
              <a:gd name="T2" fmla="*/ 30 w 400"/>
              <a:gd name="T3" fmla="*/ 203 h 334"/>
              <a:gd name="T4" fmla="*/ 276 w 400"/>
              <a:gd name="T5" fmla="*/ 92 h 334"/>
              <a:gd name="T6" fmla="*/ 5 w 400"/>
              <a:gd name="T7" fmla="*/ 308 h 334"/>
              <a:gd name="T8" fmla="*/ 34 w 400"/>
              <a:gd name="T9" fmla="*/ 321 h 334"/>
              <a:gd name="T10" fmla="*/ 79 w 400"/>
              <a:gd name="T11" fmla="*/ 250 h 334"/>
              <a:gd name="T12" fmla="*/ 233 w 400"/>
              <a:gd name="T13" fmla="*/ 248 h 334"/>
              <a:gd name="T14" fmla="*/ 379 w 400"/>
              <a:gd name="T15" fmla="*/ 58 h 334"/>
              <a:gd name="T16" fmla="*/ 99 w 400"/>
              <a:gd name="T17" fmla="*/ 6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0" h="334">
                <a:moveTo>
                  <a:pt x="99" y="60"/>
                </a:moveTo>
                <a:cubicBezTo>
                  <a:pt x="23" y="104"/>
                  <a:pt x="27" y="177"/>
                  <a:pt x="30" y="203"/>
                </a:cubicBezTo>
                <a:cubicBezTo>
                  <a:pt x="128" y="86"/>
                  <a:pt x="276" y="92"/>
                  <a:pt x="276" y="92"/>
                </a:cubicBezTo>
                <a:cubicBezTo>
                  <a:pt x="276" y="92"/>
                  <a:pt x="67" y="164"/>
                  <a:pt x="5" y="308"/>
                </a:cubicBezTo>
                <a:cubicBezTo>
                  <a:pt x="0" y="319"/>
                  <a:pt x="28" y="334"/>
                  <a:pt x="34" y="321"/>
                </a:cubicBezTo>
                <a:cubicBezTo>
                  <a:pt x="53" y="281"/>
                  <a:pt x="79" y="250"/>
                  <a:pt x="79" y="250"/>
                </a:cubicBezTo>
                <a:cubicBezTo>
                  <a:pt x="118" y="265"/>
                  <a:pt x="185" y="282"/>
                  <a:pt x="233" y="248"/>
                </a:cubicBezTo>
                <a:cubicBezTo>
                  <a:pt x="296" y="204"/>
                  <a:pt x="289" y="106"/>
                  <a:pt x="379" y="58"/>
                </a:cubicBezTo>
                <a:cubicBezTo>
                  <a:pt x="400" y="47"/>
                  <a:pt x="203" y="0"/>
                  <a:pt x="99" y="6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77" name="Freeform 45"/>
          <p:cNvSpPr>
            <a:spLocks noEditPoints="1"/>
          </p:cNvSpPr>
          <p:nvPr/>
        </p:nvSpPr>
        <p:spPr bwMode="auto">
          <a:xfrm>
            <a:off x="4266356" y="4565277"/>
            <a:ext cx="149567" cy="266903"/>
          </a:xfrm>
          <a:custGeom>
            <a:avLst/>
            <a:gdLst>
              <a:gd name="T0" fmla="*/ 224 w 224"/>
              <a:gd name="T1" fmla="*/ 91 h 400"/>
              <a:gd name="T2" fmla="*/ 224 w 224"/>
              <a:gd name="T3" fmla="*/ 44 h 400"/>
              <a:gd name="T4" fmla="*/ 112 w 224"/>
              <a:gd name="T5" fmla="*/ 0 h 400"/>
              <a:gd name="T6" fmla="*/ 0 w 224"/>
              <a:gd name="T7" fmla="*/ 44 h 400"/>
              <a:gd name="T8" fmla="*/ 0 w 224"/>
              <a:gd name="T9" fmla="*/ 91 h 400"/>
              <a:gd name="T10" fmla="*/ 77 w 224"/>
              <a:gd name="T11" fmla="*/ 200 h 400"/>
              <a:gd name="T12" fmla="*/ 0 w 224"/>
              <a:gd name="T13" fmla="*/ 308 h 400"/>
              <a:gd name="T14" fmla="*/ 0 w 224"/>
              <a:gd name="T15" fmla="*/ 355 h 400"/>
              <a:gd name="T16" fmla="*/ 112 w 224"/>
              <a:gd name="T17" fmla="*/ 400 h 400"/>
              <a:gd name="T18" fmla="*/ 224 w 224"/>
              <a:gd name="T19" fmla="*/ 355 h 400"/>
              <a:gd name="T20" fmla="*/ 224 w 224"/>
              <a:gd name="T21" fmla="*/ 308 h 400"/>
              <a:gd name="T22" fmla="*/ 146 w 224"/>
              <a:gd name="T23" fmla="*/ 200 h 400"/>
              <a:gd name="T24" fmla="*/ 224 w 224"/>
              <a:gd name="T25" fmla="*/ 91 h 400"/>
              <a:gd name="T26" fmla="*/ 31 w 224"/>
              <a:gd name="T27" fmla="*/ 46 h 400"/>
              <a:gd name="T28" fmla="*/ 113 w 224"/>
              <a:gd name="T29" fmla="*/ 25 h 400"/>
              <a:gd name="T30" fmla="*/ 193 w 224"/>
              <a:gd name="T31" fmla="*/ 46 h 400"/>
              <a:gd name="T32" fmla="*/ 199 w 224"/>
              <a:gd name="T33" fmla="*/ 59 h 400"/>
              <a:gd name="T34" fmla="*/ 112 w 224"/>
              <a:gd name="T35" fmla="*/ 79 h 400"/>
              <a:gd name="T36" fmla="*/ 25 w 224"/>
              <a:gd name="T37" fmla="*/ 58 h 400"/>
              <a:gd name="T38" fmla="*/ 31 w 224"/>
              <a:gd name="T39" fmla="*/ 46 h 400"/>
              <a:gd name="T40" fmla="*/ 122 w 224"/>
              <a:gd name="T41" fmla="*/ 200 h 400"/>
              <a:gd name="T42" fmla="*/ 163 w 224"/>
              <a:gd name="T43" fmla="*/ 260 h 400"/>
              <a:gd name="T44" fmla="*/ 199 w 224"/>
              <a:gd name="T45" fmla="*/ 308 h 400"/>
              <a:gd name="T46" fmla="*/ 199 w 224"/>
              <a:gd name="T47" fmla="*/ 335 h 400"/>
              <a:gd name="T48" fmla="*/ 122 w 224"/>
              <a:gd name="T49" fmla="*/ 285 h 400"/>
              <a:gd name="T50" fmla="*/ 102 w 224"/>
              <a:gd name="T51" fmla="*/ 285 h 400"/>
              <a:gd name="T52" fmla="*/ 24 w 224"/>
              <a:gd name="T53" fmla="*/ 335 h 400"/>
              <a:gd name="T54" fmla="*/ 24 w 224"/>
              <a:gd name="T55" fmla="*/ 308 h 400"/>
              <a:gd name="T56" fmla="*/ 61 w 224"/>
              <a:gd name="T57" fmla="*/ 260 h 400"/>
              <a:gd name="T58" fmla="*/ 102 w 224"/>
              <a:gd name="T59" fmla="*/ 200 h 400"/>
              <a:gd name="T60" fmla="*/ 61 w 224"/>
              <a:gd name="T61" fmla="*/ 140 h 400"/>
              <a:gd name="T62" fmla="*/ 24 w 224"/>
              <a:gd name="T63" fmla="*/ 91 h 400"/>
              <a:gd name="T64" fmla="*/ 23 w 224"/>
              <a:gd name="T65" fmla="*/ 71 h 400"/>
              <a:gd name="T66" fmla="*/ 112 w 224"/>
              <a:gd name="T67" fmla="*/ 93 h 400"/>
              <a:gd name="T68" fmla="*/ 200 w 224"/>
              <a:gd name="T69" fmla="*/ 71 h 400"/>
              <a:gd name="T70" fmla="*/ 199 w 224"/>
              <a:gd name="T71" fmla="*/ 91 h 400"/>
              <a:gd name="T72" fmla="*/ 163 w 224"/>
              <a:gd name="T73" fmla="*/ 140 h 400"/>
              <a:gd name="T74" fmla="*/ 122 w 224"/>
              <a:gd name="T75" fmla="*/ 2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4" h="400">
                <a:moveTo>
                  <a:pt x="224" y="91"/>
                </a:moveTo>
                <a:cubicBezTo>
                  <a:pt x="224" y="49"/>
                  <a:pt x="224" y="44"/>
                  <a:pt x="224" y="44"/>
                </a:cubicBezTo>
                <a:cubicBezTo>
                  <a:pt x="224" y="29"/>
                  <a:pt x="174" y="0"/>
                  <a:pt x="112" y="0"/>
                </a:cubicBezTo>
                <a:cubicBezTo>
                  <a:pt x="50" y="0"/>
                  <a:pt x="0" y="29"/>
                  <a:pt x="0" y="44"/>
                </a:cubicBezTo>
                <a:cubicBezTo>
                  <a:pt x="0" y="44"/>
                  <a:pt x="0" y="49"/>
                  <a:pt x="0" y="91"/>
                </a:cubicBezTo>
                <a:cubicBezTo>
                  <a:pt x="0" y="134"/>
                  <a:pt x="77" y="170"/>
                  <a:pt x="77" y="200"/>
                </a:cubicBezTo>
                <a:cubicBezTo>
                  <a:pt x="77" y="230"/>
                  <a:pt x="0" y="266"/>
                  <a:pt x="0" y="308"/>
                </a:cubicBezTo>
                <a:cubicBezTo>
                  <a:pt x="0" y="351"/>
                  <a:pt x="0" y="355"/>
                  <a:pt x="0" y="355"/>
                </a:cubicBezTo>
                <a:cubicBezTo>
                  <a:pt x="0" y="371"/>
                  <a:pt x="50" y="400"/>
                  <a:pt x="112" y="400"/>
                </a:cubicBezTo>
                <a:cubicBezTo>
                  <a:pt x="174" y="400"/>
                  <a:pt x="224" y="371"/>
                  <a:pt x="224" y="355"/>
                </a:cubicBezTo>
                <a:cubicBezTo>
                  <a:pt x="224" y="355"/>
                  <a:pt x="224" y="351"/>
                  <a:pt x="224" y="308"/>
                </a:cubicBezTo>
                <a:cubicBezTo>
                  <a:pt x="224" y="266"/>
                  <a:pt x="146" y="230"/>
                  <a:pt x="146" y="200"/>
                </a:cubicBezTo>
                <a:cubicBezTo>
                  <a:pt x="146" y="170"/>
                  <a:pt x="224" y="134"/>
                  <a:pt x="224" y="91"/>
                </a:cubicBezTo>
                <a:close/>
                <a:moveTo>
                  <a:pt x="31" y="46"/>
                </a:moveTo>
                <a:cubicBezTo>
                  <a:pt x="44" y="38"/>
                  <a:pt x="71" y="25"/>
                  <a:pt x="113" y="25"/>
                </a:cubicBezTo>
                <a:cubicBezTo>
                  <a:pt x="155" y="25"/>
                  <a:pt x="193" y="46"/>
                  <a:pt x="193" y="46"/>
                </a:cubicBezTo>
                <a:cubicBezTo>
                  <a:pt x="196" y="48"/>
                  <a:pt x="207" y="54"/>
                  <a:pt x="199" y="59"/>
                </a:cubicBezTo>
                <a:cubicBezTo>
                  <a:pt x="183" y="69"/>
                  <a:pt x="150" y="79"/>
                  <a:pt x="112" y="79"/>
                </a:cubicBezTo>
                <a:cubicBezTo>
                  <a:pt x="74" y="79"/>
                  <a:pt x="42" y="68"/>
                  <a:pt x="25" y="58"/>
                </a:cubicBezTo>
                <a:cubicBezTo>
                  <a:pt x="18" y="53"/>
                  <a:pt x="31" y="46"/>
                  <a:pt x="31" y="46"/>
                </a:cubicBezTo>
                <a:close/>
                <a:moveTo>
                  <a:pt x="122" y="200"/>
                </a:moveTo>
                <a:cubicBezTo>
                  <a:pt x="122" y="224"/>
                  <a:pt x="142" y="239"/>
                  <a:pt x="163" y="260"/>
                </a:cubicBezTo>
                <a:cubicBezTo>
                  <a:pt x="178" y="275"/>
                  <a:pt x="199" y="295"/>
                  <a:pt x="199" y="308"/>
                </a:cubicBezTo>
                <a:cubicBezTo>
                  <a:pt x="199" y="335"/>
                  <a:pt x="199" y="335"/>
                  <a:pt x="199" y="335"/>
                </a:cubicBezTo>
                <a:cubicBezTo>
                  <a:pt x="180" y="325"/>
                  <a:pt x="122" y="316"/>
                  <a:pt x="122" y="285"/>
                </a:cubicBezTo>
                <a:cubicBezTo>
                  <a:pt x="122" y="269"/>
                  <a:pt x="102" y="269"/>
                  <a:pt x="102" y="285"/>
                </a:cubicBezTo>
                <a:cubicBezTo>
                  <a:pt x="102" y="316"/>
                  <a:pt x="44" y="325"/>
                  <a:pt x="24" y="335"/>
                </a:cubicBezTo>
                <a:cubicBezTo>
                  <a:pt x="24" y="308"/>
                  <a:pt x="24" y="308"/>
                  <a:pt x="24" y="308"/>
                </a:cubicBezTo>
                <a:cubicBezTo>
                  <a:pt x="24" y="295"/>
                  <a:pt x="45" y="275"/>
                  <a:pt x="61" y="260"/>
                </a:cubicBezTo>
                <a:cubicBezTo>
                  <a:pt x="82" y="239"/>
                  <a:pt x="102" y="224"/>
                  <a:pt x="102" y="200"/>
                </a:cubicBezTo>
                <a:cubicBezTo>
                  <a:pt x="102" y="176"/>
                  <a:pt x="82" y="161"/>
                  <a:pt x="61" y="140"/>
                </a:cubicBezTo>
                <a:cubicBezTo>
                  <a:pt x="45" y="125"/>
                  <a:pt x="24" y="105"/>
                  <a:pt x="24" y="91"/>
                </a:cubicBezTo>
                <a:cubicBezTo>
                  <a:pt x="23" y="71"/>
                  <a:pt x="23" y="71"/>
                  <a:pt x="23" y="71"/>
                </a:cubicBezTo>
                <a:cubicBezTo>
                  <a:pt x="44" y="83"/>
                  <a:pt x="76" y="93"/>
                  <a:pt x="112" y="93"/>
                </a:cubicBezTo>
                <a:cubicBezTo>
                  <a:pt x="147" y="93"/>
                  <a:pt x="180" y="83"/>
                  <a:pt x="200" y="71"/>
                </a:cubicBezTo>
                <a:cubicBezTo>
                  <a:pt x="199" y="91"/>
                  <a:pt x="199" y="91"/>
                  <a:pt x="199" y="91"/>
                </a:cubicBezTo>
                <a:cubicBezTo>
                  <a:pt x="199" y="105"/>
                  <a:pt x="178" y="125"/>
                  <a:pt x="163" y="140"/>
                </a:cubicBezTo>
                <a:cubicBezTo>
                  <a:pt x="142" y="161"/>
                  <a:pt x="122" y="176"/>
                  <a:pt x="122" y="20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78" name="Freeform 47"/>
          <p:cNvSpPr>
            <a:spLocks noEditPoints="1"/>
          </p:cNvSpPr>
          <p:nvPr/>
        </p:nvSpPr>
        <p:spPr bwMode="auto">
          <a:xfrm>
            <a:off x="681457" y="5015137"/>
            <a:ext cx="262314" cy="232390"/>
          </a:xfrm>
          <a:custGeom>
            <a:avLst/>
            <a:gdLst>
              <a:gd name="T0" fmla="*/ 196 w 392"/>
              <a:gd name="T1" fmla="*/ 267 h 347"/>
              <a:gd name="T2" fmla="*/ 156 w 392"/>
              <a:gd name="T3" fmla="*/ 307 h 347"/>
              <a:gd name="T4" fmla="*/ 196 w 392"/>
              <a:gd name="T5" fmla="*/ 347 h 347"/>
              <a:gd name="T6" fmla="*/ 235 w 392"/>
              <a:gd name="T7" fmla="*/ 307 h 347"/>
              <a:gd name="T8" fmla="*/ 196 w 392"/>
              <a:gd name="T9" fmla="*/ 267 h 347"/>
              <a:gd name="T10" fmla="*/ 112 w 392"/>
              <a:gd name="T11" fmla="*/ 222 h 347"/>
              <a:gd name="T12" fmla="*/ 140 w 392"/>
              <a:gd name="T13" fmla="*/ 250 h 347"/>
              <a:gd name="T14" fmla="*/ 252 w 392"/>
              <a:gd name="T15" fmla="*/ 250 h 347"/>
              <a:gd name="T16" fmla="*/ 280 w 392"/>
              <a:gd name="T17" fmla="*/ 222 h 347"/>
              <a:gd name="T18" fmla="*/ 112 w 392"/>
              <a:gd name="T19" fmla="*/ 222 h 347"/>
              <a:gd name="T20" fmla="*/ 56 w 392"/>
              <a:gd name="T21" fmla="*/ 165 h 347"/>
              <a:gd name="T22" fmla="*/ 84 w 392"/>
              <a:gd name="T23" fmla="*/ 194 h 347"/>
              <a:gd name="T24" fmla="*/ 308 w 392"/>
              <a:gd name="T25" fmla="*/ 194 h 347"/>
              <a:gd name="T26" fmla="*/ 336 w 392"/>
              <a:gd name="T27" fmla="*/ 165 h 347"/>
              <a:gd name="T28" fmla="*/ 56 w 392"/>
              <a:gd name="T29" fmla="*/ 165 h 347"/>
              <a:gd name="T30" fmla="*/ 0 w 392"/>
              <a:gd name="T31" fmla="*/ 109 h 347"/>
              <a:gd name="T32" fmla="*/ 28 w 392"/>
              <a:gd name="T33" fmla="*/ 137 h 347"/>
              <a:gd name="T34" fmla="*/ 364 w 392"/>
              <a:gd name="T35" fmla="*/ 137 h 347"/>
              <a:gd name="T36" fmla="*/ 392 w 392"/>
              <a:gd name="T37" fmla="*/ 109 h 347"/>
              <a:gd name="T38" fmla="*/ 0 w 392"/>
              <a:gd name="T39" fmla="*/ 10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2" h="347">
                <a:moveTo>
                  <a:pt x="196" y="267"/>
                </a:moveTo>
                <a:cubicBezTo>
                  <a:pt x="174" y="267"/>
                  <a:pt x="156" y="285"/>
                  <a:pt x="156" y="307"/>
                </a:cubicBezTo>
                <a:cubicBezTo>
                  <a:pt x="156" y="329"/>
                  <a:pt x="174" y="347"/>
                  <a:pt x="196" y="347"/>
                </a:cubicBezTo>
                <a:cubicBezTo>
                  <a:pt x="218" y="347"/>
                  <a:pt x="235" y="329"/>
                  <a:pt x="235" y="307"/>
                </a:cubicBezTo>
                <a:cubicBezTo>
                  <a:pt x="235" y="285"/>
                  <a:pt x="218" y="267"/>
                  <a:pt x="196" y="267"/>
                </a:cubicBezTo>
                <a:close/>
                <a:moveTo>
                  <a:pt x="112" y="222"/>
                </a:moveTo>
                <a:cubicBezTo>
                  <a:pt x="140" y="250"/>
                  <a:pt x="140" y="250"/>
                  <a:pt x="140" y="250"/>
                </a:cubicBezTo>
                <a:cubicBezTo>
                  <a:pt x="171" y="219"/>
                  <a:pt x="221" y="219"/>
                  <a:pt x="252" y="250"/>
                </a:cubicBezTo>
                <a:cubicBezTo>
                  <a:pt x="280" y="222"/>
                  <a:pt x="280" y="222"/>
                  <a:pt x="280" y="222"/>
                </a:cubicBezTo>
                <a:cubicBezTo>
                  <a:pt x="233" y="175"/>
                  <a:pt x="158" y="175"/>
                  <a:pt x="112" y="222"/>
                </a:cubicBezTo>
                <a:close/>
                <a:moveTo>
                  <a:pt x="56" y="165"/>
                </a:moveTo>
                <a:cubicBezTo>
                  <a:pt x="84" y="194"/>
                  <a:pt x="84" y="194"/>
                  <a:pt x="84" y="194"/>
                </a:cubicBezTo>
                <a:cubicBezTo>
                  <a:pt x="146" y="131"/>
                  <a:pt x="246" y="131"/>
                  <a:pt x="308" y="194"/>
                </a:cubicBezTo>
                <a:cubicBezTo>
                  <a:pt x="336" y="165"/>
                  <a:pt x="336" y="165"/>
                  <a:pt x="336" y="165"/>
                </a:cubicBezTo>
                <a:cubicBezTo>
                  <a:pt x="258" y="87"/>
                  <a:pt x="133" y="87"/>
                  <a:pt x="56" y="165"/>
                </a:cubicBezTo>
                <a:close/>
                <a:moveTo>
                  <a:pt x="0" y="109"/>
                </a:moveTo>
                <a:cubicBezTo>
                  <a:pt x="28" y="137"/>
                  <a:pt x="28" y="137"/>
                  <a:pt x="28" y="137"/>
                </a:cubicBezTo>
                <a:cubicBezTo>
                  <a:pt x="121" y="43"/>
                  <a:pt x="271" y="43"/>
                  <a:pt x="364" y="137"/>
                </a:cubicBezTo>
                <a:cubicBezTo>
                  <a:pt x="392" y="109"/>
                  <a:pt x="392" y="109"/>
                  <a:pt x="392" y="109"/>
                </a:cubicBezTo>
                <a:cubicBezTo>
                  <a:pt x="284" y="0"/>
                  <a:pt x="108" y="0"/>
                  <a:pt x="0" y="109"/>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79" name="Freeform 49"/>
          <p:cNvSpPr/>
          <p:nvPr/>
        </p:nvSpPr>
        <p:spPr bwMode="auto">
          <a:xfrm>
            <a:off x="1639760" y="4576783"/>
            <a:ext cx="110448" cy="243893"/>
          </a:xfrm>
          <a:custGeom>
            <a:avLst/>
            <a:gdLst>
              <a:gd name="T0" fmla="*/ 20 w 166"/>
              <a:gd name="T1" fmla="*/ 363 h 365"/>
              <a:gd name="T2" fmla="*/ 81 w 166"/>
              <a:gd name="T3" fmla="*/ 213 h 365"/>
              <a:gd name="T4" fmla="*/ 4 w 166"/>
              <a:gd name="T5" fmla="*/ 174 h 365"/>
              <a:gd name="T6" fmla="*/ 148 w 166"/>
              <a:gd name="T7" fmla="*/ 3 h 365"/>
              <a:gd name="T8" fmla="*/ 87 w 166"/>
              <a:gd name="T9" fmla="*/ 152 h 365"/>
              <a:gd name="T10" fmla="*/ 164 w 166"/>
              <a:gd name="T11" fmla="*/ 192 h 365"/>
              <a:gd name="T12" fmla="*/ 20 w 166"/>
              <a:gd name="T13" fmla="*/ 363 h 365"/>
            </a:gdLst>
            <a:ahLst/>
            <a:cxnLst>
              <a:cxn ang="0">
                <a:pos x="T0" y="T1"/>
              </a:cxn>
              <a:cxn ang="0">
                <a:pos x="T2" y="T3"/>
              </a:cxn>
              <a:cxn ang="0">
                <a:pos x="T4" y="T5"/>
              </a:cxn>
              <a:cxn ang="0">
                <a:pos x="T6" y="T7"/>
              </a:cxn>
              <a:cxn ang="0">
                <a:pos x="T8" y="T9"/>
              </a:cxn>
              <a:cxn ang="0">
                <a:pos x="T10" y="T11"/>
              </a:cxn>
              <a:cxn ang="0">
                <a:pos x="T12" y="T13"/>
              </a:cxn>
            </a:cxnLst>
            <a:rect l="0" t="0" r="r" b="b"/>
            <a:pathLst>
              <a:path w="166" h="365">
                <a:moveTo>
                  <a:pt x="20" y="363"/>
                </a:moveTo>
                <a:cubicBezTo>
                  <a:pt x="16" y="360"/>
                  <a:pt x="83" y="220"/>
                  <a:pt x="81" y="213"/>
                </a:cubicBezTo>
                <a:cubicBezTo>
                  <a:pt x="78" y="207"/>
                  <a:pt x="7" y="185"/>
                  <a:pt x="4" y="174"/>
                </a:cubicBezTo>
                <a:cubicBezTo>
                  <a:pt x="0" y="163"/>
                  <a:pt x="144" y="0"/>
                  <a:pt x="148" y="3"/>
                </a:cubicBezTo>
                <a:cubicBezTo>
                  <a:pt x="152" y="6"/>
                  <a:pt x="85" y="148"/>
                  <a:pt x="87" y="152"/>
                </a:cubicBezTo>
                <a:cubicBezTo>
                  <a:pt x="89" y="157"/>
                  <a:pt x="162" y="180"/>
                  <a:pt x="164" y="192"/>
                </a:cubicBezTo>
                <a:cubicBezTo>
                  <a:pt x="166" y="203"/>
                  <a:pt x="24" y="365"/>
                  <a:pt x="20" y="363"/>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80" name="Freeform 50"/>
          <p:cNvSpPr>
            <a:spLocks noEditPoints="1"/>
          </p:cNvSpPr>
          <p:nvPr/>
        </p:nvSpPr>
        <p:spPr bwMode="auto">
          <a:xfrm>
            <a:off x="1134145" y="3696762"/>
            <a:ext cx="239304" cy="239291"/>
          </a:xfrm>
          <a:custGeom>
            <a:avLst/>
            <a:gdLst>
              <a:gd name="T0" fmla="*/ 320 w 360"/>
              <a:gd name="T1" fmla="*/ 40 h 360"/>
              <a:gd name="T2" fmla="*/ 302 w 360"/>
              <a:gd name="T3" fmla="*/ 40 h 360"/>
              <a:gd name="T4" fmla="*/ 302 w 360"/>
              <a:gd name="T5" fmla="*/ 80 h 360"/>
              <a:gd name="T6" fmla="*/ 238 w 360"/>
              <a:gd name="T7" fmla="*/ 80 h 360"/>
              <a:gd name="T8" fmla="*/ 238 w 360"/>
              <a:gd name="T9" fmla="*/ 40 h 360"/>
              <a:gd name="T10" fmla="*/ 122 w 360"/>
              <a:gd name="T11" fmla="*/ 40 h 360"/>
              <a:gd name="T12" fmla="*/ 122 w 360"/>
              <a:gd name="T13" fmla="*/ 80 h 360"/>
              <a:gd name="T14" fmla="*/ 58 w 360"/>
              <a:gd name="T15" fmla="*/ 80 h 360"/>
              <a:gd name="T16" fmla="*/ 58 w 360"/>
              <a:gd name="T17" fmla="*/ 40 h 360"/>
              <a:gd name="T18" fmla="*/ 40 w 360"/>
              <a:gd name="T19" fmla="*/ 40 h 360"/>
              <a:gd name="T20" fmla="*/ 0 w 360"/>
              <a:gd name="T21" fmla="*/ 80 h 360"/>
              <a:gd name="T22" fmla="*/ 0 w 360"/>
              <a:gd name="T23" fmla="*/ 320 h 360"/>
              <a:gd name="T24" fmla="*/ 40 w 360"/>
              <a:gd name="T25" fmla="*/ 360 h 360"/>
              <a:gd name="T26" fmla="*/ 320 w 360"/>
              <a:gd name="T27" fmla="*/ 360 h 360"/>
              <a:gd name="T28" fmla="*/ 360 w 360"/>
              <a:gd name="T29" fmla="*/ 320 h 360"/>
              <a:gd name="T30" fmla="*/ 360 w 360"/>
              <a:gd name="T31" fmla="*/ 80 h 360"/>
              <a:gd name="T32" fmla="*/ 320 w 360"/>
              <a:gd name="T33" fmla="*/ 40 h 360"/>
              <a:gd name="T34" fmla="*/ 320 w 360"/>
              <a:gd name="T35" fmla="*/ 320 h 360"/>
              <a:gd name="T36" fmla="*/ 40 w 360"/>
              <a:gd name="T37" fmla="*/ 320 h 360"/>
              <a:gd name="T38" fmla="*/ 40 w 360"/>
              <a:gd name="T39" fmla="*/ 160 h 360"/>
              <a:gd name="T40" fmla="*/ 320 w 360"/>
              <a:gd name="T41" fmla="*/ 160 h 360"/>
              <a:gd name="T42" fmla="*/ 320 w 360"/>
              <a:gd name="T43" fmla="*/ 320 h 360"/>
              <a:gd name="T44" fmla="*/ 104 w 360"/>
              <a:gd name="T45" fmla="*/ 0 h 360"/>
              <a:gd name="T46" fmla="*/ 76 w 360"/>
              <a:gd name="T47" fmla="*/ 0 h 360"/>
              <a:gd name="T48" fmla="*/ 76 w 360"/>
              <a:gd name="T49" fmla="*/ 68 h 360"/>
              <a:gd name="T50" fmla="*/ 104 w 360"/>
              <a:gd name="T51" fmla="*/ 68 h 360"/>
              <a:gd name="T52" fmla="*/ 104 w 360"/>
              <a:gd name="T53" fmla="*/ 0 h 360"/>
              <a:gd name="T54" fmla="*/ 284 w 360"/>
              <a:gd name="T55" fmla="*/ 0 h 360"/>
              <a:gd name="T56" fmla="*/ 256 w 360"/>
              <a:gd name="T57" fmla="*/ 0 h 360"/>
              <a:gd name="T58" fmla="*/ 256 w 360"/>
              <a:gd name="T59" fmla="*/ 68 h 360"/>
              <a:gd name="T60" fmla="*/ 284 w 360"/>
              <a:gd name="T61" fmla="*/ 68 h 360"/>
              <a:gd name="T62" fmla="*/ 284 w 360"/>
              <a:gd name="T63"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0" h="360">
                <a:moveTo>
                  <a:pt x="320" y="40"/>
                </a:moveTo>
                <a:cubicBezTo>
                  <a:pt x="302" y="40"/>
                  <a:pt x="302" y="40"/>
                  <a:pt x="302" y="40"/>
                </a:cubicBezTo>
                <a:cubicBezTo>
                  <a:pt x="302" y="80"/>
                  <a:pt x="302" y="80"/>
                  <a:pt x="302" y="80"/>
                </a:cubicBezTo>
                <a:cubicBezTo>
                  <a:pt x="238" y="80"/>
                  <a:pt x="238" y="80"/>
                  <a:pt x="238" y="80"/>
                </a:cubicBezTo>
                <a:cubicBezTo>
                  <a:pt x="238" y="40"/>
                  <a:pt x="238" y="40"/>
                  <a:pt x="238" y="40"/>
                </a:cubicBezTo>
                <a:cubicBezTo>
                  <a:pt x="122" y="40"/>
                  <a:pt x="122" y="40"/>
                  <a:pt x="122" y="40"/>
                </a:cubicBezTo>
                <a:cubicBezTo>
                  <a:pt x="122" y="80"/>
                  <a:pt x="122" y="80"/>
                  <a:pt x="122" y="80"/>
                </a:cubicBezTo>
                <a:cubicBezTo>
                  <a:pt x="58" y="80"/>
                  <a:pt x="58" y="80"/>
                  <a:pt x="58" y="80"/>
                </a:cubicBezTo>
                <a:cubicBezTo>
                  <a:pt x="58" y="40"/>
                  <a:pt x="58" y="40"/>
                  <a:pt x="58" y="40"/>
                </a:cubicBezTo>
                <a:cubicBezTo>
                  <a:pt x="40" y="40"/>
                  <a:pt x="40" y="40"/>
                  <a:pt x="40" y="40"/>
                </a:cubicBezTo>
                <a:cubicBezTo>
                  <a:pt x="18" y="40"/>
                  <a:pt x="0" y="58"/>
                  <a:pt x="0" y="80"/>
                </a:cubicBezTo>
                <a:cubicBezTo>
                  <a:pt x="0" y="320"/>
                  <a:pt x="0" y="320"/>
                  <a:pt x="0" y="320"/>
                </a:cubicBezTo>
                <a:cubicBezTo>
                  <a:pt x="0" y="342"/>
                  <a:pt x="18" y="360"/>
                  <a:pt x="40" y="360"/>
                </a:cubicBezTo>
                <a:cubicBezTo>
                  <a:pt x="320" y="360"/>
                  <a:pt x="320" y="360"/>
                  <a:pt x="320" y="360"/>
                </a:cubicBezTo>
                <a:cubicBezTo>
                  <a:pt x="342" y="360"/>
                  <a:pt x="360" y="342"/>
                  <a:pt x="360" y="320"/>
                </a:cubicBezTo>
                <a:cubicBezTo>
                  <a:pt x="360" y="80"/>
                  <a:pt x="360" y="80"/>
                  <a:pt x="360" y="80"/>
                </a:cubicBezTo>
                <a:cubicBezTo>
                  <a:pt x="360" y="58"/>
                  <a:pt x="342" y="40"/>
                  <a:pt x="320" y="40"/>
                </a:cubicBezTo>
                <a:close/>
                <a:moveTo>
                  <a:pt x="320" y="320"/>
                </a:moveTo>
                <a:cubicBezTo>
                  <a:pt x="40" y="320"/>
                  <a:pt x="40" y="320"/>
                  <a:pt x="40" y="320"/>
                </a:cubicBezTo>
                <a:cubicBezTo>
                  <a:pt x="40" y="160"/>
                  <a:pt x="40" y="160"/>
                  <a:pt x="40" y="160"/>
                </a:cubicBezTo>
                <a:cubicBezTo>
                  <a:pt x="320" y="160"/>
                  <a:pt x="320" y="160"/>
                  <a:pt x="320" y="160"/>
                </a:cubicBezTo>
                <a:lnTo>
                  <a:pt x="320" y="320"/>
                </a:lnTo>
                <a:close/>
                <a:moveTo>
                  <a:pt x="104" y="0"/>
                </a:moveTo>
                <a:cubicBezTo>
                  <a:pt x="76" y="0"/>
                  <a:pt x="76" y="0"/>
                  <a:pt x="76" y="0"/>
                </a:cubicBezTo>
                <a:cubicBezTo>
                  <a:pt x="76" y="68"/>
                  <a:pt x="76" y="68"/>
                  <a:pt x="76" y="68"/>
                </a:cubicBezTo>
                <a:cubicBezTo>
                  <a:pt x="104" y="68"/>
                  <a:pt x="104" y="68"/>
                  <a:pt x="104" y="68"/>
                </a:cubicBezTo>
                <a:lnTo>
                  <a:pt x="104" y="0"/>
                </a:lnTo>
                <a:close/>
                <a:moveTo>
                  <a:pt x="284" y="0"/>
                </a:moveTo>
                <a:cubicBezTo>
                  <a:pt x="256" y="0"/>
                  <a:pt x="256" y="0"/>
                  <a:pt x="256" y="0"/>
                </a:cubicBezTo>
                <a:cubicBezTo>
                  <a:pt x="256" y="68"/>
                  <a:pt x="256" y="68"/>
                  <a:pt x="256" y="68"/>
                </a:cubicBezTo>
                <a:cubicBezTo>
                  <a:pt x="284" y="68"/>
                  <a:pt x="284" y="68"/>
                  <a:pt x="284" y="68"/>
                </a:cubicBezTo>
                <a:lnTo>
                  <a:pt x="284" y="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grpSp>
        <p:nvGrpSpPr>
          <p:cNvPr id="3" name="Group 80"/>
          <p:cNvGrpSpPr/>
          <p:nvPr/>
        </p:nvGrpSpPr>
        <p:grpSpPr>
          <a:xfrm>
            <a:off x="727476" y="3682956"/>
            <a:ext cx="170273" cy="266903"/>
            <a:chOff x="766996" y="3662004"/>
            <a:chExt cx="129222" cy="202565"/>
          </a:xfrm>
          <a:solidFill>
            <a:schemeClr val="tx1"/>
          </a:solidFill>
        </p:grpSpPr>
        <p:sp>
          <p:nvSpPr>
            <p:cNvPr id="82" name="Freeform 51"/>
            <p:cNvSpPr/>
            <p:nvPr/>
          </p:nvSpPr>
          <p:spPr bwMode="auto">
            <a:xfrm>
              <a:off x="766996" y="3735346"/>
              <a:ext cx="129222" cy="129223"/>
            </a:xfrm>
            <a:custGeom>
              <a:avLst/>
              <a:gdLst>
                <a:gd name="T0" fmla="*/ 248 w 256"/>
                <a:gd name="T1" fmla="*/ 0 h 255"/>
                <a:gd name="T2" fmla="*/ 236 w 256"/>
                <a:gd name="T3" fmla="*/ 0 h 255"/>
                <a:gd name="T4" fmla="*/ 228 w 256"/>
                <a:gd name="T5" fmla="*/ 8 h 255"/>
                <a:gd name="T6" fmla="*/ 228 w 256"/>
                <a:gd name="T7" fmla="*/ 63 h 255"/>
                <a:gd name="T8" fmla="*/ 128 w 256"/>
                <a:gd name="T9" fmla="*/ 135 h 255"/>
                <a:gd name="T10" fmla="*/ 28 w 256"/>
                <a:gd name="T11" fmla="*/ 63 h 255"/>
                <a:gd name="T12" fmla="*/ 28 w 256"/>
                <a:gd name="T13" fmla="*/ 8 h 255"/>
                <a:gd name="T14" fmla="*/ 20 w 256"/>
                <a:gd name="T15" fmla="*/ 0 h 255"/>
                <a:gd name="T16" fmla="*/ 8 w 256"/>
                <a:gd name="T17" fmla="*/ 0 h 255"/>
                <a:gd name="T18" fmla="*/ 0 w 256"/>
                <a:gd name="T19" fmla="*/ 8 h 255"/>
                <a:gd name="T20" fmla="*/ 0 w 256"/>
                <a:gd name="T21" fmla="*/ 63 h 255"/>
                <a:gd name="T22" fmla="*/ 108 w 256"/>
                <a:gd name="T23" fmla="*/ 162 h 255"/>
                <a:gd name="T24" fmla="*/ 108 w 256"/>
                <a:gd name="T25" fmla="*/ 215 h 255"/>
                <a:gd name="T26" fmla="*/ 56 w 256"/>
                <a:gd name="T27" fmla="*/ 215 h 255"/>
                <a:gd name="T28" fmla="*/ 48 w 256"/>
                <a:gd name="T29" fmla="*/ 223 h 255"/>
                <a:gd name="T30" fmla="*/ 48 w 256"/>
                <a:gd name="T31" fmla="*/ 247 h 255"/>
                <a:gd name="T32" fmla="*/ 56 w 256"/>
                <a:gd name="T33" fmla="*/ 255 h 255"/>
                <a:gd name="T34" fmla="*/ 200 w 256"/>
                <a:gd name="T35" fmla="*/ 255 h 255"/>
                <a:gd name="T36" fmla="*/ 208 w 256"/>
                <a:gd name="T37" fmla="*/ 247 h 255"/>
                <a:gd name="T38" fmla="*/ 208 w 256"/>
                <a:gd name="T39" fmla="*/ 223 h 255"/>
                <a:gd name="T40" fmla="*/ 200 w 256"/>
                <a:gd name="T41" fmla="*/ 215 h 255"/>
                <a:gd name="T42" fmla="*/ 148 w 256"/>
                <a:gd name="T43" fmla="*/ 215 h 255"/>
                <a:gd name="T44" fmla="*/ 148 w 256"/>
                <a:gd name="T45" fmla="*/ 162 h 255"/>
                <a:gd name="T46" fmla="*/ 256 w 256"/>
                <a:gd name="T47" fmla="*/ 63 h 255"/>
                <a:gd name="T48" fmla="*/ 256 w 256"/>
                <a:gd name="T49" fmla="*/ 8 h 255"/>
                <a:gd name="T50" fmla="*/ 248 w 256"/>
                <a:gd name="T51"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6" h="255">
                  <a:moveTo>
                    <a:pt x="248" y="0"/>
                  </a:moveTo>
                  <a:cubicBezTo>
                    <a:pt x="236" y="0"/>
                    <a:pt x="236" y="0"/>
                    <a:pt x="236" y="0"/>
                  </a:cubicBezTo>
                  <a:cubicBezTo>
                    <a:pt x="231" y="0"/>
                    <a:pt x="228" y="3"/>
                    <a:pt x="228" y="8"/>
                  </a:cubicBezTo>
                  <a:cubicBezTo>
                    <a:pt x="228" y="63"/>
                    <a:pt x="228" y="63"/>
                    <a:pt x="228" y="63"/>
                  </a:cubicBezTo>
                  <a:cubicBezTo>
                    <a:pt x="228" y="90"/>
                    <a:pt x="207" y="135"/>
                    <a:pt x="128" y="135"/>
                  </a:cubicBezTo>
                  <a:cubicBezTo>
                    <a:pt x="49" y="135"/>
                    <a:pt x="28" y="90"/>
                    <a:pt x="28" y="63"/>
                  </a:cubicBezTo>
                  <a:cubicBezTo>
                    <a:pt x="28" y="8"/>
                    <a:pt x="28" y="8"/>
                    <a:pt x="28" y="8"/>
                  </a:cubicBezTo>
                  <a:cubicBezTo>
                    <a:pt x="28" y="3"/>
                    <a:pt x="24" y="0"/>
                    <a:pt x="20" y="0"/>
                  </a:cubicBezTo>
                  <a:cubicBezTo>
                    <a:pt x="8" y="0"/>
                    <a:pt x="8" y="0"/>
                    <a:pt x="8" y="0"/>
                  </a:cubicBezTo>
                  <a:cubicBezTo>
                    <a:pt x="3" y="0"/>
                    <a:pt x="0" y="3"/>
                    <a:pt x="0" y="8"/>
                  </a:cubicBezTo>
                  <a:cubicBezTo>
                    <a:pt x="0" y="63"/>
                    <a:pt x="0" y="63"/>
                    <a:pt x="0" y="63"/>
                  </a:cubicBezTo>
                  <a:cubicBezTo>
                    <a:pt x="0" y="108"/>
                    <a:pt x="33" y="156"/>
                    <a:pt x="108" y="162"/>
                  </a:cubicBezTo>
                  <a:cubicBezTo>
                    <a:pt x="108" y="215"/>
                    <a:pt x="108" y="215"/>
                    <a:pt x="108" y="215"/>
                  </a:cubicBezTo>
                  <a:cubicBezTo>
                    <a:pt x="56" y="215"/>
                    <a:pt x="56" y="215"/>
                    <a:pt x="56" y="215"/>
                  </a:cubicBezTo>
                  <a:cubicBezTo>
                    <a:pt x="51" y="215"/>
                    <a:pt x="48" y="218"/>
                    <a:pt x="48" y="223"/>
                  </a:cubicBezTo>
                  <a:cubicBezTo>
                    <a:pt x="48" y="247"/>
                    <a:pt x="48" y="247"/>
                    <a:pt x="48" y="247"/>
                  </a:cubicBezTo>
                  <a:cubicBezTo>
                    <a:pt x="48" y="251"/>
                    <a:pt x="51" y="255"/>
                    <a:pt x="56" y="255"/>
                  </a:cubicBezTo>
                  <a:cubicBezTo>
                    <a:pt x="200" y="255"/>
                    <a:pt x="200" y="255"/>
                    <a:pt x="200" y="255"/>
                  </a:cubicBezTo>
                  <a:cubicBezTo>
                    <a:pt x="204" y="255"/>
                    <a:pt x="208" y="251"/>
                    <a:pt x="208" y="247"/>
                  </a:cubicBezTo>
                  <a:cubicBezTo>
                    <a:pt x="208" y="223"/>
                    <a:pt x="208" y="223"/>
                    <a:pt x="208" y="223"/>
                  </a:cubicBezTo>
                  <a:cubicBezTo>
                    <a:pt x="208" y="218"/>
                    <a:pt x="204" y="215"/>
                    <a:pt x="200" y="215"/>
                  </a:cubicBezTo>
                  <a:cubicBezTo>
                    <a:pt x="148" y="215"/>
                    <a:pt x="148" y="215"/>
                    <a:pt x="148" y="215"/>
                  </a:cubicBezTo>
                  <a:cubicBezTo>
                    <a:pt x="148" y="162"/>
                    <a:pt x="148" y="162"/>
                    <a:pt x="148" y="162"/>
                  </a:cubicBezTo>
                  <a:cubicBezTo>
                    <a:pt x="223" y="156"/>
                    <a:pt x="256" y="108"/>
                    <a:pt x="256" y="63"/>
                  </a:cubicBezTo>
                  <a:cubicBezTo>
                    <a:pt x="256" y="8"/>
                    <a:pt x="256" y="8"/>
                    <a:pt x="256" y="8"/>
                  </a:cubicBezTo>
                  <a:cubicBezTo>
                    <a:pt x="256" y="3"/>
                    <a:pt x="252" y="0"/>
                    <a:pt x="248" y="0"/>
                  </a:cubicBezTo>
                  <a:close/>
                </a:path>
              </a:pathLst>
            </a:custGeom>
            <a:grpFill/>
            <a:ln>
              <a:noFill/>
            </a:ln>
          </p:spPr>
          <p:txBody>
            <a:bodyPr vert="horz" wrap="square" lIns="57150" tIns="28575" rIns="57150" bIns="28575" numCol="1" anchor="t" anchorCtr="0" compatLnSpc="1"/>
            <a:lstStyle/>
            <a:p>
              <a:endParaRPr lang="en-AU" sz="1200" dirty="0"/>
            </a:p>
          </p:txBody>
        </p:sp>
        <p:sp>
          <p:nvSpPr>
            <p:cNvPr id="83" name="Freeform 52"/>
            <p:cNvSpPr/>
            <p:nvPr/>
          </p:nvSpPr>
          <p:spPr bwMode="auto">
            <a:xfrm>
              <a:off x="801921" y="3735346"/>
              <a:ext cx="61119" cy="48895"/>
            </a:xfrm>
            <a:custGeom>
              <a:avLst/>
              <a:gdLst>
                <a:gd name="T0" fmla="*/ 60 w 120"/>
                <a:gd name="T1" fmla="*/ 95 h 95"/>
                <a:gd name="T2" fmla="*/ 120 w 120"/>
                <a:gd name="T3" fmla="*/ 63 h 95"/>
                <a:gd name="T4" fmla="*/ 120 w 120"/>
                <a:gd name="T5" fmla="*/ 0 h 95"/>
                <a:gd name="T6" fmla="*/ 0 w 120"/>
                <a:gd name="T7" fmla="*/ 0 h 95"/>
                <a:gd name="T8" fmla="*/ 0 w 120"/>
                <a:gd name="T9" fmla="*/ 63 h 95"/>
                <a:gd name="T10" fmla="*/ 60 w 120"/>
                <a:gd name="T11" fmla="*/ 95 h 95"/>
              </a:gdLst>
              <a:ahLst/>
              <a:cxnLst>
                <a:cxn ang="0">
                  <a:pos x="T0" y="T1"/>
                </a:cxn>
                <a:cxn ang="0">
                  <a:pos x="T2" y="T3"/>
                </a:cxn>
                <a:cxn ang="0">
                  <a:pos x="T4" y="T5"/>
                </a:cxn>
                <a:cxn ang="0">
                  <a:pos x="T6" y="T7"/>
                </a:cxn>
                <a:cxn ang="0">
                  <a:pos x="T8" y="T9"/>
                </a:cxn>
                <a:cxn ang="0">
                  <a:pos x="T10" y="T11"/>
                </a:cxn>
              </a:cxnLst>
              <a:rect l="0" t="0" r="r" b="b"/>
              <a:pathLst>
                <a:path w="120" h="95">
                  <a:moveTo>
                    <a:pt x="60" y="95"/>
                  </a:moveTo>
                  <a:cubicBezTo>
                    <a:pt x="107" y="95"/>
                    <a:pt x="120" y="76"/>
                    <a:pt x="120" y="63"/>
                  </a:cubicBezTo>
                  <a:cubicBezTo>
                    <a:pt x="120" y="0"/>
                    <a:pt x="120" y="0"/>
                    <a:pt x="120" y="0"/>
                  </a:cubicBezTo>
                  <a:cubicBezTo>
                    <a:pt x="0" y="0"/>
                    <a:pt x="0" y="0"/>
                    <a:pt x="0" y="0"/>
                  </a:cubicBezTo>
                  <a:cubicBezTo>
                    <a:pt x="0" y="63"/>
                    <a:pt x="0" y="63"/>
                    <a:pt x="0" y="63"/>
                  </a:cubicBezTo>
                  <a:cubicBezTo>
                    <a:pt x="0" y="76"/>
                    <a:pt x="13" y="95"/>
                    <a:pt x="60" y="95"/>
                  </a:cubicBezTo>
                  <a:close/>
                </a:path>
              </a:pathLst>
            </a:custGeom>
            <a:grpFill/>
            <a:ln>
              <a:noFill/>
            </a:ln>
          </p:spPr>
          <p:txBody>
            <a:bodyPr vert="horz" wrap="square" lIns="57150" tIns="28575" rIns="57150" bIns="28575" numCol="1" anchor="t" anchorCtr="0" compatLnSpc="1"/>
            <a:lstStyle/>
            <a:p>
              <a:endParaRPr lang="en-AU" sz="1200" dirty="0"/>
            </a:p>
          </p:txBody>
        </p:sp>
        <p:sp>
          <p:nvSpPr>
            <p:cNvPr id="84" name="Freeform 53"/>
            <p:cNvSpPr/>
            <p:nvPr/>
          </p:nvSpPr>
          <p:spPr bwMode="auto">
            <a:xfrm>
              <a:off x="801921" y="3662004"/>
              <a:ext cx="61119" cy="59373"/>
            </a:xfrm>
            <a:custGeom>
              <a:avLst/>
              <a:gdLst>
                <a:gd name="T0" fmla="*/ 120 w 120"/>
                <a:gd name="T1" fmla="*/ 32 h 117"/>
                <a:gd name="T2" fmla="*/ 60 w 120"/>
                <a:gd name="T3" fmla="*/ 0 h 117"/>
                <a:gd name="T4" fmla="*/ 0 w 120"/>
                <a:gd name="T5" fmla="*/ 32 h 117"/>
                <a:gd name="T6" fmla="*/ 0 w 120"/>
                <a:gd name="T7" fmla="*/ 117 h 117"/>
                <a:gd name="T8" fmla="*/ 120 w 120"/>
                <a:gd name="T9" fmla="*/ 117 h 117"/>
                <a:gd name="T10" fmla="*/ 120 w 120"/>
                <a:gd name="T11" fmla="*/ 32 h 117"/>
              </a:gdLst>
              <a:ahLst/>
              <a:cxnLst>
                <a:cxn ang="0">
                  <a:pos x="T0" y="T1"/>
                </a:cxn>
                <a:cxn ang="0">
                  <a:pos x="T2" y="T3"/>
                </a:cxn>
                <a:cxn ang="0">
                  <a:pos x="T4" y="T5"/>
                </a:cxn>
                <a:cxn ang="0">
                  <a:pos x="T6" y="T7"/>
                </a:cxn>
                <a:cxn ang="0">
                  <a:pos x="T8" y="T9"/>
                </a:cxn>
                <a:cxn ang="0">
                  <a:pos x="T10" y="T11"/>
                </a:cxn>
              </a:cxnLst>
              <a:rect l="0" t="0" r="r" b="b"/>
              <a:pathLst>
                <a:path w="120" h="117">
                  <a:moveTo>
                    <a:pt x="120" y="32"/>
                  </a:moveTo>
                  <a:cubicBezTo>
                    <a:pt x="120" y="19"/>
                    <a:pt x="107" y="0"/>
                    <a:pt x="60" y="0"/>
                  </a:cubicBezTo>
                  <a:cubicBezTo>
                    <a:pt x="13" y="0"/>
                    <a:pt x="0" y="19"/>
                    <a:pt x="0" y="32"/>
                  </a:cubicBezTo>
                  <a:cubicBezTo>
                    <a:pt x="0" y="117"/>
                    <a:pt x="0" y="117"/>
                    <a:pt x="0" y="117"/>
                  </a:cubicBezTo>
                  <a:cubicBezTo>
                    <a:pt x="120" y="117"/>
                    <a:pt x="120" y="117"/>
                    <a:pt x="120" y="117"/>
                  </a:cubicBezTo>
                  <a:lnTo>
                    <a:pt x="120" y="32"/>
                  </a:lnTo>
                  <a:close/>
                </a:path>
              </a:pathLst>
            </a:custGeom>
            <a:grpFill/>
            <a:ln>
              <a:noFill/>
            </a:ln>
          </p:spPr>
          <p:txBody>
            <a:bodyPr vert="horz" wrap="square" lIns="57150" tIns="28575" rIns="57150" bIns="28575" numCol="1" anchor="t" anchorCtr="0" compatLnSpc="1"/>
            <a:lstStyle/>
            <a:p>
              <a:endParaRPr lang="en-AU" sz="1200" dirty="0"/>
            </a:p>
          </p:txBody>
        </p:sp>
      </p:grpSp>
      <p:sp>
        <p:nvSpPr>
          <p:cNvPr id="85" name="Freeform 56"/>
          <p:cNvSpPr>
            <a:spLocks noEditPoints="1"/>
          </p:cNvSpPr>
          <p:nvPr/>
        </p:nvSpPr>
        <p:spPr bwMode="auto">
          <a:xfrm>
            <a:off x="708668" y="2828247"/>
            <a:ext cx="211693" cy="211681"/>
          </a:xfrm>
          <a:custGeom>
            <a:avLst/>
            <a:gdLst>
              <a:gd name="T0" fmla="*/ 287 w 316"/>
              <a:gd name="T1" fmla="*/ 29 h 316"/>
              <a:gd name="T2" fmla="*/ 236 w 316"/>
              <a:gd name="T3" fmla="*/ 4 h 316"/>
              <a:gd name="T4" fmla="*/ 135 w 316"/>
              <a:gd name="T5" fmla="*/ 105 h 316"/>
              <a:gd name="T6" fmla="*/ 20 w 316"/>
              <a:gd name="T7" fmla="*/ 221 h 316"/>
              <a:gd name="T8" fmla="*/ 0 w 316"/>
              <a:gd name="T9" fmla="*/ 316 h 316"/>
              <a:gd name="T10" fmla="*/ 95 w 316"/>
              <a:gd name="T11" fmla="*/ 296 h 316"/>
              <a:gd name="T12" fmla="*/ 210 w 316"/>
              <a:gd name="T13" fmla="*/ 180 h 316"/>
              <a:gd name="T14" fmla="*/ 312 w 316"/>
              <a:gd name="T15" fmla="*/ 79 h 316"/>
              <a:gd name="T16" fmla="*/ 287 w 316"/>
              <a:gd name="T17" fmla="*/ 29 h 316"/>
              <a:gd name="T18" fmla="*/ 89 w 316"/>
              <a:gd name="T19" fmla="*/ 284 h 316"/>
              <a:gd name="T20" fmla="*/ 57 w 316"/>
              <a:gd name="T21" fmla="*/ 291 h 316"/>
              <a:gd name="T22" fmla="*/ 43 w 316"/>
              <a:gd name="T23" fmla="*/ 273 h 316"/>
              <a:gd name="T24" fmla="*/ 24 w 316"/>
              <a:gd name="T25" fmla="*/ 259 h 316"/>
              <a:gd name="T26" fmla="*/ 31 w 316"/>
              <a:gd name="T27" fmla="*/ 226 h 316"/>
              <a:gd name="T28" fmla="*/ 41 w 316"/>
              <a:gd name="T29" fmla="*/ 217 h 316"/>
              <a:gd name="T30" fmla="*/ 78 w 316"/>
              <a:gd name="T31" fmla="*/ 237 h 316"/>
              <a:gd name="T32" fmla="*/ 99 w 316"/>
              <a:gd name="T33" fmla="*/ 275 h 316"/>
              <a:gd name="T34" fmla="*/ 89 w 316"/>
              <a:gd name="T35" fmla="*/ 28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6" h="316">
                <a:moveTo>
                  <a:pt x="287" y="29"/>
                </a:moveTo>
                <a:cubicBezTo>
                  <a:pt x="258" y="0"/>
                  <a:pt x="236" y="4"/>
                  <a:pt x="236" y="4"/>
                </a:cubicBezTo>
                <a:cubicBezTo>
                  <a:pt x="135" y="105"/>
                  <a:pt x="135" y="105"/>
                  <a:pt x="135" y="105"/>
                </a:cubicBezTo>
                <a:cubicBezTo>
                  <a:pt x="20" y="221"/>
                  <a:pt x="20" y="221"/>
                  <a:pt x="20" y="221"/>
                </a:cubicBezTo>
                <a:cubicBezTo>
                  <a:pt x="0" y="316"/>
                  <a:pt x="0" y="316"/>
                  <a:pt x="0" y="316"/>
                </a:cubicBezTo>
                <a:cubicBezTo>
                  <a:pt x="95" y="296"/>
                  <a:pt x="95" y="296"/>
                  <a:pt x="95" y="296"/>
                </a:cubicBezTo>
                <a:cubicBezTo>
                  <a:pt x="210" y="180"/>
                  <a:pt x="210" y="180"/>
                  <a:pt x="210" y="180"/>
                </a:cubicBezTo>
                <a:cubicBezTo>
                  <a:pt x="312" y="79"/>
                  <a:pt x="312" y="79"/>
                  <a:pt x="312" y="79"/>
                </a:cubicBezTo>
                <a:cubicBezTo>
                  <a:pt x="312" y="79"/>
                  <a:pt x="316" y="58"/>
                  <a:pt x="287" y="29"/>
                </a:cubicBezTo>
                <a:close/>
                <a:moveTo>
                  <a:pt x="89" y="284"/>
                </a:moveTo>
                <a:cubicBezTo>
                  <a:pt x="57" y="291"/>
                  <a:pt x="57" y="291"/>
                  <a:pt x="57" y="291"/>
                </a:cubicBezTo>
                <a:cubicBezTo>
                  <a:pt x="54" y="285"/>
                  <a:pt x="50" y="280"/>
                  <a:pt x="43" y="273"/>
                </a:cubicBezTo>
                <a:cubicBezTo>
                  <a:pt x="36" y="266"/>
                  <a:pt x="30" y="262"/>
                  <a:pt x="24" y="259"/>
                </a:cubicBezTo>
                <a:cubicBezTo>
                  <a:pt x="31" y="226"/>
                  <a:pt x="31" y="226"/>
                  <a:pt x="31" y="226"/>
                </a:cubicBezTo>
                <a:cubicBezTo>
                  <a:pt x="41" y="217"/>
                  <a:pt x="41" y="217"/>
                  <a:pt x="41" y="217"/>
                </a:cubicBezTo>
                <a:cubicBezTo>
                  <a:pt x="41" y="217"/>
                  <a:pt x="58" y="217"/>
                  <a:pt x="78" y="237"/>
                </a:cubicBezTo>
                <a:cubicBezTo>
                  <a:pt x="98" y="257"/>
                  <a:pt x="99" y="275"/>
                  <a:pt x="99" y="275"/>
                </a:cubicBezTo>
                <a:lnTo>
                  <a:pt x="89" y="284"/>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86" name="Freeform 57"/>
          <p:cNvSpPr/>
          <p:nvPr/>
        </p:nvSpPr>
        <p:spPr bwMode="auto">
          <a:xfrm>
            <a:off x="3774549" y="2816344"/>
            <a:ext cx="250811" cy="239291"/>
          </a:xfrm>
          <a:custGeom>
            <a:avLst/>
            <a:gdLst>
              <a:gd name="T0" fmla="*/ 294 w 376"/>
              <a:gd name="T1" fmla="*/ 269 h 360"/>
              <a:gd name="T2" fmla="*/ 229 w 376"/>
              <a:gd name="T3" fmla="*/ 203 h 360"/>
              <a:gd name="T4" fmla="*/ 251 w 376"/>
              <a:gd name="T5" fmla="*/ 154 h 360"/>
              <a:gd name="T6" fmla="*/ 269 w 376"/>
              <a:gd name="T7" fmla="*/ 120 h 360"/>
              <a:gd name="T8" fmla="*/ 262 w 376"/>
              <a:gd name="T9" fmla="*/ 104 h 360"/>
              <a:gd name="T10" fmla="*/ 267 w 376"/>
              <a:gd name="T11" fmla="*/ 68 h 360"/>
              <a:gd name="T12" fmla="*/ 188 w 376"/>
              <a:gd name="T13" fmla="*/ 0 h 360"/>
              <a:gd name="T14" fmla="*/ 108 w 376"/>
              <a:gd name="T15" fmla="*/ 68 h 360"/>
              <a:gd name="T16" fmla="*/ 113 w 376"/>
              <a:gd name="T17" fmla="*/ 104 h 360"/>
              <a:gd name="T18" fmla="*/ 106 w 376"/>
              <a:gd name="T19" fmla="*/ 120 h 360"/>
              <a:gd name="T20" fmla="*/ 125 w 376"/>
              <a:gd name="T21" fmla="*/ 154 h 360"/>
              <a:gd name="T22" fmla="*/ 146 w 376"/>
              <a:gd name="T23" fmla="*/ 203 h 360"/>
              <a:gd name="T24" fmla="*/ 81 w 376"/>
              <a:gd name="T25" fmla="*/ 269 h 360"/>
              <a:gd name="T26" fmla="*/ 0 w 376"/>
              <a:gd name="T27" fmla="*/ 318 h 360"/>
              <a:gd name="T28" fmla="*/ 0 w 376"/>
              <a:gd name="T29" fmla="*/ 360 h 360"/>
              <a:gd name="T30" fmla="*/ 188 w 376"/>
              <a:gd name="T31" fmla="*/ 360 h 360"/>
              <a:gd name="T32" fmla="*/ 376 w 376"/>
              <a:gd name="T33" fmla="*/ 360 h 360"/>
              <a:gd name="T34" fmla="*/ 376 w 376"/>
              <a:gd name="T35" fmla="*/ 318 h 360"/>
              <a:gd name="T36" fmla="*/ 294 w 376"/>
              <a:gd name="T37" fmla="*/ 269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6" h="360">
                <a:moveTo>
                  <a:pt x="294" y="269"/>
                </a:moveTo>
                <a:cubicBezTo>
                  <a:pt x="245" y="251"/>
                  <a:pt x="229" y="236"/>
                  <a:pt x="229" y="203"/>
                </a:cubicBezTo>
                <a:cubicBezTo>
                  <a:pt x="229" y="184"/>
                  <a:pt x="244" y="190"/>
                  <a:pt x="251" y="154"/>
                </a:cubicBezTo>
                <a:cubicBezTo>
                  <a:pt x="254" y="140"/>
                  <a:pt x="267" y="154"/>
                  <a:pt x="269" y="120"/>
                </a:cubicBezTo>
                <a:cubicBezTo>
                  <a:pt x="269" y="107"/>
                  <a:pt x="262" y="104"/>
                  <a:pt x="262" y="104"/>
                </a:cubicBezTo>
                <a:cubicBezTo>
                  <a:pt x="262" y="104"/>
                  <a:pt x="266" y="84"/>
                  <a:pt x="267" y="68"/>
                </a:cubicBezTo>
                <a:cubicBezTo>
                  <a:pt x="269" y="49"/>
                  <a:pt x="256" y="0"/>
                  <a:pt x="188" y="0"/>
                </a:cubicBezTo>
                <a:cubicBezTo>
                  <a:pt x="119" y="0"/>
                  <a:pt x="107" y="49"/>
                  <a:pt x="108" y="68"/>
                </a:cubicBezTo>
                <a:cubicBezTo>
                  <a:pt x="110" y="84"/>
                  <a:pt x="113" y="104"/>
                  <a:pt x="113" y="104"/>
                </a:cubicBezTo>
                <a:cubicBezTo>
                  <a:pt x="113" y="104"/>
                  <a:pt x="106" y="107"/>
                  <a:pt x="106" y="120"/>
                </a:cubicBezTo>
                <a:cubicBezTo>
                  <a:pt x="109" y="154"/>
                  <a:pt x="122" y="140"/>
                  <a:pt x="125" y="154"/>
                </a:cubicBezTo>
                <a:cubicBezTo>
                  <a:pt x="131" y="190"/>
                  <a:pt x="146" y="184"/>
                  <a:pt x="146" y="203"/>
                </a:cubicBezTo>
                <a:cubicBezTo>
                  <a:pt x="146" y="236"/>
                  <a:pt x="131" y="251"/>
                  <a:pt x="81" y="269"/>
                </a:cubicBezTo>
                <a:cubicBezTo>
                  <a:pt x="32" y="287"/>
                  <a:pt x="0" y="305"/>
                  <a:pt x="0" y="318"/>
                </a:cubicBezTo>
                <a:cubicBezTo>
                  <a:pt x="0" y="330"/>
                  <a:pt x="0" y="360"/>
                  <a:pt x="0" y="360"/>
                </a:cubicBezTo>
                <a:cubicBezTo>
                  <a:pt x="188" y="360"/>
                  <a:pt x="188" y="360"/>
                  <a:pt x="188" y="360"/>
                </a:cubicBezTo>
                <a:cubicBezTo>
                  <a:pt x="376" y="360"/>
                  <a:pt x="376" y="360"/>
                  <a:pt x="376" y="360"/>
                </a:cubicBezTo>
                <a:cubicBezTo>
                  <a:pt x="376" y="360"/>
                  <a:pt x="376" y="330"/>
                  <a:pt x="376" y="318"/>
                </a:cubicBezTo>
                <a:cubicBezTo>
                  <a:pt x="376" y="305"/>
                  <a:pt x="344" y="287"/>
                  <a:pt x="294" y="269"/>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87" name="Freeform 58"/>
          <p:cNvSpPr>
            <a:spLocks noEditPoints="1"/>
          </p:cNvSpPr>
          <p:nvPr/>
        </p:nvSpPr>
        <p:spPr bwMode="auto">
          <a:xfrm>
            <a:off x="4206729" y="2818644"/>
            <a:ext cx="266917" cy="234691"/>
          </a:xfrm>
          <a:custGeom>
            <a:avLst/>
            <a:gdLst>
              <a:gd name="T0" fmla="*/ 400 w 400"/>
              <a:gd name="T1" fmla="*/ 352 h 352"/>
              <a:gd name="T2" fmla="*/ 394 w 400"/>
              <a:gd name="T3" fmla="*/ 268 h 352"/>
              <a:gd name="T4" fmla="*/ 342 w 400"/>
              <a:gd name="T5" fmla="*/ 236 h 352"/>
              <a:gd name="T6" fmla="*/ 303 w 400"/>
              <a:gd name="T7" fmla="*/ 191 h 352"/>
              <a:gd name="T8" fmla="*/ 316 w 400"/>
              <a:gd name="T9" fmla="*/ 157 h 352"/>
              <a:gd name="T10" fmla="*/ 327 w 400"/>
              <a:gd name="T11" fmla="*/ 134 h 352"/>
              <a:gd name="T12" fmla="*/ 322 w 400"/>
              <a:gd name="T13" fmla="*/ 122 h 352"/>
              <a:gd name="T14" fmla="*/ 325 w 400"/>
              <a:gd name="T15" fmla="*/ 98 h 352"/>
              <a:gd name="T16" fmla="*/ 278 w 400"/>
              <a:gd name="T17" fmla="*/ 51 h 352"/>
              <a:gd name="T18" fmla="*/ 230 w 400"/>
              <a:gd name="T19" fmla="*/ 98 h 352"/>
              <a:gd name="T20" fmla="*/ 233 w 400"/>
              <a:gd name="T21" fmla="*/ 122 h 352"/>
              <a:gd name="T22" fmla="*/ 229 w 400"/>
              <a:gd name="T23" fmla="*/ 134 h 352"/>
              <a:gd name="T24" fmla="*/ 240 w 400"/>
              <a:gd name="T25" fmla="*/ 157 h 352"/>
              <a:gd name="T26" fmla="*/ 253 w 400"/>
              <a:gd name="T27" fmla="*/ 191 h 352"/>
              <a:gd name="T28" fmla="*/ 236 w 400"/>
              <a:gd name="T29" fmla="*/ 224 h 352"/>
              <a:gd name="T30" fmla="*/ 310 w 400"/>
              <a:gd name="T31" fmla="*/ 292 h 352"/>
              <a:gd name="T32" fmla="*/ 310 w 400"/>
              <a:gd name="T33" fmla="*/ 352 h 352"/>
              <a:gd name="T34" fmla="*/ 400 w 400"/>
              <a:gd name="T35" fmla="*/ 352 h 352"/>
              <a:gd name="T36" fmla="*/ 204 w 400"/>
              <a:gd name="T37" fmla="*/ 247 h 352"/>
              <a:gd name="T38" fmla="*/ 152 w 400"/>
              <a:gd name="T39" fmla="*/ 187 h 352"/>
              <a:gd name="T40" fmla="*/ 169 w 400"/>
              <a:gd name="T41" fmla="*/ 142 h 352"/>
              <a:gd name="T42" fmla="*/ 184 w 400"/>
              <a:gd name="T43" fmla="*/ 111 h 352"/>
              <a:gd name="T44" fmla="*/ 179 w 400"/>
              <a:gd name="T45" fmla="*/ 95 h 352"/>
              <a:gd name="T46" fmla="*/ 183 w 400"/>
              <a:gd name="T47" fmla="*/ 63 h 352"/>
              <a:gd name="T48" fmla="*/ 119 w 400"/>
              <a:gd name="T49" fmla="*/ 0 h 352"/>
              <a:gd name="T50" fmla="*/ 55 w 400"/>
              <a:gd name="T51" fmla="*/ 63 h 352"/>
              <a:gd name="T52" fmla="*/ 59 w 400"/>
              <a:gd name="T53" fmla="*/ 95 h 352"/>
              <a:gd name="T54" fmla="*/ 53 w 400"/>
              <a:gd name="T55" fmla="*/ 111 h 352"/>
              <a:gd name="T56" fmla="*/ 68 w 400"/>
              <a:gd name="T57" fmla="*/ 142 h 352"/>
              <a:gd name="T58" fmla="*/ 86 w 400"/>
              <a:gd name="T59" fmla="*/ 187 h 352"/>
              <a:gd name="T60" fmla="*/ 33 w 400"/>
              <a:gd name="T61" fmla="*/ 247 h 352"/>
              <a:gd name="T62" fmla="*/ 0 w 400"/>
              <a:gd name="T63" fmla="*/ 279 h 352"/>
              <a:gd name="T64" fmla="*/ 0 w 400"/>
              <a:gd name="T65" fmla="*/ 352 h 352"/>
              <a:gd name="T66" fmla="*/ 278 w 400"/>
              <a:gd name="T67" fmla="*/ 352 h 352"/>
              <a:gd name="T68" fmla="*/ 278 w 400"/>
              <a:gd name="T69" fmla="*/ 297 h 352"/>
              <a:gd name="T70" fmla="*/ 204 w 400"/>
              <a:gd name="T71" fmla="*/ 2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352">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88" name="Freeform 59"/>
          <p:cNvSpPr/>
          <p:nvPr/>
        </p:nvSpPr>
        <p:spPr bwMode="auto">
          <a:xfrm>
            <a:off x="2455598" y="2844153"/>
            <a:ext cx="241607" cy="181770"/>
          </a:xfrm>
          <a:custGeom>
            <a:avLst/>
            <a:gdLst>
              <a:gd name="T0" fmla="*/ 360 w 360"/>
              <a:gd name="T1" fmla="*/ 272 h 272"/>
              <a:gd name="T2" fmla="*/ 144 w 360"/>
              <a:gd name="T3" fmla="*/ 77 h 272"/>
              <a:gd name="T4" fmla="*/ 144 w 360"/>
              <a:gd name="T5" fmla="*/ 0 h 272"/>
              <a:gd name="T6" fmla="*/ 0 w 360"/>
              <a:gd name="T7" fmla="*/ 129 h 272"/>
              <a:gd name="T8" fmla="*/ 144 w 360"/>
              <a:gd name="T9" fmla="*/ 263 h 272"/>
              <a:gd name="T10" fmla="*/ 144 w 360"/>
              <a:gd name="T11" fmla="*/ 176 h 272"/>
              <a:gd name="T12" fmla="*/ 360 w 360"/>
              <a:gd name="T13" fmla="*/ 272 h 272"/>
            </a:gdLst>
            <a:ahLst/>
            <a:cxnLst>
              <a:cxn ang="0">
                <a:pos x="T0" y="T1"/>
              </a:cxn>
              <a:cxn ang="0">
                <a:pos x="T2" y="T3"/>
              </a:cxn>
              <a:cxn ang="0">
                <a:pos x="T4" y="T5"/>
              </a:cxn>
              <a:cxn ang="0">
                <a:pos x="T6" y="T7"/>
              </a:cxn>
              <a:cxn ang="0">
                <a:pos x="T8" y="T9"/>
              </a:cxn>
              <a:cxn ang="0">
                <a:pos x="T10" y="T11"/>
              </a:cxn>
              <a:cxn ang="0">
                <a:pos x="T12" y="T13"/>
              </a:cxn>
            </a:cxnLst>
            <a:rect l="0" t="0" r="r" b="b"/>
            <a:pathLst>
              <a:path w="360" h="272">
                <a:moveTo>
                  <a:pt x="360" y="272"/>
                </a:moveTo>
                <a:cubicBezTo>
                  <a:pt x="360" y="272"/>
                  <a:pt x="320" y="77"/>
                  <a:pt x="144" y="77"/>
                </a:cubicBezTo>
                <a:cubicBezTo>
                  <a:pt x="144" y="0"/>
                  <a:pt x="144" y="0"/>
                  <a:pt x="144" y="0"/>
                </a:cubicBezTo>
                <a:cubicBezTo>
                  <a:pt x="0" y="129"/>
                  <a:pt x="0" y="129"/>
                  <a:pt x="0" y="129"/>
                </a:cubicBezTo>
                <a:cubicBezTo>
                  <a:pt x="144" y="263"/>
                  <a:pt x="144" y="263"/>
                  <a:pt x="144" y="263"/>
                </a:cubicBezTo>
                <a:cubicBezTo>
                  <a:pt x="144" y="176"/>
                  <a:pt x="144" y="176"/>
                  <a:pt x="144" y="176"/>
                </a:cubicBezTo>
                <a:cubicBezTo>
                  <a:pt x="240" y="176"/>
                  <a:pt x="310" y="184"/>
                  <a:pt x="360" y="272"/>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89" name="Freeform 60"/>
          <p:cNvSpPr/>
          <p:nvPr/>
        </p:nvSpPr>
        <p:spPr bwMode="auto">
          <a:xfrm>
            <a:off x="3338167" y="2844153"/>
            <a:ext cx="239304" cy="181770"/>
          </a:xfrm>
          <a:custGeom>
            <a:avLst/>
            <a:gdLst>
              <a:gd name="T0" fmla="*/ 215 w 360"/>
              <a:gd name="T1" fmla="*/ 176 h 272"/>
              <a:gd name="T2" fmla="*/ 215 w 360"/>
              <a:gd name="T3" fmla="*/ 263 h 272"/>
              <a:gd name="T4" fmla="*/ 360 w 360"/>
              <a:gd name="T5" fmla="*/ 129 h 272"/>
              <a:gd name="T6" fmla="*/ 215 w 360"/>
              <a:gd name="T7" fmla="*/ 0 h 272"/>
              <a:gd name="T8" fmla="*/ 215 w 360"/>
              <a:gd name="T9" fmla="*/ 77 h 272"/>
              <a:gd name="T10" fmla="*/ 0 w 360"/>
              <a:gd name="T11" fmla="*/ 272 h 272"/>
              <a:gd name="T12" fmla="*/ 215 w 360"/>
              <a:gd name="T13" fmla="*/ 176 h 272"/>
            </a:gdLst>
            <a:ahLst/>
            <a:cxnLst>
              <a:cxn ang="0">
                <a:pos x="T0" y="T1"/>
              </a:cxn>
              <a:cxn ang="0">
                <a:pos x="T2" y="T3"/>
              </a:cxn>
              <a:cxn ang="0">
                <a:pos x="T4" y="T5"/>
              </a:cxn>
              <a:cxn ang="0">
                <a:pos x="T6" y="T7"/>
              </a:cxn>
              <a:cxn ang="0">
                <a:pos x="T8" y="T9"/>
              </a:cxn>
              <a:cxn ang="0">
                <a:pos x="T10" y="T11"/>
              </a:cxn>
              <a:cxn ang="0">
                <a:pos x="T12" y="T13"/>
              </a:cxn>
            </a:cxnLst>
            <a:rect l="0" t="0" r="r" b="b"/>
            <a:pathLst>
              <a:path w="360" h="272">
                <a:moveTo>
                  <a:pt x="215" y="176"/>
                </a:moveTo>
                <a:cubicBezTo>
                  <a:pt x="215" y="263"/>
                  <a:pt x="215" y="263"/>
                  <a:pt x="215" y="263"/>
                </a:cubicBezTo>
                <a:cubicBezTo>
                  <a:pt x="360" y="129"/>
                  <a:pt x="360" y="129"/>
                  <a:pt x="360" y="129"/>
                </a:cubicBezTo>
                <a:cubicBezTo>
                  <a:pt x="215" y="0"/>
                  <a:pt x="215" y="0"/>
                  <a:pt x="215" y="0"/>
                </a:cubicBezTo>
                <a:cubicBezTo>
                  <a:pt x="215" y="77"/>
                  <a:pt x="215" y="77"/>
                  <a:pt x="215" y="77"/>
                </a:cubicBezTo>
                <a:cubicBezTo>
                  <a:pt x="40" y="77"/>
                  <a:pt x="0" y="272"/>
                  <a:pt x="0" y="272"/>
                </a:cubicBezTo>
                <a:cubicBezTo>
                  <a:pt x="49" y="184"/>
                  <a:pt x="120" y="176"/>
                  <a:pt x="215" y="176"/>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90" name="Freeform 63"/>
          <p:cNvSpPr/>
          <p:nvPr/>
        </p:nvSpPr>
        <p:spPr bwMode="auto">
          <a:xfrm>
            <a:off x="1560221" y="2800636"/>
            <a:ext cx="260015" cy="266903"/>
          </a:xfrm>
          <a:custGeom>
            <a:avLst/>
            <a:gdLst>
              <a:gd name="T0" fmla="*/ 112 w 390"/>
              <a:gd name="T1" fmla="*/ 398 h 398"/>
              <a:gd name="T2" fmla="*/ 44 w 390"/>
              <a:gd name="T3" fmla="*/ 369 h 398"/>
              <a:gd name="T4" fmla="*/ 48 w 390"/>
              <a:gd name="T5" fmla="*/ 226 h 398"/>
              <a:gd name="T6" fmla="*/ 246 w 390"/>
              <a:gd name="T7" fmla="*/ 28 h 398"/>
              <a:gd name="T8" fmla="*/ 316 w 390"/>
              <a:gd name="T9" fmla="*/ 6 h 398"/>
              <a:gd name="T10" fmla="*/ 366 w 390"/>
              <a:gd name="T11" fmla="*/ 57 h 398"/>
              <a:gd name="T12" fmla="*/ 345 w 390"/>
              <a:gd name="T13" fmla="*/ 127 h 398"/>
              <a:gd name="T14" fmla="*/ 156 w 390"/>
              <a:gd name="T15" fmla="*/ 316 h 398"/>
              <a:gd name="T16" fmla="*/ 120 w 390"/>
              <a:gd name="T17" fmla="*/ 335 h 398"/>
              <a:gd name="T18" fmla="*/ 88 w 390"/>
              <a:gd name="T19" fmla="*/ 324 h 398"/>
              <a:gd name="T20" fmla="*/ 96 w 390"/>
              <a:gd name="T21" fmla="*/ 257 h 398"/>
              <a:gd name="T22" fmla="*/ 229 w 390"/>
              <a:gd name="T23" fmla="*/ 124 h 398"/>
              <a:gd name="T24" fmla="*/ 249 w 390"/>
              <a:gd name="T25" fmla="*/ 124 h 398"/>
              <a:gd name="T26" fmla="*/ 249 w 390"/>
              <a:gd name="T27" fmla="*/ 144 h 398"/>
              <a:gd name="T28" fmla="*/ 116 w 390"/>
              <a:gd name="T29" fmla="*/ 277 h 398"/>
              <a:gd name="T30" fmla="*/ 108 w 390"/>
              <a:gd name="T31" fmla="*/ 304 h 398"/>
              <a:gd name="T32" fmla="*/ 117 w 390"/>
              <a:gd name="T33" fmla="*/ 307 h 398"/>
              <a:gd name="T34" fmla="*/ 136 w 390"/>
              <a:gd name="T35" fmla="*/ 296 h 398"/>
              <a:gd name="T36" fmla="*/ 325 w 390"/>
              <a:gd name="T37" fmla="*/ 107 h 398"/>
              <a:gd name="T38" fmla="*/ 339 w 390"/>
              <a:gd name="T39" fmla="*/ 64 h 398"/>
              <a:gd name="T40" fmla="*/ 309 w 390"/>
              <a:gd name="T41" fmla="*/ 33 h 398"/>
              <a:gd name="T42" fmla="*/ 266 w 390"/>
              <a:gd name="T43" fmla="*/ 48 h 398"/>
              <a:gd name="T44" fmla="*/ 68 w 390"/>
              <a:gd name="T45" fmla="*/ 246 h 398"/>
              <a:gd name="T46" fmla="*/ 63 w 390"/>
              <a:gd name="T47" fmla="*/ 349 h 398"/>
              <a:gd name="T48" fmla="*/ 167 w 390"/>
              <a:gd name="T49" fmla="*/ 345 h 398"/>
              <a:gd name="T50" fmla="*/ 365 w 390"/>
              <a:gd name="T51" fmla="*/ 147 h 398"/>
              <a:gd name="T52" fmla="*/ 385 w 390"/>
              <a:gd name="T53" fmla="*/ 147 h 398"/>
              <a:gd name="T54" fmla="*/ 385 w 390"/>
              <a:gd name="T55" fmla="*/ 166 h 398"/>
              <a:gd name="T56" fmla="*/ 187 w 390"/>
              <a:gd name="T57" fmla="*/ 364 h 398"/>
              <a:gd name="T58" fmla="*/ 112 w 390"/>
              <a:gd name="T59" fmla="*/ 398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98">
                <a:moveTo>
                  <a:pt x="112" y="398"/>
                </a:moveTo>
                <a:cubicBezTo>
                  <a:pt x="86" y="398"/>
                  <a:pt x="61" y="386"/>
                  <a:pt x="44" y="369"/>
                </a:cubicBezTo>
                <a:cubicBezTo>
                  <a:pt x="9" y="334"/>
                  <a:pt x="0" y="274"/>
                  <a:pt x="48" y="226"/>
                </a:cubicBezTo>
                <a:cubicBezTo>
                  <a:pt x="76" y="198"/>
                  <a:pt x="190" y="84"/>
                  <a:pt x="246" y="28"/>
                </a:cubicBezTo>
                <a:cubicBezTo>
                  <a:pt x="266" y="8"/>
                  <a:pt x="292" y="0"/>
                  <a:pt x="316" y="6"/>
                </a:cubicBezTo>
                <a:cubicBezTo>
                  <a:pt x="340" y="13"/>
                  <a:pt x="360" y="33"/>
                  <a:pt x="366" y="57"/>
                </a:cubicBezTo>
                <a:cubicBezTo>
                  <a:pt x="373" y="81"/>
                  <a:pt x="365" y="107"/>
                  <a:pt x="345" y="127"/>
                </a:cubicBezTo>
                <a:cubicBezTo>
                  <a:pt x="156" y="316"/>
                  <a:pt x="156" y="316"/>
                  <a:pt x="156" y="316"/>
                </a:cubicBezTo>
                <a:cubicBezTo>
                  <a:pt x="145" y="327"/>
                  <a:pt x="133" y="333"/>
                  <a:pt x="120" y="335"/>
                </a:cubicBezTo>
                <a:cubicBezTo>
                  <a:pt x="108" y="336"/>
                  <a:pt x="96" y="332"/>
                  <a:pt x="88" y="324"/>
                </a:cubicBezTo>
                <a:cubicBezTo>
                  <a:pt x="74" y="309"/>
                  <a:pt x="72" y="281"/>
                  <a:pt x="96" y="257"/>
                </a:cubicBezTo>
                <a:cubicBezTo>
                  <a:pt x="229" y="124"/>
                  <a:pt x="229" y="124"/>
                  <a:pt x="229" y="124"/>
                </a:cubicBezTo>
                <a:cubicBezTo>
                  <a:pt x="235" y="118"/>
                  <a:pt x="243" y="118"/>
                  <a:pt x="249" y="124"/>
                </a:cubicBezTo>
                <a:cubicBezTo>
                  <a:pt x="254" y="129"/>
                  <a:pt x="254" y="138"/>
                  <a:pt x="249" y="144"/>
                </a:cubicBezTo>
                <a:cubicBezTo>
                  <a:pt x="116" y="277"/>
                  <a:pt x="116" y="277"/>
                  <a:pt x="116" y="277"/>
                </a:cubicBezTo>
                <a:cubicBezTo>
                  <a:pt x="104" y="288"/>
                  <a:pt x="103" y="299"/>
                  <a:pt x="108" y="304"/>
                </a:cubicBezTo>
                <a:cubicBezTo>
                  <a:pt x="110" y="306"/>
                  <a:pt x="114" y="307"/>
                  <a:pt x="117" y="307"/>
                </a:cubicBezTo>
                <a:cubicBezTo>
                  <a:pt x="123" y="306"/>
                  <a:pt x="130" y="303"/>
                  <a:pt x="136" y="296"/>
                </a:cubicBezTo>
                <a:cubicBezTo>
                  <a:pt x="325" y="107"/>
                  <a:pt x="325" y="107"/>
                  <a:pt x="325" y="107"/>
                </a:cubicBezTo>
                <a:cubicBezTo>
                  <a:pt x="338" y="94"/>
                  <a:pt x="343" y="79"/>
                  <a:pt x="339" y="64"/>
                </a:cubicBezTo>
                <a:cubicBezTo>
                  <a:pt x="335" y="49"/>
                  <a:pt x="324" y="37"/>
                  <a:pt x="309" y="33"/>
                </a:cubicBezTo>
                <a:cubicBezTo>
                  <a:pt x="294" y="30"/>
                  <a:pt x="279" y="35"/>
                  <a:pt x="266" y="48"/>
                </a:cubicBezTo>
                <a:cubicBezTo>
                  <a:pt x="209" y="104"/>
                  <a:pt x="96" y="217"/>
                  <a:pt x="68" y="246"/>
                </a:cubicBezTo>
                <a:cubicBezTo>
                  <a:pt x="31" y="283"/>
                  <a:pt x="40" y="325"/>
                  <a:pt x="63" y="349"/>
                </a:cubicBezTo>
                <a:cubicBezTo>
                  <a:pt x="87" y="373"/>
                  <a:pt x="130" y="382"/>
                  <a:pt x="167" y="345"/>
                </a:cubicBezTo>
                <a:cubicBezTo>
                  <a:pt x="365" y="147"/>
                  <a:pt x="365" y="147"/>
                  <a:pt x="365" y="147"/>
                </a:cubicBezTo>
                <a:cubicBezTo>
                  <a:pt x="370" y="141"/>
                  <a:pt x="379" y="141"/>
                  <a:pt x="385" y="147"/>
                </a:cubicBezTo>
                <a:cubicBezTo>
                  <a:pt x="390" y="152"/>
                  <a:pt x="390" y="161"/>
                  <a:pt x="385" y="166"/>
                </a:cubicBezTo>
                <a:cubicBezTo>
                  <a:pt x="187" y="364"/>
                  <a:pt x="187" y="364"/>
                  <a:pt x="187" y="364"/>
                </a:cubicBezTo>
                <a:cubicBezTo>
                  <a:pt x="163" y="388"/>
                  <a:pt x="137" y="398"/>
                  <a:pt x="112" y="398"/>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91" name="Freeform 64"/>
          <p:cNvSpPr>
            <a:spLocks noEditPoints="1"/>
          </p:cNvSpPr>
          <p:nvPr/>
        </p:nvSpPr>
        <p:spPr bwMode="auto">
          <a:xfrm>
            <a:off x="2885278" y="2844153"/>
            <a:ext cx="264616" cy="181770"/>
          </a:xfrm>
          <a:custGeom>
            <a:avLst/>
            <a:gdLst>
              <a:gd name="T0" fmla="*/ 144 w 400"/>
              <a:gd name="T1" fmla="*/ 54 h 272"/>
              <a:gd name="T2" fmla="*/ 144 w 400"/>
              <a:gd name="T3" fmla="*/ 0 h 272"/>
              <a:gd name="T4" fmla="*/ 0 w 400"/>
              <a:gd name="T5" fmla="*/ 129 h 272"/>
              <a:gd name="T6" fmla="*/ 144 w 400"/>
              <a:gd name="T7" fmla="*/ 263 h 272"/>
              <a:gd name="T8" fmla="*/ 144 w 400"/>
              <a:gd name="T9" fmla="*/ 207 h 272"/>
              <a:gd name="T10" fmla="*/ 60 w 400"/>
              <a:gd name="T11" fmla="*/ 129 h 272"/>
              <a:gd name="T12" fmla="*/ 144 w 400"/>
              <a:gd name="T13" fmla="*/ 54 h 272"/>
              <a:gd name="T14" fmla="*/ 244 w 400"/>
              <a:gd name="T15" fmla="*/ 77 h 272"/>
              <a:gd name="T16" fmla="*/ 244 w 400"/>
              <a:gd name="T17" fmla="*/ 0 h 272"/>
              <a:gd name="T18" fmla="*/ 100 w 400"/>
              <a:gd name="T19" fmla="*/ 129 h 272"/>
              <a:gd name="T20" fmla="*/ 244 w 400"/>
              <a:gd name="T21" fmla="*/ 263 h 272"/>
              <a:gd name="T22" fmla="*/ 244 w 400"/>
              <a:gd name="T23" fmla="*/ 176 h 272"/>
              <a:gd name="T24" fmla="*/ 400 w 400"/>
              <a:gd name="T25" fmla="*/ 272 h 272"/>
              <a:gd name="T26" fmla="*/ 244 w 400"/>
              <a:gd name="T27" fmla="*/ 7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272">
                <a:moveTo>
                  <a:pt x="144" y="54"/>
                </a:moveTo>
                <a:cubicBezTo>
                  <a:pt x="144" y="0"/>
                  <a:pt x="144" y="0"/>
                  <a:pt x="144" y="0"/>
                </a:cubicBezTo>
                <a:cubicBezTo>
                  <a:pt x="0" y="129"/>
                  <a:pt x="0" y="129"/>
                  <a:pt x="0" y="129"/>
                </a:cubicBezTo>
                <a:cubicBezTo>
                  <a:pt x="144" y="263"/>
                  <a:pt x="144" y="263"/>
                  <a:pt x="144" y="263"/>
                </a:cubicBezTo>
                <a:cubicBezTo>
                  <a:pt x="144" y="207"/>
                  <a:pt x="144" y="207"/>
                  <a:pt x="144" y="207"/>
                </a:cubicBezTo>
                <a:cubicBezTo>
                  <a:pt x="60" y="129"/>
                  <a:pt x="60" y="129"/>
                  <a:pt x="60" y="129"/>
                </a:cubicBezTo>
                <a:lnTo>
                  <a:pt x="144" y="54"/>
                </a:lnTo>
                <a:close/>
                <a:moveTo>
                  <a:pt x="244" y="77"/>
                </a:moveTo>
                <a:cubicBezTo>
                  <a:pt x="244" y="0"/>
                  <a:pt x="244" y="0"/>
                  <a:pt x="244" y="0"/>
                </a:cubicBezTo>
                <a:cubicBezTo>
                  <a:pt x="100" y="129"/>
                  <a:pt x="100" y="129"/>
                  <a:pt x="100" y="129"/>
                </a:cubicBezTo>
                <a:cubicBezTo>
                  <a:pt x="244" y="263"/>
                  <a:pt x="244" y="263"/>
                  <a:pt x="244" y="263"/>
                </a:cubicBezTo>
                <a:cubicBezTo>
                  <a:pt x="244" y="176"/>
                  <a:pt x="244" y="176"/>
                  <a:pt x="244" y="176"/>
                </a:cubicBezTo>
                <a:cubicBezTo>
                  <a:pt x="310" y="176"/>
                  <a:pt x="350" y="184"/>
                  <a:pt x="400" y="272"/>
                </a:cubicBezTo>
                <a:cubicBezTo>
                  <a:pt x="400" y="272"/>
                  <a:pt x="392" y="77"/>
                  <a:pt x="244" y="77"/>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92" name="Freeform 67"/>
          <p:cNvSpPr/>
          <p:nvPr/>
        </p:nvSpPr>
        <p:spPr bwMode="auto">
          <a:xfrm>
            <a:off x="11307142" y="3277625"/>
            <a:ext cx="250811" cy="218584"/>
          </a:xfrm>
          <a:custGeom>
            <a:avLst/>
            <a:gdLst>
              <a:gd name="T0" fmla="*/ 212 w 376"/>
              <a:gd name="T1" fmla="*/ 0 h 328"/>
              <a:gd name="T2" fmla="*/ 49 w 376"/>
              <a:gd name="T3" fmla="*/ 160 h 328"/>
              <a:gd name="T4" fmla="*/ 0 w 376"/>
              <a:gd name="T5" fmla="*/ 160 h 328"/>
              <a:gd name="T6" fmla="*/ 73 w 376"/>
              <a:gd name="T7" fmla="*/ 242 h 328"/>
              <a:gd name="T8" fmla="*/ 147 w 376"/>
              <a:gd name="T9" fmla="*/ 160 h 328"/>
              <a:gd name="T10" fmla="*/ 90 w 376"/>
              <a:gd name="T11" fmla="*/ 160 h 328"/>
              <a:gd name="T12" fmla="*/ 212 w 376"/>
              <a:gd name="T13" fmla="*/ 41 h 328"/>
              <a:gd name="T14" fmla="*/ 335 w 376"/>
              <a:gd name="T15" fmla="*/ 164 h 328"/>
              <a:gd name="T16" fmla="*/ 212 w 376"/>
              <a:gd name="T17" fmla="*/ 287 h 328"/>
              <a:gd name="T18" fmla="*/ 140 w 376"/>
              <a:gd name="T19" fmla="*/ 263 h 328"/>
              <a:gd name="T20" fmla="*/ 112 w 376"/>
              <a:gd name="T21" fmla="*/ 293 h 328"/>
              <a:gd name="T22" fmla="*/ 212 w 376"/>
              <a:gd name="T23" fmla="*/ 328 h 328"/>
              <a:gd name="T24" fmla="*/ 376 w 376"/>
              <a:gd name="T25" fmla="*/ 164 h 328"/>
              <a:gd name="T26" fmla="*/ 212 w 376"/>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6" h="328">
                <a:moveTo>
                  <a:pt x="212" y="0"/>
                </a:moveTo>
                <a:cubicBezTo>
                  <a:pt x="123" y="0"/>
                  <a:pt x="51" y="71"/>
                  <a:pt x="49" y="160"/>
                </a:cubicBezTo>
                <a:cubicBezTo>
                  <a:pt x="0" y="160"/>
                  <a:pt x="0" y="160"/>
                  <a:pt x="0" y="160"/>
                </a:cubicBezTo>
                <a:cubicBezTo>
                  <a:pt x="73" y="242"/>
                  <a:pt x="73" y="242"/>
                  <a:pt x="73" y="242"/>
                </a:cubicBezTo>
                <a:cubicBezTo>
                  <a:pt x="147" y="160"/>
                  <a:pt x="147" y="160"/>
                  <a:pt x="147" y="160"/>
                </a:cubicBezTo>
                <a:cubicBezTo>
                  <a:pt x="90" y="160"/>
                  <a:pt x="90" y="160"/>
                  <a:pt x="90" y="160"/>
                </a:cubicBezTo>
                <a:cubicBezTo>
                  <a:pt x="92" y="94"/>
                  <a:pt x="146" y="41"/>
                  <a:pt x="212" y="41"/>
                </a:cubicBezTo>
                <a:cubicBezTo>
                  <a:pt x="280" y="41"/>
                  <a:pt x="335" y="96"/>
                  <a:pt x="335" y="164"/>
                </a:cubicBezTo>
                <a:cubicBezTo>
                  <a:pt x="335" y="232"/>
                  <a:pt x="280" y="287"/>
                  <a:pt x="212" y="287"/>
                </a:cubicBezTo>
                <a:cubicBezTo>
                  <a:pt x="185" y="287"/>
                  <a:pt x="160" y="278"/>
                  <a:pt x="140" y="263"/>
                </a:cubicBezTo>
                <a:cubicBezTo>
                  <a:pt x="112" y="293"/>
                  <a:pt x="112" y="293"/>
                  <a:pt x="112" y="293"/>
                </a:cubicBezTo>
                <a:cubicBezTo>
                  <a:pt x="139" y="315"/>
                  <a:pt x="174" y="328"/>
                  <a:pt x="212" y="328"/>
                </a:cubicBezTo>
                <a:cubicBezTo>
                  <a:pt x="303" y="328"/>
                  <a:pt x="376" y="254"/>
                  <a:pt x="376" y="164"/>
                </a:cubicBezTo>
                <a:cubicBezTo>
                  <a:pt x="376" y="73"/>
                  <a:pt x="303" y="0"/>
                  <a:pt x="212" y="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93" name="Freeform 68"/>
          <p:cNvSpPr/>
          <p:nvPr/>
        </p:nvSpPr>
        <p:spPr bwMode="auto">
          <a:xfrm>
            <a:off x="11777640" y="2860717"/>
            <a:ext cx="250811" cy="218584"/>
          </a:xfrm>
          <a:custGeom>
            <a:avLst/>
            <a:gdLst>
              <a:gd name="T0" fmla="*/ 163 w 376"/>
              <a:gd name="T1" fmla="*/ 0 h 328"/>
              <a:gd name="T2" fmla="*/ 327 w 376"/>
              <a:gd name="T3" fmla="*/ 160 h 328"/>
              <a:gd name="T4" fmla="*/ 376 w 376"/>
              <a:gd name="T5" fmla="*/ 160 h 328"/>
              <a:gd name="T6" fmla="*/ 302 w 376"/>
              <a:gd name="T7" fmla="*/ 242 h 328"/>
              <a:gd name="T8" fmla="*/ 229 w 376"/>
              <a:gd name="T9" fmla="*/ 160 h 328"/>
              <a:gd name="T10" fmla="*/ 286 w 376"/>
              <a:gd name="T11" fmla="*/ 160 h 328"/>
              <a:gd name="T12" fmla="*/ 163 w 376"/>
              <a:gd name="T13" fmla="*/ 41 h 328"/>
              <a:gd name="T14" fmla="*/ 41 w 376"/>
              <a:gd name="T15" fmla="*/ 164 h 328"/>
              <a:gd name="T16" fmla="*/ 163 w 376"/>
              <a:gd name="T17" fmla="*/ 287 h 328"/>
              <a:gd name="T18" fmla="*/ 236 w 376"/>
              <a:gd name="T19" fmla="*/ 263 h 328"/>
              <a:gd name="T20" fmla="*/ 264 w 376"/>
              <a:gd name="T21" fmla="*/ 293 h 328"/>
              <a:gd name="T22" fmla="*/ 163 w 376"/>
              <a:gd name="T23" fmla="*/ 328 h 328"/>
              <a:gd name="T24" fmla="*/ 0 w 376"/>
              <a:gd name="T25" fmla="*/ 164 h 328"/>
              <a:gd name="T26" fmla="*/ 163 w 376"/>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6" h="328">
                <a:moveTo>
                  <a:pt x="163" y="0"/>
                </a:moveTo>
                <a:cubicBezTo>
                  <a:pt x="252" y="0"/>
                  <a:pt x="324" y="71"/>
                  <a:pt x="327" y="160"/>
                </a:cubicBezTo>
                <a:cubicBezTo>
                  <a:pt x="376" y="160"/>
                  <a:pt x="376" y="160"/>
                  <a:pt x="376" y="160"/>
                </a:cubicBezTo>
                <a:cubicBezTo>
                  <a:pt x="302" y="242"/>
                  <a:pt x="302" y="242"/>
                  <a:pt x="302" y="242"/>
                </a:cubicBezTo>
                <a:cubicBezTo>
                  <a:pt x="229" y="160"/>
                  <a:pt x="229" y="160"/>
                  <a:pt x="229" y="160"/>
                </a:cubicBezTo>
                <a:cubicBezTo>
                  <a:pt x="286" y="160"/>
                  <a:pt x="286" y="160"/>
                  <a:pt x="286" y="160"/>
                </a:cubicBezTo>
                <a:cubicBezTo>
                  <a:pt x="284" y="94"/>
                  <a:pt x="230" y="41"/>
                  <a:pt x="163" y="41"/>
                </a:cubicBezTo>
                <a:cubicBezTo>
                  <a:pt x="96" y="41"/>
                  <a:pt x="41" y="96"/>
                  <a:pt x="41" y="164"/>
                </a:cubicBezTo>
                <a:cubicBezTo>
                  <a:pt x="41" y="232"/>
                  <a:pt x="96" y="287"/>
                  <a:pt x="163" y="287"/>
                </a:cubicBezTo>
                <a:cubicBezTo>
                  <a:pt x="190" y="287"/>
                  <a:pt x="215" y="278"/>
                  <a:pt x="236" y="263"/>
                </a:cubicBezTo>
                <a:cubicBezTo>
                  <a:pt x="264" y="293"/>
                  <a:pt x="264" y="293"/>
                  <a:pt x="264" y="293"/>
                </a:cubicBezTo>
                <a:cubicBezTo>
                  <a:pt x="236" y="315"/>
                  <a:pt x="201" y="328"/>
                  <a:pt x="163" y="328"/>
                </a:cubicBezTo>
                <a:cubicBezTo>
                  <a:pt x="73" y="328"/>
                  <a:pt x="0" y="254"/>
                  <a:pt x="0" y="164"/>
                </a:cubicBezTo>
                <a:cubicBezTo>
                  <a:pt x="0" y="73"/>
                  <a:pt x="73" y="0"/>
                  <a:pt x="163" y="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94" name="Freeform 73"/>
          <p:cNvSpPr>
            <a:spLocks noEditPoints="1"/>
          </p:cNvSpPr>
          <p:nvPr/>
        </p:nvSpPr>
        <p:spPr bwMode="auto">
          <a:xfrm>
            <a:off x="4234341" y="3706166"/>
            <a:ext cx="211693" cy="218584"/>
          </a:xfrm>
          <a:custGeom>
            <a:avLst/>
            <a:gdLst>
              <a:gd name="T0" fmla="*/ 117 w 320"/>
              <a:gd name="T1" fmla="*/ 262 h 328"/>
              <a:gd name="T2" fmla="*/ 101 w 320"/>
              <a:gd name="T3" fmla="*/ 278 h 328"/>
              <a:gd name="T4" fmla="*/ 50 w 320"/>
              <a:gd name="T5" fmla="*/ 278 h 328"/>
              <a:gd name="T6" fmla="*/ 39 w 320"/>
              <a:gd name="T7" fmla="*/ 253 h 328"/>
              <a:gd name="T8" fmla="*/ 50 w 320"/>
              <a:gd name="T9" fmla="*/ 228 h 328"/>
              <a:gd name="T10" fmla="*/ 109 w 320"/>
              <a:gd name="T11" fmla="*/ 169 h 328"/>
              <a:gd name="T12" fmla="*/ 162 w 320"/>
              <a:gd name="T13" fmla="*/ 155 h 328"/>
              <a:gd name="T14" fmla="*/ 190 w 320"/>
              <a:gd name="T15" fmla="*/ 155 h 328"/>
              <a:gd name="T16" fmla="*/ 190 w 320"/>
              <a:gd name="T17" fmla="*/ 127 h 328"/>
              <a:gd name="T18" fmla="*/ 82 w 320"/>
              <a:gd name="T19" fmla="*/ 141 h 328"/>
              <a:gd name="T20" fmla="*/ 22 w 320"/>
              <a:gd name="T21" fmla="*/ 200 h 328"/>
              <a:gd name="T22" fmla="*/ 0 w 320"/>
              <a:gd name="T23" fmla="*/ 253 h 328"/>
              <a:gd name="T24" fmla="*/ 22 w 320"/>
              <a:gd name="T25" fmla="*/ 306 h 328"/>
              <a:gd name="T26" fmla="*/ 75 w 320"/>
              <a:gd name="T27" fmla="*/ 328 h 328"/>
              <a:gd name="T28" fmla="*/ 129 w 320"/>
              <a:gd name="T29" fmla="*/ 306 h 328"/>
              <a:gd name="T30" fmla="*/ 145 w 320"/>
              <a:gd name="T31" fmla="*/ 290 h 328"/>
              <a:gd name="T32" fmla="*/ 145 w 320"/>
              <a:gd name="T33" fmla="*/ 262 h 328"/>
              <a:gd name="T34" fmla="*/ 117 w 320"/>
              <a:gd name="T35" fmla="*/ 262 h 328"/>
              <a:gd name="T36" fmla="*/ 298 w 320"/>
              <a:gd name="T37" fmla="*/ 32 h 328"/>
              <a:gd name="T38" fmla="*/ 195 w 320"/>
              <a:gd name="T39" fmla="*/ 28 h 328"/>
              <a:gd name="T40" fmla="*/ 175 w 320"/>
              <a:gd name="T41" fmla="*/ 48 h 328"/>
              <a:gd name="T42" fmla="*/ 175 w 320"/>
              <a:gd name="T43" fmla="*/ 76 h 328"/>
              <a:gd name="T44" fmla="*/ 203 w 320"/>
              <a:gd name="T45" fmla="*/ 76 h 328"/>
              <a:gd name="T46" fmla="*/ 223 w 320"/>
              <a:gd name="T47" fmla="*/ 56 h 328"/>
              <a:gd name="T48" fmla="*/ 270 w 320"/>
              <a:gd name="T49" fmla="*/ 60 h 328"/>
              <a:gd name="T50" fmla="*/ 280 w 320"/>
              <a:gd name="T51" fmla="*/ 85 h 328"/>
              <a:gd name="T52" fmla="*/ 270 w 320"/>
              <a:gd name="T53" fmla="*/ 110 h 328"/>
              <a:gd name="T54" fmla="*/ 206 w 320"/>
              <a:gd name="T55" fmla="*/ 173 h 328"/>
              <a:gd name="T56" fmla="*/ 158 w 320"/>
              <a:gd name="T57" fmla="*/ 183 h 328"/>
              <a:gd name="T58" fmla="*/ 129 w 320"/>
              <a:gd name="T59" fmla="*/ 183 h 328"/>
              <a:gd name="T60" fmla="*/ 130 w 320"/>
              <a:gd name="T61" fmla="*/ 211 h 328"/>
              <a:gd name="T62" fmla="*/ 174 w 320"/>
              <a:gd name="T63" fmla="*/ 231 h 328"/>
              <a:gd name="T64" fmla="*/ 234 w 320"/>
              <a:gd name="T65" fmla="*/ 202 h 328"/>
              <a:gd name="T66" fmla="*/ 298 w 320"/>
              <a:gd name="T67" fmla="*/ 138 h 328"/>
              <a:gd name="T68" fmla="*/ 320 w 320"/>
              <a:gd name="T69" fmla="*/ 85 h 328"/>
              <a:gd name="T70" fmla="*/ 298 w 320"/>
              <a:gd name="T71" fmla="*/ 32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0" h="328">
                <a:moveTo>
                  <a:pt x="117" y="262"/>
                </a:moveTo>
                <a:cubicBezTo>
                  <a:pt x="101" y="278"/>
                  <a:pt x="101" y="278"/>
                  <a:pt x="101" y="278"/>
                </a:cubicBezTo>
                <a:cubicBezTo>
                  <a:pt x="87" y="292"/>
                  <a:pt x="64" y="292"/>
                  <a:pt x="50" y="278"/>
                </a:cubicBezTo>
                <a:cubicBezTo>
                  <a:pt x="43" y="271"/>
                  <a:pt x="39" y="262"/>
                  <a:pt x="39" y="253"/>
                </a:cubicBezTo>
                <a:cubicBezTo>
                  <a:pt x="39" y="243"/>
                  <a:pt x="43" y="234"/>
                  <a:pt x="50" y="228"/>
                </a:cubicBezTo>
                <a:cubicBezTo>
                  <a:pt x="109" y="169"/>
                  <a:pt x="109" y="169"/>
                  <a:pt x="109" y="169"/>
                </a:cubicBezTo>
                <a:cubicBezTo>
                  <a:pt x="122" y="156"/>
                  <a:pt x="145" y="138"/>
                  <a:pt x="162" y="155"/>
                </a:cubicBezTo>
                <a:cubicBezTo>
                  <a:pt x="170" y="163"/>
                  <a:pt x="182" y="163"/>
                  <a:pt x="190" y="155"/>
                </a:cubicBezTo>
                <a:cubicBezTo>
                  <a:pt x="198" y="147"/>
                  <a:pt x="198" y="135"/>
                  <a:pt x="190" y="127"/>
                </a:cubicBezTo>
                <a:cubicBezTo>
                  <a:pt x="161" y="98"/>
                  <a:pt x="119" y="104"/>
                  <a:pt x="82" y="141"/>
                </a:cubicBezTo>
                <a:cubicBezTo>
                  <a:pt x="22" y="200"/>
                  <a:pt x="22" y="200"/>
                  <a:pt x="22" y="200"/>
                </a:cubicBezTo>
                <a:cubicBezTo>
                  <a:pt x="8" y="214"/>
                  <a:pt x="0" y="233"/>
                  <a:pt x="0" y="253"/>
                </a:cubicBezTo>
                <a:cubicBezTo>
                  <a:pt x="0" y="273"/>
                  <a:pt x="8" y="292"/>
                  <a:pt x="22" y="306"/>
                </a:cubicBezTo>
                <a:cubicBezTo>
                  <a:pt x="37" y="321"/>
                  <a:pt x="56" y="328"/>
                  <a:pt x="75" y="328"/>
                </a:cubicBezTo>
                <a:cubicBezTo>
                  <a:pt x="95" y="328"/>
                  <a:pt x="114" y="321"/>
                  <a:pt x="129" y="306"/>
                </a:cubicBezTo>
                <a:cubicBezTo>
                  <a:pt x="145" y="290"/>
                  <a:pt x="145" y="290"/>
                  <a:pt x="145" y="290"/>
                </a:cubicBezTo>
                <a:cubicBezTo>
                  <a:pt x="153" y="282"/>
                  <a:pt x="153" y="270"/>
                  <a:pt x="145" y="262"/>
                </a:cubicBezTo>
                <a:cubicBezTo>
                  <a:pt x="137" y="254"/>
                  <a:pt x="125" y="254"/>
                  <a:pt x="117" y="262"/>
                </a:cubicBezTo>
                <a:close/>
                <a:moveTo>
                  <a:pt x="298" y="32"/>
                </a:moveTo>
                <a:cubicBezTo>
                  <a:pt x="267" y="1"/>
                  <a:pt x="223" y="0"/>
                  <a:pt x="195" y="28"/>
                </a:cubicBezTo>
                <a:cubicBezTo>
                  <a:pt x="175" y="48"/>
                  <a:pt x="175" y="48"/>
                  <a:pt x="175" y="48"/>
                </a:cubicBezTo>
                <a:cubicBezTo>
                  <a:pt x="167" y="56"/>
                  <a:pt x="167" y="68"/>
                  <a:pt x="175" y="76"/>
                </a:cubicBezTo>
                <a:cubicBezTo>
                  <a:pt x="182" y="84"/>
                  <a:pt x="195" y="84"/>
                  <a:pt x="203" y="76"/>
                </a:cubicBezTo>
                <a:cubicBezTo>
                  <a:pt x="223" y="56"/>
                  <a:pt x="223" y="56"/>
                  <a:pt x="223" y="56"/>
                </a:cubicBezTo>
                <a:cubicBezTo>
                  <a:pt x="238" y="42"/>
                  <a:pt x="257" y="48"/>
                  <a:pt x="270" y="60"/>
                </a:cubicBezTo>
                <a:cubicBezTo>
                  <a:pt x="276" y="67"/>
                  <a:pt x="280" y="76"/>
                  <a:pt x="280" y="85"/>
                </a:cubicBezTo>
                <a:cubicBezTo>
                  <a:pt x="280" y="95"/>
                  <a:pt x="276" y="104"/>
                  <a:pt x="270" y="110"/>
                </a:cubicBezTo>
                <a:cubicBezTo>
                  <a:pt x="206" y="173"/>
                  <a:pt x="206" y="173"/>
                  <a:pt x="206" y="173"/>
                </a:cubicBezTo>
                <a:cubicBezTo>
                  <a:pt x="177" y="202"/>
                  <a:pt x="163" y="189"/>
                  <a:pt x="158" y="183"/>
                </a:cubicBezTo>
                <a:cubicBezTo>
                  <a:pt x="150" y="175"/>
                  <a:pt x="137" y="175"/>
                  <a:pt x="129" y="183"/>
                </a:cubicBezTo>
                <a:cubicBezTo>
                  <a:pt x="122" y="191"/>
                  <a:pt x="122" y="203"/>
                  <a:pt x="130" y="211"/>
                </a:cubicBezTo>
                <a:cubicBezTo>
                  <a:pt x="143" y="224"/>
                  <a:pt x="158" y="231"/>
                  <a:pt x="174" y="231"/>
                </a:cubicBezTo>
                <a:cubicBezTo>
                  <a:pt x="194" y="231"/>
                  <a:pt x="214" y="221"/>
                  <a:pt x="234" y="202"/>
                </a:cubicBezTo>
                <a:cubicBezTo>
                  <a:pt x="298" y="138"/>
                  <a:pt x="298" y="138"/>
                  <a:pt x="298" y="138"/>
                </a:cubicBezTo>
                <a:cubicBezTo>
                  <a:pt x="312" y="124"/>
                  <a:pt x="320" y="105"/>
                  <a:pt x="320" y="85"/>
                </a:cubicBezTo>
                <a:cubicBezTo>
                  <a:pt x="320" y="65"/>
                  <a:pt x="312" y="46"/>
                  <a:pt x="298" y="32"/>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95" name="Freeform 75"/>
          <p:cNvSpPr/>
          <p:nvPr/>
        </p:nvSpPr>
        <p:spPr bwMode="auto">
          <a:xfrm>
            <a:off x="4222837" y="3257903"/>
            <a:ext cx="234703" cy="234691"/>
          </a:xfrm>
          <a:custGeom>
            <a:avLst/>
            <a:gdLst>
              <a:gd name="T0" fmla="*/ 51 w 102"/>
              <a:gd name="T1" fmla="*/ 0 h 102"/>
              <a:gd name="T2" fmla="*/ 65 w 102"/>
              <a:gd name="T3" fmla="*/ 39 h 102"/>
              <a:gd name="T4" fmla="*/ 102 w 102"/>
              <a:gd name="T5" fmla="*/ 39 h 102"/>
              <a:gd name="T6" fmla="*/ 72 w 102"/>
              <a:gd name="T7" fmla="*/ 62 h 102"/>
              <a:gd name="T8" fmla="*/ 83 w 102"/>
              <a:gd name="T9" fmla="*/ 102 h 102"/>
              <a:gd name="T10" fmla="*/ 51 w 102"/>
              <a:gd name="T11" fmla="*/ 78 h 102"/>
              <a:gd name="T12" fmla="*/ 19 w 102"/>
              <a:gd name="T13" fmla="*/ 102 h 102"/>
              <a:gd name="T14" fmla="*/ 30 w 102"/>
              <a:gd name="T15" fmla="*/ 62 h 102"/>
              <a:gd name="T16" fmla="*/ 0 w 102"/>
              <a:gd name="T17" fmla="*/ 39 h 102"/>
              <a:gd name="T18" fmla="*/ 37 w 102"/>
              <a:gd name="T19" fmla="*/ 39 h 102"/>
              <a:gd name="T20" fmla="*/ 51 w 102"/>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02">
                <a:moveTo>
                  <a:pt x="51" y="0"/>
                </a:moveTo>
                <a:lnTo>
                  <a:pt x="65" y="39"/>
                </a:lnTo>
                <a:lnTo>
                  <a:pt x="102" y="39"/>
                </a:lnTo>
                <a:lnTo>
                  <a:pt x="72" y="62"/>
                </a:lnTo>
                <a:lnTo>
                  <a:pt x="83" y="102"/>
                </a:lnTo>
                <a:lnTo>
                  <a:pt x="51" y="78"/>
                </a:lnTo>
                <a:lnTo>
                  <a:pt x="19" y="102"/>
                </a:lnTo>
                <a:lnTo>
                  <a:pt x="30" y="62"/>
                </a:lnTo>
                <a:lnTo>
                  <a:pt x="0" y="39"/>
                </a:lnTo>
                <a:lnTo>
                  <a:pt x="37" y="39"/>
                </a:lnTo>
                <a:lnTo>
                  <a:pt x="51" y="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96" name="Freeform 77"/>
          <p:cNvSpPr>
            <a:spLocks noEditPoints="1"/>
          </p:cNvSpPr>
          <p:nvPr/>
        </p:nvSpPr>
        <p:spPr bwMode="auto">
          <a:xfrm>
            <a:off x="2894282" y="3692159"/>
            <a:ext cx="248510" cy="248496"/>
          </a:xfrm>
          <a:custGeom>
            <a:avLst/>
            <a:gdLst>
              <a:gd name="T0" fmla="*/ 328 w 374"/>
              <a:gd name="T1" fmla="*/ 46 h 373"/>
              <a:gd name="T2" fmla="*/ 239 w 374"/>
              <a:gd name="T3" fmla="*/ 13 h 373"/>
              <a:gd name="T4" fmla="*/ 185 w 374"/>
              <a:gd name="T5" fmla="*/ 67 h 373"/>
              <a:gd name="T6" fmla="*/ 173 w 374"/>
              <a:gd name="T7" fmla="*/ 130 h 373"/>
              <a:gd name="T8" fmla="*/ 10 w 374"/>
              <a:gd name="T9" fmla="*/ 294 h 373"/>
              <a:gd name="T10" fmla="*/ 27 w 374"/>
              <a:gd name="T11" fmla="*/ 346 h 373"/>
              <a:gd name="T12" fmla="*/ 80 w 374"/>
              <a:gd name="T13" fmla="*/ 364 h 373"/>
              <a:gd name="T14" fmla="*/ 243 w 374"/>
              <a:gd name="T15" fmla="*/ 201 h 373"/>
              <a:gd name="T16" fmla="*/ 307 w 374"/>
              <a:gd name="T17" fmla="*/ 188 h 373"/>
              <a:gd name="T18" fmla="*/ 360 w 374"/>
              <a:gd name="T19" fmla="*/ 135 h 373"/>
              <a:gd name="T20" fmla="*/ 328 w 374"/>
              <a:gd name="T21" fmla="*/ 46 h 373"/>
              <a:gd name="T22" fmla="*/ 149 w 374"/>
              <a:gd name="T23" fmla="*/ 209 h 373"/>
              <a:gd name="T24" fmla="*/ 154 w 374"/>
              <a:gd name="T25" fmla="*/ 176 h 373"/>
              <a:gd name="T26" fmla="*/ 186 w 374"/>
              <a:gd name="T27" fmla="*/ 171 h 373"/>
              <a:gd name="T28" fmla="*/ 181 w 374"/>
              <a:gd name="T29" fmla="*/ 203 h 373"/>
              <a:gd name="T30" fmla="*/ 149 w 374"/>
              <a:gd name="T31" fmla="*/ 209 h 373"/>
              <a:gd name="T32" fmla="*/ 284 w 374"/>
              <a:gd name="T33" fmla="*/ 90 h 373"/>
              <a:gd name="T34" fmla="*/ 253 w 374"/>
              <a:gd name="T35" fmla="*/ 28 h 373"/>
              <a:gd name="T36" fmla="*/ 315 w 374"/>
              <a:gd name="T37" fmla="*/ 59 h 373"/>
              <a:gd name="T38" fmla="*/ 346 w 374"/>
              <a:gd name="T39" fmla="*/ 120 h 373"/>
              <a:gd name="T40" fmla="*/ 284 w 374"/>
              <a:gd name="T41" fmla="*/ 9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4" h="373">
                <a:moveTo>
                  <a:pt x="328" y="46"/>
                </a:moveTo>
                <a:cubicBezTo>
                  <a:pt x="295" y="12"/>
                  <a:pt x="253" y="0"/>
                  <a:pt x="239" y="13"/>
                </a:cubicBezTo>
                <a:cubicBezTo>
                  <a:pt x="185" y="67"/>
                  <a:pt x="185" y="67"/>
                  <a:pt x="185" y="67"/>
                </a:cubicBezTo>
                <a:cubicBezTo>
                  <a:pt x="177" y="75"/>
                  <a:pt x="170" y="103"/>
                  <a:pt x="173" y="130"/>
                </a:cubicBezTo>
                <a:cubicBezTo>
                  <a:pt x="10" y="294"/>
                  <a:pt x="10" y="294"/>
                  <a:pt x="10" y="294"/>
                </a:cubicBezTo>
                <a:cubicBezTo>
                  <a:pt x="0" y="303"/>
                  <a:pt x="8" y="327"/>
                  <a:pt x="27" y="346"/>
                </a:cubicBezTo>
                <a:cubicBezTo>
                  <a:pt x="47" y="366"/>
                  <a:pt x="70" y="373"/>
                  <a:pt x="80" y="364"/>
                </a:cubicBezTo>
                <a:cubicBezTo>
                  <a:pt x="243" y="201"/>
                  <a:pt x="243" y="201"/>
                  <a:pt x="243" y="201"/>
                </a:cubicBezTo>
                <a:cubicBezTo>
                  <a:pt x="271" y="204"/>
                  <a:pt x="298" y="197"/>
                  <a:pt x="307" y="188"/>
                </a:cubicBezTo>
                <a:cubicBezTo>
                  <a:pt x="360" y="135"/>
                  <a:pt x="360" y="135"/>
                  <a:pt x="360" y="135"/>
                </a:cubicBezTo>
                <a:cubicBezTo>
                  <a:pt x="374" y="121"/>
                  <a:pt x="362" y="79"/>
                  <a:pt x="328" y="46"/>
                </a:cubicBezTo>
                <a:close/>
                <a:moveTo>
                  <a:pt x="149" y="209"/>
                </a:moveTo>
                <a:cubicBezTo>
                  <a:pt x="141" y="201"/>
                  <a:pt x="144" y="187"/>
                  <a:pt x="154" y="176"/>
                </a:cubicBezTo>
                <a:cubicBezTo>
                  <a:pt x="164" y="166"/>
                  <a:pt x="179" y="163"/>
                  <a:pt x="186" y="171"/>
                </a:cubicBezTo>
                <a:cubicBezTo>
                  <a:pt x="194" y="178"/>
                  <a:pt x="191" y="193"/>
                  <a:pt x="181" y="203"/>
                </a:cubicBezTo>
                <a:cubicBezTo>
                  <a:pt x="171" y="214"/>
                  <a:pt x="156" y="216"/>
                  <a:pt x="149" y="209"/>
                </a:cubicBezTo>
                <a:close/>
                <a:moveTo>
                  <a:pt x="284" y="90"/>
                </a:moveTo>
                <a:cubicBezTo>
                  <a:pt x="258" y="64"/>
                  <a:pt x="251" y="30"/>
                  <a:pt x="253" y="28"/>
                </a:cubicBezTo>
                <a:cubicBezTo>
                  <a:pt x="256" y="25"/>
                  <a:pt x="289" y="33"/>
                  <a:pt x="315" y="59"/>
                </a:cubicBezTo>
                <a:cubicBezTo>
                  <a:pt x="341" y="85"/>
                  <a:pt x="348" y="118"/>
                  <a:pt x="346" y="120"/>
                </a:cubicBezTo>
                <a:cubicBezTo>
                  <a:pt x="344" y="122"/>
                  <a:pt x="310" y="116"/>
                  <a:pt x="284" y="9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97" name="Freeform 79"/>
          <p:cNvSpPr>
            <a:spLocks noEditPoints="1"/>
          </p:cNvSpPr>
          <p:nvPr/>
        </p:nvSpPr>
        <p:spPr bwMode="auto">
          <a:xfrm>
            <a:off x="3784153" y="3693863"/>
            <a:ext cx="227801" cy="250797"/>
          </a:xfrm>
          <a:custGeom>
            <a:avLst/>
            <a:gdLst>
              <a:gd name="T0" fmla="*/ 266 w 343"/>
              <a:gd name="T1" fmla="*/ 153 h 374"/>
              <a:gd name="T2" fmla="*/ 122 w 343"/>
              <a:gd name="T3" fmla="*/ 19 h 374"/>
              <a:gd name="T4" fmla="*/ 82 w 343"/>
              <a:gd name="T5" fmla="*/ 8 h 374"/>
              <a:gd name="T6" fmla="*/ 58 w 343"/>
              <a:gd name="T7" fmla="*/ 43 h 374"/>
              <a:gd name="T8" fmla="*/ 32 w 343"/>
              <a:gd name="T9" fmla="*/ 240 h 374"/>
              <a:gd name="T10" fmla="*/ 20 w 343"/>
              <a:gd name="T11" fmla="*/ 329 h 374"/>
              <a:gd name="T12" fmla="*/ 201 w 343"/>
              <a:gd name="T13" fmla="*/ 341 h 374"/>
              <a:gd name="T14" fmla="*/ 331 w 343"/>
              <a:gd name="T15" fmla="*/ 214 h 374"/>
              <a:gd name="T16" fmla="*/ 266 w 343"/>
              <a:gd name="T17" fmla="*/ 153 h 374"/>
              <a:gd name="T18" fmla="*/ 191 w 343"/>
              <a:gd name="T19" fmla="*/ 315 h 374"/>
              <a:gd name="T20" fmla="*/ 47 w 343"/>
              <a:gd name="T21" fmla="*/ 319 h 374"/>
              <a:gd name="T22" fmla="*/ 161 w 343"/>
              <a:gd name="T23" fmla="*/ 230 h 374"/>
              <a:gd name="T24" fmla="*/ 304 w 343"/>
              <a:gd name="T25" fmla="*/ 224 h 374"/>
              <a:gd name="T26" fmla="*/ 191 w 343"/>
              <a:gd name="T27" fmla="*/ 315 h 374"/>
              <a:gd name="T28" fmla="*/ 166 w 343"/>
              <a:gd name="T29" fmla="*/ 245 h 374"/>
              <a:gd name="T30" fmla="*/ 79 w 343"/>
              <a:gd name="T31" fmla="*/ 293 h 374"/>
              <a:gd name="T32" fmla="*/ 140 w 343"/>
              <a:gd name="T33" fmla="*/ 298 h 374"/>
              <a:gd name="T34" fmla="*/ 182 w 343"/>
              <a:gd name="T35" fmla="*/ 240 h 374"/>
              <a:gd name="T36" fmla="*/ 182 w 343"/>
              <a:gd name="T37" fmla="*/ 240 h 374"/>
              <a:gd name="T38" fmla="*/ 166 w 343"/>
              <a:gd name="T39" fmla="*/ 24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3" h="374">
                <a:moveTo>
                  <a:pt x="266" y="153"/>
                </a:moveTo>
                <a:cubicBezTo>
                  <a:pt x="220" y="55"/>
                  <a:pt x="196" y="18"/>
                  <a:pt x="122" y="19"/>
                </a:cubicBezTo>
                <a:cubicBezTo>
                  <a:pt x="95" y="20"/>
                  <a:pt x="102" y="0"/>
                  <a:pt x="82" y="8"/>
                </a:cubicBezTo>
                <a:cubicBezTo>
                  <a:pt x="61" y="15"/>
                  <a:pt x="79" y="26"/>
                  <a:pt x="58" y="43"/>
                </a:cubicBezTo>
                <a:cubicBezTo>
                  <a:pt x="0" y="91"/>
                  <a:pt x="5" y="135"/>
                  <a:pt x="32" y="240"/>
                </a:cubicBezTo>
                <a:cubicBezTo>
                  <a:pt x="44" y="284"/>
                  <a:pt x="5" y="286"/>
                  <a:pt x="20" y="329"/>
                </a:cubicBezTo>
                <a:cubicBezTo>
                  <a:pt x="31" y="360"/>
                  <a:pt x="114" y="374"/>
                  <a:pt x="201" y="341"/>
                </a:cubicBezTo>
                <a:cubicBezTo>
                  <a:pt x="288" y="309"/>
                  <a:pt x="343" y="245"/>
                  <a:pt x="331" y="214"/>
                </a:cubicBezTo>
                <a:cubicBezTo>
                  <a:pt x="316" y="171"/>
                  <a:pt x="285" y="194"/>
                  <a:pt x="266" y="153"/>
                </a:cubicBezTo>
                <a:close/>
                <a:moveTo>
                  <a:pt x="191" y="315"/>
                </a:moveTo>
                <a:cubicBezTo>
                  <a:pt x="114" y="344"/>
                  <a:pt x="50" y="327"/>
                  <a:pt x="47" y="319"/>
                </a:cubicBezTo>
                <a:cubicBezTo>
                  <a:pt x="42" y="306"/>
                  <a:pt x="72" y="263"/>
                  <a:pt x="161" y="230"/>
                </a:cubicBezTo>
                <a:cubicBezTo>
                  <a:pt x="250" y="197"/>
                  <a:pt x="299" y="209"/>
                  <a:pt x="304" y="224"/>
                </a:cubicBezTo>
                <a:cubicBezTo>
                  <a:pt x="307" y="232"/>
                  <a:pt x="269" y="286"/>
                  <a:pt x="191" y="315"/>
                </a:cubicBezTo>
                <a:close/>
                <a:moveTo>
                  <a:pt x="166" y="245"/>
                </a:moveTo>
                <a:cubicBezTo>
                  <a:pt x="126" y="260"/>
                  <a:pt x="97" y="277"/>
                  <a:pt x="79" y="293"/>
                </a:cubicBezTo>
                <a:cubicBezTo>
                  <a:pt x="92" y="304"/>
                  <a:pt x="116" y="307"/>
                  <a:pt x="140" y="298"/>
                </a:cubicBezTo>
                <a:cubicBezTo>
                  <a:pt x="171" y="287"/>
                  <a:pt x="189" y="261"/>
                  <a:pt x="182" y="240"/>
                </a:cubicBezTo>
                <a:cubicBezTo>
                  <a:pt x="182" y="240"/>
                  <a:pt x="182" y="240"/>
                  <a:pt x="182" y="240"/>
                </a:cubicBezTo>
                <a:cubicBezTo>
                  <a:pt x="177" y="241"/>
                  <a:pt x="172" y="243"/>
                  <a:pt x="166" y="245"/>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98" name="Freeform 80"/>
          <p:cNvSpPr>
            <a:spLocks noEditPoints="1"/>
          </p:cNvSpPr>
          <p:nvPr/>
        </p:nvSpPr>
        <p:spPr bwMode="auto">
          <a:xfrm>
            <a:off x="3328763" y="3703466"/>
            <a:ext cx="260015" cy="227788"/>
          </a:xfrm>
          <a:custGeom>
            <a:avLst/>
            <a:gdLst>
              <a:gd name="T0" fmla="*/ 26 w 392"/>
              <a:gd name="T1" fmla="*/ 100 h 340"/>
              <a:gd name="T2" fmla="*/ 366 w 392"/>
              <a:gd name="T3" fmla="*/ 100 h 340"/>
              <a:gd name="T4" fmla="*/ 370 w 392"/>
              <a:gd name="T5" fmla="*/ 86 h 340"/>
              <a:gd name="T6" fmla="*/ 290 w 392"/>
              <a:gd name="T7" fmla="*/ 60 h 340"/>
              <a:gd name="T8" fmla="*/ 272 w 392"/>
              <a:gd name="T9" fmla="*/ 60 h 340"/>
              <a:gd name="T10" fmla="*/ 272 w 392"/>
              <a:gd name="T11" fmla="*/ 0 h 340"/>
              <a:gd name="T12" fmla="*/ 120 w 392"/>
              <a:gd name="T13" fmla="*/ 0 h 340"/>
              <a:gd name="T14" fmla="*/ 120 w 392"/>
              <a:gd name="T15" fmla="*/ 60 h 340"/>
              <a:gd name="T16" fmla="*/ 102 w 392"/>
              <a:gd name="T17" fmla="*/ 60 h 340"/>
              <a:gd name="T18" fmla="*/ 22 w 392"/>
              <a:gd name="T19" fmla="*/ 86 h 340"/>
              <a:gd name="T20" fmla="*/ 26 w 392"/>
              <a:gd name="T21" fmla="*/ 100 h 340"/>
              <a:gd name="T22" fmla="*/ 370 w 392"/>
              <a:gd name="T23" fmla="*/ 122 h 340"/>
              <a:gd name="T24" fmla="*/ 22 w 392"/>
              <a:gd name="T25" fmla="*/ 122 h 340"/>
              <a:gd name="T26" fmla="*/ 0 w 392"/>
              <a:gd name="T27" fmla="*/ 146 h 340"/>
              <a:gd name="T28" fmla="*/ 0 w 392"/>
              <a:gd name="T29" fmla="*/ 216 h 340"/>
              <a:gd name="T30" fmla="*/ 22 w 392"/>
              <a:gd name="T31" fmla="*/ 240 h 340"/>
              <a:gd name="T32" fmla="*/ 61 w 392"/>
              <a:gd name="T33" fmla="*/ 240 h 340"/>
              <a:gd name="T34" fmla="*/ 44 w 392"/>
              <a:gd name="T35" fmla="*/ 340 h 340"/>
              <a:gd name="T36" fmla="*/ 348 w 392"/>
              <a:gd name="T37" fmla="*/ 340 h 340"/>
              <a:gd name="T38" fmla="*/ 330 w 392"/>
              <a:gd name="T39" fmla="*/ 240 h 340"/>
              <a:gd name="T40" fmla="*/ 370 w 392"/>
              <a:gd name="T41" fmla="*/ 240 h 340"/>
              <a:gd name="T42" fmla="*/ 392 w 392"/>
              <a:gd name="T43" fmla="*/ 216 h 340"/>
              <a:gd name="T44" fmla="*/ 392 w 392"/>
              <a:gd name="T45" fmla="*/ 146 h 340"/>
              <a:gd name="T46" fmla="*/ 370 w 392"/>
              <a:gd name="T47" fmla="*/ 122 h 340"/>
              <a:gd name="T48" fmla="*/ 84 w 392"/>
              <a:gd name="T49" fmla="*/ 300 h 340"/>
              <a:gd name="T50" fmla="*/ 112 w 392"/>
              <a:gd name="T51" fmla="*/ 170 h 340"/>
              <a:gd name="T52" fmla="*/ 280 w 392"/>
              <a:gd name="T53" fmla="*/ 170 h 340"/>
              <a:gd name="T54" fmla="*/ 308 w 392"/>
              <a:gd name="T55" fmla="*/ 300 h 340"/>
              <a:gd name="T56" fmla="*/ 84 w 392"/>
              <a:gd name="T57" fmla="*/ 30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2" h="340">
                <a:moveTo>
                  <a:pt x="26" y="100"/>
                </a:moveTo>
                <a:cubicBezTo>
                  <a:pt x="366" y="100"/>
                  <a:pt x="366" y="100"/>
                  <a:pt x="366" y="100"/>
                </a:cubicBezTo>
                <a:cubicBezTo>
                  <a:pt x="377" y="100"/>
                  <a:pt x="375" y="88"/>
                  <a:pt x="370" y="86"/>
                </a:cubicBezTo>
                <a:cubicBezTo>
                  <a:pt x="364" y="84"/>
                  <a:pt x="301" y="60"/>
                  <a:pt x="290" y="60"/>
                </a:cubicBezTo>
                <a:cubicBezTo>
                  <a:pt x="272" y="60"/>
                  <a:pt x="272" y="60"/>
                  <a:pt x="272" y="60"/>
                </a:cubicBezTo>
                <a:cubicBezTo>
                  <a:pt x="272" y="0"/>
                  <a:pt x="272" y="0"/>
                  <a:pt x="272" y="0"/>
                </a:cubicBezTo>
                <a:cubicBezTo>
                  <a:pt x="120" y="0"/>
                  <a:pt x="120" y="0"/>
                  <a:pt x="120" y="0"/>
                </a:cubicBezTo>
                <a:cubicBezTo>
                  <a:pt x="120" y="60"/>
                  <a:pt x="120" y="60"/>
                  <a:pt x="120" y="60"/>
                </a:cubicBezTo>
                <a:cubicBezTo>
                  <a:pt x="102" y="60"/>
                  <a:pt x="102" y="60"/>
                  <a:pt x="102" y="60"/>
                </a:cubicBezTo>
                <a:cubicBezTo>
                  <a:pt x="91" y="60"/>
                  <a:pt x="28" y="84"/>
                  <a:pt x="22" y="86"/>
                </a:cubicBezTo>
                <a:cubicBezTo>
                  <a:pt x="16" y="88"/>
                  <a:pt x="14" y="100"/>
                  <a:pt x="26" y="100"/>
                </a:cubicBezTo>
                <a:close/>
                <a:moveTo>
                  <a:pt x="370" y="122"/>
                </a:moveTo>
                <a:cubicBezTo>
                  <a:pt x="22" y="122"/>
                  <a:pt x="22" y="122"/>
                  <a:pt x="22" y="122"/>
                </a:cubicBezTo>
                <a:cubicBezTo>
                  <a:pt x="11" y="122"/>
                  <a:pt x="0" y="135"/>
                  <a:pt x="0" y="146"/>
                </a:cubicBezTo>
                <a:cubicBezTo>
                  <a:pt x="0" y="216"/>
                  <a:pt x="0" y="216"/>
                  <a:pt x="0" y="216"/>
                </a:cubicBezTo>
                <a:cubicBezTo>
                  <a:pt x="0" y="227"/>
                  <a:pt x="11" y="240"/>
                  <a:pt x="22" y="240"/>
                </a:cubicBezTo>
                <a:cubicBezTo>
                  <a:pt x="61" y="240"/>
                  <a:pt x="61" y="240"/>
                  <a:pt x="61" y="240"/>
                </a:cubicBezTo>
                <a:cubicBezTo>
                  <a:pt x="44" y="340"/>
                  <a:pt x="44" y="340"/>
                  <a:pt x="44" y="340"/>
                </a:cubicBezTo>
                <a:cubicBezTo>
                  <a:pt x="348" y="340"/>
                  <a:pt x="348" y="340"/>
                  <a:pt x="348" y="340"/>
                </a:cubicBezTo>
                <a:cubicBezTo>
                  <a:pt x="330" y="240"/>
                  <a:pt x="330" y="240"/>
                  <a:pt x="330" y="240"/>
                </a:cubicBezTo>
                <a:cubicBezTo>
                  <a:pt x="370" y="240"/>
                  <a:pt x="370" y="240"/>
                  <a:pt x="370" y="240"/>
                </a:cubicBezTo>
                <a:cubicBezTo>
                  <a:pt x="381" y="240"/>
                  <a:pt x="392" y="227"/>
                  <a:pt x="392" y="216"/>
                </a:cubicBezTo>
                <a:cubicBezTo>
                  <a:pt x="392" y="146"/>
                  <a:pt x="392" y="146"/>
                  <a:pt x="392" y="146"/>
                </a:cubicBezTo>
                <a:cubicBezTo>
                  <a:pt x="392" y="135"/>
                  <a:pt x="381" y="122"/>
                  <a:pt x="370" y="122"/>
                </a:cubicBezTo>
                <a:close/>
                <a:moveTo>
                  <a:pt x="84" y="300"/>
                </a:moveTo>
                <a:cubicBezTo>
                  <a:pt x="112" y="170"/>
                  <a:pt x="112" y="170"/>
                  <a:pt x="112" y="170"/>
                </a:cubicBezTo>
                <a:cubicBezTo>
                  <a:pt x="280" y="170"/>
                  <a:pt x="280" y="170"/>
                  <a:pt x="280" y="170"/>
                </a:cubicBezTo>
                <a:cubicBezTo>
                  <a:pt x="308" y="300"/>
                  <a:pt x="308" y="300"/>
                  <a:pt x="308" y="300"/>
                </a:cubicBezTo>
                <a:lnTo>
                  <a:pt x="84" y="30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99" name="Freeform 85"/>
          <p:cNvSpPr>
            <a:spLocks noEditPoints="1"/>
          </p:cNvSpPr>
          <p:nvPr/>
        </p:nvSpPr>
        <p:spPr bwMode="auto">
          <a:xfrm>
            <a:off x="2028220" y="3710368"/>
            <a:ext cx="213994" cy="213982"/>
          </a:xfrm>
          <a:custGeom>
            <a:avLst/>
            <a:gdLst>
              <a:gd name="T0" fmla="*/ 280 w 320"/>
              <a:gd name="T1" fmla="*/ 0 h 320"/>
              <a:gd name="T2" fmla="*/ 119 w 320"/>
              <a:gd name="T3" fmla="*/ 0 h 320"/>
              <a:gd name="T4" fmla="*/ 80 w 320"/>
              <a:gd name="T5" fmla="*/ 39 h 320"/>
              <a:gd name="T6" fmla="*/ 80 w 320"/>
              <a:gd name="T7" fmla="*/ 200 h 320"/>
              <a:gd name="T8" fmla="*/ 120 w 320"/>
              <a:gd name="T9" fmla="*/ 240 h 320"/>
              <a:gd name="T10" fmla="*/ 280 w 320"/>
              <a:gd name="T11" fmla="*/ 240 h 320"/>
              <a:gd name="T12" fmla="*/ 320 w 320"/>
              <a:gd name="T13" fmla="*/ 200 h 320"/>
              <a:gd name="T14" fmla="*/ 320 w 320"/>
              <a:gd name="T15" fmla="*/ 40 h 320"/>
              <a:gd name="T16" fmla="*/ 280 w 320"/>
              <a:gd name="T17" fmla="*/ 0 h 320"/>
              <a:gd name="T18" fmla="*/ 280 w 320"/>
              <a:gd name="T19" fmla="*/ 200 h 320"/>
              <a:gd name="T20" fmla="*/ 120 w 320"/>
              <a:gd name="T21" fmla="*/ 200 h 320"/>
              <a:gd name="T22" fmla="*/ 120 w 320"/>
              <a:gd name="T23" fmla="*/ 40 h 320"/>
              <a:gd name="T24" fmla="*/ 280 w 320"/>
              <a:gd name="T25" fmla="*/ 40 h 320"/>
              <a:gd name="T26" fmla="*/ 280 w 320"/>
              <a:gd name="T27" fmla="*/ 200 h 320"/>
              <a:gd name="T28" fmla="*/ 40 w 320"/>
              <a:gd name="T29" fmla="*/ 160 h 320"/>
              <a:gd name="T30" fmla="*/ 0 w 320"/>
              <a:gd name="T31" fmla="*/ 160 h 320"/>
              <a:gd name="T32" fmla="*/ 0 w 320"/>
              <a:gd name="T33" fmla="*/ 280 h 320"/>
              <a:gd name="T34" fmla="*/ 40 w 320"/>
              <a:gd name="T35" fmla="*/ 320 h 320"/>
              <a:gd name="T36" fmla="*/ 160 w 320"/>
              <a:gd name="T37" fmla="*/ 320 h 320"/>
              <a:gd name="T38" fmla="*/ 160 w 320"/>
              <a:gd name="T39" fmla="*/ 280 h 320"/>
              <a:gd name="T40" fmla="*/ 40 w 320"/>
              <a:gd name="T41" fmla="*/ 280 h 320"/>
              <a:gd name="T42" fmla="*/ 40 w 320"/>
              <a:gd name="T43" fmla="*/ 16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0" h="320">
                <a:moveTo>
                  <a:pt x="280" y="0"/>
                </a:moveTo>
                <a:cubicBezTo>
                  <a:pt x="119" y="0"/>
                  <a:pt x="119" y="0"/>
                  <a:pt x="119" y="0"/>
                </a:cubicBezTo>
                <a:cubicBezTo>
                  <a:pt x="97" y="0"/>
                  <a:pt x="80" y="17"/>
                  <a:pt x="80" y="39"/>
                </a:cubicBezTo>
                <a:cubicBezTo>
                  <a:pt x="80" y="200"/>
                  <a:pt x="80" y="200"/>
                  <a:pt x="80" y="200"/>
                </a:cubicBezTo>
                <a:cubicBezTo>
                  <a:pt x="80" y="222"/>
                  <a:pt x="98" y="240"/>
                  <a:pt x="120" y="240"/>
                </a:cubicBezTo>
                <a:cubicBezTo>
                  <a:pt x="280" y="240"/>
                  <a:pt x="280" y="240"/>
                  <a:pt x="280" y="240"/>
                </a:cubicBezTo>
                <a:cubicBezTo>
                  <a:pt x="302" y="240"/>
                  <a:pt x="320" y="222"/>
                  <a:pt x="320" y="200"/>
                </a:cubicBezTo>
                <a:cubicBezTo>
                  <a:pt x="320" y="40"/>
                  <a:pt x="320" y="40"/>
                  <a:pt x="320" y="40"/>
                </a:cubicBezTo>
                <a:cubicBezTo>
                  <a:pt x="320" y="18"/>
                  <a:pt x="302" y="0"/>
                  <a:pt x="280" y="0"/>
                </a:cubicBezTo>
                <a:close/>
                <a:moveTo>
                  <a:pt x="280" y="200"/>
                </a:moveTo>
                <a:cubicBezTo>
                  <a:pt x="120" y="200"/>
                  <a:pt x="120" y="200"/>
                  <a:pt x="120" y="200"/>
                </a:cubicBezTo>
                <a:cubicBezTo>
                  <a:pt x="120" y="40"/>
                  <a:pt x="120" y="40"/>
                  <a:pt x="120" y="40"/>
                </a:cubicBezTo>
                <a:cubicBezTo>
                  <a:pt x="280" y="40"/>
                  <a:pt x="280" y="40"/>
                  <a:pt x="280" y="40"/>
                </a:cubicBezTo>
                <a:lnTo>
                  <a:pt x="280" y="200"/>
                </a:lnTo>
                <a:close/>
                <a:moveTo>
                  <a:pt x="40" y="160"/>
                </a:moveTo>
                <a:cubicBezTo>
                  <a:pt x="0" y="160"/>
                  <a:pt x="0" y="160"/>
                  <a:pt x="0" y="160"/>
                </a:cubicBezTo>
                <a:cubicBezTo>
                  <a:pt x="0" y="280"/>
                  <a:pt x="0" y="280"/>
                  <a:pt x="0" y="280"/>
                </a:cubicBezTo>
                <a:cubicBezTo>
                  <a:pt x="0" y="302"/>
                  <a:pt x="18" y="320"/>
                  <a:pt x="40" y="320"/>
                </a:cubicBezTo>
                <a:cubicBezTo>
                  <a:pt x="160" y="320"/>
                  <a:pt x="160" y="320"/>
                  <a:pt x="160" y="320"/>
                </a:cubicBezTo>
                <a:cubicBezTo>
                  <a:pt x="160" y="280"/>
                  <a:pt x="160" y="280"/>
                  <a:pt x="160" y="280"/>
                </a:cubicBezTo>
                <a:cubicBezTo>
                  <a:pt x="40" y="280"/>
                  <a:pt x="40" y="280"/>
                  <a:pt x="40" y="280"/>
                </a:cubicBezTo>
                <a:lnTo>
                  <a:pt x="40" y="16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00" name="Freeform 92"/>
          <p:cNvSpPr/>
          <p:nvPr/>
        </p:nvSpPr>
        <p:spPr bwMode="auto">
          <a:xfrm>
            <a:off x="1573031" y="3708268"/>
            <a:ext cx="243906" cy="216283"/>
          </a:xfrm>
          <a:custGeom>
            <a:avLst/>
            <a:gdLst>
              <a:gd name="T0" fmla="*/ 359 w 367"/>
              <a:gd name="T1" fmla="*/ 169 h 324"/>
              <a:gd name="T2" fmla="*/ 199 w 367"/>
              <a:gd name="T3" fmla="*/ 8 h 324"/>
              <a:gd name="T4" fmla="*/ 169 w 367"/>
              <a:gd name="T5" fmla="*/ 8 h 324"/>
              <a:gd name="T6" fmla="*/ 8 w 367"/>
              <a:gd name="T7" fmla="*/ 169 h 324"/>
              <a:gd name="T8" fmla="*/ 15 w 367"/>
              <a:gd name="T9" fmla="*/ 184 h 324"/>
              <a:gd name="T10" fmla="*/ 49 w 367"/>
              <a:gd name="T11" fmla="*/ 184 h 324"/>
              <a:gd name="T12" fmla="*/ 49 w 367"/>
              <a:gd name="T13" fmla="*/ 308 h 324"/>
              <a:gd name="T14" fmla="*/ 65 w 367"/>
              <a:gd name="T15" fmla="*/ 324 h 324"/>
              <a:gd name="T16" fmla="*/ 143 w 367"/>
              <a:gd name="T17" fmla="*/ 324 h 324"/>
              <a:gd name="T18" fmla="*/ 143 w 367"/>
              <a:gd name="T19" fmla="*/ 200 h 324"/>
              <a:gd name="T20" fmla="*/ 225 w 367"/>
              <a:gd name="T21" fmla="*/ 200 h 324"/>
              <a:gd name="T22" fmla="*/ 225 w 367"/>
              <a:gd name="T23" fmla="*/ 324 h 324"/>
              <a:gd name="T24" fmla="*/ 306 w 367"/>
              <a:gd name="T25" fmla="*/ 324 h 324"/>
              <a:gd name="T26" fmla="*/ 319 w 367"/>
              <a:gd name="T27" fmla="*/ 308 h 324"/>
              <a:gd name="T28" fmla="*/ 319 w 367"/>
              <a:gd name="T29" fmla="*/ 184 h 324"/>
              <a:gd name="T30" fmla="*/ 352 w 367"/>
              <a:gd name="T31" fmla="*/ 184 h 324"/>
              <a:gd name="T32" fmla="*/ 359 w 367"/>
              <a:gd name="T33" fmla="*/ 169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7" h="324">
                <a:moveTo>
                  <a:pt x="359" y="169"/>
                </a:moveTo>
                <a:cubicBezTo>
                  <a:pt x="199" y="8"/>
                  <a:pt x="199" y="8"/>
                  <a:pt x="199" y="8"/>
                </a:cubicBezTo>
                <a:cubicBezTo>
                  <a:pt x="190" y="0"/>
                  <a:pt x="177" y="0"/>
                  <a:pt x="169" y="8"/>
                </a:cubicBezTo>
                <a:cubicBezTo>
                  <a:pt x="8" y="169"/>
                  <a:pt x="8" y="169"/>
                  <a:pt x="8" y="169"/>
                </a:cubicBezTo>
                <a:cubicBezTo>
                  <a:pt x="0" y="177"/>
                  <a:pt x="3" y="184"/>
                  <a:pt x="15" y="184"/>
                </a:cubicBezTo>
                <a:cubicBezTo>
                  <a:pt x="49" y="184"/>
                  <a:pt x="49" y="184"/>
                  <a:pt x="49" y="184"/>
                </a:cubicBezTo>
                <a:cubicBezTo>
                  <a:pt x="49" y="308"/>
                  <a:pt x="49" y="308"/>
                  <a:pt x="49" y="308"/>
                </a:cubicBezTo>
                <a:cubicBezTo>
                  <a:pt x="49" y="317"/>
                  <a:pt x="49" y="324"/>
                  <a:pt x="65" y="324"/>
                </a:cubicBezTo>
                <a:cubicBezTo>
                  <a:pt x="143" y="324"/>
                  <a:pt x="143" y="324"/>
                  <a:pt x="143" y="324"/>
                </a:cubicBezTo>
                <a:cubicBezTo>
                  <a:pt x="143" y="200"/>
                  <a:pt x="143" y="200"/>
                  <a:pt x="143" y="200"/>
                </a:cubicBezTo>
                <a:cubicBezTo>
                  <a:pt x="225" y="200"/>
                  <a:pt x="225" y="200"/>
                  <a:pt x="225" y="200"/>
                </a:cubicBezTo>
                <a:cubicBezTo>
                  <a:pt x="225" y="324"/>
                  <a:pt x="225" y="324"/>
                  <a:pt x="225" y="324"/>
                </a:cubicBezTo>
                <a:cubicBezTo>
                  <a:pt x="306" y="324"/>
                  <a:pt x="306" y="324"/>
                  <a:pt x="306" y="324"/>
                </a:cubicBezTo>
                <a:cubicBezTo>
                  <a:pt x="319" y="324"/>
                  <a:pt x="319" y="317"/>
                  <a:pt x="319" y="308"/>
                </a:cubicBezTo>
                <a:cubicBezTo>
                  <a:pt x="319" y="184"/>
                  <a:pt x="319" y="184"/>
                  <a:pt x="319" y="184"/>
                </a:cubicBezTo>
                <a:cubicBezTo>
                  <a:pt x="352" y="184"/>
                  <a:pt x="352" y="184"/>
                  <a:pt x="352" y="184"/>
                </a:cubicBezTo>
                <a:cubicBezTo>
                  <a:pt x="364" y="184"/>
                  <a:pt x="367" y="177"/>
                  <a:pt x="359" y="169"/>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01" name="Freeform 96"/>
          <p:cNvSpPr>
            <a:spLocks noEditPoints="1"/>
          </p:cNvSpPr>
          <p:nvPr/>
        </p:nvSpPr>
        <p:spPr bwMode="auto">
          <a:xfrm>
            <a:off x="2471506" y="3712469"/>
            <a:ext cx="211693" cy="211681"/>
          </a:xfrm>
          <a:custGeom>
            <a:avLst/>
            <a:gdLst>
              <a:gd name="T0" fmla="*/ 309 w 319"/>
              <a:gd name="T1" fmla="*/ 267 h 318"/>
              <a:gd name="T2" fmla="*/ 233 w 319"/>
              <a:gd name="T3" fmla="*/ 192 h 318"/>
              <a:gd name="T4" fmla="*/ 251 w 319"/>
              <a:gd name="T5" fmla="*/ 127 h 318"/>
              <a:gd name="T6" fmla="*/ 123 w 319"/>
              <a:gd name="T7" fmla="*/ 0 h 318"/>
              <a:gd name="T8" fmla="*/ 0 w 319"/>
              <a:gd name="T9" fmla="*/ 124 h 318"/>
              <a:gd name="T10" fmla="*/ 127 w 319"/>
              <a:gd name="T11" fmla="*/ 251 h 318"/>
              <a:gd name="T12" fmla="*/ 190 w 319"/>
              <a:gd name="T13" fmla="*/ 234 h 318"/>
              <a:gd name="T14" fmla="*/ 266 w 319"/>
              <a:gd name="T15" fmla="*/ 310 h 318"/>
              <a:gd name="T16" fmla="*/ 293 w 319"/>
              <a:gd name="T17" fmla="*/ 310 h 318"/>
              <a:gd name="T18" fmla="*/ 311 w 319"/>
              <a:gd name="T19" fmla="*/ 291 h 318"/>
              <a:gd name="T20" fmla="*/ 309 w 319"/>
              <a:gd name="T21" fmla="*/ 267 h 318"/>
              <a:gd name="T22" fmla="*/ 38 w 319"/>
              <a:gd name="T23" fmla="*/ 124 h 318"/>
              <a:gd name="T24" fmla="*/ 123 w 319"/>
              <a:gd name="T25" fmla="*/ 38 h 318"/>
              <a:gd name="T26" fmla="*/ 213 w 319"/>
              <a:gd name="T27" fmla="*/ 127 h 318"/>
              <a:gd name="T28" fmla="*/ 127 w 319"/>
              <a:gd name="T29" fmla="*/ 213 h 318"/>
              <a:gd name="T30" fmla="*/ 38 w 319"/>
              <a:gd name="T31" fmla="*/ 124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9" h="318">
                <a:moveTo>
                  <a:pt x="309" y="267"/>
                </a:moveTo>
                <a:cubicBezTo>
                  <a:pt x="233" y="192"/>
                  <a:pt x="233" y="192"/>
                  <a:pt x="233" y="192"/>
                </a:cubicBezTo>
                <a:cubicBezTo>
                  <a:pt x="244" y="173"/>
                  <a:pt x="251" y="151"/>
                  <a:pt x="251" y="127"/>
                </a:cubicBezTo>
                <a:cubicBezTo>
                  <a:pt x="251" y="59"/>
                  <a:pt x="192" y="0"/>
                  <a:pt x="123" y="0"/>
                </a:cubicBezTo>
                <a:cubicBezTo>
                  <a:pt x="55" y="0"/>
                  <a:pt x="0" y="55"/>
                  <a:pt x="0" y="124"/>
                </a:cubicBezTo>
                <a:cubicBezTo>
                  <a:pt x="0" y="192"/>
                  <a:pt x="59" y="251"/>
                  <a:pt x="127" y="251"/>
                </a:cubicBezTo>
                <a:cubicBezTo>
                  <a:pt x="150" y="251"/>
                  <a:pt x="171" y="245"/>
                  <a:pt x="190" y="234"/>
                </a:cubicBezTo>
                <a:cubicBezTo>
                  <a:pt x="266" y="310"/>
                  <a:pt x="266" y="310"/>
                  <a:pt x="266" y="310"/>
                </a:cubicBezTo>
                <a:cubicBezTo>
                  <a:pt x="273" y="318"/>
                  <a:pt x="285" y="318"/>
                  <a:pt x="293" y="310"/>
                </a:cubicBezTo>
                <a:cubicBezTo>
                  <a:pt x="311" y="291"/>
                  <a:pt x="311" y="291"/>
                  <a:pt x="311" y="291"/>
                </a:cubicBezTo>
                <a:cubicBezTo>
                  <a:pt x="319" y="284"/>
                  <a:pt x="316" y="275"/>
                  <a:pt x="309" y="267"/>
                </a:cubicBezTo>
                <a:close/>
                <a:moveTo>
                  <a:pt x="38" y="124"/>
                </a:moveTo>
                <a:cubicBezTo>
                  <a:pt x="38" y="76"/>
                  <a:pt x="76" y="38"/>
                  <a:pt x="123" y="38"/>
                </a:cubicBezTo>
                <a:cubicBezTo>
                  <a:pt x="171" y="38"/>
                  <a:pt x="213" y="80"/>
                  <a:pt x="213" y="127"/>
                </a:cubicBezTo>
                <a:cubicBezTo>
                  <a:pt x="213" y="175"/>
                  <a:pt x="175" y="213"/>
                  <a:pt x="127" y="213"/>
                </a:cubicBezTo>
                <a:cubicBezTo>
                  <a:pt x="80" y="213"/>
                  <a:pt x="38" y="171"/>
                  <a:pt x="38" y="124"/>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02" name="Freeform 98"/>
          <p:cNvSpPr>
            <a:spLocks noEditPoints="1"/>
          </p:cNvSpPr>
          <p:nvPr/>
        </p:nvSpPr>
        <p:spPr bwMode="auto">
          <a:xfrm>
            <a:off x="3772250" y="5011239"/>
            <a:ext cx="255412" cy="255398"/>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356 w 384"/>
              <a:gd name="T11" fmla="*/ 192 h 384"/>
              <a:gd name="T12" fmla="*/ 322 w 384"/>
              <a:gd name="T13" fmla="*/ 292 h 384"/>
              <a:gd name="T14" fmla="*/ 315 w 384"/>
              <a:gd name="T15" fmla="*/ 261 h 384"/>
              <a:gd name="T16" fmla="*/ 321 w 384"/>
              <a:gd name="T17" fmla="*/ 205 h 384"/>
              <a:gd name="T18" fmla="*/ 297 w 384"/>
              <a:gd name="T19" fmla="*/ 165 h 384"/>
              <a:gd name="T20" fmla="*/ 259 w 384"/>
              <a:gd name="T21" fmla="*/ 139 h 384"/>
              <a:gd name="T22" fmla="*/ 277 w 384"/>
              <a:gd name="T23" fmla="*/ 67 h 384"/>
              <a:gd name="T24" fmla="*/ 237 w 384"/>
              <a:gd name="T25" fmla="*/ 49 h 384"/>
              <a:gd name="T26" fmla="*/ 244 w 384"/>
              <a:gd name="T27" fmla="*/ 37 h 384"/>
              <a:gd name="T28" fmla="*/ 356 w 384"/>
              <a:gd name="T29" fmla="*/ 192 h 384"/>
              <a:gd name="T30" fmla="*/ 169 w 384"/>
              <a:gd name="T31" fmla="*/ 30 h 384"/>
              <a:gd name="T32" fmla="*/ 149 w 384"/>
              <a:gd name="T33" fmla="*/ 46 h 384"/>
              <a:gd name="T34" fmla="*/ 122 w 384"/>
              <a:gd name="T35" fmla="*/ 69 h 384"/>
              <a:gd name="T36" fmla="*/ 90 w 384"/>
              <a:gd name="T37" fmla="*/ 106 h 384"/>
              <a:gd name="T38" fmla="*/ 109 w 384"/>
              <a:gd name="T39" fmla="*/ 123 h 384"/>
              <a:gd name="T40" fmla="*/ 140 w 384"/>
              <a:gd name="T41" fmla="*/ 125 h 384"/>
              <a:gd name="T42" fmla="*/ 196 w 384"/>
              <a:gd name="T43" fmla="*/ 189 h 384"/>
              <a:gd name="T44" fmla="*/ 151 w 384"/>
              <a:gd name="T45" fmla="*/ 235 h 384"/>
              <a:gd name="T46" fmla="*/ 145 w 384"/>
              <a:gd name="T47" fmla="*/ 265 h 384"/>
              <a:gd name="T48" fmla="*/ 142 w 384"/>
              <a:gd name="T49" fmla="*/ 312 h 384"/>
              <a:gd name="T50" fmla="*/ 108 w 384"/>
              <a:gd name="T51" fmla="*/ 273 h 384"/>
              <a:gd name="T52" fmla="*/ 101 w 384"/>
              <a:gd name="T53" fmla="*/ 229 h 384"/>
              <a:gd name="T54" fmla="*/ 71 w 384"/>
              <a:gd name="T55" fmla="*/ 187 h 384"/>
              <a:gd name="T56" fmla="*/ 84 w 384"/>
              <a:gd name="T57" fmla="*/ 145 h 384"/>
              <a:gd name="T58" fmla="*/ 39 w 384"/>
              <a:gd name="T59" fmla="*/ 133 h 384"/>
              <a:gd name="T60" fmla="*/ 169 w 384"/>
              <a:gd name="T61" fmla="*/ 30 h 384"/>
              <a:gd name="T62" fmla="*/ 140 w 384"/>
              <a:gd name="T63" fmla="*/ 347 h 384"/>
              <a:gd name="T64" fmla="*/ 160 w 384"/>
              <a:gd name="T65" fmla="*/ 335 h 384"/>
              <a:gd name="T66" fmla="*/ 190 w 384"/>
              <a:gd name="T67" fmla="*/ 329 h 384"/>
              <a:gd name="T68" fmla="*/ 235 w 384"/>
              <a:gd name="T69" fmla="*/ 315 h 384"/>
              <a:gd name="T70" fmla="*/ 282 w 384"/>
              <a:gd name="T71" fmla="*/ 328 h 384"/>
              <a:gd name="T72" fmla="*/ 192 w 384"/>
              <a:gd name="T73" fmla="*/ 356 h 384"/>
              <a:gd name="T74" fmla="*/ 140 w 384"/>
              <a:gd name="T75" fmla="*/ 34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356" y="192"/>
                </a:moveTo>
                <a:cubicBezTo>
                  <a:pt x="356" y="229"/>
                  <a:pt x="343" y="264"/>
                  <a:pt x="322" y="292"/>
                </a:cubicBezTo>
                <a:cubicBezTo>
                  <a:pt x="316" y="287"/>
                  <a:pt x="309" y="274"/>
                  <a:pt x="315" y="261"/>
                </a:cubicBezTo>
                <a:cubicBezTo>
                  <a:pt x="321" y="248"/>
                  <a:pt x="323" y="217"/>
                  <a:pt x="321" y="205"/>
                </a:cubicBezTo>
                <a:cubicBezTo>
                  <a:pt x="320" y="194"/>
                  <a:pt x="314" y="165"/>
                  <a:pt x="297" y="165"/>
                </a:cubicBezTo>
                <a:cubicBezTo>
                  <a:pt x="280" y="164"/>
                  <a:pt x="269" y="159"/>
                  <a:pt x="259" y="139"/>
                </a:cubicBezTo>
                <a:cubicBezTo>
                  <a:pt x="238" y="98"/>
                  <a:pt x="298" y="90"/>
                  <a:pt x="277" y="67"/>
                </a:cubicBezTo>
                <a:cubicBezTo>
                  <a:pt x="271" y="60"/>
                  <a:pt x="241" y="93"/>
                  <a:pt x="237" y="49"/>
                </a:cubicBezTo>
                <a:cubicBezTo>
                  <a:pt x="237" y="46"/>
                  <a:pt x="240" y="42"/>
                  <a:pt x="244" y="37"/>
                </a:cubicBezTo>
                <a:cubicBezTo>
                  <a:pt x="309" y="58"/>
                  <a:pt x="356" y="120"/>
                  <a:pt x="356" y="192"/>
                </a:cubicBezTo>
                <a:close/>
                <a:moveTo>
                  <a:pt x="169" y="30"/>
                </a:moveTo>
                <a:cubicBezTo>
                  <a:pt x="165" y="37"/>
                  <a:pt x="155" y="40"/>
                  <a:pt x="149" y="46"/>
                </a:cubicBezTo>
                <a:cubicBezTo>
                  <a:pt x="135" y="59"/>
                  <a:pt x="129" y="57"/>
                  <a:pt x="122" y="69"/>
                </a:cubicBezTo>
                <a:cubicBezTo>
                  <a:pt x="114" y="81"/>
                  <a:pt x="90" y="98"/>
                  <a:pt x="90" y="106"/>
                </a:cubicBezTo>
                <a:cubicBezTo>
                  <a:pt x="90" y="115"/>
                  <a:pt x="103" y="125"/>
                  <a:pt x="109" y="123"/>
                </a:cubicBezTo>
                <a:cubicBezTo>
                  <a:pt x="115" y="121"/>
                  <a:pt x="131" y="121"/>
                  <a:pt x="140" y="125"/>
                </a:cubicBezTo>
                <a:cubicBezTo>
                  <a:pt x="149" y="128"/>
                  <a:pt x="218" y="131"/>
                  <a:pt x="196" y="189"/>
                </a:cubicBezTo>
                <a:cubicBezTo>
                  <a:pt x="189" y="208"/>
                  <a:pt x="159" y="205"/>
                  <a:pt x="151" y="235"/>
                </a:cubicBezTo>
                <a:cubicBezTo>
                  <a:pt x="149" y="240"/>
                  <a:pt x="145" y="259"/>
                  <a:pt x="145" y="265"/>
                </a:cubicBezTo>
                <a:cubicBezTo>
                  <a:pt x="144" y="275"/>
                  <a:pt x="152" y="312"/>
                  <a:pt x="142" y="312"/>
                </a:cubicBezTo>
                <a:cubicBezTo>
                  <a:pt x="133" y="312"/>
                  <a:pt x="108" y="279"/>
                  <a:pt x="108" y="273"/>
                </a:cubicBezTo>
                <a:cubicBezTo>
                  <a:pt x="108" y="267"/>
                  <a:pt x="101" y="246"/>
                  <a:pt x="101" y="229"/>
                </a:cubicBezTo>
                <a:cubicBezTo>
                  <a:pt x="101" y="211"/>
                  <a:pt x="71" y="211"/>
                  <a:pt x="71" y="187"/>
                </a:cubicBezTo>
                <a:cubicBezTo>
                  <a:pt x="71" y="166"/>
                  <a:pt x="87" y="155"/>
                  <a:pt x="84" y="145"/>
                </a:cubicBezTo>
                <a:cubicBezTo>
                  <a:pt x="80" y="135"/>
                  <a:pt x="51" y="134"/>
                  <a:pt x="39" y="133"/>
                </a:cubicBezTo>
                <a:cubicBezTo>
                  <a:pt x="60" y="79"/>
                  <a:pt x="110" y="38"/>
                  <a:pt x="169" y="30"/>
                </a:cubicBezTo>
                <a:close/>
                <a:moveTo>
                  <a:pt x="140" y="347"/>
                </a:moveTo>
                <a:cubicBezTo>
                  <a:pt x="150" y="342"/>
                  <a:pt x="151" y="335"/>
                  <a:pt x="160" y="335"/>
                </a:cubicBezTo>
                <a:cubicBezTo>
                  <a:pt x="170" y="335"/>
                  <a:pt x="179" y="331"/>
                  <a:pt x="190" y="329"/>
                </a:cubicBezTo>
                <a:cubicBezTo>
                  <a:pt x="200" y="326"/>
                  <a:pt x="218" y="316"/>
                  <a:pt x="235" y="315"/>
                </a:cubicBezTo>
                <a:cubicBezTo>
                  <a:pt x="248" y="313"/>
                  <a:pt x="275" y="315"/>
                  <a:pt x="282" y="328"/>
                </a:cubicBezTo>
                <a:cubicBezTo>
                  <a:pt x="256" y="346"/>
                  <a:pt x="225" y="356"/>
                  <a:pt x="192" y="356"/>
                </a:cubicBezTo>
                <a:cubicBezTo>
                  <a:pt x="174" y="356"/>
                  <a:pt x="156" y="353"/>
                  <a:pt x="140" y="347"/>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03" name="Freeform 99"/>
          <p:cNvSpPr>
            <a:spLocks noEditPoints="1"/>
          </p:cNvSpPr>
          <p:nvPr/>
        </p:nvSpPr>
        <p:spPr bwMode="auto">
          <a:xfrm>
            <a:off x="4206729" y="5059558"/>
            <a:ext cx="266917" cy="158762"/>
          </a:xfrm>
          <a:custGeom>
            <a:avLst/>
            <a:gdLst>
              <a:gd name="T0" fmla="*/ 28 w 400"/>
              <a:gd name="T1" fmla="*/ 0 h 240"/>
              <a:gd name="T2" fmla="*/ 0 w 400"/>
              <a:gd name="T3" fmla="*/ 212 h 240"/>
              <a:gd name="T4" fmla="*/ 372 w 400"/>
              <a:gd name="T5" fmla="*/ 240 h 240"/>
              <a:gd name="T6" fmla="*/ 400 w 400"/>
              <a:gd name="T7" fmla="*/ 28 h 240"/>
              <a:gd name="T8" fmla="*/ 220 w 400"/>
              <a:gd name="T9" fmla="*/ 40 h 240"/>
              <a:gd name="T10" fmla="*/ 260 w 400"/>
              <a:gd name="T11" fmla="*/ 80 h 240"/>
              <a:gd name="T12" fmla="*/ 220 w 400"/>
              <a:gd name="T13" fmla="*/ 40 h 240"/>
              <a:gd name="T14" fmla="*/ 280 w 400"/>
              <a:gd name="T15" fmla="*/ 140 h 240"/>
              <a:gd name="T16" fmla="*/ 240 w 400"/>
              <a:gd name="T17" fmla="*/ 100 h 240"/>
              <a:gd name="T18" fmla="*/ 160 w 400"/>
              <a:gd name="T19" fmla="*/ 40 h 240"/>
              <a:gd name="T20" fmla="*/ 200 w 400"/>
              <a:gd name="T21" fmla="*/ 80 h 240"/>
              <a:gd name="T22" fmla="*/ 160 w 400"/>
              <a:gd name="T23" fmla="*/ 40 h 240"/>
              <a:gd name="T24" fmla="*/ 220 w 400"/>
              <a:gd name="T25" fmla="*/ 140 h 240"/>
              <a:gd name="T26" fmla="*/ 180 w 400"/>
              <a:gd name="T27" fmla="*/ 100 h 240"/>
              <a:gd name="T28" fmla="*/ 100 w 400"/>
              <a:gd name="T29" fmla="*/ 40 h 240"/>
              <a:gd name="T30" fmla="*/ 140 w 400"/>
              <a:gd name="T31" fmla="*/ 80 h 240"/>
              <a:gd name="T32" fmla="*/ 100 w 400"/>
              <a:gd name="T33" fmla="*/ 40 h 240"/>
              <a:gd name="T34" fmla="*/ 160 w 400"/>
              <a:gd name="T35" fmla="*/ 140 h 240"/>
              <a:gd name="T36" fmla="*/ 120 w 400"/>
              <a:gd name="T37" fmla="*/ 100 h 240"/>
              <a:gd name="T38" fmla="*/ 40 w 400"/>
              <a:gd name="T39" fmla="*/ 40 h 240"/>
              <a:gd name="T40" fmla="*/ 80 w 400"/>
              <a:gd name="T41" fmla="*/ 80 h 240"/>
              <a:gd name="T42" fmla="*/ 40 w 400"/>
              <a:gd name="T43" fmla="*/ 40 h 240"/>
              <a:gd name="T44" fmla="*/ 100 w 400"/>
              <a:gd name="T45" fmla="*/ 140 h 240"/>
              <a:gd name="T46" fmla="*/ 60 w 400"/>
              <a:gd name="T47" fmla="*/ 100 h 240"/>
              <a:gd name="T48" fmla="*/ 80 w 400"/>
              <a:gd name="T49" fmla="*/ 200 h 240"/>
              <a:gd name="T50" fmla="*/ 40 w 400"/>
              <a:gd name="T51" fmla="*/ 160 h 240"/>
              <a:gd name="T52" fmla="*/ 80 w 400"/>
              <a:gd name="T53" fmla="*/ 200 h 240"/>
              <a:gd name="T54" fmla="*/ 100 w 400"/>
              <a:gd name="T55" fmla="*/ 200 h 240"/>
              <a:gd name="T56" fmla="*/ 300 w 400"/>
              <a:gd name="T57" fmla="*/ 160 h 240"/>
              <a:gd name="T58" fmla="*/ 360 w 400"/>
              <a:gd name="T59" fmla="*/ 200 h 240"/>
              <a:gd name="T60" fmla="*/ 320 w 400"/>
              <a:gd name="T61" fmla="*/ 160 h 240"/>
              <a:gd name="T62" fmla="*/ 360 w 400"/>
              <a:gd name="T63" fmla="*/ 200 h 240"/>
              <a:gd name="T64" fmla="*/ 300 w 400"/>
              <a:gd name="T65" fmla="*/ 100 h 240"/>
              <a:gd name="T66" fmla="*/ 340 w 400"/>
              <a:gd name="T67" fmla="*/ 140 h 240"/>
              <a:gd name="T68" fmla="*/ 360 w 400"/>
              <a:gd name="T69" fmla="*/ 80 h 240"/>
              <a:gd name="T70" fmla="*/ 280 w 400"/>
              <a:gd name="T71" fmla="*/ 40 h 240"/>
              <a:gd name="T72" fmla="*/ 360 w 400"/>
              <a:gd name="T73" fmla="*/ 8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0" h="240">
                <a:moveTo>
                  <a:pt x="372" y="0"/>
                </a:moveTo>
                <a:cubicBezTo>
                  <a:pt x="28" y="0"/>
                  <a:pt x="28" y="0"/>
                  <a:pt x="28" y="0"/>
                </a:cubicBezTo>
                <a:cubicBezTo>
                  <a:pt x="12" y="0"/>
                  <a:pt x="0" y="12"/>
                  <a:pt x="0" y="28"/>
                </a:cubicBezTo>
                <a:cubicBezTo>
                  <a:pt x="0" y="212"/>
                  <a:pt x="0" y="212"/>
                  <a:pt x="0" y="212"/>
                </a:cubicBezTo>
                <a:cubicBezTo>
                  <a:pt x="0" y="227"/>
                  <a:pt x="12" y="240"/>
                  <a:pt x="28" y="240"/>
                </a:cubicBezTo>
                <a:cubicBezTo>
                  <a:pt x="372" y="240"/>
                  <a:pt x="372" y="240"/>
                  <a:pt x="372" y="240"/>
                </a:cubicBezTo>
                <a:cubicBezTo>
                  <a:pt x="387" y="240"/>
                  <a:pt x="400" y="227"/>
                  <a:pt x="400" y="212"/>
                </a:cubicBezTo>
                <a:cubicBezTo>
                  <a:pt x="400" y="28"/>
                  <a:pt x="400" y="28"/>
                  <a:pt x="400" y="28"/>
                </a:cubicBezTo>
                <a:cubicBezTo>
                  <a:pt x="400" y="12"/>
                  <a:pt x="387" y="0"/>
                  <a:pt x="372" y="0"/>
                </a:cubicBezTo>
                <a:close/>
                <a:moveTo>
                  <a:pt x="220" y="40"/>
                </a:moveTo>
                <a:cubicBezTo>
                  <a:pt x="260" y="40"/>
                  <a:pt x="260" y="40"/>
                  <a:pt x="260" y="40"/>
                </a:cubicBezTo>
                <a:cubicBezTo>
                  <a:pt x="260" y="80"/>
                  <a:pt x="260" y="80"/>
                  <a:pt x="260" y="80"/>
                </a:cubicBezTo>
                <a:cubicBezTo>
                  <a:pt x="220" y="80"/>
                  <a:pt x="220" y="80"/>
                  <a:pt x="220" y="80"/>
                </a:cubicBezTo>
                <a:lnTo>
                  <a:pt x="220" y="40"/>
                </a:lnTo>
                <a:close/>
                <a:moveTo>
                  <a:pt x="280" y="100"/>
                </a:moveTo>
                <a:cubicBezTo>
                  <a:pt x="280" y="140"/>
                  <a:pt x="280" y="140"/>
                  <a:pt x="280" y="140"/>
                </a:cubicBezTo>
                <a:cubicBezTo>
                  <a:pt x="240" y="140"/>
                  <a:pt x="240" y="140"/>
                  <a:pt x="240" y="140"/>
                </a:cubicBezTo>
                <a:cubicBezTo>
                  <a:pt x="240" y="100"/>
                  <a:pt x="240" y="100"/>
                  <a:pt x="240" y="100"/>
                </a:cubicBezTo>
                <a:lnTo>
                  <a:pt x="280" y="100"/>
                </a:lnTo>
                <a:close/>
                <a:moveTo>
                  <a:pt x="160" y="40"/>
                </a:moveTo>
                <a:cubicBezTo>
                  <a:pt x="200" y="40"/>
                  <a:pt x="200" y="40"/>
                  <a:pt x="200" y="40"/>
                </a:cubicBezTo>
                <a:cubicBezTo>
                  <a:pt x="200" y="80"/>
                  <a:pt x="200" y="80"/>
                  <a:pt x="200" y="80"/>
                </a:cubicBezTo>
                <a:cubicBezTo>
                  <a:pt x="160" y="80"/>
                  <a:pt x="160" y="80"/>
                  <a:pt x="160" y="80"/>
                </a:cubicBezTo>
                <a:lnTo>
                  <a:pt x="160" y="40"/>
                </a:lnTo>
                <a:close/>
                <a:moveTo>
                  <a:pt x="220" y="100"/>
                </a:moveTo>
                <a:cubicBezTo>
                  <a:pt x="220" y="140"/>
                  <a:pt x="220" y="140"/>
                  <a:pt x="220" y="140"/>
                </a:cubicBezTo>
                <a:cubicBezTo>
                  <a:pt x="180" y="140"/>
                  <a:pt x="180" y="140"/>
                  <a:pt x="180" y="140"/>
                </a:cubicBezTo>
                <a:cubicBezTo>
                  <a:pt x="180" y="100"/>
                  <a:pt x="180" y="100"/>
                  <a:pt x="180" y="100"/>
                </a:cubicBezTo>
                <a:lnTo>
                  <a:pt x="220" y="100"/>
                </a:lnTo>
                <a:close/>
                <a:moveTo>
                  <a:pt x="100" y="40"/>
                </a:moveTo>
                <a:cubicBezTo>
                  <a:pt x="140" y="40"/>
                  <a:pt x="140" y="40"/>
                  <a:pt x="140" y="40"/>
                </a:cubicBezTo>
                <a:cubicBezTo>
                  <a:pt x="140" y="80"/>
                  <a:pt x="140" y="80"/>
                  <a:pt x="140" y="80"/>
                </a:cubicBezTo>
                <a:cubicBezTo>
                  <a:pt x="100" y="80"/>
                  <a:pt x="100" y="80"/>
                  <a:pt x="100" y="80"/>
                </a:cubicBezTo>
                <a:lnTo>
                  <a:pt x="100" y="40"/>
                </a:lnTo>
                <a:close/>
                <a:moveTo>
                  <a:pt x="160" y="100"/>
                </a:moveTo>
                <a:cubicBezTo>
                  <a:pt x="160" y="140"/>
                  <a:pt x="160" y="140"/>
                  <a:pt x="160" y="140"/>
                </a:cubicBezTo>
                <a:cubicBezTo>
                  <a:pt x="120" y="140"/>
                  <a:pt x="120" y="140"/>
                  <a:pt x="120" y="140"/>
                </a:cubicBezTo>
                <a:cubicBezTo>
                  <a:pt x="120" y="100"/>
                  <a:pt x="120" y="100"/>
                  <a:pt x="120" y="100"/>
                </a:cubicBezTo>
                <a:lnTo>
                  <a:pt x="160" y="100"/>
                </a:lnTo>
                <a:close/>
                <a:moveTo>
                  <a:pt x="40" y="40"/>
                </a:moveTo>
                <a:cubicBezTo>
                  <a:pt x="80" y="40"/>
                  <a:pt x="80" y="40"/>
                  <a:pt x="80" y="40"/>
                </a:cubicBezTo>
                <a:cubicBezTo>
                  <a:pt x="80" y="80"/>
                  <a:pt x="80" y="80"/>
                  <a:pt x="80" y="80"/>
                </a:cubicBezTo>
                <a:cubicBezTo>
                  <a:pt x="40" y="80"/>
                  <a:pt x="40" y="80"/>
                  <a:pt x="40" y="80"/>
                </a:cubicBezTo>
                <a:lnTo>
                  <a:pt x="40" y="40"/>
                </a:lnTo>
                <a:close/>
                <a:moveTo>
                  <a:pt x="100" y="100"/>
                </a:moveTo>
                <a:cubicBezTo>
                  <a:pt x="100" y="140"/>
                  <a:pt x="100" y="140"/>
                  <a:pt x="100" y="140"/>
                </a:cubicBezTo>
                <a:cubicBezTo>
                  <a:pt x="60" y="140"/>
                  <a:pt x="60" y="140"/>
                  <a:pt x="60" y="140"/>
                </a:cubicBezTo>
                <a:cubicBezTo>
                  <a:pt x="60" y="100"/>
                  <a:pt x="60" y="100"/>
                  <a:pt x="60" y="100"/>
                </a:cubicBezTo>
                <a:lnTo>
                  <a:pt x="100" y="100"/>
                </a:lnTo>
                <a:close/>
                <a:moveTo>
                  <a:pt x="80" y="200"/>
                </a:moveTo>
                <a:cubicBezTo>
                  <a:pt x="40" y="200"/>
                  <a:pt x="40" y="200"/>
                  <a:pt x="40" y="200"/>
                </a:cubicBezTo>
                <a:cubicBezTo>
                  <a:pt x="40" y="160"/>
                  <a:pt x="40" y="160"/>
                  <a:pt x="40" y="160"/>
                </a:cubicBezTo>
                <a:cubicBezTo>
                  <a:pt x="80" y="160"/>
                  <a:pt x="80" y="160"/>
                  <a:pt x="80" y="160"/>
                </a:cubicBezTo>
                <a:lnTo>
                  <a:pt x="80" y="200"/>
                </a:lnTo>
                <a:close/>
                <a:moveTo>
                  <a:pt x="300" y="200"/>
                </a:moveTo>
                <a:cubicBezTo>
                  <a:pt x="100" y="200"/>
                  <a:pt x="100" y="200"/>
                  <a:pt x="100" y="200"/>
                </a:cubicBezTo>
                <a:cubicBezTo>
                  <a:pt x="100" y="160"/>
                  <a:pt x="100" y="160"/>
                  <a:pt x="100" y="160"/>
                </a:cubicBezTo>
                <a:cubicBezTo>
                  <a:pt x="300" y="160"/>
                  <a:pt x="300" y="160"/>
                  <a:pt x="300" y="160"/>
                </a:cubicBezTo>
                <a:lnTo>
                  <a:pt x="300" y="200"/>
                </a:lnTo>
                <a:close/>
                <a:moveTo>
                  <a:pt x="360" y="200"/>
                </a:moveTo>
                <a:cubicBezTo>
                  <a:pt x="320" y="200"/>
                  <a:pt x="320" y="200"/>
                  <a:pt x="320" y="200"/>
                </a:cubicBezTo>
                <a:cubicBezTo>
                  <a:pt x="320" y="160"/>
                  <a:pt x="320" y="160"/>
                  <a:pt x="320" y="160"/>
                </a:cubicBezTo>
                <a:cubicBezTo>
                  <a:pt x="360" y="160"/>
                  <a:pt x="360" y="160"/>
                  <a:pt x="360" y="160"/>
                </a:cubicBezTo>
                <a:lnTo>
                  <a:pt x="360" y="200"/>
                </a:lnTo>
                <a:close/>
                <a:moveTo>
                  <a:pt x="300" y="140"/>
                </a:moveTo>
                <a:cubicBezTo>
                  <a:pt x="300" y="100"/>
                  <a:pt x="300" y="100"/>
                  <a:pt x="300" y="100"/>
                </a:cubicBezTo>
                <a:cubicBezTo>
                  <a:pt x="340" y="100"/>
                  <a:pt x="340" y="100"/>
                  <a:pt x="340" y="100"/>
                </a:cubicBezTo>
                <a:cubicBezTo>
                  <a:pt x="340" y="140"/>
                  <a:pt x="340" y="140"/>
                  <a:pt x="340" y="140"/>
                </a:cubicBezTo>
                <a:lnTo>
                  <a:pt x="300" y="140"/>
                </a:lnTo>
                <a:close/>
                <a:moveTo>
                  <a:pt x="360" y="80"/>
                </a:moveTo>
                <a:cubicBezTo>
                  <a:pt x="280" y="80"/>
                  <a:pt x="280" y="80"/>
                  <a:pt x="280" y="80"/>
                </a:cubicBezTo>
                <a:cubicBezTo>
                  <a:pt x="280" y="40"/>
                  <a:pt x="280" y="40"/>
                  <a:pt x="280" y="40"/>
                </a:cubicBezTo>
                <a:cubicBezTo>
                  <a:pt x="360" y="40"/>
                  <a:pt x="360" y="40"/>
                  <a:pt x="360" y="40"/>
                </a:cubicBezTo>
                <a:lnTo>
                  <a:pt x="360" y="8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04" name="Freeform 103"/>
          <p:cNvSpPr>
            <a:spLocks noEditPoints="1"/>
          </p:cNvSpPr>
          <p:nvPr/>
        </p:nvSpPr>
        <p:spPr bwMode="auto">
          <a:xfrm>
            <a:off x="1120339" y="4565277"/>
            <a:ext cx="266917" cy="266903"/>
          </a:xfrm>
          <a:custGeom>
            <a:avLst/>
            <a:gdLst>
              <a:gd name="T0" fmla="*/ 360 w 400"/>
              <a:gd name="T1" fmla="*/ 184 h 400"/>
              <a:gd name="T2" fmla="*/ 360 w 400"/>
              <a:gd name="T3" fmla="*/ 216 h 400"/>
              <a:gd name="T4" fmla="*/ 400 w 400"/>
              <a:gd name="T5" fmla="*/ 200 h 400"/>
              <a:gd name="T6" fmla="*/ 200 w 400"/>
              <a:gd name="T7" fmla="*/ 90 h 400"/>
              <a:gd name="T8" fmla="*/ 200 w 400"/>
              <a:gd name="T9" fmla="*/ 310 h 400"/>
              <a:gd name="T10" fmla="*/ 200 w 400"/>
              <a:gd name="T11" fmla="*/ 90 h 400"/>
              <a:gd name="T12" fmla="*/ 120 w 400"/>
              <a:gd name="T13" fmla="*/ 200 h 400"/>
              <a:gd name="T14" fmla="*/ 280 w 400"/>
              <a:gd name="T15" fmla="*/ 200 h 400"/>
              <a:gd name="T16" fmla="*/ 59 w 400"/>
              <a:gd name="T17" fmla="*/ 200 h 400"/>
              <a:gd name="T18" fmla="*/ 20 w 400"/>
              <a:gd name="T19" fmla="*/ 184 h 400"/>
              <a:gd name="T20" fmla="*/ 20 w 400"/>
              <a:gd name="T21" fmla="*/ 216 h 400"/>
              <a:gd name="T22" fmla="*/ 59 w 400"/>
              <a:gd name="T23" fmla="*/ 200 h 400"/>
              <a:gd name="T24" fmla="*/ 216 w 400"/>
              <a:gd name="T25" fmla="*/ 40 h 400"/>
              <a:gd name="T26" fmla="*/ 200 w 400"/>
              <a:gd name="T27" fmla="*/ 0 h 400"/>
              <a:gd name="T28" fmla="*/ 184 w 400"/>
              <a:gd name="T29" fmla="*/ 40 h 400"/>
              <a:gd name="T30" fmla="*/ 200 w 400"/>
              <a:gd name="T31" fmla="*/ 340 h 400"/>
              <a:gd name="T32" fmla="*/ 184 w 400"/>
              <a:gd name="T33" fmla="*/ 380 h 400"/>
              <a:gd name="T34" fmla="*/ 216 w 400"/>
              <a:gd name="T35" fmla="*/ 380 h 400"/>
              <a:gd name="T36" fmla="*/ 200 w 400"/>
              <a:gd name="T37" fmla="*/ 340 h 400"/>
              <a:gd name="T38" fmla="*/ 350 w 400"/>
              <a:gd name="T39" fmla="*/ 50 h 400"/>
              <a:gd name="T40" fmla="*/ 310 w 400"/>
              <a:gd name="T41" fmla="*/ 67 h 400"/>
              <a:gd name="T42" fmla="*/ 333 w 400"/>
              <a:gd name="T43" fmla="*/ 89 h 400"/>
              <a:gd name="T44" fmla="*/ 66 w 400"/>
              <a:gd name="T45" fmla="*/ 311 h 400"/>
              <a:gd name="T46" fmla="*/ 50 w 400"/>
              <a:gd name="T47" fmla="*/ 350 h 400"/>
              <a:gd name="T48" fmla="*/ 89 w 400"/>
              <a:gd name="T49" fmla="*/ 333 h 400"/>
              <a:gd name="T50" fmla="*/ 66 w 400"/>
              <a:gd name="T51" fmla="*/ 311 h 400"/>
              <a:gd name="T52" fmla="*/ 50 w 400"/>
              <a:gd name="T53" fmla="*/ 50 h 400"/>
              <a:gd name="T54" fmla="*/ 66 w 400"/>
              <a:gd name="T55" fmla="*/ 89 h 400"/>
              <a:gd name="T56" fmla="*/ 89 w 400"/>
              <a:gd name="T57" fmla="*/ 67 h 400"/>
              <a:gd name="T58" fmla="*/ 310 w 400"/>
              <a:gd name="T59" fmla="*/ 333 h 400"/>
              <a:gd name="T60" fmla="*/ 350 w 400"/>
              <a:gd name="T61" fmla="*/ 350 h 400"/>
              <a:gd name="T62" fmla="*/ 333 w 400"/>
              <a:gd name="T63" fmla="*/ 311 h 400"/>
              <a:gd name="T64" fmla="*/ 310 w 400"/>
              <a:gd name="T65" fmla="*/ 33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0" h="400">
                <a:moveTo>
                  <a:pt x="380" y="184"/>
                </a:moveTo>
                <a:cubicBezTo>
                  <a:pt x="376" y="184"/>
                  <a:pt x="364" y="184"/>
                  <a:pt x="360" y="184"/>
                </a:cubicBezTo>
                <a:cubicBezTo>
                  <a:pt x="349" y="184"/>
                  <a:pt x="340" y="191"/>
                  <a:pt x="340" y="200"/>
                </a:cubicBezTo>
                <a:cubicBezTo>
                  <a:pt x="340" y="209"/>
                  <a:pt x="349" y="216"/>
                  <a:pt x="360" y="216"/>
                </a:cubicBezTo>
                <a:cubicBezTo>
                  <a:pt x="364" y="216"/>
                  <a:pt x="376" y="216"/>
                  <a:pt x="380" y="216"/>
                </a:cubicBezTo>
                <a:cubicBezTo>
                  <a:pt x="391" y="216"/>
                  <a:pt x="400" y="209"/>
                  <a:pt x="400" y="200"/>
                </a:cubicBezTo>
                <a:cubicBezTo>
                  <a:pt x="400" y="191"/>
                  <a:pt x="391" y="184"/>
                  <a:pt x="380" y="184"/>
                </a:cubicBezTo>
                <a:close/>
                <a:moveTo>
                  <a:pt x="200" y="90"/>
                </a:moveTo>
                <a:cubicBezTo>
                  <a:pt x="139" y="90"/>
                  <a:pt x="90" y="139"/>
                  <a:pt x="90" y="200"/>
                </a:cubicBezTo>
                <a:cubicBezTo>
                  <a:pt x="90" y="261"/>
                  <a:pt x="139" y="310"/>
                  <a:pt x="200" y="310"/>
                </a:cubicBezTo>
                <a:cubicBezTo>
                  <a:pt x="261" y="310"/>
                  <a:pt x="310" y="261"/>
                  <a:pt x="310" y="200"/>
                </a:cubicBezTo>
                <a:cubicBezTo>
                  <a:pt x="310" y="139"/>
                  <a:pt x="261" y="90"/>
                  <a:pt x="200" y="90"/>
                </a:cubicBezTo>
                <a:close/>
                <a:moveTo>
                  <a:pt x="200" y="280"/>
                </a:moveTo>
                <a:cubicBezTo>
                  <a:pt x="156" y="280"/>
                  <a:pt x="120" y="244"/>
                  <a:pt x="120" y="200"/>
                </a:cubicBezTo>
                <a:cubicBezTo>
                  <a:pt x="120" y="156"/>
                  <a:pt x="156" y="120"/>
                  <a:pt x="200" y="120"/>
                </a:cubicBezTo>
                <a:cubicBezTo>
                  <a:pt x="244" y="120"/>
                  <a:pt x="280" y="156"/>
                  <a:pt x="280" y="200"/>
                </a:cubicBezTo>
                <a:cubicBezTo>
                  <a:pt x="280" y="244"/>
                  <a:pt x="244" y="280"/>
                  <a:pt x="200" y="280"/>
                </a:cubicBezTo>
                <a:close/>
                <a:moveTo>
                  <a:pt x="59" y="200"/>
                </a:moveTo>
                <a:cubicBezTo>
                  <a:pt x="59" y="191"/>
                  <a:pt x="51" y="184"/>
                  <a:pt x="40" y="184"/>
                </a:cubicBezTo>
                <a:cubicBezTo>
                  <a:pt x="36" y="184"/>
                  <a:pt x="23" y="184"/>
                  <a:pt x="20" y="184"/>
                </a:cubicBezTo>
                <a:cubicBezTo>
                  <a:pt x="9" y="184"/>
                  <a:pt x="0" y="191"/>
                  <a:pt x="0" y="200"/>
                </a:cubicBezTo>
                <a:cubicBezTo>
                  <a:pt x="0" y="209"/>
                  <a:pt x="9" y="216"/>
                  <a:pt x="20" y="216"/>
                </a:cubicBezTo>
                <a:cubicBezTo>
                  <a:pt x="23" y="216"/>
                  <a:pt x="36" y="216"/>
                  <a:pt x="40" y="216"/>
                </a:cubicBezTo>
                <a:cubicBezTo>
                  <a:pt x="51" y="216"/>
                  <a:pt x="59" y="209"/>
                  <a:pt x="59" y="200"/>
                </a:cubicBezTo>
                <a:close/>
                <a:moveTo>
                  <a:pt x="200" y="60"/>
                </a:moveTo>
                <a:cubicBezTo>
                  <a:pt x="209" y="60"/>
                  <a:pt x="216" y="51"/>
                  <a:pt x="216" y="40"/>
                </a:cubicBezTo>
                <a:cubicBezTo>
                  <a:pt x="216" y="36"/>
                  <a:pt x="216" y="24"/>
                  <a:pt x="216" y="20"/>
                </a:cubicBezTo>
                <a:cubicBezTo>
                  <a:pt x="216" y="9"/>
                  <a:pt x="209" y="0"/>
                  <a:pt x="200" y="0"/>
                </a:cubicBezTo>
                <a:cubicBezTo>
                  <a:pt x="191" y="0"/>
                  <a:pt x="184" y="9"/>
                  <a:pt x="184" y="20"/>
                </a:cubicBezTo>
                <a:cubicBezTo>
                  <a:pt x="184" y="24"/>
                  <a:pt x="184" y="36"/>
                  <a:pt x="184" y="40"/>
                </a:cubicBezTo>
                <a:cubicBezTo>
                  <a:pt x="184" y="51"/>
                  <a:pt x="191" y="60"/>
                  <a:pt x="200" y="60"/>
                </a:cubicBezTo>
                <a:close/>
                <a:moveTo>
                  <a:pt x="200" y="340"/>
                </a:moveTo>
                <a:cubicBezTo>
                  <a:pt x="191" y="340"/>
                  <a:pt x="184" y="349"/>
                  <a:pt x="184" y="360"/>
                </a:cubicBezTo>
                <a:cubicBezTo>
                  <a:pt x="184" y="364"/>
                  <a:pt x="184" y="376"/>
                  <a:pt x="184" y="380"/>
                </a:cubicBezTo>
                <a:cubicBezTo>
                  <a:pt x="184" y="391"/>
                  <a:pt x="191" y="400"/>
                  <a:pt x="200" y="400"/>
                </a:cubicBezTo>
                <a:cubicBezTo>
                  <a:pt x="209" y="400"/>
                  <a:pt x="216" y="391"/>
                  <a:pt x="216" y="380"/>
                </a:cubicBezTo>
                <a:cubicBezTo>
                  <a:pt x="216" y="376"/>
                  <a:pt x="216" y="364"/>
                  <a:pt x="216" y="360"/>
                </a:cubicBezTo>
                <a:cubicBezTo>
                  <a:pt x="216" y="349"/>
                  <a:pt x="209" y="340"/>
                  <a:pt x="200" y="340"/>
                </a:cubicBezTo>
                <a:close/>
                <a:moveTo>
                  <a:pt x="347" y="75"/>
                </a:moveTo>
                <a:cubicBezTo>
                  <a:pt x="355" y="67"/>
                  <a:pt x="356" y="56"/>
                  <a:pt x="350" y="50"/>
                </a:cubicBezTo>
                <a:cubicBezTo>
                  <a:pt x="344" y="44"/>
                  <a:pt x="332" y="45"/>
                  <a:pt x="324" y="53"/>
                </a:cubicBezTo>
                <a:cubicBezTo>
                  <a:pt x="322" y="55"/>
                  <a:pt x="313" y="64"/>
                  <a:pt x="310" y="67"/>
                </a:cubicBezTo>
                <a:cubicBezTo>
                  <a:pt x="303" y="74"/>
                  <a:pt x="301" y="86"/>
                  <a:pt x="308" y="92"/>
                </a:cubicBezTo>
                <a:cubicBezTo>
                  <a:pt x="314" y="98"/>
                  <a:pt x="325" y="97"/>
                  <a:pt x="333" y="89"/>
                </a:cubicBezTo>
                <a:cubicBezTo>
                  <a:pt x="335" y="87"/>
                  <a:pt x="345" y="77"/>
                  <a:pt x="347" y="75"/>
                </a:cubicBezTo>
                <a:close/>
                <a:moveTo>
                  <a:pt x="66" y="311"/>
                </a:moveTo>
                <a:cubicBezTo>
                  <a:pt x="64" y="313"/>
                  <a:pt x="55" y="322"/>
                  <a:pt x="52" y="325"/>
                </a:cubicBezTo>
                <a:cubicBezTo>
                  <a:pt x="45" y="332"/>
                  <a:pt x="43" y="344"/>
                  <a:pt x="50" y="350"/>
                </a:cubicBezTo>
                <a:cubicBezTo>
                  <a:pt x="56" y="356"/>
                  <a:pt x="67" y="355"/>
                  <a:pt x="75" y="347"/>
                </a:cubicBezTo>
                <a:cubicBezTo>
                  <a:pt x="77" y="345"/>
                  <a:pt x="87" y="335"/>
                  <a:pt x="89" y="333"/>
                </a:cubicBezTo>
                <a:cubicBezTo>
                  <a:pt x="97" y="325"/>
                  <a:pt x="98" y="314"/>
                  <a:pt x="92" y="308"/>
                </a:cubicBezTo>
                <a:cubicBezTo>
                  <a:pt x="86" y="302"/>
                  <a:pt x="74" y="303"/>
                  <a:pt x="66" y="311"/>
                </a:cubicBezTo>
                <a:close/>
                <a:moveTo>
                  <a:pt x="75" y="53"/>
                </a:moveTo>
                <a:cubicBezTo>
                  <a:pt x="67" y="45"/>
                  <a:pt x="56" y="44"/>
                  <a:pt x="50" y="50"/>
                </a:cubicBezTo>
                <a:cubicBezTo>
                  <a:pt x="43" y="56"/>
                  <a:pt x="45" y="67"/>
                  <a:pt x="52" y="75"/>
                </a:cubicBezTo>
                <a:cubicBezTo>
                  <a:pt x="55" y="77"/>
                  <a:pt x="64" y="87"/>
                  <a:pt x="66" y="89"/>
                </a:cubicBezTo>
                <a:cubicBezTo>
                  <a:pt x="74" y="97"/>
                  <a:pt x="86" y="98"/>
                  <a:pt x="92" y="92"/>
                </a:cubicBezTo>
                <a:cubicBezTo>
                  <a:pt x="98" y="86"/>
                  <a:pt x="97" y="74"/>
                  <a:pt x="89" y="67"/>
                </a:cubicBezTo>
                <a:cubicBezTo>
                  <a:pt x="87" y="64"/>
                  <a:pt x="77" y="55"/>
                  <a:pt x="75" y="53"/>
                </a:cubicBezTo>
                <a:close/>
                <a:moveTo>
                  <a:pt x="310" y="333"/>
                </a:moveTo>
                <a:cubicBezTo>
                  <a:pt x="313" y="335"/>
                  <a:pt x="322" y="345"/>
                  <a:pt x="324" y="347"/>
                </a:cubicBezTo>
                <a:cubicBezTo>
                  <a:pt x="332" y="355"/>
                  <a:pt x="344" y="356"/>
                  <a:pt x="350" y="350"/>
                </a:cubicBezTo>
                <a:cubicBezTo>
                  <a:pt x="356" y="344"/>
                  <a:pt x="355" y="332"/>
                  <a:pt x="347" y="325"/>
                </a:cubicBezTo>
                <a:cubicBezTo>
                  <a:pt x="345" y="322"/>
                  <a:pt x="335" y="313"/>
                  <a:pt x="333" y="311"/>
                </a:cubicBezTo>
                <a:cubicBezTo>
                  <a:pt x="325" y="303"/>
                  <a:pt x="314" y="302"/>
                  <a:pt x="308" y="308"/>
                </a:cubicBezTo>
                <a:cubicBezTo>
                  <a:pt x="301" y="314"/>
                  <a:pt x="303" y="325"/>
                  <a:pt x="310" y="333"/>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05" name="Freeform 105"/>
          <p:cNvSpPr>
            <a:spLocks noEditPoints="1"/>
          </p:cNvSpPr>
          <p:nvPr/>
        </p:nvSpPr>
        <p:spPr bwMode="auto">
          <a:xfrm>
            <a:off x="3777052" y="3278810"/>
            <a:ext cx="243906" cy="190973"/>
          </a:xfrm>
          <a:custGeom>
            <a:avLst/>
            <a:gdLst>
              <a:gd name="T0" fmla="*/ 326 w 363"/>
              <a:gd name="T1" fmla="*/ 31 h 288"/>
              <a:gd name="T2" fmla="*/ 204 w 363"/>
              <a:gd name="T3" fmla="*/ 31 h 288"/>
              <a:gd name="T4" fmla="*/ 182 w 363"/>
              <a:gd name="T5" fmla="*/ 52 h 288"/>
              <a:gd name="T6" fmla="*/ 159 w 363"/>
              <a:gd name="T7" fmla="*/ 31 h 288"/>
              <a:gd name="T8" fmla="*/ 38 w 363"/>
              <a:gd name="T9" fmla="*/ 31 h 288"/>
              <a:gd name="T10" fmla="*/ 38 w 363"/>
              <a:gd name="T11" fmla="*/ 156 h 288"/>
              <a:gd name="T12" fmla="*/ 182 w 363"/>
              <a:gd name="T13" fmla="*/ 288 h 288"/>
              <a:gd name="T14" fmla="*/ 326 w 363"/>
              <a:gd name="T15" fmla="*/ 156 h 288"/>
              <a:gd name="T16" fmla="*/ 326 w 363"/>
              <a:gd name="T17" fmla="*/ 31 h 288"/>
              <a:gd name="T18" fmla="*/ 304 w 363"/>
              <a:gd name="T19" fmla="*/ 135 h 288"/>
              <a:gd name="T20" fmla="*/ 182 w 363"/>
              <a:gd name="T21" fmla="*/ 250 h 288"/>
              <a:gd name="T22" fmla="*/ 59 w 363"/>
              <a:gd name="T23" fmla="*/ 135 h 288"/>
              <a:gd name="T24" fmla="*/ 42 w 363"/>
              <a:gd name="T25" fmla="*/ 93 h 288"/>
              <a:gd name="T26" fmla="*/ 57 w 363"/>
              <a:gd name="T27" fmla="*/ 53 h 288"/>
              <a:gd name="T28" fmla="*/ 99 w 363"/>
              <a:gd name="T29" fmla="*/ 38 h 288"/>
              <a:gd name="T30" fmla="*/ 140 w 363"/>
              <a:gd name="T31" fmla="*/ 57 h 288"/>
              <a:gd name="T32" fmla="*/ 182 w 363"/>
              <a:gd name="T33" fmla="*/ 94 h 288"/>
              <a:gd name="T34" fmla="*/ 224 w 363"/>
              <a:gd name="T35" fmla="*/ 57 h 288"/>
              <a:gd name="T36" fmla="*/ 265 w 363"/>
              <a:gd name="T37" fmla="*/ 38 h 288"/>
              <a:gd name="T38" fmla="*/ 306 w 363"/>
              <a:gd name="T39" fmla="*/ 53 h 288"/>
              <a:gd name="T40" fmla="*/ 321 w 363"/>
              <a:gd name="T41" fmla="*/ 93 h 288"/>
              <a:gd name="T42" fmla="*/ 304 w 363"/>
              <a:gd name="T43" fmla="*/ 13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3" h="288">
                <a:moveTo>
                  <a:pt x="326" y="31"/>
                </a:moveTo>
                <a:cubicBezTo>
                  <a:pt x="292" y="0"/>
                  <a:pt x="238" y="0"/>
                  <a:pt x="204" y="31"/>
                </a:cubicBezTo>
                <a:cubicBezTo>
                  <a:pt x="182" y="52"/>
                  <a:pt x="182" y="52"/>
                  <a:pt x="182" y="52"/>
                </a:cubicBezTo>
                <a:cubicBezTo>
                  <a:pt x="159" y="31"/>
                  <a:pt x="159" y="31"/>
                  <a:pt x="159" y="31"/>
                </a:cubicBezTo>
                <a:cubicBezTo>
                  <a:pt x="126" y="0"/>
                  <a:pt x="71" y="0"/>
                  <a:pt x="38" y="31"/>
                </a:cubicBezTo>
                <a:cubicBezTo>
                  <a:pt x="0" y="65"/>
                  <a:pt x="0" y="121"/>
                  <a:pt x="38" y="156"/>
                </a:cubicBezTo>
                <a:cubicBezTo>
                  <a:pt x="182" y="288"/>
                  <a:pt x="182" y="288"/>
                  <a:pt x="182" y="288"/>
                </a:cubicBezTo>
                <a:cubicBezTo>
                  <a:pt x="326" y="156"/>
                  <a:pt x="326" y="156"/>
                  <a:pt x="326" y="156"/>
                </a:cubicBezTo>
                <a:cubicBezTo>
                  <a:pt x="363" y="121"/>
                  <a:pt x="363" y="65"/>
                  <a:pt x="326" y="31"/>
                </a:cubicBezTo>
                <a:close/>
                <a:moveTo>
                  <a:pt x="304" y="135"/>
                </a:moveTo>
                <a:cubicBezTo>
                  <a:pt x="182" y="250"/>
                  <a:pt x="182" y="250"/>
                  <a:pt x="182" y="250"/>
                </a:cubicBezTo>
                <a:cubicBezTo>
                  <a:pt x="59" y="135"/>
                  <a:pt x="59" y="135"/>
                  <a:pt x="59" y="135"/>
                </a:cubicBezTo>
                <a:cubicBezTo>
                  <a:pt x="47" y="124"/>
                  <a:pt x="42" y="109"/>
                  <a:pt x="42" y="93"/>
                </a:cubicBezTo>
                <a:cubicBezTo>
                  <a:pt x="42" y="78"/>
                  <a:pt x="45" y="65"/>
                  <a:pt x="57" y="53"/>
                </a:cubicBezTo>
                <a:cubicBezTo>
                  <a:pt x="68" y="43"/>
                  <a:pt x="83" y="38"/>
                  <a:pt x="99" y="38"/>
                </a:cubicBezTo>
                <a:cubicBezTo>
                  <a:pt x="114" y="38"/>
                  <a:pt x="129" y="47"/>
                  <a:pt x="140" y="57"/>
                </a:cubicBezTo>
                <a:cubicBezTo>
                  <a:pt x="182" y="94"/>
                  <a:pt x="182" y="94"/>
                  <a:pt x="182" y="94"/>
                </a:cubicBezTo>
                <a:cubicBezTo>
                  <a:pt x="224" y="57"/>
                  <a:pt x="224" y="57"/>
                  <a:pt x="224" y="57"/>
                </a:cubicBezTo>
                <a:cubicBezTo>
                  <a:pt x="235" y="47"/>
                  <a:pt x="249" y="38"/>
                  <a:pt x="265" y="38"/>
                </a:cubicBezTo>
                <a:cubicBezTo>
                  <a:pt x="281" y="38"/>
                  <a:pt x="295" y="43"/>
                  <a:pt x="306" y="53"/>
                </a:cubicBezTo>
                <a:cubicBezTo>
                  <a:pt x="319" y="65"/>
                  <a:pt x="321" y="78"/>
                  <a:pt x="321" y="93"/>
                </a:cubicBezTo>
                <a:cubicBezTo>
                  <a:pt x="321" y="109"/>
                  <a:pt x="317" y="124"/>
                  <a:pt x="304" y="135"/>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06" name="Freeform 107"/>
          <p:cNvSpPr>
            <a:spLocks noEditPoints="1"/>
          </p:cNvSpPr>
          <p:nvPr/>
        </p:nvSpPr>
        <p:spPr bwMode="auto">
          <a:xfrm>
            <a:off x="2002709" y="5498417"/>
            <a:ext cx="266917" cy="163362"/>
          </a:xfrm>
          <a:custGeom>
            <a:avLst/>
            <a:gdLst>
              <a:gd name="T0" fmla="*/ 152 w 400"/>
              <a:gd name="T1" fmla="*/ 7 h 244"/>
              <a:gd name="T2" fmla="*/ 127 w 400"/>
              <a:gd name="T3" fmla="*/ 7 h 244"/>
              <a:gd name="T4" fmla="*/ 0 w 400"/>
              <a:gd name="T5" fmla="*/ 122 h 244"/>
              <a:gd name="T6" fmla="*/ 127 w 400"/>
              <a:gd name="T7" fmla="*/ 237 h 244"/>
              <a:gd name="T8" fmla="*/ 152 w 400"/>
              <a:gd name="T9" fmla="*/ 237 h 244"/>
              <a:gd name="T10" fmla="*/ 152 w 400"/>
              <a:gd name="T11" fmla="*/ 212 h 244"/>
              <a:gd name="T12" fmla="*/ 53 w 400"/>
              <a:gd name="T13" fmla="*/ 122 h 244"/>
              <a:gd name="T14" fmla="*/ 152 w 400"/>
              <a:gd name="T15" fmla="*/ 32 h 244"/>
              <a:gd name="T16" fmla="*/ 152 w 400"/>
              <a:gd name="T17" fmla="*/ 7 h 244"/>
              <a:gd name="T18" fmla="*/ 272 w 400"/>
              <a:gd name="T19" fmla="*/ 7 h 244"/>
              <a:gd name="T20" fmla="*/ 248 w 400"/>
              <a:gd name="T21" fmla="*/ 7 h 244"/>
              <a:gd name="T22" fmla="*/ 248 w 400"/>
              <a:gd name="T23" fmla="*/ 32 h 244"/>
              <a:gd name="T24" fmla="*/ 347 w 400"/>
              <a:gd name="T25" fmla="*/ 122 h 244"/>
              <a:gd name="T26" fmla="*/ 248 w 400"/>
              <a:gd name="T27" fmla="*/ 212 h 244"/>
              <a:gd name="T28" fmla="*/ 248 w 400"/>
              <a:gd name="T29" fmla="*/ 237 h 244"/>
              <a:gd name="T30" fmla="*/ 272 w 400"/>
              <a:gd name="T31" fmla="*/ 237 h 244"/>
              <a:gd name="T32" fmla="*/ 400 w 400"/>
              <a:gd name="T33" fmla="*/ 122 h 244"/>
              <a:gd name="T34" fmla="*/ 272 w 400"/>
              <a:gd name="T35" fmla="*/ 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244">
                <a:moveTo>
                  <a:pt x="152" y="7"/>
                </a:moveTo>
                <a:cubicBezTo>
                  <a:pt x="145" y="0"/>
                  <a:pt x="135" y="0"/>
                  <a:pt x="127" y="7"/>
                </a:cubicBezTo>
                <a:cubicBezTo>
                  <a:pt x="0" y="122"/>
                  <a:pt x="0" y="122"/>
                  <a:pt x="0" y="122"/>
                </a:cubicBezTo>
                <a:cubicBezTo>
                  <a:pt x="127" y="237"/>
                  <a:pt x="127" y="237"/>
                  <a:pt x="127" y="237"/>
                </a:cubicBezTo>
                <a:cubicBezTo>
                  <a:pt x="135" y="244"/>
                  <a:pt x="145" y="244"/>
                  <a:pt x="152" y="237"/>
                </a:cubicBezTo>
                <a:cubicBezTo>
                  <a:pt x="159" y="230"/>
                  <a:pt x="159" y="219"/>
                  <a:pt x="152" y="212"/>
                </a:cubicBezTo>
                <a:cubicBezTo>
                  <a:pt x="53" y="122"/>
                  <a:pt x="53" y="122"/>
                  <a:pt x="53" y="122"/>
                </a:cubicBezTo>
                <a:cubicBezTo>
                  <a:pt x="152" y="32"/>
                  <a:pt x="152" y="32"/>
                  <a:pt x="152" y="32"/>
                </a:cubicBezTo>
                <a:cubicBezTo>
                  <a:pt x="159" y="25"/>
                  <a:pt x="159" y="14"/>
                  <a:pt x="152" y="7"/>
                </a:cubicBezTo>
                <a:close/>
                <a:moveTo>
                  <a:pt x="272" y="7"/>
                </a:moveTo>
                <a:cubicBezTo>
                  <a:pt x="265" y="0"/>
                  <a:pt x="255" y="0"/>
                  <a:pt x="248" y="7"/>
                </a:cubicBezTo>
                <a:cubicBezTo>
                  <a:pt x="240" y="14"/>
                  <a:pt x="241" y="25"/>
                  <a:pt x="248" y="32"/>
                </a:cubicBezTo>
                <a:cubicBezTo>
                  <a:pt x="347" y="122"/>
                  <a:pt x="347" y="122"/>
                  <a:pt x="347" y="122"/>
                </a:cubicBezTo>
                <a:cubicBezTo>
                  <a:pt x="248" y="212"/>
                  <a:pt x="248" y="212"/>
                  <a:pt x="248" y="212"/>
                </a:cubicBezTo>
                <a:cubicBezTo>
                  <a:pt x="241" y="219"/>
                  <a:pt x="240" y="230"/>
                  <a:pt x="248" y="237"/>
                </a:cubicBezTo>
                <a:cubicBezTo>
                  <a:pt x="255" y="244"/>
                  <a:pt x="265" y="244"/>
                  <a:pt x="272" y="237"/>
                </a:cubicBezTo>
                <a:cubicBezTo>
                  <a:pt x="400" y="122"/>
                  <a:pt x="400" y="122"/>
                  <a:pt x="400" y="122"/>
                </a:cubicBezTo>
                <a:lnTo>
                  <a:pt x="272" y="7"/>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07" name="Freeform 108"/>
          <p:cNvSpPr>
            <a:spLocks noEditPoints="1"/>
          </p:cNvSpPr>
          <p:nvPr/>
        </p:nvSpPr>
        <p:spPr bwMode="auto">
          <a:xfrm>
            <a:off x="2894483" y="4576783"/>
            <a:ext cx="246207" cy="243893"/>
          </a:xfrm>
          <a:custGeom>
            <a:avLst/>
            <a:gdLst>
              <a:gd name="T0" fmla="*/ 184 w 368"/>
              <a:gd name="T1" fmla="*/ 0 h 368"/>
              <a:gd name="T2" fmla="*/ 0 w 368"/>
              <a:gd name="T3" fmla="*/ 184 h 368"/>
              <a:gd name="T4" fmla="*/ 184 w 368"/>
              <a:gd name="T5" fmla="*/ 368 h 368"/>
              <a:gd name="T6" fmla="*/ 368 w 368"/>
              <a:gd name="T7" fmla="*/ 184 h 368"/>
              <a:gd name="T8" fmla="*/ 184 w 368"/>
              <a:gd name="T9" fmla="*/ 0 h 368"/>
              <a:gd name="T10" fmla="*/ 184 w 368"/>
              <a:gd name="T11" fmla="*/ 244 h 368"/>
              <a:gd name="T12" fmla="*/ 124 w 368"/>
              <a:gd name="T13" fmla="*/ 184 h 368"/>
              <a:gd name="T14" fmla="*/ 184 w 368"/>
              <a:gd name="T15" fmla="*/ 124 h 368"/>
              <a:gd name="T16" fmla="*/ 244 w 368"/>
              <a:gd name="T17" fmla="*/ 184 h 368"/>
              <a:gd name="T18" fmla="*/ 184 w 368"/>
              <a:gd name="T19" fmla="*/ 24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8" h="368">
                <a:moveTo>
                  <a:pt x="184" y="0"/>
                </a:moveTo>
                <a:cubicBezTo>
                  <a:pt x="82" y="0"/>
                  <a:pt x="0" y="82"/>
                  <a:pt x="0" y="184"/>
                </a:cubicBezTo>
                <a:cubicBezTo>
                  <a:pt x="0" y="286"/>
                  <a:pt x="82" y="368"/>
                  <a:pt x="184" y="368"/>
                </a:cubicBezTo>
                <a:cubicBezTo>
                  <a:pt x="285" y="368"/>
                  <a:pt x="368" y="286"/>
                  <a:pt x="368" y="184"/>
                </a:cubicBezTo>
                <a:cubicBezTo>
                  <a:pt x="368" y="82"/>
                  <a:pt x="285" y="0"/>
                  <a:pt x="184" y="0"/>
                </a:cubicBezTo>
                <a:close/>
                <a:moveTo>
                  <a:pt x="184" y="244"/>
                </a:moveTo>
                <a:cubicBezTo>
                  <a:pt x="151" y="244"/>
                  <a:pt x="124" y="217"/>
                  <a:pt x="124" y="184"/>
                </a:cubicBezTo>
                <a:cubicBezTo>
                  <a:pt x="124" y="151"/>
                  <a:pt x="151" y="124"/>
                  <a:pt x="184" y="124"/>
                </a:cubicBezTo>
                <a:cubicBezTo>
                  <a:pt x="217" y="124"/>
                  <a:pt x="244" y="151"/>
                  <a:pt x="244" y="184"/>
                </a:cubicBezTo>
                <a:cubicBezTo>
                  <a:pt x="244" y="217"/>
                  <a:pt x="217" y="244"/>
                  <a:pt x="184" y="244"/>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08" name="Freeform 119"/>
          <p:cNvSpPr>
            <a:spLocks noEditPoints="1"/>
          </p:cNvSpPr>
          <p:nvPr/>
        </p:nvSpPr>
        <p:spPr bwMode="auto">
          <a:xfrm>
            <a:off x="2000609" y="2876166"/>
            <a:ext cx="269218" cy="119647"/>
          </a:xfrm>
          <a:custGeom>
            <a:avLst/>
            <a:gdLst>
              <a:gd name="T0" fmla="*/ 389 w 404"/>
              <a:gd name="T1" fmla="*/ 71 h 180"/>
              <a:gd name="T2" fmla="*/ 326 w 404"/>
              <a:gd name="T3" fmla="*/ 8 h 180"/>
              <a:gd name="T4" fmla="*/ 305 w 404"/>
              <a:gd name="T5" fmla="*/ 0 h 180"/>
              <a:gd name="T6" fmla="*/ 202 w 404"/>
              <a:gd name="T7" fmla="*/ 0 h 180"/>
              <a:gd name="T8" fmla="*/ 99 w 404"/>
              <a:gd name="T9" fmla="*/ 0 h 180"/>
              <a:gd name="T10" fmla="*/ 78 w 404"/>
              <a:gd name="T11" fmla="*/ 8 h 180"/>
              <a:gd name="T12" fmla="*/ 15 w 404"/>
              <a:gd name="T13" fmla="*/ 71 h 180"/>
              <a:gd name="T14" fmla="*/ 2 w 404"/>
              <a:gd name="T15" fmla="*/ 100 h 180"/>
              <a:gd name="T16" fmla="*/ 14 w 404"/>
              <a:gd name="T17" fmla="*/ 161 h 180"/>
              <a:gd name="T18" fmla="*/ 39 w 404"/>
              <a:gd name="T19" fmla="*/ 180 h 180"/>
              <a:gd name="T20" fmla="*/ 365 w 404"/>
              <a:gd name="T21" fmla="*/ 180 h 180"/>
              <a:gd name="T22" fmla="*/ 390 w 404"/>
              <a:gd name="T23" fmla="*/ 161 h 180"/>
              <a:gd name="T24" fmla="*/ 401 w 404"/>
              <a:gd name="T25" fmla="*/ 100 h 180"/>
              <a:gd name="T26" fmla="*/ 389 w 404"/>
              <a:gd name="T27" fmla="*/ 71 h 180"/>
              <a:gd name="T28" fmla="*/ 283 w 404"/>
              <a:gd name="T29" fmla="*/ 84 h 180"/>
              <a:gd name="T30" fmla="*/ 278 w 404"/>
              <a:gd name="T31" fmla="*/ 87 h 180"/>
              <a:gd name="T32" fmla="*/ 262 w 404"/>
              <a:gd name="T33" fmla="*/ 127 h 180"/>
              <a:gd name="T34" fmla="*/ 142 w 404"/>
              <a:gd name="T35" fmla="*/ 127 h 180"/>
              <a:gd name="T36" fmla="*/ 126 w 404"/>
              <a:gd name="T37" fmla="*/ 87 h 180"/>
              <a:gd name="T38" fmla="*/ 121 w 404"/>
              <a:gd name="T39" fmla="*/ 84 h 180"/>
              <a:gd name="T40" fmla="*/ 50 w 404"/>
              <a:gd name="T41" fmla="*/ 84 h 180"/>
              <a:gd name="T42" fmla="*/ 91 w 404"/>
              <a:gd name="T43" fmla="*/ 38 h 180"/>
              <a:gd name="T44" fmla="*/ 313 w 404"/>
              <a:gd name="T45" fmla="*/ 38 h 180"/>
              <a:gd name="T46" fmla="*/ 354 w 404"/>
              <a:gd name="T47" fmla="*/ 84 h 180"/>
              <a:gd name="T48" fmla="*/ 283 w 404"/>
              <a:gd name="T49" fmla="*/ 8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4" h="180">
                <a:moveTo>
                  <a:pt x="389" y="71"/>
                </a:moveTo>
                <a:cubicBezTo>
                  <a:pt x="381" y="62"/>
                  <a:pt x="343" y="25"/>
                  <a:pt x="326" y="8"/>
                </a:cubicBezTo>
                <a:cubicBezTo>
                  <a:pt x="320" y="3"/>
                  <a:pt x="313" y="0"/>
                  <a:pt x="305" y="0"/>
                </a:cubicBezTo>
                <a:cubicBezTo>
                  <a:pt x="297" y="0"/>
                  <a:pt x="202" y="0"/>
                  <a:pt x="202" y="0"/>
                </a:cubicBezTo>
                <a:cubicBezTo>
                  <a:pt x="202" y="0"/>
                  <a:pt x="107" y="0"/>
                  <a:pt x="99" y="0"/>
                </a:cubicBezTo>
                <a:cubicBezTo>
                  <a:pt x="91" y="0"/>
                  <a:pt x="83" y="3"/>
                  <a:pt x="78" y="8"/>
                </a:cubicBezTo>
                <a:cubicBezTo>
                  <a:pt x="61" y="25"/>
                  <a:pt x="23" y="62"/>
                  <a:pt x="15" y="71"/>
                </a:cubicBezTo>
                <a:cubicBezTo>
                  <a:pt x="5" y="81"/>
                  <a:pt x="0" y="89"/>
                  <a:pt x="2" y="100"/>
                </a:cubicBezTo>
                <a:cubicBezTo>
                  <a:pt x="14" y="161"/>
                  <a:pt x="14" y="161"/>
                  <a:pt x="14" y="161"/>
                </a:cubicBezTo>
                <a:cubicBezTo>
                  <a:pt x="16" y="171"/>
                  <a:pt x="27" y="180"/>
                  <a:pt x="39" y="180"/>
                </a:cubicBezTo>
                <a:cubicBezTo>
                  <a:pt x="365" y="180"/>
                  <a:pt x="365" y="180"/>
                  <a:pt x="365" y="180"/>
                </a:cubicBezTo>
                <a:cubicBezTo>
                  <a:pt x="376" y="180"/>
                  <a:pt x="387" y="171"/>
                  <a:pt x="390" y="161"/>
                </a:cubicBezTo>
                <a:cubicBezTo>
                  <a:pt x="401" y="100"/>
                  <a:pt x="401" y="100"/>
                  <a:pt x="401" y="100"/>
                </a:cubicBezTo>
                <a:cubicBezTo>
                  <a:pt x="404" y="89"/>
                  <a:pt x="398" y="81"/>
                  <a:pt x="389" y="71"/>
                </a:cubicBezTo>
                <a:close/>
                <a:moveTo>
                  <a:pt x="283" y="84"/>
                </a:moveTo>
                <a:cubicBezTo>
                  <a:pt x="281" y="84"/>
                  <a:pt x="279" y="85"/>
                  <a:pt x="278" y="87"/>
                </a:cubicBezTo>
                <a:cubicBezTo>
                  <a:pt x="262" y="127"/>
                  <a:pt x="262" y="127"/>
                  <a:pt x="262" y="127"/>
                </a:cubicBezTo>
                <a:cubicBezTo>
                  <a:pt x="142" y="127"/>
                  <a:pt x="142" y="127"/>
                  <a:pt x="142" y="127"/>
                </a:cubicBezTo>
                <a:cubicBezTo>
                  <a:pt x="126" y="87"/>
                  <a:pt x="126" y="87"/>
                  <a:pt x="126" y="87"/>
                </a:cubicBezTo>
                <a:cubicBezTo>
                  <a:pt x="125" y="85"/>
                  <a:pt x="123" y="84"/>
                  <a:pt x="121" y="84"/>
                </a:cubicBezTo>
                <a:cubicBezTo>
                  <a:pt x="50" y="84"/>
                  <a:pt x="50" y="84"/>
                  <a:pt x="50" y="84"/>
                </a:cubicBezTo>
                <a:cubicBezTo>
                  <a:pt x="91" y="38"/>
                  <a:pt x="91" y="38"/>
                  <a:pt x="91" y="38"/>
                </a:cubicBezTo>
                <a:cubicBezTo>
                  <a:pt x="313" y="38"/>
                  <a:pt x="313" y="38"/>
                  <a:pt x="313" y="38"/>
                </a:cubicBezTo>
                <a:cubicBezTo>
                  <a:pt x="354" y="84"/>
                  <a:pt x="354" y="84"/>
                  <a:pt x="354" y="84"/>
                </a:cubicBezTo>
                <a:lnTo>
                  <a:pt x="283" y="84"/>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09" name="Freeform 131"/>
          <p:cNvSpPr>
            <a:spLocks noEditPoints="1"/>
          </p:cNvSpPr>
          <p:nvPr/>
        </p:nvSpPr>
        <p:spPr bwMode="auto">
          <a:xfrm>
            <a:off x="2443894" y="5461803"/>
            <a:ext cx="266917" cy="234691"/>
          </a:xfrm>
          <a:custGeom>
            <a:avLst/>
            <a:gdLst>
              <a:gd name="T0" fmla="*/ 360 w 400"/>
              <a:gd name="T1" fmla="*/ 0 h 352"/>
              <a:gd name="T2" fmla="*/ 40 w 400"/>
              <a:gd name="T3" fmla="*/ 0 h 352"/>
              <a:gd name="T4" fmla="*/ 0 w 400"/>
              <a:gd name="T5" fmla="*/ 40 h 352"/>
              <a:gd name="T6" fmla="*/ 0 w 400"/>
              <a:gd name="T7" fmla="*/ 260 h 352"/>
              <a:gd name="T8" fmla="*/ 39 w 400"/>
              <a:gd name="T9" fmla="*/ 308 h 352"/>
              <a:gd name="T10" fmla="*/ 126 w 400"/>
              <a:gd name="T11" fmla="*/ 325 h 352"/>
              <a:gd name="T12" fmla="*/ 100 w 400"/>
              <a:gd name="T13" fmla="*/ 352 h 352"/>
              <a:gd name="T14" fmla="*/ 300 w 400"/>
              <a:gd name="T15" fmla="*/ 352 h 352"/>
              <a:gd name="T16" fmla="*/ 273 w 400"/>
              <a:gd name="T17" fmla="*/ 325 h 352"/>
              <a:gd name="T18" fmla="*/ 361 w 400"/>
              <a:gd name="T19" fmla="*/ 308 h 352"/>
              <a:gd name="T20" fmla="*/ 400 w 400"/>
              <a:gd name="T21" fmla="*/ 260 h 352"/>
              <a:gd name="T22" fmla="*/ 400 w 400"/>
              <a:gd name="T23" fmla="*/ 40 h 352"/>
              <a:gd name="T24" fmla="*/ 360 w 400"/>
              <a:gd name="T25" fmla="*/ 0 h 352"/>
              <a:gd name="T26" fmla="*/ 360 w 400"/>
              <a:gd name="T27" fmla="*/ 258 h 352"/>
              <a:gd name="T28" fmla="*/ 40 w 400"/>
              <a:gd name="T29" fmla="*/ 258 h 352"/>
              <a:gd name="T30" fmla="*/ 40 w 400"/>
              <a:gd name="T31" fmla="*/ 36 h 352"/>
              <a:gd name="T32" fmla="*/ 360 w 400"/>
              <a:gd name="T33" fmla="*/ 36 h 352"/>
              <a:gd name="T34" fmla="*/ 360 w 400"/>
              <a:gd name="T35" fmla="*/ 258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352">
                <a:moveTo>
                  <a:pt x="360" y="0"/>
                </a:moveTo>
                <a:cubicBezTo>
                  <a:pt x="40" y="0"/>
                  <a:pt x="40" y="0"/>
                  <a:pt x="40" y="0"/>
                </a:cubicBezTo>
                <a:cubicBezTo>
                  <a:pt x="18" y="0"/>
                  <a:pt x="0" y="18"/>
                  <a:pt x="0" y="40"/>
                </a:cubicBezTo>
                <a:cubicBezTo>
                  <a:pt x="0" y="260"/>
                  <a:pt x="0" y="260"/>
                  <a:pt x="0" y="260"/>
                </a:cubicBezTo>
                <a:cubicBezTo>
                  <a:pt x="0" y="282"/>
                  <a:pt x="17" y="303"/>
                  <a:pt x="39" y="308"/>
                </a:cubicBezTo>
                <a:cubicBezTo>
                  <a:pt x="126" y="325"/>
                  <a:pt x="126" y="325"/>
                  <a:pt x="126" y="325"/>
                </a:cubicBezTo>
                <a:cubicBezTo>
                  <a:pt x="126" y="325"/>
                  <a:pt x="51" y="352"/>
                  <a:pt x="100" y="352"/>
                </a:cubicBezTo>
                <a:cubicBezTo>
                  <a:pt x="300" y="352"/>
                  <a:pt x="300" y="352"/>
                  <a:pt x="300" y="352"/>
                </a:cubicBezTo>
                <a:cubicBezTo>
                  <a:pt x="348" y="352"/>
                  <a:pt x="273" y="325"/>
                  <a:pt x="273" y="325"/>
                </a:cubicBezTo>
                <a:cubicBezTo>
                  <a:pt x="361" y="308"/>
                  <a:pt x="361" y="308"/>
                  <a:pt x="361" y="308"/>
                </a:cubicBezTo>
                <a:cubicBezTo>
                  <a:pt x="382" y="303"/>
                  <a:pt x="400" y="282"/>
                  <a:pt x="400" y="260"/>
                </a:cubicBezTo>
                <a:cubicBezTo>
                  <a:pt x="400" y="40"/>
                  <a:pt x="400" y="40"/>
                  <a:pt x="400" y="40"/>
                </a:cubicBezTo>
                <a:cubicBezTo>
                  <a:pt x="400" y="18"/>
                  <a:pt x="382" y="0"/>
                  <a:pt x="360" y="0"/>
                </a:cubicBezTo>
                <a:close/>
                <a:moveTo>
                  <a:pt x="360" y="258"/>
                </a:moveTo>
                <a:cubicBezTo>
                  <a:pt x="40" y="258"/>
                  <a:pt x="40" y="258"/>
                  <a:pt x="40" y="258"/>
                </a:cubicBezTo>
                <a:cubicBezTo>
                  <a:pt x="40" y="36"/>
                  <a:pt x="40" y="36"/>
                  <a:pt x="40" y="36"/>
                </a:cubicBezTo>
                <a:cubicBezTo>
                  <a:pt x="360" y="36"/>
                  <a:pt x="360" y="36"/>
                  <a:pt x="360" y="36"/>
                </a:cubicBezTo>
                <a:lnTo>
                  <a:pt x="360" y="258"/>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10" name="Freeform 132"/>
          <p:cNvSpPr>
            <a:spLocks noEditPoints="1"/>
          </p:cNvSpPr>
          <p:nvPr/>
        </p:nvSpPr>
        <p:spPr bwMode="auto">
          <a:xfrm>
            <a:off x="3324361" y="4585987"/>
            <a:ext cx="266917" cy="225487"/>
          </a:xfrm>
          <a:custGeom>
            <a:avLst/>
            <a:gdLst>
              <a:gd name="T0" fmla="*/ 182 w 400"/>
              <a:gd name="T1" fmla="*/ 180 h 340"/>
              <a:gd name="T2" fmla="*/ 218 w 400"/>
              <a:gd name="T3" fmla="*/ 180 h 340"/>
              <a:gd name="T4" fmla="*/ 218 w 400"/>
              <a:gd name="T5" fmla="*/ 220 h 340"/>
              <a:gd name="T6" fmla="*/ 400 w 400"/>
              <a:gd name="T7" fmla="*/ 220 h 340"/>
              <a:gd name="T8" fmla="*/ 396 w 400"/>
              <a:gd name="T9" fmla="*/ 103 h 340"/>
              <a:gd name="T10" fmla="*/ 356 w 400"/>
              <a:gd name="T11" fmla="*/ 60 h 340"/>
              <a:gd name="T12" fmla="*/ 292 w 400"/>
              <a:gd name="T13" fmla="*/ 60 h 340"/>
              <a:gd name="T14" fmla="*/ 268 w 400"/>
              <a:gd name="T15" fmla="*/ 15 h 340"/>
              <a:gd name="T16" fmla="*/ 244 w 400"/>
              <a:gd name="T17" fmla="*/ 0 h 340"/>
              <a:gd name="T18" fmla="*/ 155 w 400"/>
              <a:gd name="T19" fmla="*/ 0 h 340"/>
              <a:gd name="T20" fmla="*/ 132 w 400"/>
              <a:gd name="T21" fmla="*/ 15 h 340"/>
              <a:gd name="T22" fmla="*/ 108 w 400"/>
              <a:gd name="T23" fmla="*/ 60 h 340"/>
              <a:gd name="T24" fmla="*/ 44 w 400"/>
              <a:gd name="T25" fmla="*/ 60 h 340"/>
              <a:gd name="T26" fmla="*/ 4 w 400"/>
              <a:gd name="T27" fmla="*/ 103 h 340"/>
              <a:gd name="T28" fmla="*/ 0 w 400"/>
              <a:gd name="T29" fmla="*/ 220 h 340"/>
              <a:gd name="T30" fmla="*/ 182 w 400"/>
              <a:gd name="T31" fmla="*/ 220 h 340"/>
              <a:gd name="T32" fmla="*/ 182 w 400"/>
              <a:gd name="T33" fmla="*/ 180 h 340"/>
              <a:gd name="T34" fmla="*/ 153 w 400"/>
              <a:gd name="T35" fmla="*/ 38 h 340"/>
              <a:gd name="T36" fmla="*/ 169 w 400"/>
              <a:gd name="T37" fmla="*/ 28 h 340"/>
              <a:gd name="T38" fmla="*/ 230 w 400"/>
              <a:gd name="T39" fmla="*/ 28 h 340"/>
              <a:gd name="T40" fmla="*/ 247 w 400"/>
              <a:gd name="T41" fmla="*/ 38 h 340"/>
              <a:gd name="T42" fmla="*/ 258 w 400"/>
              <a:gd name="T43" fmla="*/ 60 h 340"/>
              <a:gd name="T44" fmla="*/ 141 w 400"/>
              <a:gd name="T45" fmla="*/ 60 h 340"/>
              <a:gd name="T46" fmla="*/ 153 w 400"/>
              <a:gd name="T47" fmla="*/ 38 h 340"/>
              <a:gd name="T48" fmla="*/ 218 w 400"/>
              <a:gd name="T49" fmla="*/ 280 h 340"/>
              <a:gd name="T50" fmla="*/ 182 w 400"/>
              <a:gd name="T51" fmla="*/ 280 h 340"/>
              <a:gd name="T52" fmla="*/ 182 w 400"/>
              <a:gd name="T53" fmla="*/ 240 h 340"/>
              <a:gd name="T54" fmla="*/ 10 w 400"/>
              <a:gd name="T55" fmla="*/ 240 h 340"/>
              <a:gd name="T56" fmla="*/ 14 w 400"/>
              <a:gd name="T57" fmla="*/ 306 h 340"/>
              <a:gd name="T58" fmla="*/ 50 w 400"/>
              <a:gd name="T59" fmla="*/ 340 h 340"/>
              <a:gd name="T60" fmla="*/ 350 w 400"/>
              <a:gd name="T61" fmla="*/ 340 h 340"/>
              <a:gd name="T62" fmla="*/ 386 w 400"/>
              <a:gd name="T63" fmla="*/ 306 h 340"/>
              <a:gd name="T64" fmla="*/ 390 w 400"/>
              <a:gd name="T65" fmla="*/ 240 h 340"/>
              <a:gd name="T66" fmla="*/ 218 w 400"/>
              <a:gd name="T67" fmla="*/ 240 h 340"/>
              <a:gd name="T68" fmla="*/ 218 w 400"/>
              <a:gd name="T69" fmla="*/ 28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0" h="340">
                <a:moveTo>
                  <a:pt x="182" y="180"/>
                </a:moveTo>
                <a:cubicBezTo>
                  <a:pt x="218" y="180"/>
                  <a:pt x="218" y="180"/>
                  <a:pt x="218" y="180"/>
                </a:cubicBezTo>
                <a:cubicBezTo>
                  <a:pt x="218" y="220"/>
                  <a:pt x="218" y="220"/>
                  <a:pt x="218" y="220"/>
                </a:cubicBezTo>
                <a:cubicBezTo>
                  <a:pt x="400" y="220"/>
                  <a:pt x="400" y="220"/>
                  <a:pt x="400" y="220"/>
                </a:cubicBezTo>
                <a:cubicBezTo>
                  <a:pt x="400" y="220"/>
                  <a:pt x="397" y="131"/>
                  <a:pt x="396" y="103"/>
                </a:cubicBezTo>
                <a:cubicBezTo>
                  <a:pt x="395" y="76"/>
                  <a:pt x="385" y="60"/>
                  <a:pt x="356" y="60"/>
                </a:cubicBezTo>
                <a:cubicBezTo>
                  <a:pt x="292" y="60"/>
                  <a:pt x="292" y="60"/>
                  <a:pt x="292" y="60"/>
                </a:cubicBezTo>
                <a:cubicBezTo>
                  <a:pt x="282" y="41"/>
                  <a:pt x="271" y="21"/>
                  <a:pt x="268" y="15"/>
                </a:cubicBezTo>
                <a:cubicBezTo>
                  <a:pt x="261" y="2"/>
                  <a:pt x="259" y="0"/>
                  <a:pt x="244" y="0"/>
                </a:cubicBezTo>
                <a:cubicBezTo>
                  <a:pt x="155" y="0"/>
                  <a:pt x="155" y="0"/>
                  <a:pt x="155" y="0"/>
                </a:cubicBezTo>
                <a:cubicBezTo>
                  <a:pt x="141" y="0"/>
                  <a:pt x="138" y="2"/>
                  <a:pt x="132" y="15"/>
                </a:cubicBezTo>
                <a:cubicBezTo>
                  <a:pt x="129" y="21"/>
                  <a:pt x="118" y="41"/>
                  <a:pt x="108" y="60"/>
                </a:cubicBezTo>
                <a:cubicBezTo>
                  <a:pt x="44" y="60"/>
                  <a:pt x="44" y="60"/>
                  <a:pt x="44" y="60"/>
                </a:cubicBezTo>
                <a:cubicBezTo>
                  <a:pt x="14" y="60"/>
                  <a:pt x="5" y="76"/>
                  <a:pt x="4" y="103"/>
                </a:cubicBezTo>
                <a:cubicBezTo>
                  <a:pt x="3" y="129"/>
                  <a:pt x="0" y="220"/>
                  <a:pt x="0" y="220"/>
                </a:cubicBezTo>
                <a:cubicBezTo>
                  <a:pt x="182" y="220"/>
                  <a:pt x="182" y="220"/>
                  <a:pt x="182" y="220"/>
                </a:cubicBezTo>
                <a:lnTo>
                  <a:pt x="182" y="180"/>
                </a:lnTo>
                <a:close/>
                <a:moveTo>
                  <a:pt x="153" y="38"/>
                </a:moveTo>
                <a:cubicBezTo>
                  <a:pt x="157" y="30"/>
                  <a:pt x="159" y="28"/>
                  <a:pt x="169" y="28"/>
                </a:cubicBezTo>
                <a:cubicBezTo>
                  <a:pt x="230" y="28"/>
                  <a:pt x="230" y="28"/>
                  <a:pt x="230" y="28"/>
                </a:cubicBezTo>
                <a:cubicBezTo>
                  <a:pt x="241" y="28"/>
                  <a:pt x="242" y="30"/>
                  <a:pt x="247" y="38"/>
                </a:cubicBezTo>
                <a:cubicBezTo>
                  <a:pt x="248" y="41"/>
                  <a:pt x="253" y="50"/>
                  <a:pt x="258" y="60"/>
                </a:cubicBezTo>
                <a:cubicBezTo>
                  <a:pt x="141" y="60"/>
                  <a:pt x="141" y="60"/>
                  <a:pt x="141" y="60"/>
                </a:cubicBezTo>
                <a:cubicBezTo>
                  <a:pt x="146" y="50"/>
                  <a:pt x="151" y="41"/>
                  <a:pt x="153" y="38"/>
                </a:cubicBezTo>
                <a:close/>
                <a:moveTo>
                  <a:pt x="218" y="280"/>
                </a:moveTo>
                <a:cubicBezTo>
                  <a:pt x="182" y="280"/>
                  <a:pt x="182" y="280"/>
                  <a:pt x="182" y="280"/>
                </a:cubicBezTo>
                <a:cubicBezTo>
                  <a:pt x="182" y="240"/>
                  <a:pt x="182" y="240"/>
                  <a:pt x="182" y="240"/>
                </a:cubicBezTo>
                <a:cubicBezTo>
                  <a:pt x="10" y="240"/>
                  <a:pt x="10" y="240"/>
                  <a:pt x="10" y="240"/>
                </a:cubicBezTo>
                <a:cubicBezTo>
                  <a:pt x="10" y="240"/>
                  <a:pt x="12" y="276"/>
                  <a:pt x="14" y="306"/>
                </a:cubicBezTo>
                <a:cubicBezTo>
                  <a:pt x="14" y="319"/>
                  <a:pt x="18" y="340"/>
                  <a:pt x="50" y="340"/>
                </a:cubicBezTo>
                <a:cubicBezTo>
                  <a:pt x="350" y="340"/>
                  <a:pt x="350" y="340"/>
                  <a:pt x="350" y="340"/>
                </a:cubicBezTo>
                <a:cubicBezTo>
                  <a:pt x="381" y="340"/>
                  <a:pt x="385" y="319"/>
                  <a:pt x="386" y="306"/>
                </a:cubicBezTo>
                <a:cubicBezTo>
                  <a:pt x="388" y="275"/>
                  <a:pt x="390" y="240"/>
                  <a:pt x="390" y="240"/>
                </a:cubicBezTo>
                <a:cubicBezTo>
                  <a:pt x="218" y="240"/>
                  <a:pt x="218" y="240"/>
                  <a:pt x="218" y="240"/>
                </a:cubicBezTo>
                <a:lnTo>
                  <a:pt x="218" y="28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11" name="Freeform 135"/>
          <p:cNvSpPr>
            <a:spLocks noEditPoints="1"/>
          </p:cNvSpPr>
          <p:nvPr/>
        </p:nvSpPr>
        <p:spPr bwMode="auto">
          <a:xfrm>
            <a:off x="2002709" y="4611295"/>
            <a:ext cx="266917" cy="174867"/>
          </a:xfrm>
          <a:custGeom>
            <a:avLst/>
            <a:gdLst>
              <a:gd name="T0" fmla="*/ 304 w 400"/>
              <a:gd name="T1" fmla="*/ 73 h 260"/>
              <a:gd name="T2" fmla="*/ 288 w 400"/>
              <a:gd name="T3" fmla="*/ 74 h 260"/>
              <a:gd name="T4" fmla="*/ 186 w 400"/>
              <a:gd name="T5" fmla="*/ 0 h 260"/>
              <a:gd name="T6" fmla="*/ 80 w 400"/>
              <a:gd name="T7" fmla="*/ 104 h 260"/>
              <a:gd name="T8" fmla="*/ 81 w 400"/>
              <a:gd name="T9" fmla="*/ 119 h 260"/>
              <a:gd name="T10" fmla="*/ 72 w 400"/>
              <a:gd name="T11" fmla="*/ 118 h 260"/>
              <a:gd name="T12" fmla="*/ 0 w 400"/>
              <a:gd name="T13" fmla="*/ 189 h 260"/>
              <a:gd name="T14" fmla="*/ 72 w 400"/>
              <a:gd name="T15" fmla="*/ 260 h 260"/>
              <a:gd name="T16" fmla="*/ 304 w 400"/>
              <a:gd name="T17" fmla="*/ 260 h 260"/>
              <a:gd name="T18" fmla="*/ 400 w 400"/>
              <a:gd name="T19" fmla="*/ 166 h 260"/>
              <a:gd name="T20" fmla="*/ 304 w 400"/>
              <a:gd name="T21" fmla="*/ 73 h 260"/>
              <a:gd name="T22" fmla="*/ 227 w 400"/>
              <a:gd name="T23" fmla="*/ 159 h 260"/>
              <a:gd name="T24" fmla="*/ 173 w 400"/>
              <a:gd name="T25" fmla="*/ 219 h 260"/>
              <a:gd name="T26" fmla="*/ 160 w 400"/>
              <a:gd name="T27" fmla="*/ 222 h 260"/>
              <a:gd name="T28" fmla="*/ 156 w 400"/>
              <a:gd name="T29" fmla="*/ 215 h 260"/>
              <a:gd name="T30" fmla="*/ 158 w 400"/>
              <a:gd name="T31" fmla="*/ 207 h 260"/>
              <a:gd name="T32" fmla="*/ 179 w 400"/>
              <a:gd name="T33" fmla="*/ 161 h 260"/>
              <a:gd name="T34" fmla="*/ 163 w 400"/>
              <a:gd name="T35" fmla="*/ 154 h 260"/>
              <a:gd name="T36" fmla="*/ 162 w 400"/>
              <a:gd name="T37" fmla="*/ 154 h 260"/>
              <a:gd name="T38" fmla="*/ 150 w 400"/>
              <a:gd name="T39" fmla="*/ 142 h 260"/>
              <a:gd name="T40" fmla="*/ 155 w 400"/>
              <a:gd name="T41" fmla="*/ 129 h 260"/>
              <a:gd name="T42" fmla="*/ 209 w 400"/>
              <a:gd name="T43" fmla="*/ 70 h 260"/>
              <a:gd name="T44" fmla="*/ 223 w 400"/>
              <a:gd name="T45" fmla="*/ 66 h 260"/>
              <a:gd name="T46" fmla="*/ 226 w 400"/>
              <a:gd name="T47" fmla="*/ 74 h 260"/>
              <a:gd name="T48" fmla="*/ 224 w 400"/>
              <a:gd name="T49" fmla="*/ 82 h 260"/>
              <a:gd name="T50" fmla="*/ 203 w 400"/>
              <a:gd name="T51" fmla="*/ 127 h 260"/>
              <a:gd name="T52" fmla="*/ 219 w 400"/>
              <a:gd name="T53" fmla="*/ 134 h 260"/>
              <a:gd name="T54" fmla="*/ 220 w 400"/>
              <a:gd name="T55" fmla="*/ 135 h 260"/>
              <a:gd name="T56" fmla="*/ 232 w 400"/>
              <a:gd name="T57" fmla="*/ 147 h 260"/>
              <a:gd name="T58" fmla="*/ 227 w 400"/>
              <a:gd name="T59" fmla="*/ 15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0" h="260">
                <a:moveTo>
                  <a:pt x="304" y="73"/>
                </a:moveTo>
                <a:cubicBezTo>
                  <a:pt x="299" y="73"/>
                  <a:pt x="293" y="73"/>
                  <a:pt x="288" y="74"/>
                </a:cubicBezTo>
                <a:cubicBezTo>
                  <a:pt x="275" y="31"/>
                  <a:pt x="234" y="0"/>
                  <a:pt x="186" y="0"/>
                </a:cubicBezTo>
                <a:cubicBezTo>
                  <a:pt x="127" y="0"/>
                  <a:pt x="80" y="46"/>
                  <a:pt x="80" y="104"/>
                </a:cubicBezTo>
                <a:cubicBezTo>
                  <a:pt x="80" y="109"/>
                  <a:pt x="80" y="114"/>
                  <a:pt x="81" y="119"/>
                </a:cubicBezTo>
                <a:cubicBezTo>
                  <a:pt x="78" y="119"/>
                  <a:pt x="75" y="118"/>
                  <a:pt x="72" y="118"/>
                </a:cubicBezTo>
                <a:cubicBezTo>
                  <a:pt x="32" y="118"/>
                  <a:pt x="0" y="150"/>
                  <a:pt x="0" y="189"/>
                </a:cubicBezTo>
                <a:cubicBezTo>
                  <a:pt x="0" y="228"/>
                  <a:pt x="32" y="260"/>
                  <a:pt x="72" y="260"/>
                </a:cubicBezTo>
                <a:cubicBezTo>
                  <a:pt x="304" y="260"/>
                  <a:pt x="304" y="260"/>
                  <a:pt x="304" y="260"/>
                </a:cubicBezTo>
                <a:cubicBezTo>
                  <a:pt x="357" y="260"/>
                  <a:pt x="400" y="218"/>
                  <a:pt x="400" y="166"/>
                </a:cubicBezTo>
                <a:cubicBezTo>
                  <a:pt x="400" y="115"/>
                  <a:pt x="357" y="73"/>
                  <a:pt x="304" y="73"/>
                </a:cubicBezTo>
                <a:close/>
                <a:moveTo>
                  <a:pt x="227" y="159"/>
                </a:moveTo>
                <a:cubicBezTo>
                  <a:pt x="217" y="173"/>
                  <a:pt x="175" y="217"/>
                  <a:pt x="173" y="219"/>
                </a:cubicBezTo>
                <a:cubicBezTo>
                  <a:pt x="171" y="221"/>
                  <a:pt x="165" y="225"/>
                  <a:pt x="160" y="222"/>
                </a:cubicBezTo>
                <a:cubicBezTo>
                  <a:pt x="158" y="221"/>
                  <a:pt x="156" y="219"/>
                  <a:pt x="156" y="215"/>
                </a:cubicBezTo>
                <a:cubicBezTo>
                  <a:pt x="156" y="211"/>
                  <a:pt x="158" y="207"/>
                  <a:pt x="158" y="207"/>
                </a:cubicBezTo>
                <a:cubicBezTo>
                  <a:pt x="179" y="161"/>
                  <a:pt x="179" y="161"/>
                  <a:pt x="179" y="161"/>
                </a:cubicBezTo>
                <a:cubicBezTo>
                  <a:pt x="175" y="159"/>
                  <a:pt x="168" y="157"/>
                  <a:pt x="163" y="154"/>
                </a:cubicBezTo>
                <a:cubicBezTo>
                  <a:pt x="162" y="154"/>
                  <a:pt x="162" y="154"/>
                  <a:pt x="162" y="154"/>
                </a:cubicBezTo>
                <a:cubicBezTo>
                  <a:pt x="157" y="152"/>
                  <a:pt x="150" y="149"/>
                  <a:pt x="150" y="142"/>
                </a:cubicBezTo>
                <a:cubicBezTo>
                  <a:pt x="150" y="138"/>
                  <a:pt x="152" y="134"/>
                  <a:pt x="155" y="129"/>
                </a:cubicBezTo>
                <a:cubicBezTo>
                  <a:pt x="165" y="115"/>
                  <a:pt x="207" y="72"/>
                  <a:pt x="209" y="70"/>
                </a:cubicBezTo>
                <a:cubicBezTo>
                  <a:pt x="211" y="67"/>
                  <a:pt x="217" y="63"/>
                  <a:pt x="223" y="66"/>
                </a:cubicBezTo>
                <a:cubicBezTo>
                  <a:pt x="224" y="67"/>
                  <a:pt x="226" y="69"/>
                  <a:pt x="226" y="74"/>
                </a:cubicBezTo>
                <a:cubicBezTo>
                  <a:pt x="226" y="77"/>
                  <a:pt x="224" y="81"/>
                  <a:pt x="224" y="82"/>
                </a:cubicBezTo>
                <a:cubicBezTo>
                  <a:pt x="203" y="127"/>
                  <a:pt x="203" y="127"/>
                  <a:pt x="203" y="127"/>
                </a:cubicBezTo>
                <a:cubicBezTo>
                  <a:pt x="207" y="129"/>
                  <a:pt x="214" y="132"/>
                  <a:pt x="219" y="134"/>
                </a:cubicBezTo>
                <a:cubicBezTo>
                  <a:pt x="220" y="135"/>
                  <a:pt x="220" y="135"/>
                  <a:pt x="220" y="135"/>
                </a:cubicBezTo>
                <a:cubicBezTo>
                  <a:pt x="226" y="137"/>
                  <a:pt x="232" y="140"/>
                  <a:pt x="232" y="147"/>
                </a:cubicBezTo>
                <a:cubicBezTo>
                  <a:pt x="232" y="150"/>
                  <a:pt x="231" y="154"/>
                  <a:pt x="227" y="159"/>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12" name="Freeform 136"/>
          <p:cNvSpPr>
            <a:spLocks noEditPoints="1"/>
          </p:cNvSpPr>
          <p:nvPr/>
        </p:nvSpPr>
        <p:spPr bwMode="auto">
          <a:xfrm>
            <a:off x="3763246" y="4154229"/>
            <a:ext cx="271518" cy="204780"/>
          </a:xfrm>
          <a:custGeom>
            <a:avLst/>
            <a:gdLst>
              <a:gd name="T0" fmla="*/ 69 w 406"/>
              <a:gd name="T1" fmla="*/ 199 h 306"/>
              <a:gd name="T2" fmla="*/ 129 w 406"/>
              <a:gd name="T3" fmla="*/ 270 h 306"/>
              <a:gd name="T4" fmla="*/ 203 w 406"/>
              <a:gd name="T5" fmla="*/ 306 h 306"/>
              <a:gd name="T6" fmla="*/ 275 w 406"/>
              <a:gd name="T7" fmla="*/ 272 h 306"/>
              <a:gd name="T8" fmla="*/ 313 w 406"/>
              <a:gd name="T9" fmla="*/ 212 h 306"/>
              <a:gd name="T10" fmla="*/ 203 w 406"/>
              <a:gd name="T11" fmla="*/ 266 h 306"/>
              <a:gd name="T12" fmla="*/ 69 w 406"/>
              <a:gd name="T13" fmla="*/ 199 h 306"/>
              <a:gd name="T14" fmla="*/ 393 w 406"/>
              <a:gd name="T15" fmla="*/ 101 h 306"/>
              <a:gd name="T16" fmla="*/ 226 w 406"/>
              <a:gd name="T17" fmla="*/ 7 h 306"/>
              <a:gd name="T18" fmla="*/ 179 w 406"/>
              <a:gd name="T19" fmla="*/ 7 h 306"/>
              <a:gd name="T20" fmla="*/ 13 w 406"/>
              <a:gd name="T21" fmla="*/ 101 h 306"/>
              <a:gd name="T22" fmla="*/ 13 w 406"/>
              <a:gd name="T23" fmla="*/ 127 h 306"/>
              <a:gd name="T24" fmla="*/ 179 w 406"/>
              <a:gd name="T25" fmla="*/ 220 h 306"/>
              <a:gd name="T26" fmla="*/ 226 w 406"/>
              <a:gd name="T27" fmla="*/ 220 h 306"/>
              <a:gd name="T28" fmla="*/ 334 w 406"/>
              <a:gd name="T29" fmla="*/ 160 h 306"/>
              <a:gd name="T30" fmla="*/ 217 w 406"/>
              <a:gd name="T31" fmla="*/ 133 h 306"/>
              <a:gd name="T32" fmla="*/ 203 w 406"/>
              <a:gd name="T33" fmla="*/ 135 h 306"/>
              <a:gd name="T34" fmla="*/ 165 w 406"/>
              <a:gd name="T35" fmla="*/ 112 h 306"/>
              <a:gd name="T36" fmla="*/ 203 w 406"/>
              <a:gd name="T37" fmla="*/ 89 h 306"/>
              <a:gd name="T38" fmla="*/ 238 w 406"/>
              <a:gd name="T39" fmla="*/ 104 h 306"/>
              <a:gd name="T40" fmla="*/ 362 w 406"/>
              <a:gd name="T41" fmla="*/ 145 h 306"/>
              <a:gd name="T42" fmla="*/ 393 w 406"/>
              <a:gd name="T43" fmla="*/ 127 h 306"/>
              <a:gd name="T44" fmla="*/ 393 w 406"/>
              <a:gd name="T45" fmla="*/ 101 h 306"/>
              <a:gd name="T46" fmla="*/ 342 w 406"/>
              <a:gd name="T47" fmla="*/ 277 h 306"/>
              <a:gd name="T48" fmla="*/ 370 w 406"/>
              <a:gd name="T49" fmla="*/ 275 h 306"/>
              <a:gd name="T50" fmla="*/ 362 w 406"/>
              <a:gd name="T51" fmla="*/ 145 h 306"/>
              <a:gd name="T52" fmla="*/ 334 w 406"/>
              <a:gd name="T53" fmla="*/ 160 h 306"/>
              <a:gd name="T54" fmla="*/ 342 w 406"/>
              <a:gd name="T55" fmla="*/ 27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306">
                <a:moveTo>
                  <a:pt x="69" y="199"/>
                </a:moveTo>
                <a:cubicBezTo>
                  <a:pt x="78" y="236"/>
                  <a:pt x="90" y="253"/>
                  <a:pt x="129" y="270"/>
                </a:cubicBezTo>
                <a:cubicBezTo>
                  <a:pt x="169" y="287"/>
                  <a:pt x="187" y="306"/>
                  <a:pt x="203" y="306"/>
                </a:cubicBezTo>
                <a:cubicBezTo>
                  <a:pt x="218" y="306"/>
                  <a:pt x="236" y="289"/>
                  <a:pt x="275" y="272"/>
                </a:cubicBezTo>
                <a:cubicBezTo>
                  <a:pt x="314" y="255"/>
                  <a:pt x="304" y="250"/>
                  <a:pt x="313" y="212"/>
                </a:cubicBezTo>
                <a:cubicBezTo>
                  <a:pt x="203" y="266"/>
                  <a:pt x="203" y="266"/>
                  <a:pt x="203" y="266"/>
                </a:cubicBezTo>
                <a:lnTo>
                  <a:pt x="69" y="199"/>
                </a:lnTo>
                <a:close/>
                <a:moveTo>
                  <a:pt x="393" y="101"/>
                </a:moveTo>
                <a:cubicBezTo>
                  <a:pt x="226" y="7"/>
                  <a:pt x="226" y="7"/>
                  <a:pt x="226" y="7"/>
                </a:cubicBezTo>
                <a:cubicBezTo>
                  <a:pt x="213" y="0"/>
                  <a:pt x="192" y="0"/>
                  <a:pt x="179" y="7"/>
                </a:cubicBezTo>
                <a:cubicBezTo>
                  <a:pt x="13" y="101"/>
                  <a:pt x="13" y="101"/>
                  <a:pt x="13" y="101"/>
                </a:cubicBezTo>
                <a:cubicBezTo>
                  <a:pt x="0" y="108"/>
                  <a:pt x="0" y="120"/>
                  <a:pt x="13" y="127"/>
                </a:cubicBezTo>
                <a:cubicBezTo>
                  <a:pt x="179" y="220"/>
                  <a:pt x="179" y="220"/>
                  <a:pt x="179" y="220"/>
                </a:cubicBezTo>
                <a:cubicBezTo>
                  <a:pt x="192" y="228"/>
                  <a:pt x="213" y="228"/>
                  <a:pt x="226" y="220"/>
                </a:cubicBezTo>
                <a:cubicBezTo>
                  <a:pt x="334" y="160"/>
                  <a:pt x="334" y="160"/>
                  <a:pt x="334" y="160"/>
                </a:cubicBezTo>
                <a:cubicBezTo>
                  <a:pt x="217" y="133"/>
                  <a:pt x="217" y="133"/>
                  <a:pt x="217" y="133"/>
                </a:cubicBezTo>
                <a:cubicBezTo>
                  <a:pt x="213" y="134"/>
                  <a:pt x="208" y="135"/>
                  <a:pt x="203" y="135"/>
                </a:cubicBezTo>
                <a:cubicBezTo>
                  <a:pt x="182" y="135"/>
                  <a:pt x="165" y="124"/>
                  <a:pt x="165" y="112"/>
                </a:cubicBezTo>
                <a:cubicBezTo>
                  <a:pt x="165" y="99"/>
                  <a:pt x="182" y="89"/>
                  <a:pt x="203" y="89"/>
                </a:cubicBezTo>
                <a:cubicBezTo>
                  <a:pt x="219" y="89"/>
                  <a:pt x="233" y="95"/>
                  <a:pt x="238" y="104"/>
                </a:cubicBezTo>
                <a:cubicBezTo>
                  <a:pt x="362" y="145"/>
                  <a:pt x="362" y="145"/>
                  <a:pt x="362" y="145"/>
                </a:cubicBezTo>
                <a:cubicBezTo>
                  <a:pt x="393" y="127"/>
                  <a:pt x="393" y="127"/>
                  <a:pt x="393" y="127"/>
                </a:cubicBezTo>
                <a:cubicBezTo>
                  <a:pt x="406" y="120"/>
                  <a:pt x="406" y="108"/>
                  <a:pt x="393" y="101"/>
                </a:cubicBezTo>
                <a:close/>
                <a:moveTo>
                  <a:pt x="342" y="277"/>
                </a:moveTo>
                <a:cubicBezTo>
                  <a:pt x="341" y="285"/>
                  <a:pt x="368" y="298"/>
                  <a:pt x="370" y="275"/>
                </a:cubicBezTo>
                <a:cubicBezTo>
                  <a:pt x="382" y="174"/>
                  <a:pt x="362" y="145"/>
                  <a:pt x="362" y="145"/>
                </a:cubicBezTo>
                <a:cubicBezTo>
                  <a:pt x="334" y="160"/>
                  <a:pt x="334" y="160"/>
                  <a:pt x="334" y="160"/>
                </a:cubicBezTo>
                <a:cubicBezTo>
                  <a:pt x="334" y="160"/>
                  <a:pt x="358" y="183"/>
                  <a:pt x="342" y="277"/>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13" name="Freeform 138"/>
          <p:cNvSpPr/>
          <p:nvPr/>
        </p:nvSpPr>
        <p:spPr bwMode="auto">
          <a:xfrm>
            <a:off x="2915590" y="4128518"/>
            <a:ext cx="200188" cy="260001"/>
          </a:xfrm>
          <a:custGeom>
            <a:avLst/>
            <a:gdLst>
              <a:gd name="T0" fmla="*/ 88 w 302"/>
              <a:gd name="T1" fmla="*/ 46 h 390"/>
              <a:gd name="T2" fmla="*/ 88 w 302"/>
              <a:gd name="T3" fmla="*/ 284 h 390"/>
              <a:gd name="T4" fmla="*/ 45 w 302"/>
              <a:gd name="T5" fmla="*/ 288 h 390"/>
              <a:gd name="T6" fmla="*/ 9 w 302"/>
              <a:gd name="T7" fmla="*/ 355 h 390"/>
              <a:gd name="T8" fmla="*/ 77 w 302"/>
              <a:gd name="T9" fmla="*/ 378 h 390"/>
              <a:gd name="T10" fmla="*/ 124 w 302"/>
              <a:gd name="T11" fmla="*/ 322 h 390"/>
              <a:gd name="T12" fmla="*/ 124 w 302"/>
              <a:gd name="T13" fmla="*/ 126 h 390"/>
              <a:gd name="T14" fmla="*/ 266 w 302"/>
              <a:gd name="T15" fmla="*/ 93 h 390"/>
              <a:gd name="T16" fmla="*/ 266 w 302"/>
              <a:gd name="T17" fmla="*/ 244 h 390"/>
              <a:gd name="T18" fmla="*/ 223 w 302"/>
              <a:gd name="T19" fmla="*/ 248 h 390"/>
              <a:gd name="T20" fmla="*/ 187 w 302"/>
              <a:gd name="T21" fmla="*/ 315 h 390"/>
              <a:gd name="T22" fmla="*/ 255 w 302"/>
              <a:gd name="T23" fmla="*/ 338 h 390"/>
              <a:gd name="T24" fmla="*/ 302 w 302"/>
              <a:gd name="T25" fmla="*/ 282 h 390"/>
              <a:gd name="T26" fmla="*/ 302 w 302"/>
              <a:gd name="T27" fmla="*/ 0 h 390"/>
              <a:gd name="T28" fmla="*/ 88 w 302"/>
              <a:gd name="T29" fmla="*/ 46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2" h="390">
                <a:moveTo>
                  <a:pt x="88" y="46"/>
                </a:moveTo>
                <a:cubicBezTo>
                  <a:pt x="88" y="284"/>
                  <a:pt x="88" y="284"/>
                  <a:pt x="88" y="284"/>
                </a:cubicBezTo>
                <a:cubicBezTo>
                  <a:pt x="75" y="281"/>
                  <a:pt x="60" y="282"/>
                  <a:pt x="45" y="288"/>
                </a:cubicBezTo>
                <a:cubicBezTo>
                  <a:pt x="11" y="300"/>
                  <a:pt x="0" y="330"/>
                  <a:pt x="9" y="355"/>
                </a:cubicBezTo>
                <a:cubicBezTo>
                  <a:pt x="17" y="380"/>
                  <a:pt x="44" y="390"/>
                  <a:pt x="77" y="378"/>
                </a:cubicBezTo>
                <a:cubicBezTo>
                  <a:pt x="106" y="367"/>
                  <a:pt x="124" y="344"/>
                  <a:pt x="124" y="322"/>
                </a:cubicBezTo>
                <a:cubicBezTo>
                  <a:pt x="124" y="322"/>
                  <a:pt x="124" y="196"/>
                  <a:pt x="124" y="126"/>
                </a:cubicBezTo>
                <a:cubicBezTo>
                  <a:pt x="266" y="93"/>
                  <a:pt x="266" y="93"/>
                  <a:pt x="266" y="93"/>
                </a:cubicBezTo>
                <a:cubicBezTo>
                  <a:pt x="266" y="244"/>
                  <a:pt x="266" y="244"/>
                  <a:pt x="266" y="244"/>
                </a:cubicBezTo>
                <a:cubicBezTo>
                  <a:pt x="253" y="241"/>
                  <a:pt x="238" y="242"/>
                  <a:pt x="223" y="248"/>
                </a:cubicBezTo>
                <a:cubicBezTo>
                  <a:pt x="189" y="260"/>
                  <a:pt x="178" y="290"/>
                  <a:pt x="187" y="315"/>
                </a:cubicBezTo>
                <a:cubicBezTo>
                  <a:pt x="195" y="340"/>
                  <a:pt x="222" y="350"/>
                  <a:pt x="255" y="338"/>
                </a:cubicBezTo>
                <a:cubicBezTo>
                  <a:pt x="284" y="327"/>
                  <a:pt x="302" y="304"/>
                  <a:pt x="302" y="282"/>
                </a:cubicBezTo>
                <a:cubicBezTo>
                  <a:pt x="302" y="0"/>
                  <a:pt x="302" y="0"/>
                  <a:pt x="302" y="0"/>
                </a:cubicBezTo>
                <a:lnTo>
                  <a:pt x="88" y="46"/>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14" name="Freeform 141"/>
          <p:cNvSpPr/>
          <p:nvPr/>
        </p:nvSpPr>
        <p:spPr bwMode="auto">
          <a:xfrm>
            <a:off x="1157155" y="2800237"/>
            <a:ext cx="193285" cy="271505"/>
          </a:xfrm>
          <a:custGeom>
            <a:avLst/>
            <a:gdLst>
              <a:gd name="T0" fmla="*/ 30 w 289"/>
              <a:gd name="T1" fmla="*/ 397 h 406"/>
              <a:gd name="T2" fmla="*/ 58 w 289"/>
              <a:gd name="T3" fmla="*/ 308 h 406"/>
              <a:gd name="T4" fmla="*/ 169 w 289"/>
              <a:gd name="T5" fmla="*/ 252 h 406"/>
              <a:gd name="T6" fmla="*/ 109 w 289"/>
              <a:gd name="T7" fmla="*/ 225 h 406"/>
              <a:gd name="T8" fmla="*/ 237 w 289"/>
              <a:gd name="T9" fmla="*/ 161 h 406"/>
              <a:gd name="T10" fmla="*/ 162 w 289"/>
              <a:gd name="T11" fmla="*/ 139 h 406"/>
              <a:gd name="T12" fmla="*/ 266 w 289"/>
              <a:gd name="T13" fmla="*/ 105 h 406"/>
              <a:gd name="T14" fmla="*/ 283 w 289"/>
              <a:gd name="T15" fmla="*/ 40 h 406"/>
              <a:gd name="T16" fmla="*/ 204 w 289"/>
              <a:gd name="T17" fmla="*/ 2 h 406"/>
              <a:gd name="T18" fmla="*/ 128 w 289"/>
              <a:gd name="T19" fmla="*/ 99 h 406"/>
              <a:gd name="T20" fmla="*/ 134 w 289"/>
              <a:gd name="T21" fmla="*/ 17 h 406"/>
              <a:gd name="T22" fmla="*/ 61 w 289"/>
              <a:gd name="T23" fmla="*/ 83 h 406"/>
              <a:gd name="T24" fmla="*/ 55 w 289"/>
              <a:gd name="T25" fmla="*/ 245 h 406"/>
              <a:gd name="T26" fmla="*/ 12 w 289"/>
              <a:gd name="T27" fmla="*/ 170 h 406"/>
              <a:gd name="T28" fmla="*/ 33 w 289"/>
              <a:gd name="T29" fmla="*/ 296 h 406"/>
              <a:gd name="T30" fmla="*/ 13 w 289"/>
              <a:gd name="T31" fmla="*/ 387 h 406"/>
              <a:gd name="T32" fmla="*/ 30 w 289"/>
              <a:gd name="T33" fmla="*/ 3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9" h="406">
                <a:moveTo>
                  <a:pt x="30" y="397"/>
                </a:moveTo>
                <a:cubicBezTo>
                  <a:pt x="36" y="377"/>
                  <a:pt x="45" y="349"/>
                  <a:pt x="58" y="308"/>
                </a:cubicBezTo>
                <a:cubicBezTo>
                  <a:pt x="112" y="299"/>
                  <a:pt x="134" y="315"/>
                  <a:pt x="169" y="252"/>
                </a:cubicBezTo>
                <a:cubicBezTo>
                  <a:pt x="141" y="261"/>
                  <a:pt x="107" y="236"/>
                  <a:pt x="109" y="225"/>
                </a:cubicBezTo>
                <a:cubicBezTo>
                  <a:pt x="111" y="215"/>
                  <a:pt x="187" y="233"/>
                  <a:pt x="237" y="161"/>
                </a:cubicBezTo>
                <a:cubicBezTo>
                  <a:pt x="174" y="175"/>
                  <a:pt x="154" y="144"/>
                  <a:pt x="162" y="139"/>
                </a:cubicBezTo>
                <a:cubicBezTo>
                  <a:pt x="181" y="128"/>
                  <a:pt x="237" y="134"/>
                  <a:pt x="266" y="105"/>
                </a:cubicBezTo>
                <a:cubicBezTo>
                  <a:pt x="282" y="90"/>
                  <a:pt x="289" y="53"/>
                  <a:pt x="283" y="40"/>
                </a:cubicBezTo>
                <a:cubicBezTo>
                  <a:pt x="275" y="24"/>
                  <a:pt x="229" y="0"/>
                  <a:pt x="204" y="2"/>
                </a:cubicBezTo>
                <a:cubicBezTo>
                  <a:pt x="179" y="4"/>
                  <a:pt x="140" y="100"/>
                  <a:pt x="128" y="99"/>
                </a:cubicBezTo>
                <a:cubicBezTo>
                  <a:pt x="116" y="98"/>
                  <a:pt x="114" y="56"/>
                  <a:pt x="134" y="17"/>
                </a:cubicBezTo>
                <a:cubicBezTo>
                  <a:pt x="113" y="27"/>
                  <a:pt x="73" y="57"/>
                  <a:pt x="61" y="83"/>
                </a:cubicBezTo>
                <a:cubicBezTo>
                  <a:pt x="38" y="131"/>
                  <a:pt x="63" y="241"/>
                  <a:pt x="55" y="245"/>
                </a:cubicBezTo>
                <a:cubicBezTo>
                  <a:pt x="47" y="249"/>
                  <a:pt x="20" y="195"/>
                  <a:pt x="12" y="170"/>
                </a:cubicBezTo>
                <a:cubicBezTo>
                  <a:pt x="0" y="208"/>
                  <a:pt x="0" y="246"/>
                  <a:pt x="33" y="296"/>
                </a:cubicBezTo>
                <a:cubicBezTo>
                  <a:pt x="20" y="330"/>
                  <a:pt x="14" y="368"/>
                  <a:pt x="13" y="387"/>
                </a:cubicBezTo>
                <a:cubicBezTo>
                  <a:pt x="12" y="403"/>
                  <a:pt x="27" y="406"/>
                  <a:pt x="30" y="397"/>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15" name="Freeform 142"/>
          <p:cNvSpPr>
            <a:spLocks noEditPoints="1"/>
          </p:cNvSpPr>
          <p:nvPr/>
        </p:nvSpPr>
        <p:spPr bwMode="auto">
          <a:xfrm>
            <a:off x="2885278" y="5521425"/>
            <a:ext cx="264616" cy="117347"/>
          </a:xfrm>
          <a:custGeom>
            <a:avLst/>
            <a:gdLst>
              <a:gd name="T0" fmla="*/ 318 w 400"/>
              <a:gd name="T1" fmla="*/ 0 h 176"/>
              <a:gd name="T2" fmla="*/ 200 w 400"/>
              <a:gd name="T3" fmla="*/ 58 h 176"/>
              <a:gd name="T4" fmla="*/ 82 w 400"/>
              <a:gd name="T5" fmla="*/ 0 h 176"/>
              <a:gd name="T6" fmla="*/ 0 w 400"/>
              <a:gd name="T7" fmla="*/ 88 h 176"/>
              <a:gd name="T8" fmla="*/ 82 w 400"/>
              <a:gd name="T9" fmla="*/ 176 h 176"/>
              <a:gd name="T10" fmla="*/ 82 w 400"/>
              <a:gd name="T11" fmla="*/ 176 h 176"/>
              <a:gd name="T12" fmla="*/ 200 w 400"/>
              <a:gd name="T13" fmla="*/ 118 h 176"/>
              <a:gd name="T14" fmla="*/ 318 w 400"/>
              <a:gd name="T15" fmla="*/ 176 h 176"/>
              <a:gd name="T16" fmla="*/ 400 w 400"/>
              <a:gd name="T17" fmla="*/ 88 h 176"/>
              <a:gd name="T18" fmla="*/ 318 w 400"/>
              <a:gd name="T19" fmla="*/ 0 h 176"/>
              <a:gd name="T20" fmla="*/ 82 w 400"/>
              <a:gd name="T21" fmla="*/ 141 h 176"/>
              <a:gd name="T22" fmla="*/ 36 w 400"/>
              <a:gd name="T23" fmla="*/ 88 h 176"/>
              <a:gd name="T24" fmla="*/ 82 w 400"/>
              <a:gd name="T25" fmla="*/ 35 h 176"/>
              <a:gd name="T26" fmla="*/ 178 w 400"/>
              <a:gd name="T27" fmla="*/ 88 h 176"/>
              <a:gd name="T28" fmla="*/ 82 w 400"/>
              <a:gd name="T29" fmla="*/ 141 h 176"/>
              <a:gd name="T30" fmla="*/ 318 w 400"/>
              <a:gd name="T31" fmla="*/ 141 h 176"/>
              <a:gd name="T32" fmla="*/ 222 w 400"/>
              <a:gd name="T33" fmla="*/ 88 h 176"/>
              <a:gd name="T34" fmla="*/ 318 w 400"/>
              <a:gd name="T35" fmla="*/ 35 h 176"/>
              <a:gd name="T36" fmla="*/ 363 w 400"/>
              <a:gd name="T37" fmla="*/ 88 h 176"/>
              <a:gd name="T38" fmla="*/ 318 w 400"/>
              <a:gd name="T39" fmla="*/ 14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0" h="176">
                <a:moveTo>
                  <a:pt x="318" y="0"/>
                </a:moveTo>
                <a:cubicBezTo>
                  <a:pt x="276" y="0"/>
                  <a:pt x="231" y="23"/>
                  <a:pt x="200" y="58"/>
                </a:cubicBezTo>
                <a:cubicBezTo>
                  <a:pt x="169" y="23"/>
                  <a:pt x="123" y="0"/>
                  <a:pt x="82" y="0"/>
                </a:cubicBezTo>
                <a:cubicBezTo>
                  <a:pt x="42" y="0"/>
                  <a:pt x="0" y="23"/>
                  <a:pt x="0" y="88"/>
                </a:cubicBezTo>
                <a:cubicBezTo>
                  <a:pt x="0" y="153"/>
                  <a:pt x="42" y="176"/>
                  <a:pt x="82" y="176"/>
                </a:cubicBezTo>
                <a:cubicBezTo>
                  <a:pt x="82" y="176"/>
                  <a:pt x="82" y="176"/>
                  <a:pt x="82" y="176"/>
                </a:cubicBezTo>
                <a:cubicBezTo>
                  <a:pt x="123" y="176"/>
                  <a:pt x="169" y="153"/>
                  <a:pt x="200" y="118"/>
                </a:cubicBezTo>
                <a:cubicBezTo>
                  <a:pt x="231" y="153"/>
                  <a:pt x="276" y="176"/>
                  <a:pt x="318" y="176"/>
                </a:cubicBezTo>
                <a:cubicBezTo>
                  <a:pt x="357" y="176"/>
                  <a:pt x="400" y="153"/>
                  <a:pt x="400" y="88"/>
                </a:cubicBezTo>
                <a:cubicBezTo>
                  <a:pt x="400" y="23"/>
                  <a:pt x="357" y="0"/>
                  <a:pt x="318" y="0"/>
                </a:cubicBezTo>
                <a:close/>
                <a:moveTo>
                  <a:pt x="82" y="141"/>
                </a:moveTo>
                <a:cubicBezTo>
                  <a:pt x="51" y="141"/>
                  <a:pt x="36" y="123"/>
                  <a:pt x="36" y="88"/>
                </a:cubicBezTo>
                <a:cubicBezTo>
                  <a:pt x="36" y="53"/>
                  <a:pt x="51" y="35"/>
                  <a:pt x="82" y="35"/>
                </a:cubicBezTo>
                <a:cubicBezTo>
                  <a:pt x="115" y="35"/>
                  <a:pt x="154" y="57"/>
                  <a:pt x="178" y="88"/>
                </a:cubicBezTo>
                <a:cubicBezTo>
                  <a:pt x="154" y="119"/>
                  <a:pt x="115" y="141"/>
                  <a:pt x="82" y="141"/>
                </a:cubicBezTo>
                <a:close/>
                <a:moveTo>
                  <a:pt x="318" y="141"/>
                </a:moveTo>
                <a:cubicBezTo>
                  <a:pt x="284" y="141"/>
                  <a:pt x="246" y="119"/>
                  <a:pt x="222" y="88"/>
                </a:cubicBezTo>
                <a:cubicBezTo>
                  <a:pt x="246" y="57"/>
                  <a:pt x="284" y="35"/>
                  <a:pt x="318" y="35"/>
                </a:cubicBezTo>
                <a:cubicBezTo>
                  <a:pt x="348" y="35"/>
                  <a:pt x="363" y="53"/>
                  <a:pt x="363" y="88"/>
                </a:cubicBezTo>
                <a:cubicBezTo>
                  <a:pt x="363" y="123"/>
                  <a:pt x="348" y="141"/>
                  <a:pt x="318" y="141"/>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16" name="Freeform 143"/>
          <p:cNvSpPr>
            <a:spLocks noEditPoints="1"/>
          </p:cNvSpPr>
          <p:nvPr/>
        </p:nvSpPr>
        <p:spPr bwMode="auto">
          <a:xfrm>
            <a:off x="1561525" y="5445696"/>
            <a:ext cx="266917" cy="266903"/>
          </a:xfrm>
          <a:custGeom>
            <a:avLst/>
            <a:gdLst>
              <a:gd name="T0" fmla="*/ 360 w 400"/>
              <a:gd name="T1" fmla="*/ 184 h 400"/>
              <a:gd name="T2" fmla="*/ 360 w 400"/>
              <a:gd name="T3" fmla="*/ 216 h 400"/>
              <a:gd name="T4" fmla="*/ 400 w 400"/>
              <a:gd name="T5" fmla="*/ 200 h 400"/>
              <a:gd name="T6" fmla="*/ 200 w 400"/>
              <a:gd name="T7" fmla="*/ 90 h 400"/>
              <a:gd name="T8" fmla="*/ 200 w 400"/>
              <a:gd name="T9" fmla="*/ 310 h 400"/>
              <a:gd name="T10" fmla="*/ 200 w 400"/>
              <a:gd name="T11" fmla="*/ 90 h 400"/>
              <a:gd name="T12" fmla="*/ 120 w 400"/>
              <a:gd name="T13" fmla="*/ 200 h 400"/>
              <a:gd name="T14" fmla="*/ 202 w 400"/>
              <a:gd name="T15" fmla="*/ 280 h 400"/>
              <a:gd name="T16" fmla="*/ 40 w 400"/>
              <a:gd name="T17" fmla="*/ 184 h 400"/>
              <a:gd name="T18" fmla="*/ 0 w 400"/>
              <a:gd name="T19" fmla="*/ 200 h 400"/>
              <a:gd name="T20" fmla="*/ 40 w 400"/>
              <a:gd name="T21" fmla="*/ 216 h 400"/>
              <a:gd name="T22" fmla="*/ 200 w 400"/>
              <a:gd name="T23" fmla="*/ 60 h 400"/>
              <a:gd name="T24" fmla="*/ 216 w 400"/>
              <a:gd name="T25" fmla="*/ 20 h 400"/>
              <a:gd name="T26" fmla="*/ 184 w 400"/>
              <a:gd name="T27" fmla="*/ 20 h 400"/>
              <a:gd name="T28" fmla="*/ 200 w 400"/>
              <a:gd name="T29" fmla="*/ 60 h 400"/>
              <a:gd name="T30" fmla="*/ 184 w 400"/>
              <a:gd name="T31" fmla="*/ 360 h 400"/>
              <a:gd name="T32" fmla="*/ 200 w 400"/>
              <a:gd name="T33" fmla="*/ 400 h 400"/>
              <a:gd name="T34" fmla="*/ 216 w 400"/>
              <a:gd name="T35" fmla="*/ 360 h 400"/>
              <a:gd name="T36" fmla="*/ 347 w 400"/>
              <a:gd name="T37" fmla="*/ 75 h 400"/>
              <a:gd name="T38" fmla="*/ 324 w 400"/>
              <a:gd name="T39" fmla="*/ 53 h 400"/>
              <a:gd name="T40" fmla="*/ 308 w 400"/>
              <a:gd name="T41" fmla="*/ 92 h 400"/>
              <a:gd name="T42" fmla="*/ 347 w 400"/>
              <a:gd name="T43" fmla="*/ 75 h 400"/>
              <a:gd name="T44" fmla="*/ 52 w 400"/>
              <a:gd name="T45" fmla="*/ 325 h 400"/>
              <a:gd name="T46" fmla="*/ 75 w 400"/>
              <a:gd name="T47" fmla="*/ 347 h 400"/>
              <a:gd name="T48" fmla="*/ 92 w 400"/>
              <a:gd name="T49" fmla="*/ 308 h 400"/>
              <a:gd name="T50" fmla="*/ 75 w 400"/>
              <a:gd name="T51" fmla="*/ 53 h 400"/>
              <a:gd name="T52" fmla="*/ 52 w 400"/>
              <a:gd name="T53" fmla="*/ 75 h 400"/>
              <a:gd name="T54" fmla="*/ 92 w 400"/>
              <a:gd name="T55" fmla="*/ 92 h 400"/>
              <a:gd name="T56" fmla="*/ 75 w 400"/>
              <a:gd name="T57" fmla="*/ 53 h 400"/>
              <a:gd name="T58" fmla="*/ 324 w 400"/>
              <a:gd name="T59" fmla="*/ 347 h 400"/>
              <a:gd name="T60" fmla="*/ 347 w 400"/>
              <a:gd name="T61" fmla="*/ 325 h 400"/>
              <a:gd name="T62" fmla="*/ 308 w 400"/>
              <a:gd name="T63" fmla="*/ 30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80" y="184"/>
                </a:moveTo>
                <a:cubicBezTo>
                  <a:pt x="376" y="184"/>
                  <a:pt x="364" y="184"/>
                  <a:pt x="360" y="184"/>
                </a:cubicBezTo>
                <a:cubicBezTo>
                  <a:pt x="349" y="184"/>
                  <a:pt x="340" y="191"/>
                  <a:pt x="340" y="200"/>
                </a:cubicBezTo>
                <a:cubicBezTo>
                  <a:pt x="340" y="209"/>
                  <a:pt x="349" y="216"/>
                  <a:pt x="360" y="216"/>
                </a:cubicBezTo>
                <a:cubicBezTo>
                  <a:pt x="364" y="216"/>
                  <a:pt x="376" y="216"/>
                  <a:pt x="380" y="216"/>
                </a:cubicBezTo>
                <a:cubicBezTo>
                  <a:pt x="391" y="216"/>
                  <a:pt x="400" y="209"/>
                  <a:pt x="400" y="200"/>
                </a:cubicBezTo>
                <a:cubicBezTo>
                  <a:pt x="400" y="191"/>
                  <a:pt x="391" y="184"/>
                  <a:pt x="380" y="184"/>
                </a:cubicBezTo>
                <a:close/>
                <a:moveTo>
                  <a:pt x="200" y="90"/>
                </a:moveTo>
                <a:cubicBezTo>
                  <a:pt x="139" y="90"/>
                  <a:pt x="90" y="139"/>
                  <a:pt x="90" y="200"/>
                </a:cubicBezTo>
                <a:cubicBezTo>
                  <a:pt x="90" y="261"/>
                  <a:pt x="139" y="310"/>
                  <a:pt x="200" y="310"/>
                </a:cubicBezTo>
                <a:cubicBezTo>
                  <a:pt x="261" y="310"/>
                  <a:pt x="310" y="261"/>
                  <a:pt x="310" y="200"/>
                </a:cubicBezTo>
                <a:cubicBezTo>
                  <a:pt x="310" y="139"/>
                  <a:pt x="261" y="90"/>
                  <a:pt x="200" y="90"/>
                </a:cubicBezTo>
                <a:close/>
                <a:moveTo>
                  <a:pt x="202" y="280"/>
                </a:moveTo>
                <a:cubicBezTo>
                  <a:pt x="156" y="280"/>
                  <a:pt x="120" y="244"/>
                  <a:pt x="120" y="200"/>
                </a:cubicBezTo>
                <a:cubicBezTo>
                  <a:pt x="120" y="156"/>
                  <a:pt x="156" y="120"/>
                  <a:pt x="202" y="120"/>
                </a:cubicBezTo>
                <a:lnTo>
                  <a:pt x="202" y="280"/>
                </a:lnTo>
                <a:close/>
                <a:moveTo>
                  <a:pt x="59" y="200"/>
                </a:moveTo>
                <a:cubicBezTo>
                  <a:pt x="59" y="191"/>
                  <a:pt x="51" y="184"/>
                  <a:pt x="40" y="184"/>
                </a:cubicBezTo>
                <a:cubicBezTo>
                  <a:pt x="36" y="184"/>
                  <a:pt x="23" y="184"/>
                  <a:pt x="20" y="184"/>
                </a:cubicBezTo>
                <a:cubicBezTo>
                  <a:pt x="9" y="184"/>
                  <a:pt x="0" y="191"/>
                  <a:pt x="0" y="200"/>
                </a:cubicBezTo>
                <a:cubicBezTo>
                  <a:pt x="0" y="209"/>
                  <a:pt x="9" y="216"/>
                  <a:pt x="20" y="216"/>
                </a:cubicBezTo>
                <a:cubicBezTo>
                  <a:pt x="23" y="216"/>
                  <a:pt x="36" y="216"/>
                  <a:pt x="40" y="216"/>
                </a:cubicBezTo>
                <a:cubicBezTo>
                  <a:pt x="51" y="216"/>
                  <a:pt x="59" y="209"/>
                  <a:pt x="59" y="200"/>
                </a:cubicBezTo>
                <a:close/>
                <a:moveTo>
                  <a:pt x="200" y="60"/>
                </a:moveTo>
                <a:cubicBezTo>
                  <a:pt x="209" y="60"/>
                  <a:pt x="216" y="51"/>
                  <a:pt x="216" y="40"/>
                </a:cubicBezTo>
                <a:cubicBezTo>
                  <a:pt x="216" y="36"/>
                  <a:pt x="216" y="24"/>
                  <a:pt x="216" y="20"/>
                </a:cubicBezTo>
                <a:cubicBezTo>
                  <a:pt x="216" y="9"/>
                  <a:pt x="209" y="0"/>
                  <a:pt x="200" y="0"/>
                </a:cubicBezTo>
                <a:cubicBezTo>
                  <a:pt x="191" y="0"/>
                  <a:pt x="184" y="9"/>
                  <a:pt x="184" y="20"/>
                </a:cubicBezTo>
                <a:cubicBezTo>
                  <a:pt x="184" y="24"/>
                  <a:pt x="184" y="36"/>
                  <a:pt x="184" y="40"/>
                </a:cubicBezTo>
                <a:cubicBezTo>
                  <a:pt x="184" y="51"/>
                  <a:pt x="191" y="60"/>
                  <a:pt x="200" y="60"/>
                </a:cubicBezTo>
                <a:close/>
                <a:moveTo>
                  <a:pt x="200" y="340"/>
                </a:moveTo>
                <a:cubicBezTo>
                  <a:pt x="191" y="340"/>
                  <a:pt x="184" y="349"/>
                  <a:pt x="184" y="360"/>
                </a:cubicBezTo>
                <a:cubicBezTo>
                  <a:pt x="184" y="364"/>
                  <a:pt x="184" y="376"/>
                  <a:pt x="184" y="380"/>
                </a:cubicBezTo>
                <a:cubicBezTo>
                  <a:pt x="184" y="391"/>
                  <a:pt x="191" y="400"/>
                  <a:pt x="200" y="400"/>
                </a:cubicBezTo>
                <a:cubicBezTo>
                  <a:pt x="209" y="400"/>
                  <a:pt x="216" y="391"/>
                  <a:pt x="216" y="380"/>
                </a:cubicBezTo>
                <a:cubicBezTo>
                  <a:pt x="216" y="376"/>
                  <a:pt x="216" y="364"/>
                  <a:pt x="216" y="360"/>
                </a:cubicBezTo>
                <a:cubicBezTo>
                  <a:pt x="216" y="349"/>
                  <a:pt x="209" y="340"/>
                  <a:pt x="200" y="340"/>
                </a:cubicBezTo>
                <a:close/>
                <a:moveTo>
                  <a:pt x="347" y="75"/>
                </a:moveTo>
                <a:cubicBezTo>
                  <a:pt x="355" y="67"/>
                  <a:pt x="356" y="56"/>
                  <a:pt x="350" y="50"/>
                </a:cubicBezTo>
                <a:cubicBezTo>
                  <a:pt x="344" y="44"/>
                  <a:pt x="332" y="45"/>
                  <a:pt x="324" y="53"/>
                </a:cubicBezTo>
                <a:cubicBezTo>
                  <a:pt x="322" y="55"/>
                  <a:pt x="313" y="64"/>
                  <a:pt x="310" y="67"/>
                </a:cubicBezTo>
                <a:cubicBezTo>
                  <a:pt x="303" y="74"/>
                  <a:pt x="301" y="86"/>
                  <a:pt x="308" y="92"/>
                </a:cubicBezTo>
                <a:cubicBezTo>
                  <a:pt x="314" y="98"/>
                  <a:pt x="325" y="97"/>
                  <a:pt x="333" y="89"/>
                </a:cubicBezTo>
                <a:cubicBezTo>
                  <a:pt x="335" y="87"/>
                  <a:pt x="345" y="77"/>
                  <a:pt x="347" y="75"/>
                </a:cubicBezTo>
                <a:close/>
                <a:moveTo>
                  <a:pt x="66" y="311"/>
                </a:moveTo>
                <a:cubicBezTo>
                  <a:pt x="64" y="313"/>
                  <a:pt x="55" y="322"/>
                  <a:pt x="52" y="325"/>
                </a:cubicBezTo>
                <a:cubicBezTo>
                  <a:pt x="45" y="332"/>
                  <a:pt x="43" y="344"/>
                  <a:pt x="50" y="350"/>
                </a:cubicBezTo>
                <a:cubicBezTo>
                  <a:pt x="56" y="356"/>
                  <a:pt x="67" y="355"/>
                  <a:pt x="75" y="347"/>
                </a:cubicBezTo>
                <a:cubicBezTo>
                  <a:pt x="77" y="345"/>
                  <a:pt x="87" y="335"/>
                  <a:pt x="89" y="333"/>
                </a:cubicBezTo>
                <a:cubicBezTo>
                  <a:pt x="97" y="325"/>
                  <a:pt x="98" y="314"/>
                  <a:pt x="92" y="308"/>
                </a:cubicBezTo>
                <a:cubicBezTo>
                  <a:pt x="86" y="302"/>
                  <a:pt x="74" y="303"/>
                  <a:pt x="66" y="311"/>
                </a:cubicBezTo>
                <a:close/>
                <a:moveTo>
                  <a:pt x="75" y="53"/>
                </a:moveTo>
                <a:cubicBezTo>
                  <a:pt x="67" y="45"/>
                  <a:pt x="56" y="44"/>
                  <a:pt x="50" y="50"/>
                </a:cubicBezTo>
                <a:cubicBezTo>
                  <a:pt x="43" y="56"/>
                  <a:pt x="45" y="67"/>
                  <a:pt x="52" y="75"/>
                </a:cubicBezTo>
                <a:cubicBezTo>
                  <a:pt x="55" y="77"/>
                  <a:pt x="64" y="87"/>
                  <a:pt x="66" y="89"/>
                </a:cubicBezTo>
                <a:cubicBezTo>
                  <a:pt x="74" y="97"/>
                  <a:pt x="86" y="98"/>
                  <a:pt x="92" y="92"/>
                </a:cubicBezTo>
                <a:cubicBezTo>
                  <a:pt x="98" y="86"/>
                  <a:pt x="97" y="74"/>
                  <a:pt x="89" y="67"/>
                </a:cubicBezTo>
                <a:cubicBezTo>
                  <a:pt x="87" y="64"/>
                  <a:pt x="77" y="55"/>
                  <a:pt x="75" y="53"/>
                </a:cubicBezTo>
                <a:close/>
                <a:moveTo>
                  <a:pt x="310" y="333"/>
                </a:moveTo>
                <a:cubicBezTo>
                  <a:pt x="313" y="335"/>
                  <a:pt x="322" y="345"/>
                  <a:pt x="324" y="347"/>
                </a:cubicBezTo>
                <a:cubicBezTo>
                  <a:pt x="332" y="355"/>
                  <a:pt x="344" y="356"/>
                  <a:pt x="350" y="350"/>
                </a:cubicBezTo>
                <a:cubicBezTo>
                  <a:pt x="356" y="344"/>
                  <a:pt x="355" y="332"/>
                  <a:pt x="347" y="325"/>
                </a:cubicBezTo>
                <a:cubicBezTo>
                  <a:pt x="345" y="322"/>
                  <a:pt x="335" y="313"/>
                  <a:pt x="333" y="311"/>
                </a:cubicBezTo>
                <a:cubicBezTo>
                  <a:pt x="325" y="303"/>
                  <a:pt x="314" y="302"/>
                  <a:pt x="308" y="308"/>
                </a:cubicBezTo>
                <a:cubicBezTo>
                  <a:pt x="301" y="314"/>
                  <a:pt x="303" y="325"/>
                  <a:pt x="310" y="333"/>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17" name="Freeform 144"/>
          <p:cNvSpPr>
            <a:spLocks noEditPoints="1"/>
          </p:cNvSpPr>
          <p:nvPr/>
        </p:nvSpPr>
        <p:spPr bwMode="auto">
          <a:xfrm>
            <a:off x="3765545" y="5486914"/>
            <a:ext cx="266917" cy="186372"/>
          </a:xfrm>
          <a:custGeom>
            <a:avLst/>
            <a:gdLst>
              <a:gd name="T0" fmla="*/ 40 w 400"/>
              <a:gd name="T1" fmla="*/ 0 h 280"/>
              <a:gd name="T2" fmla="*/ 0 w 400"/>
              <a:gd name="T3" fmla="*/ 240 h 280"/>
              <a:gd name="T4" fmla="*/ 360 w 400"/>
              <a:gd name="T5" fmla="*/ 280 h 280"/>
              <a:gd name="T6" fmla="*/ 400 w 400"/>
              <a:gd name="T7" fmla="*/ 40 h 280"/>
              <a:gd name="T8" fmla="*/ 360 w 400"/>
              <a:gd name="T9" fmla="*/ 240 h 280"/>
              <a:gd name="T10" fmla="*/ 40 w 400"/>
              <a:gd name="T11" fmla="*/ 120 h 280"/>
              <a:gd name="T12" fmla="*/ 360 w 400"/>
              <a:gd name="T13" fmla="*/ 240 h 280"/>
              <a:gd name="T14" fmla="*/ 40 w 400"/>
              <a:gd name="T15" fmla="*/ 60 h 280"/>
              <a:gd name="T16" fmla="*/ 360 w 400"/>
              <a:gd name="T17" fmla="*/ 40 h 280"/>
              <a:gd name="T18" fmla="*/ 80 w 400"/>
              <a:gd name="T19" fmla="*/ 162 h 280"/>
              <a:gd name="T20" fmla="*/ 92 w 400"/>
              <a:gd name="T21" fmla="*/ 174 h 280"/>
              <a:gd name="T22" fmla="*/ 80 w 400"/>
              <a:gd name="T23" fmla="*/ 162 h 280"/>
              <a:gd name="T24" fmla="*/ 152 w 400"/>
              <a:gd name="T25" fmla="*/ 198 h 280"/>
              <a:gd name="T26" fmla="*/ 176 w 400"/>
              <a:gd name="T27" fmla="*/ 186 h 280"/>
              <a:gd name="T28" fmla="*/ 188 w 400"/>
              <a:gd name="T29" fmla="*/ 174 h 280"/>
              <a:gd name="T30" fmla="*/ 200 w 400"/>
              <a:gd name="T31" fmla="*/ 162 h 280"/>
              <a:gd name="T32" fmla="*/ 176 w 400"/>
              <a:gd name="T33" fmla="*/ 174 h 280"/>
              <a:gd name="T34" fmla="*/ 164 w 400"/>
              <a:gd name="T35" fmla="*/ 186 h 280"/>
              <a:gd name="T36" fmla="*/ 200 w 400"/>
              <a:gd name="T37" fmla="*/ 198 h 280"/>
              <a:gd name="T38" fmla="*/ 188 w 400"/>
              <a:gd name="T39" fmla="*/ 186 h 280"/>
              <a:gd name="T40" fmla="*/ 200 w 400"/>
              <a:gd name="T41" fmla="*/ 198 h 280"/>
              <a:gd name="T42" fmla="*/ 140 w 400"/>
              <a:gd name="T43" fmla="*/ 186 h 280"/>
              <a:gd name="T44" fmla="*/ 116 w 400"/>
              <a:gd name="T45" fmla="*/ 198 h 280"/>
              <a:gd name="T46" fmla="*/ 152 w 400"/>
              <a:gd name="T47" fmla="*/ 174 h 280"/>
              <a:gd name="T48" fmla="*/ 164 w 400"/>
              <a:gd name="T49" fmla="*/ 162 h 280"/>
              <a:gd name="T50" fmla="*/ 140 w 400"/>
              <a:gd name="T51" fmla="*/ 186 h 280"/>
              <a:gd name="T52" fmla="*/ 152 w 400"/>
              <a:gd name="T53" fmla="*/ 174 h 280"/>
              <a:gd name="T54" fmla="*/ 116 w 400"/>
              <a:gd name="T55" fmla="*/ 186 h 280"/>
              <a:gd name="T56" fmla="*/ 128 w 400"/>
              <a:gd name="T57" fmla="*/ 174 h 280"/>
              <a:gd name="T58" fmla="*/ 104 w 400"/>
              <a:gd name="T59" fmla="*/ 162 h 280"/>
              <a:gd name="T60" fmla="*/ 92 w 400"/>
              <a:gd name="T61" fmla="*/ 174 h 280"/>
              <a:gd name="T62" fmla="*/ 80 w 400"/>
              <a:gd name="T63" fmla="*/ 186 h 280"/>
              <a:gd name="T64" fmla="*/ 104 w 400"/>
              <a:gd name="T65" fmla="*/ 19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0" h="280">
                <a:moveTo>
                  <a:pt x="360" y="0"/>
                </a:moveTo>
                <a:cubicBezTo>
                  <a:pt x="40" y="0"/>
                  <a:pt x="40" y="0"/>
                  <a:pt x="40" y="0"/>
                </a:cubicBezTo>
                <a:cubicBezTo>
                  <a:pt x="18" y="0"/>
                  <a:pt x="0" y="18"/>
                  <a:pt x="0" y="40"/>
                </a:cubicBezTo>
                <a:cubicBezTo>
                  <a:pt x="0" y="240"/>
                  <a:pt x="0" y="240"/>
                  <a:pt x="0" y="240"/>
                </a:cubicBezTo>
                <a:cubicBezTo>
                  <a:pt x="0" y="262"/>
                  <a:pt x="18" y="280"/>
                  <a:pt x="40" y="280"/>
                </a:cubicBezTo>
                <a:cubicBezTo>
                  <a:pt x="360" y="280"/>
                  <a:pt x="360" y="280"/>
                  <a:pt x="360" y="280"/>
                </a:cubicBezTo>
                <a:cubicBezTo>
                  <a:pt x="382" y="280"/>
                  <a:pt x="400" y="262"/>
                  <a:pt x="400" y="240"/>
                </a:cubicBezTo>
                <a:cubicBezTo>
                  <a:pt x="400" y="40"/>
                  <a:pt x="400" y="40"/>
                  <a:pt x="400" y="40"/>
                </a:cubicBezTo>
                <a:cubicBezTo>
                  <a:pt x="400" y="18"/>
                  <a:pt x="382" y="0"/>
                  <a:pt x="360" y="0"/>
                </a:cubicBezTo>
                <a:close/>
                <a:moveTo>
                  <a:pt x="360" y="240"/>
                </a:moveTo>
                <a:cubicBezTo>
                  <a:pt x="40" y="240"/>
                  <a:pt x="40" y="240"/>
                  <a:pt x="40" y="240"/>
                </a:cubicBezTo>
                <a:cubicBezTo>
                  <a:pt x="40" y="120"/>
                  <a:pt x="40" y="120"/>
                  <a:pt x="40" y="120"/>
                </a:cubicBezTo>
                <a:cubicBezTo>
                  <a:pt x="360" y="120"/>
                  <a:pt x="360" y="120"/>
                  <a:pt x="360" y="120"/>
                </a:cubicBezTo>
                <a:lnTo>
                  <a:pt x="360" y="240"/>
                </a:lnTo>
                <a:close/>
                <a:moveTo>
                  <a:pt x="360" y="60"/>
                </a:moveTo>
                <a:cubicBezTo>
                  <a:pt x="40" y="60"/>
                  <a:pt x="40" y="60"/>
                  <a:pt x="40" y="60"/>
                </a:cubicBezTo>
                <a:cubicBezTo>
                  <a:pt x="40" y="40"/>
                  <a:pt x="40" y="40"/>
                  <a:pt x="40" y="40"/>
                </a:cubicBezTo>
                <a:cubicBezTo>
                  <a:pt x="360" y="40"/>
                  <a:pt x="360" y="40"/>
                  <a:pt x="360" y="40"/>
                </a:cubicBezTo>
                <a:lnTo>
                  <a:pt x="360" y="60"/>
                </a:lnTo>
                <a:close/>
                <a:moveTo>
                  <a:pt x="80" y="162"/>
                </a:moveTo>
                <a:cubicBezTo>
                  <a:pt x="80" y="174"/>
                  <a:pt x="80" y="174"/>
                  <a:pt x="80" y="174"/>
                </a:cubicBezTo>
                <a:cubicBezTo>
                  <a:pt x="92" y="174"/>
                  <a:pt x="92" y="174"/>
                  <a:pt x="92" y="174"/>
                </a:cubicBezTo>
                <a:cubicBezTo>
                  <a:pt x="92" y="162"/>
                  <a:pt x="92" y="162"/>
                  <a:pt x="92" y="162"/>
                </a:cubicBezTo>
                <a:lnTo>
                  <a:pt x="80" y="162"/>
                </a:lnTo>
                <a:close/>
                <a:moveTo>
                  <a:pt x="152" y="186"/>
                </a:moveTo>
                <a:cubicBezTo>
                  <a:pt x="152" y="198"/>
                  <a:pt x="152" y="198"/>
                  <a:pt x="152" y="198"/>
                </a:cubicBezTo>
                <a:cubicBezTo>
                  <a:pt x="176" y="198"/>
                  <a:pt x="176" y="198"/>
                  <a:pt x="176" y="198"/>
                </a:cubicBezTo>
                <a:cubicBezTo>
                  <a:pt x="176" y="186"/>
                  <a:pt x="176" y="186"/>
                  <a:pt x="176" y="186"/>
                </a:cubicBezTo>
                <a:cubicBezTo>
                  <a:pt x="188" y="186"/>
                  <a:pt x="188" y="186"/>
                  <a:pt x="188" y="186"/>
                </a:cubicBezTo>
                <a:cubicBezTo>
                  <a:pt x="188" y="174"/>
                  <a:pt x="188" y="174"/>
                  <a:pt x="188" y="174"/>
                </a:cubicBezTo>
                <a:cubicBezTo>
                  <a:pt x="200" y="174"/>
                  <a:pt x="200" y="174"/>
                  <a:pt x="200" y="174"/>
                </a:cubicBezTo>
                <a:cubicBezTo>
                  <a:pt x="200" y="162"/>
                  <a:pt x="200" y="162"/>
                  <a:pt x="200" y="162"/>
                </a:cubicBezTo>
                <a:cubicBezTo>
                  <a:pt x="176" y="162"/>
                  <a:pt x="176" y="162"/>
                  <a:pt x="176" y="162"/>
                </a:cubicBezTo>
                <a:cubicBezTo>
                  <a:pt x="176" y="174"/>
                  <a:pt x="176" y="174"/>
                  <a:pt x="176" y="174"/>
                </a:cubicBezTo>
                <a:cubicBezTo>
                  <a:pt x="164" y="174"/>
                  <a:pt x="164" y="174"/>
                  <a:pt x="164" y="174"/>
                </a:cubicBezTo>
                <a:cubicBezTo>
                  <a:pt x="164" y="186"/>
                  <a:pt x="164" y="186"/>
                  <a:pt x="164" y="186"/>
                </a:cubicBezTo>
                <a:lnTo>
                  <a:pt x="152" y="186"/>
                </a:lnTo>
                <a:close/>
                <a:moveTo>
                  <a:pt x="200" y="198"/>
                </a:moveTo>
                <a:cubicBezTo>
                  <a:pt x="200" y="186"/>
                  <a:pt x="200" y="186"/>
                  <a:pt x="200" y="186"/>
                </a:cubicBezTo>
                <a:cubicBezTo>
                  <a:pt x="188" y="186"/>
                  <a:pt x="188" y="186"/>
                  <a:pt x="188" y="186"/>
                </a:cubicBezTo>
                <a:cubicBezTo>
                  <a:pt x="188" y="198"/>
                  <a:pt x="188" y="198"/>
                  <a:pt x="188" y="198"/>
                </a:cubicBezTo>
                <a:lnTo>
                  <a:pt x="200" y="198"/>
                </a:lnTo>
                <a:close/>
                <a:moveTo>
                  <a:pt x="140" y="198"/>
                </a:moveTo>
                <a:cubicBezTo>
                  <a:pt x="140" y="186"/>
                  <a:pt x="140" y="186"/>
                  <a:pt x="140" y="186"/>
                </a:cubicBezTo>
                <a:cubicBezTo>
                  <a:pt x="116" y="186"/>
                  <a:pt x="116" y="186"/>
                  <a:pt x="116" y="186"/>
                </a:cubicBezTo>
                <a:cubicBezTo>
                  <a:pt x="116" y="198"/>
                  <a:pt x="116" y="198"/>
                  <a:pt x="116" y="198"/>
                </a:cubicBezTo>
                <a:lnTo>
                  <a:pt x="140" y="198"/>
                </a:lnTo>
                <a:close/>
                <a:moveTo>
                  <a:pt x="152" y="174"/>
                </a:moveTo>
                <a:cubicBezTo>
                  <a:pt x="164" y="174"/>
                  <a:pt x="164" y="174"/>
                  <a:pt x="164" y="174"/>
                </a:cubicBezTo>
                <a:cubicBezTo>
                  <a:pt x="164" y="162"/>
                  <a:pt x="164" y="162"/>
                  <a:pt x="164" y="162"/>
                </a:cubicBezTo>
                <a:cubicBezTo>
                  <a:pt x="140" y="162"/>
                  <a:pt x="140" y="162"/>
                  <a:pt x="140" y="162"/>
                </a:cubicBezTo>
                <a:cubicBezTo>
                  <a:pt x="140" y="186"/>
                  <a:pt x="140" y="186"/>
                  <a:pt x="140" y="186"/>
                </a:cubicBezTo>
                <a:cubicBezTo>
                  <a:pt x="152" y="186"/>
                  <a:pt x="152" y="186"/>
                  <a:pt x="152" y="186"/>
                </a:cubicBezTo>
                <a:lnTo>
                  <a:pt x="152" y="174"/>
                </a:lnTo>
                <a:close/>
                <a:moveTo>
                  <a:pt x="104" y="186"/>
                </a:moveTo>
                <a:cubicBezTo>
                  <a:pt x="116" y="186"/>
                  <a:pt x="116" y="186"/>
                  <a:pt x="116" y="186"/>
                </a:cubicBezTo>
                <a:cubicBezTo>
                  <a:pt x="116" y="174"/>
                  <a:pt x="116" y="174"/>
                  <a:pt x="116" y="174"/>
                </a:cubicBezTo>
                <a:cubicBezTo>
                  <a:pt x="128" y="174"/>
                  <a:pt x="128" y="174"/>
                  <a:pt x="128" y="174"/>
                </a:cubicBezTo>
                <a:cubicBezTo>
                  <a:pt x="128" y="162"/>
                  <a:pt x="128" y="162"/>
                  <a:pt x="128" y="162"/>
                </a:cubicBezTo>
                <a:cubicBezTo>
                  <a:pt x="104" y="162"/>
                  <a:pt x="104" y="162"/>
                  <a:pt x="104" y="162"/>
                </a:cubicBezTo>
                <a:cubicBezTo>
                  <a:pt x="104" y="174"/>
                  <a:pt x="104" y="174"/>
                  <a:pt x="104" y="174"/>
                </a:cubicBezTo>
                <a:cubicBezTo>
                  <a:pt x="92" y="174"/>
                  <a:pt x="92" y="174"/>
                  <a:pt x="92" y="174"/>
                </a:cubicBezTo>
                <a:cubicBezTo>
                  <a:pt x="92" y="186"/>
                  <a:pt x="92" y="186"/>
                  <a:pt x="92" y="186"/>
                </a:cubicBezTo>
                <a:cubicBezTo>
                  <a:pt x="80" y="186"/>
                  <a:pt x="80" y="186"/>
                  <a:pt x="80" y="186"/>
                </a:cubicBezTo>
                <a:cubicBezTo>
                  <a:pt x="80" y="198"/>
                  <a:pt x="80" y="198"/>
                  <a:pt x="80" y="198"/>
                </a:cubicBezTo>
                <a:cubicBezTo>
                  <a:pt x="104" y="198"/>
                  <a:pt x="104" y="198"/>
                  <a:pt x="104" y="198"/>
                </a:cubicBezTo>
                <a:lnTo>
                  <a:pt x="104" y="186"/>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18" name="Freeform 146"/>
          <p:cNvSpPr>
            <a:spLocks noEditPoints="1"/>
          </p:cNvSpPr>
          <p:nvPr/>
        </p:nvSpPr>
        <p:spPr bwMode="auto">
          <a:xfrm>
            <a:off x="4245848" y="5461803"/>
            <a:ext cx="188681" cy="234691"/>
          </a:xfrm>
          <a:custGeom>
            <a:avLst/>
            <a:gdLst>
              <a:gd name="T0" fmla="*/ 274 w 280"/>
              <a:gd name="T1" fmla="*/ 233 h 352"/>
              <a:gd name="T2" fmla="*/ 140 w 280"/>
              <a:gd name="T3" fmla="*/ 280 h 352"/>
              <a:gd name="T4" fmla="*/ 5 w 280"/>
              <a:gd name="T5" fmla="*/ 233 h 352"/>
              <a:gd name="T6" fmla="*/ 0 w 280"/>
              <a:gd name="T7" fmla="*/ 233 h 352"/>
              <a:gd name="T8" fmla="*/ 0 w 280"/>
              <a:gd name="T9" fmla="*/ 273 h 352"/>
              <a:gd name="T10" fmla="*/ 140 w 280"/>
              <a:gd name="T11" fmla="*/ 352 h 352"/>
              <a:gd name="T12" fmla="*/ 280 w 280"/>
              <a:gd name="T13" fmla="*/ 273 h 352"/>
              <a:gd name="T14" fmla="*/ 280 w 280"/>
              <a:gd name="T15" fmla="*/ 233 h 352"/>
              <a:gd name="T16" fmla="*/ 274 w 280"/>
              <a:gd name="T17" fmla="*/ 233 h 352"/>
              <a:gd name="T18" fmla="*/ 275 w 280"/>
              <a:gd name="T19" fmla="*/ 130 h 352"/>
              <a:gd name="T20" fmla="*/ 140 w 280"/>
              <a:gd name="T21" fmla="*/ 172 h 352"/>
              <a:gd name="T22" fmla="*/ 5 w 280"/>
              <a:gd name="T23" fmla="*/ 130 h 352"/>
              <a:gd name="T24" fmla="*/ 0 w 280"/>
              <a:gd name="T25" fmla="*/ 130 h 352"/>
              <a:gd name="T26" fmla="*/ 0 w 280"/>
              <a:gd name="T27" fmla="*/ 177 h 352"/>
              <a:gd name="T28" fmla="*/ 140 w 280"/>
              <a:gd name="T29" fmla="*/ 241 h 352"/>
              <a:gd name="T30" fmla="*/ 280 w 280"/>
              <a:gd name="T31" fmla="*/ 177 h 352"/>
              <a:gd name="T32" fmla="*/ 280 w 280"/>
              <a:gd name="T33" fmla="*/ 130 h 352"/>
              <a:gd name="T34" fmla="*/ 275 w 280"/>
              <a:gd name="T35" fmla="*/ 130 h 352"/>
              <a:gd name="T36" fmla="*/ 140 w 280"/>
              <a:gd name="T37" fmla="*/ 0 h 352"/>
              <a:gd name="T38" fmla="*/ 0 w 280"/>
              <a:gd name="T39" fmla="*/ 53 h 352"/>
              <a:gd name="T40" fmla="*/ 0 w 280"/>
              <a:gd name="T41" fmla="*/ 78 h 352"/>
              <a:gd name="T42" fmla="*/ 140 w 280"/>
              <a:gd name="T43" fmla="*/ 134 h 352"/>
              <a:gd name="T44" fmla="*/ 280 w 280"/>
              <a:gd name="T45" fmla="*/ 78 h 352"/>
              <a:gd name="T46" fmla="*/ 280 w 280"/>
              <a:gd name="T47" fmla="*/ 53 h 352"/>
              <a:gd name="T48" fmla="*/ 140 w 280"/>
              <a:gd name="T49"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0" h="352">
                <a:moveTo>
                  <a:pt x="274" y="233"/>
                </a:moveTo>
                <a:cubicBezTo>
                  <a:pt x="257" y="260"/>
                  <a:pt x="204" y="280"/>
                  <a:pt x="140" y="280"/>
                </a:cubicBezTo>
                <a:cubicBezTo>
                  <a:pt x="76" y="280"/>
                  <a:pt x="22" y="260"/>
                  <a:pt x="5" y="233"/>
                </a:cubicBezTo>
                <a:cubicBezTo>
                  <a:pt x="2" y="227"/>
                  <a:pt x="0" y="230"/>
                  <a:pt x="0" y="233"/>
                </a:cubicBezTo>
                <a:cubicBezTo>
                  <a:pt x="0" y="236"/>
                  <a:pt x="0" y="273"/>
                  <a:pt x="0" y="273"/>
                </a:cubicBezTo>
                <a:cubicBezTo>
                  <a:pt x="0" y="312"/>
                  <a:pt x="62" y="352"/>
                  <a:pt x="140" y="352"/>
                </a:cubicBezTo>
                <a:cubicBezTo>
                  <a:pt x="217" y="352"/>
                  <a:pt x="280" y="312"/>
                  <a:pt x="280" y="273"/>
                </a:cubicBezTo>
                <a:cubicBezTo>
                  <a:pt x="280" y="273"/>
                  <a:pt x="280" y="236"/>
                  <a:pt x="280" y="233"/>
                </a:cubicBezTo>
                <a:cubicBezTo>
                  <a:pt x="280" y="230"/>
                  <a:pt x="278" y="227"/>
                  <a:pt x="274" y="233"/>
                </a:cubicBezTo>
                <a:close/>
                <a:moveTo>
                  <a:pt x="275" y="130"/>
                </a:moveTo>
                <a:cubicBezTo>
                  <a:pt x="258" y="155"/>
                  <a:pt x="204" y="172"/>
                  <a:pt x="140" y="172"/>
                </a:cubicBezTo>
                <a:cubicBezTo>
                  <a:pt x="76" y="172"/>
                  <a:pt x="22" y="155"/>
                  <a:pt x="5" y="130"/>
                </a:cubicBezTo>
                <a:cubicBezTo>
                  <a:pt x="2" y="125"/>
                  <a:pt x="0" y="128"/>
                  <a:pt x="0" y="130"/>
                </a:cubicBezTo>
                <a:cubicBezTo>
                  <a:pt x="0" y="133"/>
                  <a:pt x="0" y="177"/>
                  <a:pt x="0" y="177"/>
                </a:cubicBezTo>
                <a:cubicBezTo>
                  <a:pt x="0" y="213"/>
                  <a:pt x="62" y="241"/>
                  <a:pt x="140" y="241"/>
                </a:cubicBezTo>
                <a:cubicBezTo>
                  <a:pt x="217" y="241"/>
                  <a:pt x="280" y="213"/>
                  <a:pt x="280" y="177"/>
                </a:cubicBezTo>
                <a:cubicBezTo>
                  <a:pt x="280" y="177"/>
                  <a:pt x="280" y="133"/>
                  <a:pt x="280" y="130"/>
                </a:cubicBezTo>
                <a:cubicBezTo>
                  <a:pt x="280" y="128"/>
                  <a:pt x="278" y="125"/>
                  <a:pt x="275" y="130"/>
                </a:cubicBezTo>
                <a:close/>
                <a:moveTo>
                  <a:pt x="140" y="0"/>
                </a:moveTo>
                <a:cubicBezTo>
                  <a:pt x="62" y="0"/>
                  <a:pt x="0" y="23"/>
                  <a:pt x="0" y="53"/>
                </a:cubicBezTo>
                <a:cubicBezTo>
                  <a:pt x="0" y="78"/>
                  <a:pt x="0" y="78"/>
                  <a:pt x="0" y="78"/>
                </a:cubicBezTo>
                <a:cubicBezTo>
                  <a:pt x="0" y="109"/>
                  <a:pt x="62" y="134"/>
                  <a:pt x="140" y="134"/>
                </a:cubicBezTo>
                <a:cubicBezTo>
                  <a:pt x="217" y="134"/>
                  <a:pt x="280" y="109"/>
                  <a:pt x="280" y="78"/>
                </a:cubicBezTo>
                <a:cubicBezTo>
                  <a:pt x="280" y="53"/>
                  <a:pt x="280" y="53"/>
                  <a:pt x="280" y="53"/>
                </a:cubicBezTo>
                <a:cubicBezTo>
                  <a:pt x="280" y="23"/>
                  <a:pt x="217" y="0"/>
                  <a:pt x="140" y="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19" name="Freeform 149"/>
          <p:cNvSpPr>
            <a:spLocks noEditPoints="1"/>
          </p:cNvSpPr>
          <p:nvPr/>
        </p:nvSpPr>
        <p:spPr bwMode="auto">
          <a:xfrm>
            <a:off x="3335667" y="4128518"/>
            <a:ext cx="246207" cy="260001"/>
          </a:xfrm>
          <a:custGeom>
            <a:avLst/>
            <a:gdLst>
              <a:gd name="T0" fmla="*/ 358 w 368"/>
              <a:gd name="T1" fmla="*/ 242 h 390"/>
              <a:gd name="T2" fmla="*/ 323 w 368"/>
              <a:gd name="T3" fmla="*/ 211 h 390"/>
              <a:gd name="T4" fmla="*/ 323 w 368"/>
              <a:gd name="T5" fmla="*/ 179 h 390"/>
              <a:gd name="T6" fmla="*/ 358 w 368"/>
              <a:gd name="T7" fmla="*/ 148 h 390"/>
              <a:gd name="T8" fmla="*/ 352 w 368"/>
              <a:gd name="T9" fmla="*/ 129 h 390"/>
              <a:gd name="T10" fmla="*/ 306 w 368"/>
              <a:gd name="T11" fmla="*/ 125 h 390"/>
              <a:gd name="T12" fmla="*/ 290 w 368"/>
              <a:gd name="T13" fmla="*/ 100 h 390"/>
              <a:gd name="T14" fmla="*/ 314 w 368"/>
              <a:gd name="T15" fmla="*/ 32 h 390"/>
              <a:gd name="T16" fmla="*/ 302 w 368"/>
              <a:gd name="T17" fmla="*/ 22 h 390"/>
              <a:gd name="T18" fmla="*/ 248 w 368"/>
              <a:gd name="T19" fmla="*/ 55 h 390"/>
              <a:gd name="T20" fmla="*/ 215 w 368"/>
              <a:gd name="T21" fmla="*/ 47 h 390"/>
              <a:gd name="T22" fmla="*/ 196 w 368"/>
              <a:gd name="T23" fmla="*/ 12 h 390"/>
              <a:gd name="T24" fmla="*/ 172 w 368"/>
              <a:gd name="T25" fmla="*/ 12 h 390"/>
              <a:gd name="T26" fmla="*/ 153 w 368"/>
              <a:gd name="T27" fmla="*/ 43 h 390"/>
              <a:gd name="T28" fmla="*/ 119 w 368"/>
              <a:gd name="T29" fmla="*/ 54 h 390"/>
              <a:gd name="T30" fmla="*/ 87 w 368"/>
              <a:gd name="T31" fmla="*/ 40 h 390"/>
              <a:gd name="T32" fmla="*/ 66 w 368"/>
              <a:gd name="T33" fmla="*/ 54 h 390"/>
              <a:gd name="T34" fmla="*/ 68 w 368"/>
              <a:gd name="T35" fmla="*/ 86 h 390"/>
              <a:gd name="T36" fmla="*/ 46 w 368"/>
              <a:gd name="T37" fmla="*/ 117 h 390"/>
              <a:gd name="T38" fmla="*/ 15 w 368"/>
              <a:gd name="T39" fmla="*/ 125 h 390"/>
              <a:gd name="T40" fmla="*/ 10 w 368"/>
              <a:gd name="T41" fmla="*/ 148 h 390"/>
              <a:gd name="T42" fmla="*/ 44 w 368"/>
              <a:gd name="T43" fmla="*/ 179 h 390"/>
              <a:gd name="T44" fmla="*/ 44 w 368"/>
              <a:gd name="T45" fmla="*/ 211 h 390"/>
              <a:gd name="T46" fmla="*/ 10 w 368"/>
              <a:gd name="T47" fmla="*/ 242 h 390"/>
              <a:gd name="T48" fmla="*/ 16 w 368"/>
              <a:gd name="T49" fmla="*/ 261 h 390"/>
              <a:gd name="T50" fmla="*/ 58 w 368"/>
              <a:gd name="T51" fmla="*/ 266 h 390"/>
              <a:gd name="T52" fmla="*/ 74 w 368"/>
              <a:gd name="T53" fmla="*/ 292 h 390"/>
              <a:gd name="T54" fmla="*/ 53 w 368"/>
              <a:gd name="T55" fmla="*/ 357 h 390"/>
              <a:gd name="T56" fmla="*/ 66 w 368"/>
              <a:gd name="T57" fmla="*/ 368 h 390"/>
              <a:gd name="T58" fmla="*/ 115 w 368"/>
              <a:gd name="T59" fmla="*/ 340 h 390"/>
              <a:gd name="T60" fmla="*/ 150 w 368"/>
              <a:gd name="T61" fmla="*/ 348 h 390"/>
              <a:gd name="T62" fmla="*/ 170 w 368"/>
              <a:gd name="T63" fmla="*/ 379 h 390"/>
              <a:gd name="T64" fmla="*/ 195 w 368"/>
              <a:gd name="T65" fmla="*/ 378 h 390"/>
              <a:gd name="T66" fmla="*/ 213 w 368"/>
              <a:gd name="T67" fmla="*/ 343 h 390"/>
              <a:gd name="T68" fmla="*/ 246 w 368"/>
              <a:gd name="T69" fmla="*/ 332 h 390"/>
              <a:gd name="T70" fmla="*/ 281 w 368"/>
              <a:gd name="T71" fmla="*/ 349 h 390"/>
              <a:gd name="T72" fmla="*/ 301 w 368"/>
              <a:gd name="T73" fmla="*/ 336 h 390"/>
              <a:gd name="T74" fmla="*/ 299 w 368"/>
              <a:gd name="T75" fmla="*/ 303 h 390"/>
              <a:gd name="T76" fmla="*/ 321 w 368"/>
              <a:gd name="T77" fmla="*/ 273 h 390"/>
              <a:gd name="T78" fmla="*/ 352 w 368"/>
              <a:gd name="T79" fmla="*/ 264 h 390"/>
              <a:gd name="T80" fmla="*/ 358 w 368"/>
              <a:gd name="T81" fmla="*/ 242 h 390"/>
              <a:gd name="T82" fmla="*/ 204 w 368"/>
              <a:gd name="T83" fmla="*/ 279 h 390"/>
              <a:gd name="T84" fmla="*/ 164 w 368"/>
              <a:gd name="T85" fmla="*/ 279 h 390"/>
              <a:gd name="T86" fmla="*/ 164 w 368"/>
              <a:gd name="T87" fmla="*/ 237 h 390"/>
              <a:gd name="T88" fmla="*/ 204 w 368"/>
              <a:gd name="T89" fmla="*/ 237 h 390"/>
              <a:gd name="T90" fmla="*/ 204 w 368"/>
              <a:gd name="T91" fmla="*/ 279 h 390"/>
              <a:gd name="T92" fmla="*/ 204 w 368"/>
              <a:gd name="T93" fmla="*/ 215 h 390"/>
              <a:gd name="T94" fmla="*/ 164 w 368"/>
              <a:gd name="T95" fmla="*/ 215 h 390"/>
              <a:gd name="T96" fmla="*/ 164 w 368"/>
              <a:gd name="T97" fmla="*/ 111 h 390"/>
              <a:gd name="T98" fmla="*/ 204 w 368"/>
              <a:gd name="T99" fmla="*/ 111 h 390"/>
              <a:gd name="T100" fmla="*/ 204 w 368"/>
              <a:gd name="T101" fmla="*/ 21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8" h="390">
                <a:moveTo>
                  <a:pt x="358" y="242"/>
                </a:moveTo>
                <a:cubicBezTo>
                  <a:pt x="323" y="211"/>
                  <a:pt x="323" y="211"/>
                  <a:pt x="323" y="211"/>
                </a:cubicBezTo>
                <a:cubicBezTo>
                  <a:pt x="313" y="202"/>
                  <a:pt x="313" y="188"/>
                  <a:pt x="323" y="179"/>
                </a:cubicBezTo>
                <a:cubicBezTo>
                  <a:pt x="358" y="148"/>
                  <a:pt x="358" y="148"/>
                  <a:pt x="358" y="148"/>
                </a:cubicBezTo>
                <a:cubicBezTo>
                  <a:pt x="368" y="139"/>
                  <a:pt x="365" y="131"/>
                  <a:pt x="352" y="129"/>
                </a:cubicBezTo>
                <a:cubicBezTo>
                  <a:pt x="306" y="125"/>
                  <a:pt x="306" y="125"/>
                  <a:pt x="306" y="125"/>
                </a:cubicBezTo>
                <a:cubicBezTo>
                  <a:pt x="293" y="124"/>
                  <a:pt x="285" y="112"/>
                  <a:pt x="290" y="100"/>
                </a:cubicBezTo>
                <a:cubicBezTo>
                  <a:pt x="314" y="32"/>
                  <a:pt x="314" y="32"/>
                  <a:pt x="314" y="32"/>
                </a:cubicBezTo>
                <a:cubicBezTo>
                  <a:pt x="319" y="19"/>
                  <a:pt x="313" y="15"/>
                  <a:pt x="302" y="22"/>
                </a:cubicBezTo>
                <a:cubicBezTo>
                  <a:pt x="248" y="55"/>
                  <a:pt x="248" y="55"/>
                  <a:pt x="248" y="55"/>
                </a:cubicBezTo>
                <a:cubicBezTo>
                  <a:pt x="237" y="62"/>
                  <a:pt x="222" y="58"/>
                  <a:pt x="215" y="47"/>
                </a:cubicBezTo>
                <a:cubicBezTo>
                  <a:pt x="196" y="12"/>
                  <a:pt x="196" y="12"/>
                  <a:pt x="196" y="12"/>
                </a:cubicBezTo>
                <a:cubicBezTo>
                  <a:pt x="189" y="0"/>
                  <a:pt x="178" y="0"/>
                  <a:pt x="172" y="12"/>
                </a:cubicBezTo>
                <a:cubicBezTo>
                  <a:pt x="153" y="43"/>
                  <a:pt x="153" y="43"/>
                  <a:pt x="153" y="43"/>
                </a:cubicBezTo>
                <a:cubicBezTo>
                  <a:pt x="147" y="55"/>
                  <a:pt x="131" y="60"/>
                  <a:pt x="119" y="54"/>
                </a:cubicBezTo>
                <a:cubicBezTo>
                  <a:pt x="87" y="40"/>
                  <a:pt x="87" y="40"/>
                  <a:pt x="87" y="40"/>
                </a:cubicBezTo>
                <a:cubicBezTo>
                  <a:pt x="75" y="34"/>
                  <a:pt x="66" y="40"/>
                  <a:pt x="66" y="54"/>
                </a:cubicBezTo>
                <a:cubicBezTo>
                  <a:pt x="68" y="86"/>
                  <a:pt x="68" y="86"/>
                  <a:pt x="68" y="86"/>
                </a:cubicBezTo>
                <a:cubicBezTo>
                  <a:pt x="69" y="100"/>
                  <a:pt x="59" y="114"/>
                  <a:pt x="46" y="117"/>
                </a:cubicBezTo>
                <a:cubicBezTo>
                  <a:pt x="15" y="125"/>
                  <a:pt x="15" y="125"/>
                  <a:pt x="15" y="125"/>
                </a:cubicBezTo>
                <a:cubicBezTo>
                  <a:pt x="2" y="129"/>
                  <a:pt x="0" y="139"/>
                  <a:pt x="10" y="148"/>
                </a:cubicBezTo>
                <a:cubicBezTo>
                  <a:pt x="44" y="179"/>
                  <a:pt x="44" y="179"/>
                  <a:pt x="44" y="179"/>
                </a:cubicBezTo>
                <a:cubicBezTo>
                  <a:pt x="54" y="188"/>
                  <a:pt x="54" y="202"/>
                  <a:pt x="44" y="211"/>
                </a:cubicBezTo>
                <a:cubicBezTo>
                  <a:pt x="10" y="242"/>
                  <a:pt x="10" y="242"/>
                  <a:pt x="10" y="242"/>
                </a:cubicBezTo>
                <a:cubicBezTo>
                  <a:pt x="0" y="251"/>
                  <a:pt x="3" y="259"/>
                  <a:pt x="16" y="261"/>
                </a:cubicBezTo>
                <a:cubicBezTo>
                  <a:pt x="58" y="266"/>
                  <a:pt x="58" y="266"/>
                  <a:pt x="58" y="266"/>
                </a:cubicBezTo>
                <a:cubicBezTo>
                  <a:pt x="71" y="268"/>
                  <a:pt x="78" y="279"/>
                  <a:pt x="74" y="292"/>
                </a:cubicBezTo>
                <a:cubicBezTo>
                  <a:pt x="53" y="357"/>
                  <a:pt x="53" y="357"/>
                  <a:pt x="53" y="357"/>
                </a:cubicBezTo>
                <a:cubicBezTo>
                  <a:pt x="48" y="370"/>
                  <a:pt x="54" y="375"/>
                  <a:pt x="66" y="368"/>
                </a:cubicBezTo>
                <a:cubicBezTo>
                  <a:pt x="115" y="340"/>
                  <a:pt x="115" y="340"/>
                  <a:pt x="115" y="340"/>
                </a:cubicBezTo>
                <a:cubicBezTo>
                  <a:pt x="127" y="333"/>
                  <a:pt x="142" y="337"/>
                  <a:pt x="150" y="348"/>
                </a:cubicBezTo>
                <a:cubicBezTo>
                  <a:pt x="170" y="379"/>
                  <a:pt x="170" y="379"/>
                  <a:pt x="170" y="379"/>
                </a:cubicBezTo>
                <a:cubicBezTo>
                  <a:pt x="178" y="390"/>
                  <a:pt x="189" y="389"/>
                  <a:pt x="195" y="378"/>
                </a:cubicBezTo>
                <a:cubicBezTo>
                  <a:pt x="213" y="343"/>
                  <a:pt x="213" y="343"/>
                  <a:pt x="213" y="343"/>
                </a:cubicBezTo>
                <a:cubicBezTo>
                  <a:pt x="219" y="331"/>
                  <a:pt x="234" y="326"/>
                  <a:pt x="246" y="332"/>
                </a:cubicBezTo>
                <a:cubicBezTo>
                  <a:pt x="281" y="349"/>
                  <a:pt x="281" y="349"/>
                  <a:pt x="281" y="349"/>
                </a:cubicBezTo>
                <a:cubicBezTo>
                  <a:pt x="293" y="355"/>
                  <a:pt x="302" y="349"/>
                  <a:pt x="301" y="336"/>
                </a:cubicBezTo>
                <a:cubicBezTo>
                  <a:pt x="299" y="303"/>
                  <a:pt x="299" y="303"/>
                  <a:pt x="299" y="303"/>
                </a:cubicBezTo>
                <a:cubicBezTo>
                  <a:pt x="299" y="290"/>
                  <a:pt x="309" y="276"/>
                  <a:pt x="321" y="273"/>
                </a:cubicBezTo>
                <a:cubicBezTo>
                  <a:pt x="352" y="264"/>
                  <a:pt x="352" y="264"/>
                  <a:pt x="352" y="264"/>
                </a:cubicBezTo>
                <a:cubicBezTo>
                  <a:pt x="365" y="261"/>
                  <a:pt x="368" y="251"/>
                  <a:pt x="358" y="242"/>
                </a:cubicBezTo>
                <a:close/>
                <a:moveTo>
                  <a:pt x="204" y="279"/>
                </a:moveTo>
                <a:cubicBezTo>
                  <a:pt x="164" y="279"/>
                  <a:pt x="164" y="279"/>
                  <a:pt x="164" y="279"/>
                </a:cubicBezTo>
                <a:cubicBezTo>
                  <a:pt x="164" y="237"/>
                  <a:pt x="164" y="237"/>
                  <a:pt x="164" y="237"/>
                </a:cubicBezTo>
                <a:cubicBezTo>
                  <a:pt x="204" y="237"/>
                  <a:pt x="204" y="237"/>
                  <a:pt x="204" y="237"/>
                </a:cubicBezTo>
                <a:lnTo>
                  <a:pt x="204" y="279"/>
                </a:lnTo>
                <a:close/>
                <a:moveTo>
                  <a:pt x="204" y="215"/>
                </a:moveTo>
                <a:cubicBezTo>
                  <a:pt x="164" y="215"/>
                  <a:pt x="164" y="215"/>
                  <a:pt x="164" y="215"/>
                </a:cubicBezTo>
                <a:cubicBezTo>
                  <a:pt x="164" y="111"/>
                  <a:pt x="164" y="111"/>
                  <a:pt x="164" y="111"/>
                </a:cubicBezTo>
                <a:cubicBezTo>
                  <a:pt x="204" y="111"/>
                  <a:pt x="204" y="111"/>
                  <a:pt x="204" y="111"/>
                </a:cubicBezTo>
                <a:lnTo>
                  <a:pt x="204" y="215"/>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20" name="Freeform 151"/>
          <p:cNvSpPr>
            <a:spLocks noEditPoints="1"/>
          </p:cNvSpPr>
          <p:nvPr/>
        </p:nvSpPr>
        <p:spPr bwMode="auto">
          <a:xfrm>
            <a:off x="694862" y="3251200"/>
            <a:ext cx="239304" cy="246194"/>
          </a:xfrm>
          <a:custGeom>
            <a:avLst/>
            <a:gdLst>
              <a:gd name="T0" fmla="*/ 320 w 357"/>
              <a:gd name="T1" fmla="*/ 129 h 371"/>
              <a:gd name="T2" fmla="*/ 212 w 357"/>
              <a:gd name="T3" fmla="*/ 10 h 371"/>
              <a:gd name="T4" fmla="*/ 23 w 357"/>
              <a:gd name="T5" fmla="*/ 201 h 371"/>
              <a:gd name="T6" fmla="*/ 7 w 357"/>
              <a:gd name="T7" fmla="*/ 257 h 371"/>
              <a:gd name="T8" fmla="*/ 59 w 357"/>
              <a:gd name="T9" fmla="*/ 285 h 371"/>
              <a:gd name="T10" fmla="*/ 74 w 357"/>
              <a:gd name="T11" fmla="*/ 280 h 371"/>
              <a:gd name="T12" fmla="*/ 106 w 357"/>
              <a:gd name="T13" fmla="*/ 299 h 371"/>
              <a:gd name="T14" fmla="*/ 129 w 357"/>
              <a:gd name="T15" fmla="*/ 352 h 371"/>
              <a:gd name="T16" fmla="*/ 151 w 357"/>
              <a:gd name="T17" fmla="*/ 368 h 371"/>
              <a:gd name="T18" fmla="*/ 192 w 357"/>
              <a:gd name="T19" fmla="*/ 353 h 371"/>
              <a:gd name="T20" fmla="*/ 201 w 357"/>
              <a:gd name="T21" fmla="*/ 334 h 371"/>
              <a:gd name="T22" fmla="*/ 181 w 357"/>
              <a:gd name="T23" fmla="*/ 317 h 371"/>
              <a:gd name="T24" fmla="*/ 162 w 357"/>
              <a:gd name="T25" fmla="*/ 274 h 371"/>
              <a:gd name="T26" fmla="*/ 182 w 357"/>
              <a:gd name="T27" fmla="*/ 252 h 371"/>
              <a:gd name="T28" fmla="*/ 331 w 357"/>
              <a:gd name="T29" fmla="*/ 288 h 371"/>
              <a:gd name="T30" fmla="*/ 320 w 357"/>
              <a:gd name="T31" fmla="*/ 129 h 371"/>
              <a:gd name="T32" fmla="*/ 309 w 357"/>
              <a:gd name="T33" fmla="*/ 249 h 371"/>
              <a:gd name="T34" fmla="*/ 240 w 357"/>
              <a:gd name="T35" fmla="*/ 164 h 371"/>
              <a:gd name="T36" fmla="*/ 225 w 357"/>
              <a:gd name="T37" fmla="*/ 52 h 371"/>
              <a:gd name="T38" fmla="*/ 292 w 357"/>
              <a:gd name="T39" fmla="*/ 143 h 371"/>
              <a:gd name="T40" fmla="*/ 309 w 357"/>
              <a:gd name="T41" fmla="*/ 24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7" h="371">
                <a:moveTo>
                  <a:pt x="320" y="129"/>
                </a:moveTo>
                <a:cubicBezTo>
                  <a:pt x="289" y="56"/>
                  <a:pt x="238" y="0"/>
                  <a:pt x="212" y="10"/>
                </a:cubicBezTo>
                <a:cubicBezTo>
                  <a:pt x="168" y="28"/>
                  <a:pt x="238" y="113"/>
                  <a:pt x="23" y="201"/>
                </a:cubicBezTo>
                <a:cubicBezTo>
                  <a:pt x="4" y="208"/>
                  <a:pt x="0" y="239"/>
                  <a:pt x="7" y="257"/>
                </a:cubicBezTo>
                <a:cubicBezTo>
                  <a:pt x="15" y="275"/>
                  <a:pt x="41" y="293"/>
                  <a:pt x="59" y="285"/>
                </a:cubicBezTo>
                <a:cubicBezTo>
                  <a:pt x="62" y="284"/>
                  <a:pt x="74" y="280"/>
                  <a:pt x="74" y="280"/>
                </a:cubicBezTo>
                <a:cubicBezTo>
                  <a:pt x="87" y="298"/>
                  <a:pt x="101" y="287"/>
                  <a:pt x="106" y="299"/>
                </a:cubicBezTo>
                <a:cubicBezTo>
                  <a:pt x="112" y="312"/>
                  <a:pt x="125" y="342"/>
                  <a:pt x="129" y="352"/>
                </a:cubicBezTo>
                <a:cubicBezTo>
                  <a:pt x="134" y="362"/>
                  <a:pt x="144" y="371"/>
                  <a:pt x="151" y="368"/>
                </a:cubicBezTo>
                <a:cubicBezTo>
                  <a:pt x="158" y="366"/>
                  <a:pt x="182" y="356"/>
                  <a:pt x="192" y="353"/>
                </a:cubicBezTo>
                <a:cubicBezTo>
                  <a:pt x="201" y="349"/>
                  <a:pt x="203" y="341"/>
                  <a:pt x="201" y="334"/>
                </a:cubicBezTo>
                <a:cubicBezTo>
                  <a:pt x="197" y="327"/>
                  <a:pt x="185" y="325"/>
                  <a:pt x="181" y="317"/>
                </a:cubicBezTo>
                <a:cubicBezTo>
                  <a:pt x="178" y="309"/>
                  <a:pt x="166" y="282"/>
                  <a:pt x="162" y="274"/>
                </a:cubicBezTo>
                <a:cubicBezTo>
                  <a:pt x="158" y="262"/>
                  <a:pt x="168" y="253"/>
                  <a:pt x="182" y="252"/>
                </a:cubicBezTo>
                <a:cubicBezTo>
                  <a:pt x="280" y="241"/>
                  <a:pt x="298" y="302"/>
                  <a:pt x="331" y="288"/>
                </a:cubicBezTo>
                <a:cubicBezTo>
                  <a:pt x="357" y="278"/>
                  <a:pt x="352" y="203"/>
                  <a:pt x="320" y="129"/>
                </a:cubicBezTo>
                <a:close/>
                <a:moveTo>
                  <a:pt x="309" y="249"/>
                </a:moveTo>
                <a:cubicBezTo>
                  <a:pt x="303" y="251"/>
                  <a:pt x="265" y="221"/>
                  <a:pt x="240" y="164"/>
                </a:cubicBezTo>
                <a:cubicBezTo>
                  <a:pt x="216" y="106"/>
                  <a:pt x="219" y="54"/>
                  <a:pt x="225" y="52"/>
                </a:cubicBezTo>
                <a:cubicBezTo>
                  <a:pt x="230" y="49"/>
                  <a:pt x="268" y="86"/>
                  <a:pt x="292" y="143"/>
                </a:cubicBezTo>
                <a:cubicBezTo>
                  <a:pt x="317" y="201"/>
                  <a:pt x="315" y="247"/>
                  <a:pt x="309" y="249"/>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21" name="Freeform 153"/>
          <p:cNvSpPr>
            <a:spLocks noEditPoints="1"/>
          </p:cNvSpPr>
          <p:nvPr/>
        </p:nvSpPr>
        <p:spPr bwMode="auto">
          <a:xfrm>
            <a:off x="704267" y="4140224"/>
            <a:ext cx="218596" cy="234691"/>
          </a:xfrm>
          <a:custGeom>
            <a:avLst/>
            <a:gdLst>
              <a:gd name="T0" fmla="*/ 207 w 328"/>
              <a:gd name="T1" fmla="*/ 333 h 352"/>
              <a:gd name="T2" fmla="*/ 218 w 328"/>
              <a:gd name="T3" fmla="*/ 345 h 352"/>
              <a:gd name="T4" fmla="*/ 298 w 328"/>
              <a:gd name="T5" fmla="*/ 352 h 352"/>
              <a:gd name="T6" fmla="*/ 311 w 328"/>
              <a:gd name="T7" fmla="*/ 342 h 352"/>
              <a:gd name="T8" fmla="*/ 317 w 328"/>
              <a:gd name="T9" fmla="*/ 276 h 352"/>
              <a:gd name="T10" fmla="*/ 213 w 328"/>
              <a:gd name="T11" fmla="*/ 267 h 352"/>
              <a:gd name="T12" fmla="*/ 207 w 328"/>
              <a:gd name="T13" fmla="*/ 333 h 352"/>
              <a:gd name="T14" fmla="*/ 11 w 328"/>
              <a:gd name="T15" fmla="*/ 276 h 352"/>
              <a:gd name="T16" fmla="*/ 17 w 328"/>
              <a:gd name="T17" fmla="*/ 342 h 352"/>
              <a:gd name="T18" fmla="*/ 30 w 328"/>
              <a:gd name="T19" fmla="*/ 352 h 352"/>
              <a:gd name="T20" fmla="*/ 110 w 328"/>
              <a:gd name="T21" fmla="*/ 345 h 352"/>
              <a:gd name="T22" fmla="*/ 120 w 328"/>
              <a:gd name="T23" fmla="*/ 333 h 352"/>
              <a:gd name="T24" fmla="*/ 114 w 328"/>
              <a:gd name="T25" fmla="*/ 267 h 352"/>
              <a:gd name="T26" fmla="*/ 11 w 328"/>
              <a:gd name="T27" fmla="*/ 276 h 352"/>
              <a:gd name="T28" fmla="*/ 0 w 328"/>
              <a:gd name="T29" fmla="*/ 168 h 352"/>
              <a:gd name="T30" fmla="*/ 7 w 328"/>
              <a:gd name="T31" fmla="*/ 235 h 352"/>
              <a:gd name="T32" fmla="*/ 110 w 328"/>
              <a:gd name="T33" fmla="*/ 227 h 352"/>
              <a:gd name="T34" fmla="*/ 104 w 328"/>
              <a:gd name="T35" fmla="*/ 159 h 352"/>
              <a:gd name="T36" fmla="*/ 104 w 328"/>
              <a:gd name="T37" fmla="*/ 154 h 352"/>
              <a:gd name="T38" fmla="*/ 164 w 328"/>
              <a:gd name="T39" fmla="*/ 98 h 352"/>
              <a:gd name="T40" fmla="*/ 224 w 328"/>
              <a:gd name="T41" fmla="*/ 154 h 352"/>
              <a:gd name="T42" fmla="*/ 224 w 328"/>
              <a:gd name="T43" fmla="*/ 159 h 352"/>
              <a:gd name="T44" fmla="*/ 217 w 328"/>
              <a:gd name="T45" fmla="*/ 227 h 352"/>
              <a:gd name="T46" fmla="*/ 321 w 328"/>
              <a:gd name="T47" fmla="*/ 235 h 352"/>
              <a:gd name="T48" fmla="*/ 327 w 328"/>
              <a:gd name="T49" fmla="*/ 168 h 352"/>
              <a:gd name="T50" fmla="*/ 328 w 328"/>
              <a:gd name="T51" fmla="*/ 154 h 352"/>
              <a:gd name="T52" fmla="*/ 164 w 328"/>
              <a:gd name="T53" fmla="*/ 0 h 352"/>
              <a:gd name="T54" fmla="*/ 0 w 328"/>
              <a:gd name="T55" fmla="*/ 154 h 352"/>
              <a:gd name="T56" fmla="*/ 0 w 328"/>
              <a:gd name="T57" fmla="*/ 168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8" h="352">
                <a:moveTo>
                  <a:pt x="207" y="333"/>
                </a:moveTo>
                <a:cubicBezTo>
                  <a:pt x="206" y="339"/>
                  <a:pt x="211" y="345"/>
                  <a:pt x="218" y="345"/>
                </a:cubicBezTo>
                <a:cubicBezTo>
                  <a:pt x="298" y="352"/>
                  <a:pt x="298" y="352"/>
                  <a:pt x="298" y="352"/>
                </a:cubicBezTo>
                <a:cubicBezTo>
                  <a:pt x="304" y="352"/>
                  <a:pt x="310" y="348"/>
                  <a:pt x="311" y="342"/>
                </a:cubicBezTo>
                <a:cubicBezTo>
                  <a:pt x="317" y="276"/>
                  <a:pt x="317" y="276"/>
                  <a:pt x="317" y="276"/>
                </a:cubicBezTo>
                <a:cubicBezTo>
                  <a:pt x="213" y="267"/>
                  <a:pt x="213" y="267"/>
                  <a:pt x="213" y="267"/>
                </a:cubicBezTo>
                <a:lnTo>
                  <a:pt x="207" y="333"/>
                </a:lnTo>
                <a:close/>
                <a:moveTo>
                  <a:pt x="11" y="276"/>
                </a:moveTo>
                <a:cubicBezTo>
                  <a:pt x="17" y="342"/>
                  <a:pt x="17" y="342"/>
                  <a:pt x="17" y="342"/>
                </a:cubicBezTo>
                <a:cubicBezTo>
                  <a:pt x="17" y="348"/>
                  <a:pt x="23" y="352"/>
                  <a:pt x="30" y="352"/>
                </a:cubicBezTo>
                <a:cubicBezTo>
                  <a:pt x="110" y="345"/>
                  <a:pt x="110" y="345"/>
                  <a:pt x="110" y="345"/>
                </a:cubicBezTo>
                <a:cubicBezTo>
                  <a:pt x="116" y="345"/>
                  <a:pt x="121" y="339"/>
                  <a:pt x="120" y="333"/>
                </a:cubicBezTo>
                <a:cubicBezTo>
                  <a:pt x="114" y="267"/>
                  <a:pt x="114" y="267"/>
                  <a:pt x="114" y="267"/>
                </a:cubicBezTo>
                <a:lnTo>
                  <a:pt x="11" y="276"/>
                </a:lnTo>
                <a:close/>
                <a:moveTo>
                  <a:pt x="0" y="168"/>
                </a:moveTo>
                <a:cubicBezTo>
                  <a:pt x="7" y="235"/>
                  <a:pt x="7" y="235"/>
                  <a:pt x="7" y="235"/>
                </a:cubicBezTo>
                <a:cubicBezTo>
                  <a:pt x="110" y="227"/>
                  <a:pt x="110" y="227"/>
                  <a:pt x="110" y="227"/>
                </a:cubicBezTo>
                <a:cubicBezTo>
                  <a:pt x="104" y="159"/>
                  <a:pt x="104" y="159"/>
                  <a:pt x="104" y="159"/>
                </a:cubicBezTo>
                <a:cubicBezTo>
                  <a:pt x="104" y="157"/>
                  <a:pt x="104" y="156"/>
                  <a:pt x="104" y="154"/>
                </a:cubicBezTo>
                <a:cubicBezTo>
                  <a:pt x="104" y="123"/>
                  <a:pt x="131" y="98"/>
                  <a:pt x="164" y="98"/>
                </a:cubicBezTo>
                <a:cubicBezTo>
                  <a:pt x="197" y="98"/>
                  <a:pt x="224" y="123"/>
                  <a:pt x="224" y="154"/>
                </a:cubicBezTo>
                <a:cubicBezTo>
                  <a:pt x="224" y="156"/>
                  <a:pt x="224" y="157"/>
                  <a:pt x="224" y="159"/>
                </a:cubicBezTo>
                <a:cubicBezTo>
                  <a:pt x="217" y="227"/>
                  <a:pt x="217" y="227"/>
                  <a:pt x="217" y="227"/>
                </a:cubicBezTo>
                <a:cubicBezTo>
                  <a:pt x="321" y="235"/>
                  <a:pt x="321" y="235"/>
                  <a:pt x="321" y="235"/>
                </a:cubicBezTo>
                <a:cubicBezTo>
                  <a:pt x="327" y="168"/>
                  <a:pt x="327" y="168"/>
                  <a:pt x="327" y="168"/>
                </a:cubicBezTo>
                <a:cubicBezTo>
                  <a:pt x="328" y="163"/>
                  <a:pt x="328" y="159"/>
                  <a:pt x="328" y="154"/>
                </a:cubicBezTo>
                <a:cubicBezTo>
                  <a:pt x="328" y="69"/>
                  <a:pt x="254" y="0"/>
                  <a:pt x="164" y="0"/>
                </a:cubicBezTo>
                <a:cubicBezTo>
                  <a:pt x="73" y="0"/>
                  <a:pt x="0" y="69"/>
                  <a:pt x="0" y="154"/>
                </a:cubicBezTo>
                <a:cubicBezTo>
                  <a:pt x="0" y="159"/>
                  <a:pt x="0" y="163"/>
                  <a:pt x="0" y="168"/>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22" name="Freeform 159"/>
          <p:cNvSpPr>
            <a:spLocks noEditPoints="1"/>
          </p:cNvSpPr>
          <p:nvPr/>
        </p:nvSpPr>
        <p:spPr bwMode="auto">
          <a:xfrm>
            <a:off x="2885278" y="5018142"/>
            <a:ext cx="264616" cy="241594"/>
          </a:xfrm>
          <a:custGeom>
            <a:avLst/>
            <a:gdLst>
              <a:gd name="T0" fmla="*/ 360 w 400"/>
              <a:gd name="T1" fmla="*/ 60 h 360"/>
              <a:gd name="T2" fmla="*/ 340 w 400"/>
              <a:gd name="T3" fmla="*/ 60 h 360"/>
              <a:gd name="T4" fmla="*/ 340 w 400"/>
              <a:gd name="T5" fmla="*/ 360 h 360"/>
              <a:gd name="T6" fmla="*/ 360 w 400"/>
              <a:gd name="T7" fmla="*/ 360 h 360"/>
              <a:gd name="T8" fmla="*/ 400 w 400"/>
              <a:gd name="T9" fmla="*/ 320 h 360"/>
              <a:gd name="T10" fmla="*/ 400 w 400"/>
              <a:gd name="T11" fmla="*/ 100 h 360"/>
              <a:gd name="T12" fmla="*/ 360 w 400"/>
              <a:gd name="T13" fmla="*/ 60 h 360"/>
              <a:gd name="T14" fmla="*/ 0 w 400"/>
              <a:gd name="T15" fmla="*/ 100 h 360"/>
              <a:gd name="T16" fmla="*/ 0 w 400"/>
              <a:gd name="T17" fmla="*/ 320 h 360"/>
              <a:gd name="T18" fmla="*/ 40 w 400"/>
              <a:gd name="T19" fmla="*/ 360 h 360"/>
              <a:gd name="T20" fmla="*/ 60 w 400"/>
              <a:gd name="T21" fmla="*/ 360 h 360"/>
              <a:gd name="T22" fmla="*/ 60 w 400"/>
              <a:gd name="T23" fmla="*/ 60 h 360"/>
              <a:gd name="T24" fmla="*/ 40 w 400"/>
              <a:gd name="T25" fmla="*/ 60 h 360"/>
              <a:gd name="T26" fmla="*/ 0 w 400"/>
              <a:gd name="T27" fmla="*/ 100 h 360"/>
              <a:gd name="T28" fmla="*/ 268 w 400"/>
              <a:gd name="T29" fmla="*/ 18 h 360"/>
              <a:gd name="T30" fmla="*/ 200 w 400"/>
              <a:gd name="T31" fmla="*/ 0 h 360"/>
              <a:gd name="T32" fmla="*/ 132 w 400"/>
              <a:gd name="T33" fmla="*/ 18 h 360"/>
              <a:gd name="T34" fmla="*/ 132 w 400"/>
              <a:gd name="T35" fmla="*/ 60 h 360"/>
              <a:gd name="T36" fmla="*/ 88 w 400"/>
              <a:gd name="T37" fmla="*/ 60 h 360"/>
              <a:gd name="T38" fmla="*/ 88 w 400"/>
              <a:gd name="T39" fmla="*/ 360 h 360"/>
              <a:gd name="T40" fmla="*/ 312 w 400"/>
              <a:gd name="T41" fmla="*/ 360 h 360"/>
              <a:gd name="T42" fmla="*/ 312 w 400"/>
              <a:gd name="T43" fmla="*/ 60 h 360"/>
              <a:gd name="T44" fmla="*/ 268 w 400"/>
              <a:gd name="T45" fmla="*/ 60 h 360"/>
              <a:gd name="T46" fmla="*/ 268 w 400"/>
              <a:gd name="T47" fmla="*/ 18 h 360"/>
              <a:gd name="T48" fmla="*/ 244 w 400"/>
              <a:gd name="T49" fmla="*/ 60 h 360"/>
              <a:gd name="T50" fmla="*/ 156 w 400"/>
              <a:gd name="T51" fmla="*/ 60 h 360"/>
              <a:gd name="T52" fmla="*/ 156 w 400"/>
              <a:gd name="T53" fmla="*/ 33 h 360"/>
              <a:gd name="T54" fmla="*/ 200 w 400"/>
              <a:gd name="T55" fmla="*/ 24 h 360"/>
              <a:gd name="T56" fmla="*/ 244 w 400"/>
              <a:gd name="T57" fmla="*/ 33 h 360"/>
              <a:gd name="T58" fmla="*/ 244 w 400"/>
              <a:gd name="T59" fmla="*/ 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0" h="360">
                <a:moveTo>
                  <a:pt x="360" y="60"/>
                </a:moveTo>
                <a:cubicBezTo>
                  <a:pt x="340" y="60"/>
                  <a:pt x="340" y="60"/>
                  <a:pt x="340" y="60"/>
                </a:cubicBezTo>
                <a:cubicBezTo>
                  <a:pt x="340" y="360"/>
                  <a:pt x="340" y="360"/>
                  <a:pt x="340" y="360"/>
                </a:cubicBezTo>
                <a:cubicBezTo>
                  <a:pt x="360" y="360"/>
                  <a:pt x="360" y="360"/>
                  <a:pt x="360" y="360"/>
                </a:cubicBezTo>
                <a:cubicBezTo>
                  <a:pt x="382" y="360"/>
                  <a:pt x="400" y="342"/>
                  <a:pt x="400" y="320"/>
                </a:cubicBezTo>
                <a:cubicBezTo>
                  <a:pt x="400" y="100"/>
                  <a:pt x="400" y="100"/>
                  <a:pt x="400" y="100"/>
                </a:cubicBezTo>
                <a:cubicBezTo>
                  <a:pt x="400" y="78"/>
                  <a:pt x="382" y="60"/>
                  <a:pt x="360" y="60"/>
                </a:cubicBezTo>
                <a:close/>
                <a:moveTo>
                  <a:pt x="0" y="100"/>
                </a:moveTo>
                <a:cubicBezTo>
                  <a:pt x="0" y="320"/>
                  <a:pt x="0" y="320"/>
                  <a:pt x="0" y="320"/>
                </a:cubicBezTo>
                <a:cubicBezTo>
                  <a:pt x="0" y="342"/>
                  <a:pt x="18" y="360"/>
                  <a:pt x="40" y="360"/>
                </a:cubicBezTo>
                <a:cubicBezTo>
                  <a:pt x="60" y="360"/>
                  <a:pt x="60" y="360"/>
                  <a:pt x="60" y="360"/>
                </a:cubicBezTo>
                <a:cubicBezTo>
                  <a:pt x="60" y="60"/>
                  <a:pt x="60" y="60"/>
                  <a:pt x="60" y="60"/>
                </a:cubicBezTo>
                <a:cubicBezTo>
                  <a:pt x="40" y="60"/>
                  <a:pt x="40" y="60"/>
                  <a:pt x="40" y="60"/>
                </a:cubicBezTo>
                <a:cubicBezTo>
                  <a:pt x="18" y="60"/>
                  <a:pt x="0" y="78"/>
                  <a:pt x="0" y="100"/>
                </a:cubicBezTo>
                <a:close/>
                <a:moveTo>
                  <a:pt x="268" y="18"/>
                </a:moveTo>
                <a:cubicBezTo>
                  <a:pt x="254" y="12"/>
                  <a:pt x="232" y="0"/>
                  <a:pt x="200" y="0"/>
                </a:cubicBezTo>
                <a:cubicBezTo>
                  <a:pt x="167" y="0"/>
                  <a:pt x="145" y="12"/>
                  <a:pt x="132" y="18"/>
                </a:cubicBezTo>
                <a:cubicBezTo>
                  <a:pt x="132" y="60"/>
                  <a:pt x="132" y="60"/>
                  <a:pt x="132" y="60"/>
                </a:cubicBezTo>
                <a:cubicBezTo>
                  <a:pt x="88" y="60"/>
                  <a:pt x="88" y="60"/>
                  <a:pt x="88" y="60"/>
                </a:cubicBezTo>
                <a:cubicBezTo>
                  <a:pt x="88" y="360"/>
                  <a:pt x="88" y="360"/>
                  <a:pt x="88" y="360"/>
                </a:cubicBezTo>
                <a:cubicBezTo>
                  <a:pt x="312" y="360"/>
                  <a:pt x="312" y="360"/>
                  <a:pt x="312" y="360"/>
                </a:cubicBezTo>
                <a:cubicBezTo>
                  <a:pt x="312" y="60"/>
                  <a:pt x="312" y="60"/>
                  <a:pt x="312" y="60"/>
                </a:cubicBezTo>
                <a:cubicBezTo>
                  <a:pt x="268" y="60"/>
                  <a:pt x="268" y="60"/>
                  <a:pt x="268" y="60"/>
                </a:cubicBezTo>
                <a:lnTo>
                  <a:pt x="268" y="18"/>
                </a:lnTo>
                <a:close/>
                <a:moveTo>
                  <a:pt x="244" y="60"/>
                </a:moveTo>
                <a:cubicBezTo>
                  <a:pt x="156" y="60"/>
                  <a:pt x="156" y="60"/>
                  <a:pt x="156" y="60"/>
                </a:cubicBezTo>
                <a:cubicBezTo>
                  <a:pt x="156" y="33"/>
                  <a:pt x="156" y="33"/>
                  <a:pt x="156" y="33"/>
                </a:cubicBezTo>
                <a:cubicBezTo>
                  <a:pt x="166" y="29"/>
                  <a:pt x="182" y="24"/>
                  <a:pt x="200" y="24"/>
                </a:cubicBezTo>
                <a:cubicBezTo>
                  <a:pt x="218" y="24"/>
                  <a:pt x="233" y="29"/>
                  <a:pt x="244" y="33"/>
                </a:cubicBezTo>
                <a:lnTo>
                  <a:pt x="244" y="6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23" name="Freeform 160"/>
          <p:cNvSpPr>
            <a:spLocks noEditPoints="1"/>
          </p:cNvSpPr>
          <p:nvPr/>
        </p:nvSpPr>
        <p:spPr bwMode="auto">
          <a:xfrm>
            <a:off x="2501618" y="4570079"/>
            <a:ext cx="149567" cy="255398"/>
          </a:xfrm>
          <a:custGeom>
            <a:avLst/>
            <a:gdLst>
              <a:gd name="T0" fmla="*/ 116 w 224"/>
              <a:gd name="T1" fmla="*/ 4 h 385"/>
              <a:gd name="T2" fmla="*/ 108 w 224"/>
              <a:gd name="T3" fmla="*/ 4 h 385"/>
              <a:gd name="T4" fmla="*/ 0 w 224"/>
              <a:gd name="T5" fmla="*/ 274 h 385"/>
              <a:gd name="T6" fmla="*/ 112 w 224"/>
              <a:gd name="T7" fmla="*/ 385 h 385"/>
              <a:gd name="T8" fmla="*/ 224 w 224"/>
              <a:gd name="T9" fmla="*/ 274 h 385"/>
              <a:gd name="T10" fmla="*/ 116 w 224"/>
              <a:gd name="T11" fmla="*/ 4 h 385"/>
              <a:gd name="T12" fmla="*/ 99 w 224"/>
              <a:gd name="T13" fmla="*/ 161 h 385"/>
              <a:gd name="T14" fmla="*/ 95 w 224"/>
              <a:gd name="T15" fmla="*/ 175 h 385"/>
              <a:gd name="T16" fmla="*/ 78 w 224"/>
              <a:gd name="T17" fmla="*/ 273 h 385"/>
              <a:gd name="T18" fmla="*/ 55 w 224"/>
              <a:gd name="T19" fmla="*/ 300 h 385"/>
              <a:gd name="T20" fmla="*/ 32 w 224"/>
              <a:gd name="T21" fmla="*/ 277 h 385"/>
              <a:gd name="T22" fmla="*/ 72 w 224"/>
              <a:gd name="T23" fmla="*/ 179 h 385"/>
              <a:gd name="T24" fmla="*/ 88 w 224"/>
              <a:gd name="T25" fmla="*/ 156 h 385"/>
              <a:gd name="T26" fmla="*/ 98 w 224"/>
              <a:gd name="T27" fmla="*/ 156 h 385"/>
              <a:gd name="T28" fmla="*/ 99 w 224"/>
              <a:gd name="T29" fmla="*/ 161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385">
                <a:moveTo>
                  <a:pt x="116" y="4"/>
                </a:moveTo>
                <a:cubicBezTo>
                  <a:pt x="115" y="0"/>
                  <a:pt x="108" y="0"/>
                  <a:pt x="108" y="4"/>
                </a:cubicBezTo>
                <a:cubicBezTo>
                  <a:pt x="90" y="146"/>
                  <a:pt x="0" y="176"/>
                  <a:pt x="0" y="274"/>
                </a:cubicBezTo>
                <a:cubicBezTo>
                  <a:pt x="0" y="335"/>
                  <a:pt x="51" y="385"/>
                  <a:pt x="112" y="385"/>
                </a:cubicBezTo>
                <a:cubicBezTo>
                  <a:pt x="173" y="385"/>
                  <a:pt x="224" y="335"/>
                  <a:pt x="224" y="274"/>
                </a:cubicBezTo>
                <a:cubicBezTo>
                  <a:pt x="224" y="176"/>
                  <a:pt x="133" y="146"/>
                  <a:pt x="116" y="4"/>
                </a:cubicBezTo>
                <a:close/>
                <a:moveTo>
                  <a:pt x="99" y="161"/>
                </a:moveTo>
                <a:cubicBezTo>
                  <a:pt x="98" y="166"/>
                  <a:pt x="96" y="170"/>
                  <a:pt x="95" y="175"/>
                </a:cubicBezTo>
                <a:cubicBezTo>
                  <a:pt x="87" y="203"/>
                  <a:pt x="78" y="236"/>
                  <a:pt x="78" y="273"/>
                </a:cubicBezTo>
                <a:cubicBezTo>
                  <a:pt x="78" y="293"/>
                  <a:pt x="66" y="300"/>
                  <a:pt x="55" y="300"/>
                </a:cubicBezTo>
                <a:cubicBezTo>
                  <a:pt x="42" y="300"/>
                  <a:pt x="32" y="290"/>
                  <a:pt x="32" y="277"/>
                </a:cubicBezTo>
                <a:cubicBezTo>
                  <a:pt x="32" y="233"/>
                  <a:pt x="53" y="204"/>
                  <a:pt x="72" y="179"/>
                </a:cubicBezTo>
                <a:cubicBezTo>
                  <a:pt x="78" y="171"/>
                  <a:pt x="83" y="163"/>
                  <a:pt x="88" y="156"/>
                </a:cubicBezTo>
                <a:cubicBezTo>
                  <a:pt x="90" y="152"/>
                  <a:pt x="95" y="152"/>
                  <a:pt x="98" y="156"/>
                </a:cubicBezTo>
                <a:cubicBezTo>
                  <a:pt x="99" y="157"/>
                  <a:pt x="99" y="159"/>
                  <a:pt x="99" y="161"/>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24" name="Freeform 169"/>
          <p:cNvSpPr>
            <a:spLocks noEditPoints="1"/>
          </p:cNvSpPr>
          <p:nvPr/>
        </p:nvSpPr>
        <p:spPr bwMode="auto">
          <a:xfrm>
            <a:off x="11343162" y="2860717"/>
            <a:ext cx="239304" cy="218584"/>
          </a:xfrm>
          <a:custGeom>
            <a:avLst/>
            <a:gdLst>
              <a:gd name="T0" fmla="*/ 90 w 360"/>
              <a:gd name="T1" fmla="*/ 248 h 328"/>
              <a:gd name="T2" fmla="*/ 93 w 360"/>
              <a:gd name="T3" fmla="*/ 76 h 328"/>
              <a:gd name="T4" fmla="*/ 161 w 360"/>
              <a:gd name="T5" fmla="*/ 41 h 328"/>
              <a:gd name="T6" fmla="*/ 160 w 360"/>
              <a:gd name="T7" fmla="*/ 0 h 328"/>
              <a:gd name="T8" fmla="*/ 64 w 360"/>
              <a:gd name="T9" fmla="*/ 47 h 328"/>
              <a:gd name="T10" fmla="*/ 61 w 360"/>
              <a:gd name="T11" fmla="*/ 278 h 328"/>
              <a:gd name="T12" fmla="*/ 26 w 360"/>
              <a:gd name="T13" fmla="*/ 313 h 328"/>
              <a:gd name="T14" fmla="*/ 137 w 360"/>
              <a:gd name="T15" fmla="*/ 319 h 328"/>
              <a:gd name="T16" fmla="*/ 136 w 360"/>
              <a:gd name="T17" fmla="*/ 202 h 328"/>
              <a:gd name="T18" fmla="*/ 90 w 360"/>
              <a:gd name="T19" fmla="*/ 248 h 328"/>
              <a:gd name="T20" fmla="*/ 223 w 360"/>
              <a:gd name="T21" fmla="*/ 9 h 328"/>
              <a:gd name="T22" fmla="*/ 223 w 360"/>
              <a:gd name="T23" fmla="*/ 126 h 328"/>
              <a:gd name="T24" fmla="*/ 269 w 360"/>
              <a:gd name="T25" fmla="*/ 79 h 328"/>
              <a:gd name="T26" fmla="*/ 267 w 360"/>
              <a:gd name="T27" fmla="*/ 252 h 328"/>
              <a:gd name="T28" fmla="*/ 199 w 360"/>
              <a:gd name="T29" fmla="*/ 286 h 328"/>
              <a:gd name="T30" fmla="*/ 200 w 360"/>
              <a:gd name="T31" fmla="*/ 328 h 328"/>
              <a:gd name="T32" fmla="*/ 296 w 360"/>
              <a:gd name="T33" fmla="*/ 281 h 328"/>
              <a:gd name="T34" fmla="*/ 298 w 360"/>
              <a:gd name="T35" fmla="*/ 50 h 328"/>
              <a:gd name="T36" fmla="*/ 333 w 360"/>
              <a:gd name="T37" fmla="*/ 15 h 328"/>
              <a:gd name="T38" fmla="*/ 223 w 360"/>
              <a:gd name="T39" fmla="*/ 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328">
                <a:moveTo>
                  <a:pt x="90" y="248"/>
                </a:moveTo>
                <a:cubicBezTo>
                  <a:pt x="45" y="200"/>
                  <a:pt x="46" y="123"/>
                  <a:pt x="93" y="76"/>
                </a:cubicBezTo>
                <a:cubicBezTo>
                  <a:pt x="112" y="57"/>
                  <a:pt x="136" y="45"/>
                  <a:pt x="161" y="41"/>
                </a:cubicBezTo>
                <a:cubicBezTo>
                  <a:pt x="160" y="0"/>
                  <a:pt x="160" y="0"/>
                  <a:pt x="160" y="0"/>
                </a:cubicBezTo>
                <a:cubicBezTo>
                  <a:pt x="124" y="4"/>
                  <a:pt x="90" y="20"/>
                  <a:pt x="64" y="47"/>
                </a:cubicBezTo>
                <a:cubicBezTo>
                  <a:pt x="1" y="110"/>
                  <a:pt x="0" y="213"/>
                  <a:pt x="61" y="278"/>
                </a:cubicBezTo>
                <a:cubicBezTo>
                  <a:pt x="26" y="313"/>
                  <a:pt x="26" y="313"/>
                  <a:pt x="26" y="313"/>
                </a:cubicBezTo>
                <a:cubicBezTo>
                  <a:pt x="137" y="319"/>
                  <a:pt x="137" y="319"/>
                  <a:pt x="137" y="319"/>
                </a:cubicBezTo>
                <a:cubicBezTo>
                  <a:pt x="136" y="202"/>
                  <a:pt x="136" y="202"/>
                  <a:pt x="136" y="202"/>
                </a:cubicBezTo>
                <a:lnTo>
                  <a:pt x="90" y="248"/>
                </a:lnTo>
                <a:close/>
                <a:moveTo>
                  <a:pt x="223" y="9"/>
                </a:moveTo>
                <a:cubicBezTo>
                  <a:pt x="223" y="126"/>
                  <a:pt x="223" y="126"/>
                  <a:pt x="223" y="126"/>
                </a:cubicBezTo>
                <a:cubicBezTo>
                  <a:pt x="269" y="79"/>
                  <a:pt x="269" y="79"/>
                  <a:pt x="269" y="79"/>
                </a:cubicBezTo>
                <a:cubicBezTo>
                  <a:pt x="315" y="128"/>
                  <a:pt x="314" y="204"/>
                  <a:pt x="267" y="252"/>
                </a:cubicBezTo>
                <a:cubicBezTo>
                  <a:pt x="248" y="271"/>
                  <a:pt x="224" y="283"/>
                  <a:pt x="199" y="286"/>
                </a:cubicBezTo>
                <a:cubicBezTo>
                  <a:pt x="200" y="328"/>
                  <a:pt x="200" y="328"/>
                  <a:pt x="200" y="328"/>
                </a:cubicBezTo>
                <a:cubicBezTo>
                  <a:pt x="235" y="324"/>
                  <a:pt x="269" y="308"/>
                  <a:pt x="296" y="281"/>
                </a:cubicBezTo>
                <a:cubicBezTo>
                  <a:pt x="359" y="217"/>
                  <a:pt x="360" y="115"/>
                  <a:pt x="298" y="50"/>
                </a:cubicBezTo>
                <a:cubicBezTo>
                  <a:pt x="333" y="15"/>
                  <a:pt x="333" y="15"/>
                  <a:pt x="333" y="15"/>
                </a:cubicBezTo>
                <a:lnTo>
                  <a:pt x="223" y="9"/>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25" name="Freeform 170"/>
          <p:cNvSpPr>
            <a:spLocks noEditPoints="1"/>
          </p:cNvSpPr>
          <p:nvPr/>
        </p:nvSpPr>
        <p:spPr bwMode="auto">
          <a:xfrm>
            <a:off x="1134145" y="4158431"/>
            <a:ext cx="239304" cy="200177"/>
          </a:xfrm>
          <a:custGeom>
            <a:avLst/>
            <a:gdLst>
              <a:gd name="T0" fmla="*/ 354 w 362"/>
              <a:gd name="T1" fmla="*/ 168 h 300"/>
              <a:gd name="T2" fmla="*/ 291 w 362"/>
              <a:gd name="T3" fmla="*/ 18 h 300"/>
              <a:gd name="T4" fmla="*/ 262 w 362"/>
              <a:gd name="T5" fmla="*/ 0 h 300"/>
              <a:gd name="T6" fmla="*/ 99 w 362"/>
              <a:gd name="T7" fmla="*/ 0 h 300"/>
              <a:gd name="T8" fmla="*/ 70 w 362"/>
              <a:gd name="T9" fmla="*/ 18 h 300"/>
              <a:gd name="T10" fmla="*/ 7 w 362"/>
              <a:gd name="T11" fmla="*/ 168 h 300"/>
              <a:gd name="T12" fmla="*/ 1 w 362"/>
              <a:gd name="T13" fmla="*/ 206 h 300"/>
              <a:gd name="T14" fmla="*/ 15 w 362"/>
              <a:gd name="T15" fmla="*/ 280 h 300"/>
              <a:gd name="T16" fmla="*/ 39 w 362"/>
              <a:gd name="T17" fmla="*/ 300 h 300"/>
              <a:gd name="T18" fmla="*/ 323 w 362"/>
              <a:gd name="T19" fmla="*/ 300 h 300"/>
              <a:gd name="T20" fmla="*/ 347 w 362"/>
              <a:gd name="T21" fmla="*/ 280 h 300"/>
              <a:gd name="T22" fmla="*/ 360 w 362"/>
              <a:gd name="T23" fmla="*/ 206 h 300"/>
              <a:gd name="T24" fmla="*/ 354 w 362"/>
              <a:gd name="T25" fmla="*/ 168 h 300"/>
              <a:gd name="T26" fmla="*/ 327 w 362"/>
              <a:gd name="T27" fmla="*/ 220 h 300"/>
              <a:gd name="T28" fmla="*/ 322 w 362"/>
              <a:gd name="T29" fmla="*/ 250 h 300"/>
              <a:gd name="T30" fmla="*/ 299 w 362"/>
              <a:gd name="T31" fmla="*/ 271 h 300"/>
              <a:gd name="T32" fmla="*/ 63 w 362"/>
              <a:gd name="T33" fmla="*/ 271 h 300"/>
              <a:gd name="T34" fmla="*/ 40 w 362"/>
              <a:gd name="T35" fmla="*/ 250 h 300"/>
              <a:gd name="T36" fmla="*/ 34 w 362"/>
              <a:gd name="T37" fmla="*/ 220 h 300"/>
              <a:gd name="T38" fmla="*/ 52 w 362"/>
              <a:gd name="T39" fmla="*/ 199 h 300"/>
              <a:gd name="T40" fmla="*/ 310 w 362"/>
              <a:gd name="T41" fmla="*/ 199 h 300"/>
              <a:gd name="T42" fmla="*/ 327 w 362"/>
              <a:gd name="T43" fmla="*/ 22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2" h="300">
                <a:moveTo>
                  <a:pt x="354" y="168"/>
                </a:moveTo>
                <a:cubicBezTo>
                  <a:pt x="291" y="18"/>
                  <a:pt x="291" y="18"/>
                  <a:pt x="291" y="18"/>
                </a:cubicBezTo>
                <a:cubicBezTo>
                  <a:pt x="286" y="8"/>
                  <a:pt x="273" y="0"/>
                  <a:pt x="262" y="0"/>
                </a:cubicBezTo>
                <a:cubicBezTo>
                  <a:pt x="99" y="0"/>
                  <a:pt x="99" y="0"/>
                  <a:pt x="99" y="0"/>
                </a:cubicBezTo>
                <a:cubicBezTo>
                  <a:pt x="88" y="0"/>
                  <a:pt x="75" y="8"/>
                  <a:pt x="70" y="18"/>
                </a:cubicBezTo>
                <a:cubicBezTo>
                  <a:pt x="7" y="168"/>
                  <a:pt x="7" y="168"/>
                  <a:pt x="7" y="168"/>
                </a:cubicBezTo>
                <a:cubicBezTo>
                  <a:pt x="2" y="178"/>
                  <a:pt x="0" y="195"/>
                  <a:pt x="1" y="206"/>
                </a:cubicBezTo>
                <a:cubicBezTo>
                  <a:pt x="15" y="280"/>
                  <a:pt x="15" y="280"/>
                  <a:pt x="15" y="280"/>
                </a:cubicBezTo>
                <a:cubicBezTo>
                  <a:pt x="17" y="291"/>
                  <a:pt x="27" y="300"/>
                  <a:pt x="39" y="300"/>
                </a:cubicBezTo>
                <a:cubicBezTo>
                  <a:pt x="323" y="300"/>
                  <a:pt x="323" y="300"/>
                  <a:pt x="323" y="300"/>
                </a:cubicBezTo>
                <a:cubicBezTo>
                  <a:pt x="334" y="300"/>
                  <a:pt x="345" y="291"/>
                  <a:pt x="347" y="280"/>
                </a:cubicBezTo>
                <a:cubicBezTo>
                  <a:pt x="360" y="206"/>
                  <a:pt x="360" y="206"/>
                  <a:pt x="360" y="206"/>
                </a:cubicBezTo>
                <a:cubicBezTo>
                  <a:pt x="362" y="195"/>
                  <a:pt x="359" y="178"/>
                  <a:pt x="354" y="168"/>
                </a:cubicBezTo>
                <a:close/>
                <a:moveTo>
                  <a:pt x="327" y="220"/>
                </a:moveTo>
                <a:cubicBezTo>
                  <a:pt x="322" y="250"/>
                  <a:pt x="322" y="250"/>
                  <a:pt x="322" y="250"/>
                </a:cubicBezTo>
                <a:cubicBezTo>
                  <a:pt x="320" y="262"/>
                  <a:pt x="310" y="271"/>
                  <a:pt x="299" y="271"/>
                </a:cubicBezTo>
                <a:cubicBezTo>
                  <a:pt x="63" y="271"/>
                  <a:pt x="63" y="271"/>
                  <a:pt x="63" y="271"/>
                </a:cubicBezTo>
                <a:cubicBezTo>
                  <a:pt x="51" y="271"/>
                  <a:pt x="41" y="262"/>
                  <a:pt x="40" y="250"/>
                </a:cubicBezTo>
                <a:cubicBezTo>
                  <a:pt x="34" y="220"/>
                  <a:pt x="34" y="220"/>
                  <a:pt x="34" y="220"/>
                </a:cubicBezTo>
                <a:cubicBezTo>
                  <a:pt x="33" y="209"/>
                  <a:pt x="41" y="199"/>
                  <a:pt x="52" y="199"/>
                </a:cubicBezTo>
                <a:cubicBezTo>
                  <a:pt x="310" y="199"/>
                  <a:pt x="310" y="199"/>
                  <a:pt x="310" y="199"/>
                </a:cubicBezTo>
                <a:cubicBezTo>
                  <a:pt x="321" y="199"/>
                  <a:pt x="329" y="209"/>
                  <a:pt x="327" y="22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26" name="Freeform 171"/>
          <p:cNvSpPr>
            <a:spLocks noEditPoints="1"/>
          </p:cNvSpPr>
          <p:nvPr/>
        </p:nvSpPr>
        <p:spPr bwMode="auto">
          <a:xfrm>
            <a:off x="2016118" y="5010138"/>
            <a:ext cx="243906" cy="246194"/>
          </a:xfrm>
          <a:custGeom>
            <a:avLst/>
            <a:gdLst>
              <a:gd name="T0" fmla="*/ 222 w 363"/>
              <a:gd name="T1" fmla="*/ 242 h 372"/>
              <a:gd name="T2" fmla="*/ 348 w 363"/>
              <a:gd name="T3" fmla="*/ 23 h 372"/>
              <a:gd name="T4" fmla="*/ 345 w 363"/>
              <a:gd name="T5" fmla="*/ 18 h 372"/>
              <a:gd name="T6" fmla="*/ 340 w 363"/>
              <a:gd name="T7" fmla="*/ 16 h 372"/>
              <a:gd name="T8" fmla="*/ 127 w 363"/>
              <a:gd name="T9" fmla="*/ 144 h 372"/>
              <a:gd name="T10" fmla="*/ 7 w 363"/>
              <a:gd name="T11" fmla="*/ 246 h 372"/>
              <a:gd name="T12" fmla="*/ 25 w 363"/>
              <a:gd name="T13" fmla="*/ 265 h 372"/>
              <a:gd name="T14" fmla="*/ 68 w 363"/>
              <a:gd name="T15" fmla="*/ 249 h 372"/>
              <a:gd name="T16" fmla="*/ 120 w 363"/>
              <a:gd name="T17" fmla="*/ 302 h 372"/>
              <a:gd name="T18" fmla="*/ 104 w 363"/>
              <a:gd name="T19" fmla="*/ 346 h 372"/>
              <a:gd name="T20" fmla="*/ 123 w 363"/>
              <a:gd name="T21" fmla="*/ 364 h 372"/>
              <a:gd name="T22" fmla="*/ 222 w 363"/>
              <a:gd name="T23" fmla="*/ 242 h 372"/>
              <a:gd name="T24" fmla="*/ 242 w 363"/>
              <a:gd name="T25" fmla="*/ 124 h 372"/>
              <a:gd name="T26" fmla="*/ 242 w 363"/>
              <a:gd name="T27" fmla="*/ 79 h 372"/>
              <a:gd name="T28" fmla="*/ 286 w 363"/>
              <a:gd name="T29" fmla="*/ 79 h 372"/>
              <a:gd name="T30" fmla="*/ 286 w 363"/>
              <a:gd name="T31" fmla="*/ 124 h 372"/>
              <a:gd name="T32" fmla="*/ 242 w 363"/>
              <a:gd name="T33" fmla="*/ 12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3" h="372">
                <a:moveTo>
                  <a:pt x="222" y="242"/>
                </a:moveTo>
                <a:cubicBezTo>
                  <a:pt x="222" y="242"/>
                  <a:pt x="363" y="140"/>
                  <a:pt x="348" y="23"/>
                </a:cubicBezTo>
                <a:cubicBezTo>
                  <a:pt x="347" y="21"/>
                  <a:pt x="346" y="19"/>
                  <a:pt x="345" y="18"/>
                </a:cubicBezTo>
                <a:cubicBezTo>
                  <a:pt x="344" y="17"/>
                  <a:pt x="343" y="16"/>
                  <a:pt x="340" y="16"/>
                </a:cubicBezTo>
                <a:cubicBezTo>
                  <a:pt x="226" y="0"/>
                  <a:pt x="127" y="144"/>
                  <a:pt x="127" y="144"/>
                </a:cubicBezTo>
                <a:cubicBezTo>
                  <a:pt x="40" y="134"/>
                  <a:pt x="46" y="151"/>
                  <a:pt x="7" y="246"/>
                </a:cubicBezTo>
                <a:cubicBezTo>
                  <a:pt x="0" y="264"/>
                  <a:pt x="12" y="270"/>
                  <a:pt x="25" y="265"/>
                </a:cubicBezTo>
                <a:cubicBezTo>
                  <a:pt x="39" y="260"/>
                  <a:pt x="68" y="249"/>
                  <a:pt x="68" y="249"/>
                </a:cubicBezTo>
                <a:cubicBezTo>
                  <a:pt x="120" y="302"/>
                  <a:pt x="120" y="302"/>
                  <a:pt x="120" y="302"/>
                </a:cubicBezTo>
                <a:cubicBezTo>
                  <a:pt x="120" y="302"/>
                  <a:pt x="109" y="332"/>
                  <a:pt x="104" y="346"/>
                </a:cubicBezTo>
                <a:cubicBezTo>
                  <a:pt x="99" y="359"/>
                  <a:pt x="105" y="372"/>
                  <a:pt x="123" y="364"/>
                </a:cubicBezTo>
                <a:cubicBezTo>
                  <a:pt x="215" y="324"/>
                  <a:pt x="232" y="330"/>
                  <a:pt x="222" y="242"/>
                </a:cubicBezTo>
                <a:close/>
                <a:moveTo>
                  <a:pt x="242" y="124"/>
                </a:moveTo>
                <a:cubicBezTo>
                  <a:pt x="230" y="111"/>
                  <a:pt x="230" y="91"/>
                  <a:pt x="242" y="79"/>
                </a:cubicBezTo>
                <a:cubicBezTo>
                  <a:pt x="254" y="67"/>
                  <a:pt x="274" y="67"/>
                  <a:pt x="286" y="79"/>
                </a:cubicBezTo>
                <a:cubicBezTo>
                  <a:pt x="297" y="91"/>
                  <a:pt x="297" y="111"/>
                  <a:pt x="286" y="124"/>
                </a:cubicBezTo>
                <a:cubicBezTo>
                  <a:pt x="274" y="136"/>
                  <a:pt x="254" y="136"/>
                  <a:pt x="242" y="124"/>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27" name="Freeform 172"/>
          <p:cNvSpPr>
            <a:spLocks noEditPoints="1"/>
          </p:cNvSpPr>
          <p:nvPr/>
        </p:nvSpPr>
        <p:spPr bwMode="auto">
          <a:xfrm>
            <a:off x="2437389" y="5004536"/>
            <a:ext cx="276121" cy="266903"/>
          </a:xfrm>
          <a:custGeom>
            <a:avLst/>
            <a:gdLst>
              <a:gd name="T0" fmla="*/ 63 w 414"/>
              <a:gd name="T1" fmla="*/ 273 h 399"/>
              <a:gd name="T2" fmla="*/ 18 w 414"/>
              <a:gd name="T3" fmla="*/ 379 h 399"/>
              <a:gd name="T4" fmla="*/ 139 w 414"/>
              <a:gd name="T5" fmla="*/ 348 h 399"/>
              <a:gd name="T6" fmla="*/ 132 w 414"/>
              <a:gd name="T7" fmla="*/ 280 h 399"/>
              <a:gd name="T8" fmla="*/ 63 w 414"/>
              <a:gd name="T9" fmla="*/ 273 h 399"/>
              <a:gd name="T10" fmla="*/ 399 w 414"/>
              <a:gd name="T11" fmla="*/ 15 h 399"/>
              <a:gd name="T12" fmla="*/ 160 w 414"/>
              <a:gd name="T13" fmla="*/ 188 h 399"/>
              <a:gd name="T14" fmla="*/ 118 w 414"/>
              <a:gd name="T15" fmla="*/ 236 h 399"/>
              <a:gd name="T16" fmla="*/ 121 w 414"/>
              <a:gd name="T17" fmla="*/ 243 h 399"/>
              <a:gd name="T18" fmla="*/ 147 w 414"/>
              <a:gd name="T19" fmla="*/ 262 h 399"/>
              <a:gd name="T20" fmla="*/ 167 w 414"/>
              <a:gd name="T21" fmla="*/ 288 h 399"/>
              <a:gd name="T22" fmla="*/ 173 w 414"/>
              <a:gd name="T23" fmla="*/ 291 h 399"/>
              <a:gd name="T24" fmla="*/ 223 w 414"/>
              <a:gd name="T25" fmla="*/ 250 h 399"/>
              <a:gd name="T26" fmla="*/ 399 w 414"/>
              <a:gd name="T27" fmla="*/ 15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4" h="399">
                <a:moveTo>
                  <a:pt x="63" y="273"/>
                </a:moveTo>
                <a:cubicBezTo>
                  <a:pt x="33" y="303"/>
                  <a:pt x="58" y="333"/>
                  <a:pt x="18" y="379"/>
                </a:cubicBezTo>
                <a:cubicBezTo>
                  <a:pt x="0" y="399"/>
                  <a:pt x="93" y="393"/>
                  <a:pt x="139" y="348"/>
                </a:cubicBezTo>
                <a:cubicBezTo>
                  <a:pt x="158" y="329"/>
                  <a:pt x="153" y="301"/>
                  <a:pt x="132" y="280"/>
                </a:cubicBezTo>
                <a:cubicBezTo>
                  <a:pt x="111" y="259"/>
                  <a:pt x="83" y="254"/>
                  <a:pt x="63" y="273"/>
                </a:cubicBezTo>
                <a:close/>
                <a:moveTo>
                  <a:pt x="399" y="15"/>
                </a:moveTo>
                <a:cubicBezTo>
                  <a:pt x="383" y="0"/>
                  <a:pt x="211" y="138"/>
                  <a:pt x="160" y="188"/>
                </a:cubicBezTo>
                <a:cubicBezTo>
                  <a:pt x="134" y="213"/>
                  <a:pt x="126" y="226"/>
                  <a:pt x="118" y="236"/>
                </a:cubicBezTo>
                <a:cubicBezTo>
                  <a:pt x="115" y="241"/>
                  <a:pt x="119" y="242"/>
                  <a:pt x="121" y="243"/>
                </a:cubicBezTo>
                <a:cubicBezTo>
                  <a:pt x="131" y="248"/>
                  <a:pt x="138" y="253"/>
                  <a:pt x="147" y="262"/>
                </a:cubicBezTo>
                <a:cubicBezTo>
                  <a:pt x="157" y="271"/>
                  <a:pt x="161" y="278"/>
                  <a:pt x="167" y="288"/>
                </a:cubicBezTo>
                <a:cubicBezTo>
                  <a:pt x="168" y="290"/>
                  <a:pt x="169" y="294"/>
                  <a:pt x="173" y="291"/>
                </a:cubicBezTo>
                <a:cubicBezTo>
                  <a:pt x="184" y="283"/>
                  <a:pt x="197" y="275"/>
                  <a:pt x="223" y="250"/>
                </a:cubicBezTo>
                <a:cubicBezTo>
                  <a:pt x="274" y="199"/>
                  <a:pt x="414" y="30"/>
                  <a:pt x="399" y="15"/>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28" name="Freeform 214"/>
          <p:cNvSpPr>
            <a:spLocks noEditPoints="1"/>
          </p:cNvSpPr>
          <p:nvPr/>
        </p:nvSpPr>
        <p:spPr bwMode="auto">
          <a:xfrm>
            <a:off x="11816117" y="2333858"/>
            <a:ext cx="239304" cy="239291"/>
          </a:xfrm>
          <a:custGeom>
            <a:avLst/>
            <a:gdLst>
              <a:gd name="T0" fmla="*/ 320 w 360"/>
              <a:gd name="T1" fmla="*/ 0 h 360"/>
              <a:gd name="T2" fmla="*/ 140 w 360"/>
              <a:gd name="T3" fmla="*/ 0 h 360"/>
              <a:gd name="T4" fmla="*/ 100 w 360"/>
              <a:gd name="T5" fmla="*/ 40 h 360"/>
              <a:gd name="T6" fmla="*/ 100 w 360"/>
              <a:gd name="T7" fmla="*/ 100 h 360"/>
              <a:gd name="T8" fmla="*/ 140 w 360"/>
              <a:gd name="T9" fmla="*/ 100 h 360"/>
              <a:gd name="T10" fmla="*/ 140 w 360"/>
              <a:gd name="T11" fmla="*/ 40 h 360"/>
              <a:gd name="T12" fmla="*/ 320 w 360"/>
              <a:gd name="T13" fmla="*/ 40 h 360"/>
              <a:gd name="T14" fmla="*/ 320 w 360"/>
              <a:gd name="T15" fmla="*/ 320 h 360"/>
              <a:gd name="T16" fmla="*/ 140 w 360"/>
              <a:gd name="T17" fmla="*/ 320 h 360"/>
              <a:gd name="T18" fmla="*/ 140 w 360"/>
              <a:gd name="T19" fmla="*/ 280 h 360"/>
              <a:gd name="T20" fmla="*/ 100 w 360"/>
              <a:gd name="T21" fmla="*/ 280 h 360"/>
              <a:gd name="T22" fmla="*/ 100 w 360"/>
              <a:gd name="T23" fmla="*/ 320 h 360"/>
              <a:gd name="T24" fmla="*/ 140 w 360"/>
              <a:gd name="T25" fmla="*/ 360 h 360"/>
              <a:gd name="T26" fmla="*/ 320 w 360"/>
              <a:gd name="T27" fmla="*/ 360 h 360"/>
              <a:gd name="T28" fmla="*/ 360 w 360"/>
              <a:gd name="T29" fmla="*/ 320 h 360"/>
              <a:gd name="T30" fmla="*/ 360 w 360"/>
              <a:gd name="T31" fmla="*/ 40 h 360"/>
              <a:gd name="T32" fmla="*/ 320 w 360"/>
              <a:gd name="T33" fmla="*/ 0 h 360"/>
              <a:gd name="T34" fmla="*/ 180 w 360"/>
              <a:gd name="T35" fmla="*/ 268 h 360"/>
              <a:gd name="T36" fmla="*/ 260 w 360"/>
              <a:gd name="T37" fmla="*/ 190 h 360"/>
              <a:gd name="T38" fmla="*/ 180 w 360"/>
              <a:gd name="T39" fmla="*/ 112 h 360"/>
              <a:gd name="T40" fmla="*/ 180 w 360"/>
              <a:gd name="T41" fmla="*/ 160 h 360"/>
              <a:gd name="T42" fmla="*/ 0 w 360"/>
              <a:gd name="T43" fmla="*/ 160 h 360"/>
              <a:gd name="T44" fmla="*/ 0 w 360"/>
              <a:gd name="T45" fmla="*/ 220 h 360"/>
              <a:gd name="T46" fmla="*/ 180 w 360"/>
              <a:gd name="T47" fmla="*/ 220 h 360"/>
              <a:gd name="T48" fmla="*/ 180 w 360"/>
              <a:gd name="T49" fmla="*/ 26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0" h="360">
                <a:moveTo>
                  <a:pt x="320" y="0"/>
                </a:moveTo>
                <a:cubicBezTo>
                  <a:pt x="140" y="0"/>
                  <a:pt x="140" y="0"/>
                  <a:pt x="140" y="0"/>
                </a:cubicBezTo>
                <a:cubicBezTo>
                  <a:pt x="118" y="0"/>
                  <a:pt x="100" y="18"/>
                  <a:pt x="100" y="40"/>
                </a:cubicBezTo>
                <a:cubicBezTo>
                  <a:pt x="100" y="100"/>
                  <a:pt x="100" y="100"/>
                  <a:pt x="100" y="100"/>
                </a:cubicBezTo>
                <a:cubicBezTo>
                  <a:pt x="140" y="100"/>
                  <a:pt x="140" y="100"/>
                  <a:pt x="140" y="100"/>
                </a:cubicBezTo>
                <a:cubicBezTo>
                  <a:pt x="140" y="40"/>
                  <a:pt x="140" y="40"/>
                  <a:pt x="140" y="40"/>
                </a:cubicBezTo>
                <a:cubicBezTo>
                  <a:pt x="320" y="40"/>
                  <a:pt x="320" y="40"/>
                  <a:pt x="320" y="40"/>
                </a:cubicBezTo>
                <a:cubicBezTo>
                  <a:pt x="320" y="320"/>
                  <a:pt x="320" y="320"/>
                  <a:pt x="320" y="320"/>
                </a:cubicBezTo>
                <a:cubicBezTo>
                  <a:pt x="140" y="320"/>
                  <a:pt x="140" y="320"/>
                  <a:pt x="140" y="320"/>
                </a:cubicBezTo>
                <a:cubicBezTo>
                  <a:pt x="140" y="280"/>
                  <a:pt x="140" y="280"/>
                  <a:pt x="140" y="280"/>
                </a:cubicBezTo>
                <a:cubicBezTo>
                  <a:pt x="100" y="280"/>
                  <a:pt x="100" y="280"/>
                  <a:pt x="100" y="280"/>
                </a:cubicBezTo>
                <a:cubicBezTo>
                  <a:pt x="100" y="320"/>
                  <a:pt x="100" y="320"/>
                  <a:pt x="100" y="320"/>
                </a:cubicBezTo>
                <a:cubicBezTo>
                  <a:pt x="100" y="342"/>
                  <a:pt x="118" y="360"/>
                  <a:pt x="140" y="360"/>
                </a:cubicBezTo>
                <a:cubicBezTo>
                  <a:pt x="320" y="360"/>
                  <a:pt x="320" y="360"/>
                  <a:pt x="320" y="360"/>
                </a:cubicBezTo>
                <a:cubicBezTo>
                  <a:pt x="342" y="360"/>
                  <a:pt x="360" y="342"/>
                  <a:pt x="360" y="320"/>
                </a:cubicBezTo>
                <a:cubicBezTo>
                  <a:pt x="360" y="40"/>
                  <a:pt x="360" y="40"/>
                  <a:pt x="360" y="40"/>
                </a:cubicBezTo>
                <a:cubicBezTo>
                  <a:pt x="360" y="18"/>
                  <a:pt x="342" y="0"/>
                  <a:pt x="320" y="0"/>
                </a:cubicBezTo>
                <a:close/>
                <a:moveTo>
                  <a:pt x="180" y="268"/>
                </a:moveTo>
                <a:cubicBezTo>
                  <a:pt x="260" y="190"/>
                  <a:pt x="260" y="190"/>
                  <a:pt x="260" y="190"/>
                </a:cubicBezTo>
                <a:cubicBezTo>
                  <a:pt x="180" y="112"/>
                  <a:pt x="180" y="112"/>
                  <a:pt x="180" y="112"/>
                </a:cubicBezTo>
                <a:cubicBezTo>
                  <a:pt x="180" y="160"/>
                  <a:pt x="180" y="160"/>
                  <a:pt x="180" y="160"/>
                </a:cubicBezTo>
                <a:cubicBezTo>
                  <a:pt x="0" y="160"/>
                  <a:pt x="0" y="160"/>
                  <a:pt x="0" y="160"/>
                </a:cubicBezTo>
                <a:cubicBezTo>
                  <a:pt x="0" y="220"/>
                  <a:pt x="0" y="220"/>
                  <a:pt x="0" y="220"/>
                </a:cubicBezTo>
                <a:cubicBezTo>
                  <a:pt x="180" y="220"/>
                  <a:pt x="180" y="220"/>
                  <a:pt x="180" y="220"/>
                </a:cubicBezTo>
                <a:lnTo>
                  <a:pt x="180" y="268"/>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29" name="Freeform 218"/>
          <p:cNvSpPr>
            <a:spLocks noEditPoints="1"/>
          </p:cNvSpPr>
          <p:nvPr/>
        </p:nvSpPr>
        <p:spPr bwMode="auto">
          <a:xfrm>
            <a:off x="3326663" y="5017943"/>
            <a:ext cx="262314" cy="243893"/>
          </a:xfrm>
          <a:custGeom>
            <a:avLst/>
            <a:gdLst>
              <a:gd name="T0" fmla="*/ 198 w 395"/>
              <a:gd name="T1" fmla="*/ 221 h 363"/>
              <a:gd name="T2" fmla="*/ 288 w 395"/>
              <a:gd name="T3" fmla="*/ 184 h 363"/>
              <a:gd name="T4" fmla="*/ 266 w 395"/>
              <a:gd name="T5" fmla="*/ 121 h 363"/>
              <a:gd name="T6" fmla="*/ 198 w 395"/>
              <a:gd name="T7" fmla="*/ 147 h 363"/>
              <a:gd name="T8" fmla="*/ 130 w 395"/>
              <a:gd name="T9" fmla="*/ 121 h 363"/>
              <a:gd name="T10" fmla="*/ 108 w 395"/>
              <a:gd name="T11" fmla="*/ 184 h 363"/>
              <a:gd name="T12" fmla="*/ 198 w 395"/>
              <a:gd name="T13" fmla="*/ 221 h 363"/>
              <a:gd name="T14" fmla="*/ 198 w 395"/>
              <a:gd name="T15" fmla="*/ 87 h 363"/>
              <a:gd name="T16" fmla="*/ 247 w 395"/>
              <a:gd name="T17" fmla="*/ 70 h 363"/>
              <a:gd name="T18" fmla="*/ 227 w 395"/>
              <a:gd name="T19" fmla="*/ 13 h 363"/>
              <a:gd name="T20" fmla="*/ 198 w 395"/>
              <a:gd name="T21" fmla="*/ 0 h 363"/>
              <a:gd name="T22" fmla="*/ 169 w 395"/>
              <a:gd name="T23" fmla="*/ 13 h 363"/>
              <a:gd name="T24" fmla="*/ 148 w 395"/>
              <a:gd name="T25" fmla="*/ 70 h 363"/>
              <a:gd name="T26" fmla="*/ 198 w 395"/>
              <a:gd name="T27" fmla="*/ 87 h 363"/>
              <a:gd name="T28" fmla="*/ 373 w 395"/>
              <a:gd name="T29" fmla="*/ 241 h 363"/>
              <a:gd name="T30" fmla="*/ 298 w 395"/>
              <a:gd name="T31" fmla="*/ 211 h 363"/>
              <a:gd name="T32" fmla="*/ 307 w 395"/>
              <a:gd name="T33" fmla="*/ 235 h 363"/>
              <a:gd name="T34" fmla="*/ 198 w 395"/>
              <a:gd name="T35" fmla="*/ 281 h 363"/>
              <a:gd name="T36" fmla="*/ 89 w 395"/>
              <a:gd name="T37" fmla="*/ 235 h 363"/>
              <a:gd name="T38" fmla="*/ 97 w 395"/>
              <a:gd name="T39" fmla="*/ 211 h 363"/>
              <a:gd name="T40" fmla="*/ 22 w 395"/>
              <a:gd name="T41" fmla="*/ 241 h 363"/>
              <a:gd name="T42" fmla="*/ 20 w 395"/>
              <a:gd name="T43" fmla="*/ 276 h 363"/>
              <a:gd name="T44" fmla="*/ 161 w 395"/>
              <a:gd name="T45" fmla="*/ 352 h 363"/>
              <a:gd name="T46" fmla="*/ 234 w 395"/>
              <a:gd name="T47" fmla="*/ 352 h 363"/>
              <a:gd name="T48" fmla="*/ 375 w 395"/>
              <a:gd name="T49" fmla="*/ 276 h 363"/>
              <a:gd name="T50" fmla="*/ 373 w 395"/>
              <a:gd name="T51" fmla="*/ 24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63">
                <a:moveTo>
                  <a:pt x="198" y="221"/>
                </a:moveTo>
                <a:cubicBezTo>
                  <a:pt x="246" y="221"/>
                  <a:pt x="286" y="205"/>
                  <a:pt x="288" y="184"/>
                </a:cubicBezTo>
                <a:cubicBezTo>
                  <a:pt x="281" y="164"/>
                  <a:pt x="273" y="142"/>
                  <a:pt x="266" y="121"/>
                </a:cubicBezTo>
                <a:cubicBezTo>
                  <a:pt x="260" y="136"/>
                  <a:pt x="231" y="147"/>
                  <a:pt x="198" y="147"/>
                </a:cubicBezTo>
                <a:cubicBezTo>
                  <a:pt x="164" y="147"/>
                  <a:pt x="135" y="136"/>
                  <a:pt x="130" y="121"/>
                </a:cubicBezTo>
                <a:cubicBezTo>
                  <a:pt x="122" y="142"/>
                  <a:pt x="115" y="164"/>
                  <a:pt x="108" y="184"/>
                </a:cubicBezTo>
                <a:cubicBezTo>
                  <a:pt x="110" y="205"/>
                  <a:pt x="150" y="221"/>
                  <a:pt x="198" y="221"/>
                </a:cubicBezTo>
                <a:close/>
                <a:moveTo>
                  <a:pt x="198" y="87"/>
                </a:moveTo>
                <a:cubicBezTo>
                  <a:pt x="220" y="87"/>
                  <a:pt x="241" y="80"/>
                  <a:pt x="247" y="70"/>
                </a:cubicBezTo>
                <a:cubicBezTo>
                  <a:pt x="239" y="46"/>
                  <a:pt x="232" y="26"/>
                  <a:pt x="227" y="13"/>
                </a:cubicBezTo>
                <a:cubicBezTo>
                  <a:pt x="224" y="4"/>
                  <a:pt x="210" y="0"/>
                  <a:pt x="198" y="0"/>
                </a:cubicBezTo>
                <a:cubicBezTo>
                  <a:pt x="185" y="0"/>
                  <a:pt x="172" y="4"/>
                  <a:pt x="169" y="13"/>
                </a:cubicBezTo>
                <a:cubicBezTo>
                  <a:pt x="164" y="26"/>
                  <a:pt x="157" y="46"/>
                  <a:pt x="148" y="70"/>
                </a:cubicBezTo>
                <a:cubicBezTo>
                  <a:pt x="154" y="80"/>
                  <a:pt x="175" y="87"/>
                  <a:pt x="198" y="87"/>
                </a:cubicBezTo>
                <a:close/>
                <a:moveTo>
                  <a:pt x="373" y="241"/>
                </a:moveTo>
                <a:cubicBezTo>
                  <a:pt x="298" y="211"/>
                  <a:pt x="298" y="211"/>
                  <a:pt x="298" y="211"/>
                </a:cubicBezTo>
                <a:cubicBezTo>
                  <a:pt x="307" y="235"/>
                  <a:pt x="307" y="235"/>
                  <a:pt x="307" y="235"/>
                </a:cubicBezTo>
                <a:cubicBezTo>
                  <a:pt x="306" y="261"/>
                  <a:pt x="257" y="281"/>
                  <a:pt x="198" y="281"/>
                </a:cubicBezTo>
                <a:cubicBezTo>
                  <a:pt x="139" y="281"/>
                  <a:pt x="89" y="261"/>
                  <a:pt x="89" y="235"/>
                </a:cubicBezTo>
                <a:cubicBezTo>
                  <a:pt x="97" y="211"/>
                  <a:pt x="97" y="211"/>
                  <a:pt x="97" y="211"/>
                </a:cubicBezTo>
                <a:cubicBezTo>
                  <a:pt x="22" y="241"/>
                  <a:pt x="22" y="241"/>
                  <a:pt x="22" y="241"/>
                </a:cubicBezTo>
                <a:cubicBezTo>
                  <a:pt x="1" y="250"/>
                  <a:pt x="0" y="265"/>
                  <a:pt x="20" y="276"/>
                </a:cubicBezTo>
                <a:cubicBezTo>
                  <a:pt x="161" y="352"/>
                  <a:pt x="161" y="352"/>
                  <a:pt x="161" y="352"/>
                </a:cubicBezTo>
                <a:cubicBezTo>
                  <a:pt x="181" y="363"/>
                  <a:pt x="214" y="363"/>
                  <a:pt x="234" y="352"/>
                </a:cubicBezTo>
                <a:cubicBezTo>
                  <a:pt x="375" y="276"/>
                  <a:pt x="375" y="276"/>
                  <a:pt x="375" y="276"/>
                </a:cubicBezTo>
                <a:cubicBezTo>
                  <a:pt x="395" y="265"/>
                  <a:pt x="394" y="250"/>
                  <a:pt x="373" y="241"/>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30" name="Freeform 219"/>
          <p:cNvSpPr>
            <a:spLocks noEditPoints="1"/>
          </p:cNvSpPr>
          <p:nvPr/>
        </p:nvSpPr>
        <p:spPr bwMode="auto">
          <a:xfrm>
            <a:off x="2885278" y="3269209"/>
            <a:ext cx="264616" cy="213982"/>
          </a:xfrm>
          <a:custGeom>
            <a:avLst/>
            <a:gdLst>
              <a:gd name="T0" fmla="*/ 136 w 400"/>
              <a:gd name="T1" fmla="*/ 160 h 320"/>
              <a:gd name="T2" fmla="*/ 200 w 400"/>
              <a:gd name="T3" fmla="*/ 224 h 320"/>
              <a:gd name="T4" fmla="*/ 264 w 400"/>
              <a:gd name="T5" fmla="*/ 160 h 320"/>
              <a:gd name="T6" fmla="*/ 200 w 400"/>
              <a:gd name="T7" fmla="*/ 96 h 320"/>
              <a:gd name="T8" fmla="*/ 136 w 400"/>
              <a:gd name="T9" fmla="*/ 160 h 320"/>
              <a:gd name="T10" fmla="*/ 90 w 400"/>
              <a:gd name="T11" fmla="*/ 136 h 320"/>
              <a:gd name="T12" fmla="*/ 200 w 400"/>
              <a:gd name="T13" fmla="*/ 48 h 320"/>
              <a:gd name="T14" fmla="*/ 279 w 400"/>
              <a:gd name="T15" fmla="*/ 81 h 320"/>
              <a:gd name="T16" fmla="*/ 313 w 400"/>
              <a:gd name="T17" fmla="*/ 81 h 320"/>
              <a:gd name="T18" fmla="*/ 313 w 400"/>
              <a:gd name="T19" fmla="*/ 47 h 320"/>
              <a:gd name="T20" fmla="*/ 200 w 400"/>
              <a:gd name="T21" fmla="*/ 0 h 320"/>
              <a:gd name="T22" fmla="*/ 47 w 400"/>
              <a:gd name="T23" fmla="*/ 112 h 320"/>
              <a:gd name="T24" fmla="*/ 0 w 400"/>
              <a:gd name="T25" fmla="*/ 112 h 320"/>
              <a:gd name="T26" fmla="*/ 0 w 400"/>
              <a:gd name="T27" fmla="*/ 160 h 320"/>
              <a:gd name="T28" fmla="*/ 64 w 400"/>
              <a:gd name="T29" fmla="*/ 160 h 320"/>
              <a:gd name="T30" fmla="*/ 90 w 400"/>
              <a:gd name="T31" fmla="*/ 136 h 320"/>
              <a:gd name="T32" fmla="*/ 336 w 400"/>
              <a:gd name="T33" fmla="*/ 160 h 320"/>
              <a:gd name="T34" fmla="*/ 309 w 400"/>
              <a:gd name="T35" fmla="*/ 184 h 320"/>
              <a:gd name="T36" fmla="*/ 200 w 400"/>
              <a:gd name="T37" fmla="*/ 272 h 320"/>
              <a:gd name="T38" fmla="*/ 121 w 400"/>
              <a:gd name="T39" fmla="*/ 239 h 320"/>
              <a:gd name="T40" fmla="*/ 87 w 400"/>
              <a:gd name="T41" fmla="*/ 239 h 320"/>
              <a:gd name="T42" fmla="*/ 87 w 400"/>
              <a:gd name="T43" fmla="*/ 273 h 320"/>
              <a:gd name="T44" fmla="*/ 200 w 400"/>
              <a:gd name="T45" fmla="*/ 320 h 320"/>
              <a:gd name="T46" fmla="*/ 352 w 400"/>
              <a:gd name="T47" fmla="*/ 208 h 320"/>
              <a:gd name="T48" fmla="*/ 400 w 400"/>
              <a:gd name="T49" fmla="*/ 208 h 320"/>
              <a:gd name="T50" fmla="*/ 400 w 400"/>
              <a:gd name="T51" fmla="*/ 160 h 320"/>
              <a:gd name="T52" fmla="*/ 336 w 400"/>
              <a:gd name="T53" fmla="*/ 16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0" h="320">
                <a:moveTo>
                  <a:pt x="136" y="160"/>
                </a:moveTo>
                <a:cubicBezTo>
                  <a:pt x="136" y="195"/>
                  <a:pt x="164" y="224"/>
                  <a:pt x="200" y="224"/>
                </a:cubicBezTo>
                <a:cubicBezTo>
                  <a:pt x="235" y="224"/>
                  <a:pt x="264" y="195"/>
                  <a:pt x="264" y="160"/>
                </a:cubicBezTo>
                <a:cubicBezTo>
                  <a:pt x="264" y="125"/>
                  <a:pt x="235" y="96"/>
                  <a:pt x="200" y="96"/>
                </a:cubicBezTo>
                <a:cubicBezTo>
                  <a:pt x="164" y="96"/>
                  <a:pt x="136" y="125"/>
                  <a:pt x="136" y="160"/>
                </a:cubicBezTo>
                <a:close/>
                <a:moveTo>
                  <a:pt x="90" y="136"/>
                </a:moveTo>
                <a:cubicBezTo>
                  <a:pt x="101" y="86"/>
                  <a:pt x="146" y="48"/>
                  <a:pt x="200" y="48"/>
                </a:cubicBezTo>
                <a:cubicBezTo>
                  <a:pt x="231" y="48"/>
                  <a:pt x="259" y="60"/>
                  <a:pt x="279" y="81"/>
                </a:cubicBezTo>
                <a:cubicBezTo>
                  <a:pt x="288" y="90"/>
                  <a:pt x="304" y="90"/>
                  <a:pt x="313" y="81"/>
                </a:cubicBezTo>
                <a:cubicBezTo>
                  <a:pt x="322" y="71"/>
                  <a:pt x="322" y="56"/>
                  <a:pt x="313" y="47"/>
                </a:cubicBezTo>
                <a:cubicBezTo>
                  <a:pt x="284" y="18"/>
                  <a:pt x="244" y="0"/>
                  <a:pt x="200" y="0"/>
                </a:cubicBezTo>
                <a:cubicBezTo>
                  <a:pt x="128" y="0"/>
                  <a:pt x="67" y="47"/>
                  <a:pt x="47" y="112"/>
                </a:cubicBezTo>
                <a:cubicBezTo>
                  <a:pt x="0" y="112"/>
                  <a:pt x="0" y="112"/>
                  <a:pt x="0" y="112"/>
                </a:cubicBezTo>
                <a:cubicBezTo>
                  <a:pt x="0" y="160"/>
                  <a:pt x="0" y="160"/>
                  <a:pt x="0" y="160"/>
                </a:cubicBezTo>
                <a:cubicBezTo>
                  <a:pt x="64" y="160"/>
                  <a:pt x="64" y="160"/>
                  <a:pt x="64" y="160"/>
                </a:cubicBezTo>
                <a:cubicBezTo>
                  <a:pt x="84" y="160"/>
                  <a:pt x="89" y="144"/>
                  <a:pt x="90" y="136"/>
                </a:cubicBezTo>
                <a:close/>
                <a:moveTo>
                  <a:pt x="336" y="160"/>
                </a:moveTo>
                <a:cubicBezTo>
                  <a:pt x="316" y="160"/>
                  <a:pt x="311" y="176"/>
                  <a:pt x="309" y="184"/>
                </a:cubicBezTo>
                <a:cubicBezTo>
                  <a:pt x="298" y="234"/>
                  <a:pt x="253" y="272"/>
                  <a:pt x="200" y="272"/>
                </a:cubicBezTo>
                <a:cubicBezTo>
                  <a:pt x="169" y="272"/>
                  <a:pt x="141" y="259"/>
                  <a:pt x="121" y="239"/>
                </a:cubicBezTo>
                <a:cubicBezTo>
                  <a:pt x="111" y="230"/>
                  <a:pt x="96" y="230"/>
                  <a:pt x="87" y="239"/>
                </a:cubicBezTo>
                <a:cubicBezTo>
                  <a:pt x="77" y="248"/>
                  <a:pt x="77" y="264"/>
                  <a:pt x="87" y="273"/>
                </a:cubicBezTo>
                <a:cubicBezTo>
                  <a:pt x="116" y="302"/>
                  <a:pt x="156" y="320"/>
                  <a:pt x="200" y="320"/>
                </a:cubicBezTo>
                <a:cubicBezTo>
                  <a:pt x="271" y="320"/>
                  <a:pt x="332" y="273"/>
                  <a:pt x="352" y="208"/>
                </a:cubicBezTo>
                <a:cubicBezTo>
                  <a:pt x="400" y="208"/>
                  <a:pt x="400" y="208"/>
                  <a:pt x="400" y="208"/>
                </a:cubicBezTo>
                <a:cubicBezTo>
                  <a:pt x="400" y="160"/>
                  <a:pt x="400" y="160"/>
                  <a:pt x="400" y="160"/>
                </a:cubicBezTo>
                <a:lnTo>
                  <a:pt x="336" y="16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31" name="Freeform 221"/>
          <p:cNvSpPr>
            <a:spLocks noEditPoints="1"/>
          </p:cNvSpPr>
          <p:nvPr/>
        </p:nvSpPr>
        <p:spPr bwMode="auto">
          <a:xfrm>
            <a:off x="1602944" y="5029648"/>
            <a:ext cx="184081" cy="218584"/>
          </a:xfrm>
          <a:custGeom>
            <a:avLst/>
            <a:gdLst>
              <a:gd name="T0" fmla="*/ 139 w 278"/>
              <a:gd name="T1" fmla="*/ 0 h 328"/>
              <a:gd name="T2" fmla="*/ 3 w 278"/>
              <a:gd name="T3" fmla="*/ 51 h 328"/>
              <a:gd name="T4" fmla="*/ 32 w 278"/>
              <a:gd name="T5" fmla="*/ 288 h 328"/>
              <a:gd name="T6" fmla="*/ 139 w 278"/>
              <a:gd name="T7" fmla="*/ 328 h 328"/>
              <a:gd name="T8" fmla="*/ 246 w 278"/>
              <a:gd name="T9" fmla="*/ 288 h 328"/>
              <a:gd name="T10" fmla="*/ 275 w 278"/>
              <a:gd name="T11" fmla="*/ 51 h 328"/>
              <a:gd name="T12" fmla="*/ 139 w 278"/>
              <a:gd name="T13" fmla="*/ 0 h 328"/>
              <a:gd name="T14" fmla="*/ 139 w 278"/>
              <a:gd name="T15" fmla="*/ 86 h 328"/>
              <a:gd name="T16" fmla="*/ 32 w 278"/>
              <a:gd name="T17" fmla="*/ 55 h 328"/>
              <a:gd name="T18" fmla="*/ 139 w 278"/>
              <a:gd name="T19" fmla="*/ 24 h 328"/>
              <a:gd name="T20" fmla="*/ 246 w 278"/>
              <a:gd name="T21" fmla="*/ 55 h 328"/>
              <a:gd name="T22" fmla="*/ 139 w 278"/>
              <a:gd name="T23" fmla="*/ 8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8" h="328">
                <a:moveTo>
                  <a:pt x="139" y="0"/>
                </a:moveTo>
                <a:cubicBezTo>
                  <a:pt x="53" y="0"/>
                  <a:pt x="0" y="28"/>
                  <a:pt x="3" y="51"/>
                </a:cubicBezTo>
                <a:cubicBezTo>
                  <a:pt x="32" y="288"/>
                  <a:pt x="32" y="288"/>
                  <a:pt x="32" y="288"/>
                </a:cubicBezTo>
                <a:cubicBezTo>
                  <a:pt x="33" y="298"/>
                  <a:pt x="76" y="328"/>
                  <a:pt x="139" y="328"/>
                </a:cubicBezTo>
                <a:cubicBezTo>
                  <a:pt x="201" y="328"/>
                  <a:pt x="245" y="298"/>
                  <a:pt x="246" y="288"/>
                </a:cubicBezTo>
                <a:cubicBezTo>
                  <a:pt x="275" y="51"/>
                  <a:pt x="275" y="51"/>
                  <a:pt x="275" y="51"/>
                </a:cubicBezTo>
                <a:cubicBezTo>
                  <a:pt x="278" y="28"/>
                  <a:pt x="224" y="0"/>
                  <a:pt x="139" y="0"/>
                </a:cubicBezTo>
                <a:close/>
                <a:moveTo>
                  <a:pt x="139" y="86"/>
                </a:moveTo>
                <a:cubicBezTo>
                  <a:pt x="76" y="86"/>
                  <a:pt x="32" y="63"/>
                  <a:pt x="32" y="55"/>
                </a:cubicBezTo>
                <a:cubicBezTo>
                  <a:pt x="32" y="47"/>
                  <a:pt x="76" y="24"/>
                  <a:pt x="139" y="24"/>
                </a:cubicBezTo>
                <a:cubicBezTo>
                  <a:pt x="201" y="24"/>
                  <a:pt x="246" y="47"/>
                  <a:pt x="246" y="55"/>
                </a:cubicBezTo>
                <a:cubicBezTo>
                  <a:pt x="246" y="63"/>
                  <a:pt x="201" y="86"/>
                  <a:pt x="139" y="86"/>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32" name="Freeform 222"/>
          <p:cNvSpPr>
            <a:spLocks noEditPoints="1"/>
          </p:cNvSpPr>
          <p:nvPr/>
        </p:nvSpPr>
        <p:spPr bwMode="auto">
          <a:xfrm>
            <a:off x="1090407" y="5939778"/>
            <a:ext cx="239304" cy="161062"/>
          </a:xfrm>
          <a:custGeom>
            <a:avLst/>
            <a:gdLst>
              <a:gd name="T0" fmla="*/ 340 w 360"/>
              <a:gd name="T1" fmla="*/ 0 h 240"/>
              <a:gd name="T2" fmla="*/ 160 w 360"/>
              <a:gd name="T3" fmla="*/ 0 h 240"/>
              <a:gd name="T4" fmla="*/ 160 w 360"/>
              <a:gd name="T5" fmla="*/ 100 h 240"/>
              <a:gd name="T6" fmla="*/ 360 w 360"/>
              <a:gd name="T7" fmla="*/ 100 h 240"/>
              <a:gd name="T8" fmla="*/ 360 w 360"/>
              <a:gd name="T9" fmla="*/ 20 h 240"/>
              <a:gd name="T10" fmla="*/ 340 w 360"/>
              <a:gd name="T11" fmla="*/ 0 h 240"/>
              <a:gd name="T12" fmla="*/ 0 w 360"/>
              <a:gd name="T13" fmla="*/ 220 h 240"/>
              <a:gd name="T14" fmla="*/ 16 w 360"/>
              <a:gd name="T15" fmla="*/ 240 h 240"/>
              <a:gd name="T16" fmla="*/ 120 w 360"/>
              <a:gd name="T17" fmla="*/ 240 h 240"/>
              <a:gd name="T18" fmla="*/ 120 w 360"/>
              <a:gd name="T19" fmla="*/ 140 h 240"/>
              <a:gd name="T20" fmla="*/ 0 w 360"/>
              <a:gd name="T21" fmla="*/ 140 h 240"/>
              <a:gd name="T22" fmla="*/ 0 w 360"/>
              <a:gd name="T23" fmla="*/ 220 h 240"/>
              <a:gd name="T24" fmla="*/ 160 w 360"/>
              <a:gd name="T25" fmla="*/ 240 h 240"/>
              <a:gd name="T26" fmla="*/ 340 w 360"/>
              <a:gd name="T27" fmla="*/ 240 h 240"/>
              <a:gd name="T28" fmla="*/ 360 w 360"/>
              <a:gd name="T29" fmla="*/ 220 h 240"/>
              <a:gd name="T30" fmla="*/ 360 w 360"/>
              <a:gd name="T31" fmla="*/ 140 h 240"/>
              <a:gd name="T32" fmla="*/ 160 w 360"/>
              <a:gd name="T33" fmla="*/ 140 h 240"/>
              <a:gd name="T34" fmla="*/ 160 w 360"/>
              <a:gd name="T35" fmla="*/ 240 h 240"/>
              <a:gd name="T36" fmla="*/ 0 w 360"/>
              <a:gd name="T37" fmla="*/ 20 h 240"/>
              <a:gd name="T38" fmla="*/ 0 w 360"/>
              <a:gd name="T39" fmla="*/ 100 h 240"/>
              <a:gd name="T40" fmla="*/ 120 w 360"/>
              <a:gd name="T41" fmla="*/ 100 h 240"/>
              <a:gd name="T42" fmla="*/ 120 w 360"/>
              <a:gd name="T43" fmla="*/ 0 h 240"/>
              <a:gd name="T44" fmla="*/ 16 w 360"/>
              <a:gd name="T45" fmla="*/ 0 h 240"/>
              <a:gd name="T46" fmla="*/ 0 w 360"/>
              <a:gd name="T47" fmla="*/ 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0" h="240">
                <a:moveTo>
                  <a:pt x="340" y="0"/>
                </a:moveTo>
                <a:cubicBezTo>
                  <a:pt x="160" y="0"/>
                  <a:pt x="160" y="0"/>
                  <a:pt x="160" y="0"/>
                </a:cubicBezTo>
                <a:cubicBezTo>
                  <a:pt x="160" y="100"/>
                  <a:pt x="160" y="100"/>
                  <a:pt x="160" y="100"/>
                </a:cubicBezTo>
                <a:cubicBezTo>
                  <a:pt x="360" y="100"/>
                  <a:pt x="360" y="100"/>
                  <a:pt x="360" y="100"/>
                </a:cubicBezTo>
                <a:cubicBezTo>
                  <a:pt x="360" y="20"/>
                  <a:pt x="360" y="20"/>
                  <a:pt x="360" y="20"/>
                </a:cubicBezTo>
                <a:cubicBezTo>
                  <a:pt x="360" y="9"/>
                  <a:pt x="351" y="0"/>
                  <a:pt x="340" y="0"/>
                </a:cubicBezTo>
                <a:close/>
                <a:moveTo>
                  <a:pt x="0" y="220"/>
                </a:moveTo>
                <a:cubicBezTo>
                  <a:pt x="0" y="231"/>
                  <a:pt x="5" y="240"/>
                  <a:pt x="16" y="240"/>
                </a:cubicBezTo>
                <a:cubicBezTo>
                  <a:pt x="120" y="240"/>
                  <a:pt x="120" y="240"/>
                  <a:pt x="120" y="240"/>
                </a:cubicBezTo>
                <a:cubicBezTo>
                  <a:pt x="120" y="140"/>
                  <a:pt x="120" y="140"/>
                  <a:pt x="120" y="140"/>
                </a:cubicBezTo>
                <a:cubicBezTo>
                  <a:pt x="0" y="140"/>
                  <a:pt x="0" y="140"/>
                  <a:pt x="0" y="140"/>
                </a:cubicBezTo>
                <a:lnTo>
                  <a:pt x="0" y="220"/>
                </a:lnTo>
                <a:close/>
                <a:moveTo>
                  <a:pt x="160" y="240"/>
                </a:moveTo>
                <a:cubicBezTo>
                  <a:pt x="340" y="240"/>
                  <a:pt x="340" y="240"/>
                  <a:pt x="340" y="240"/>
                </a:cubicBezTo>
                <a:cubicBezTo>
                  <a:pt x="351" y="240"/>
                  <a:pt x="360" y="231"/>
                  <a:pt x="360" y="220"/>
                </a:cubicBezTo>
                <a:cubicBezTo>
                  <a:pt x="360" y="140"/>
                  <a:pt x="360" y="140"/>
                  <a:pt x="360" y="140"/>
                </a:cubicBezTo>
                <a:cubicBezTo>
                  <a:pt x="160" y="140"/>
                  <a:pt x="160" y="140"/>
                  <a:pt x="160" y="140"/>
                </a:cubicBezTo>
                <a:lnTo>
                  <a:pt x="160" y="240"/>
                </a:lnTo>
                <a:close/>
                <a:moveTo>
                  <a:pt x="0" y="20"/>
                </a:moveTo>
                <a:cubicBezTo>
                  <a:pt x="0" y="100"/>
                  <a:pt x="0" y="100"/>
                  <a:pt x="0" y="100"/>
                </a:cubicBezTo>
                <a:cubicBezTo>
                  <a:pt x="120" y="100"/>
                  <a:pt x="120" y="100"/>
                  <a:pt x="120" y="100"/>
                </a:cubicBezTo>
                <a:cubicBezTo>
                  <a:pt x="120" y="0"/>
                  <a:pt x="120" y="0"/>
                  <a:pt x="120" y="0"/>
                </a:cubicBezTo>
                <a:cubicBezTo>
                  <a:pt x="16" y="0"/>
                  <a:pt x="16" y="0"/>
                  <a:pt x="16" y="0"/>
                </a:cubicBezTo>
                <a:cubicBezTo>
                  <a:pt x="5" y="0"/>
                  <a:pt x="0" y="9"/>
                  <a:pt x="0" y="2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33" name="Freeform 260"/>
          <p:cNvSpPr>
            <a:spLocks noEditPoints="1"/>
          </p:cNvSpPr>
          <p:nvPr/>
        </p:nvSpPr>
        <p:spPr bwMode="auto">
          <a:xfrm>
            <a:off x="3360977" y="5445696"/>
            <a:ext cx="195587" cy="266903"/>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34" name="Freeform 261"/>
          <p:cNvSpPr>
            <a:spLocks noEditPoints="1"/>
          </p:cNvSpPr>
          <p:nvPr/>
        </p:nvSpPr>
        <p:spPr bwMode="auto">
          <a:xfrm>
            <a:off x="11374931" y="2333858"/>
            <a:ext cx="239304" cy="239291"/>
          </a:xfrm>
          <a:custGeom>
            <a:avLst/>
            <a:gdLst>
              <a:gd name="T0" fmla="*/ 200 w 360"/>
              <a:gd name="T1" fmla="*/ 320 h 360"/>
              <a:gd name="T2" fmla="*/ 39 w 360"/>
              <a:gd name="T3" fmla="*/ 320 h 360"/>
              <a:gd name="T4" fmla="*/ 39 w 360"/>
              <a:gd name="T5" fmla="*/ 40 h 360"/>
              <a:gd name="T6" fmla="*/ 200 w 360"/>
              <a:gd name="T7" fmla="*/ 40 h 360"/>
              <a:gd name="T8" fmla="*/ 200 w 360"/>
              <a:gd name="T9" fmla="*/ 100 h 360"/>
              <a:gd name="T10" fmla="*/ 240 w 360"/>
              <a:gd name="T11" fmla="*/ 100 h 360"/>
              <a:gd name="T12" fmla="*/ 240 w 360"/>
              <a:gd name="T13" fmla="*/ 40 h 360"/>
              <a:gd name="T14" fmla="*/ 200 w 360"/>
              <a:gd name="T15" fmla="*/ 0 h 360"/>
              <a:gd name="T16" fmla="*/ 40 w 360"/>
              <a:gd name="T17" fmla="*/ 0 h 360"/>
              <a:gd name="T18" fmla="*/ 0 w 360"/>
              <a:gd name="T19" fmla="*/ 40 h 360"/>
              <a:gd name="T20" fmla="*/ 0 w 360"/>
              <a:gd name="T21" fmla="*/ 320 h 360"/>
              <a:gd name="T22" fmla="*/ 40 w 360"/>
              <a:gd name="T23" fmla="*/ 360 h 360"/>
              <a:gd name="T24" fmla="*/ 200 w 360"/>
              <a:gd name="T25" fmla="*/ 360 h 360"/>
              <a:gd name="T26" fmla="*/ 240 w 360"/>
              <a:gd name="T27" fmla="*/ 320 h 360"/>
              <a:gd name="T28" fmla="*/ 240 w 360"/>
              <a:gd name="T29" fmla="*/ 280 h 360"/>
              <a:gd name="T30" fmla="*/ 200 w 360"/>
              <a:gd name="T31" fmla="*/ 280 h 360"/>
              <a:gd name="T32" fmla="*/ 200 w 360"/>
              <a:gd name="T33" fmla="*/ 320 h 360"/>
              <a:gd name="T34" fmla="*/ 360 w 360"/>
              <a:gd name="T35" fmla="*/ 190 h 360"/>
              <a:gd name="T36" fmla="*/ 280 w 360"/>
              <a:gd name="T37" fmla="*/ 112 h 360"/>
              <a:gd name="T38" fmla="*/ 280 w 360"/>
              <a:gd name="T39" fmla="*/ 160 h 360"/>
              <a:gd name="T40" fmla="*/ 100 w 360"/>
              <a:gd name="T41" fmla="*/ 160 h 360"/>
              <a:gd name="T42" fmla="*/ 100 w 360"/>
              <a:gd name="T43" fmla="*/ 220 h 360"/>
              <a:gd name="T44" fmla="*/ 280 w 360"/>
              <a:gd name="T45" fmla="*/ 220 h 360"/>
              <a:gd name="T46" fmla="*/ 280 w 360"/>
              <a:gd name="T47" fmla="*/ 268 h 360"/>
              <a:gd name="T48" fmla="*/ 360 w 360"/>
              <a:gd name="T49" fmla="*/ 19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0" h="360">
                <a:moveTo>
                  <a:pt x="200" y="320"/>
                </a:moveTo>
                <a:cubicBezTo>
                  <a:pt x="39" y="320"/>
                  <a:pt x="39" y="320"/>
                  <a:pt x="39" y="320"/>
                </a:cubicBezTo>
                <a:cubicBezTo>
                  <a:pt x="39" y="40"/>
                  <a:pt x="39" y="40"/>
                  <a:pt x="39" y="40"/>
                </a:cubicBezTo>
                <a:cubicBezTo>
                  <a:pt x="200" y="40"/>
                  <a:pt x="200" y="40"/>
                  <a:pt x="200" y="40"/>
                </a:cubicBezTo>
                <a:cubicBezTo>
                  <a:pt x="200" y="100"/>
                  <a:pt x="200" y="100"/>
                  <a:pt x="200" y="100"/>
                </a:cubicBezTo>
                <a:cubicBezTo>
                  <a:pt x="240" y="100"/>
                  <a:pt x="240" y="100"/>
                  <a:pt x="240" y="100"/>
                </a:cubicBezTo>
                <a:cubicBezTo>
                  <a:pt x="240" y="40"/>
                  <a:pt x="240" y="40"/>
                  <a:pt x="240" y="40"/>
                </a:cubicBezTo>
                <a:cubicBezTo>
                  <a:pt x="240" y="18"/>
                  <a:pt x="222" y="0"/>
                  <a:pt x="200" y="0"/>
                </a:cubicBezTo>
                <a:cubicBezTo>
                  <a:pt x="40" y="0"/>
                  <a:pt x="40" y="0"/>
                  <a:pt x="40" y="0"/>
                </a:cubicBezTo>
                <a:cubicBezTo>
                  <a:pt x="18" y="0"/>
                  <a:pt x="0" y="18"/>
                  <a:pt x="0" y="40"/>
                </a:cubicBezTo>
                <a:cubicBezTo>
                  <a:pt x="0" y="320"/>
                  <a:pt x="0" y="320"/>
                  <a:pt x="0" y="320"/>
                </a:cubicBezTo>
                <a:cubicBezTo>
                  <a:pt x="0" y="342"/>
                  <a:pt x="18" y="360"/>
                  <a:pt x="40" y="360"/>
                </a:cubicBezTo>
                <a:cubicBezTo>
                  <a:pt x="200" y="360"/>
                  <a:pt x="200" y="360"/>
                  <a:pt x="200" y="360"/>
                </a:cubicBezTo>
                <a:cubicBezTo>
                  <a:pt x="222" y="360"/>
                  <a:pt x="240" y="342"/>
                  <a:pt x="240" y="320"/>
                </a:cubicBezTo>
                <a:cubicBezTo>
                  <a:pt x="240" y="280"/>
                  <a:pt x="240" y="280"/>
                  <a:pt x="240" y="280"/>
                </a:cubicBezTo>
                <a:cubicBezTo>
                  <a:pt x="200" y="280"/>
                  <a:pt x="200" y="280"/>
                  <a:pt x="200" y="280"/>
                </a:cubicBezTo>
                <a:lnTo>
                  <a:pt x="200" y="320"/>
                </a:lnTo>
                <a:close/>
                <a:moveTo>
                  <a:pt x="360" y="190"/>
                </a:moveTo>
                <a:cubicBezTo>
                  <a:pt x="280" y="112"/>
                  <a:pt x="280" y="112"/>
                  <a:pt x="280" y="112"/>
                </a:cubicBezTo>
                <a:cubicBezTo>
                  <a:pt x="280" y="160"/>
                  <a:pt x="280" y="160"/>
                  <a:pt x="280" y="160"/>
                </a:cubicBezTo>
                <a:cubicBezTo>
                  <a:pt x="100" y="160"/>
                  <a:pt x="100" y="160"/>
                  <a:pt x="100" y="160"/>
                </a:cubicBezTo>
                <a:cubicBezTo>
                  <a:pt x="100" y="220"/>
                  <a:pt x="100" y="220"/>
                  <a:pt x="100" y="220"/>
                </a:cubicBezTo>
                <a:cubicBezTo>
                  <a:pt x="280" y="220"/>
                  <a:pt x="280" y="220"/>
                  <a:pt x="280" y="220"/>
                </a:cubicBezTo>
                <a:cubicBezTo>
                  <a:pt x="280" y="268"/>
                  <a:pt x="280" y="268"/>
                  <a:pt x="280" y="268"/>
                </a:cubicBezTo>
                <a:lnTo>
                  <a:pt x="360" y="19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35" name="Freeform 265"/>
          <p:cNvSpPr/>
          <p:nvPr/>
        </p:nvSpPr>
        <p:spPr bwMode="auto">
          <a:xfrm>
            <a:off x="4245848" y="4122416"/>
            <a:ext cx="188681" cy="264601"/>
          </a:xfrm>
          <a:custGeom>
            <a:avLst/>
            <a:gdLst>
              <a:gd name="T0" fmla="*/ 274 w 281"/>
              <a:gd name="T1" fmla="*/ 106 h 396"/>
              <a:gd name="T2" fmla="*/ 94 w 281"/>
              <a:gd name="T3" fmla="*/ 13 h 396"/>
              <a:gd name="T4" fmla="*/ 7 w 281"/>
              <a:gd name="T5" fmla="*/ 47 h 396"/>
              <a:gd name="T6" fmla="*/ 1 w 281"/>
              <a:gd name="T7" fmla="*/ 68 h 396"/>
              <a:gd name="T8" fmla="*/ 3 w 281"/>
              <a:gd name="T9" fmla="*/ 278 h 396"/>
              <a:gd name="T10" fmla="*/ 14 w 281"/>
              <a:gd name="T11" fmla="*/ 291 h 396"/>
              <a:gd name="T12" fmla="*/ 179 w 281"/>
              <a:gd name="T13" fmla="*/ 394 h 396"/>
              <a:gd name="T14" fmla="*/ 187 w 281"/>
              <a:gd name="T15" fmla="*/ 396 h 396"/>
              <a:gd name="T16" fmla="*/ 193 w 281"/>
              <a:gd name="T17" fmla="*/ 395 h 396"/>
              <a:gd name="T18" fmla="*/ 201 w 281"/>
              <a:gd name="T19" fmla="*/ 384 h 396"/>
              <a:gd name="T20" fmla="*/ 201 w 281"/>
              <a:gd name="T21" fmla="*/ 164 h 396"/>
              <a:gd name="T22" fmla="*/ 194 w 281"/>
              <a:gd name="T23" fmla="*/ 152 h 396"/>
              <a:gd name="T24" fmla="*/ 30 w 281"/>
              <a:gd name="T25" fmla="*/ 61 h 396"/>
              <a:gd name="T26" fmla="*/ 53 w 281"/>
              <a:gd name="T27" fmla="*/ 43 h 396"/>
              <a:gd name="T28" fmla="*/ 80 w 281"/>
              <a:gd name="T29" fmla="*/ 39 h 396"/>
              <a:gd name="T30" fmla="*/ 242 w 281"/>
              <a:gd name="T31" fmla="*/ 126 h 396"/>
              <a:gd name="T32" fmla="*/ 246 w 281"/>
              <a:gd name="T33" fmla="*/ 133 h 396"/>
              <a:gd name="T34" fmla="*/ 246 w 281"/>
              <a:gd name="T35" fmla="*/ 342 h 396"/>
              <a:gd name="T36" fmla="*/ 265 w 281"/>
              <a:gd name="T37" fmla="*/ 356 h 396"/>
              <a:gd name="T38" fmla="*/ 281 w 281"/>
              <a:gd name="T39" fmla="*/ 342 h 396"/>
              <a:gd name="T40" fmla="*/ 281 w 281"/>
              <a:gd name="T41" fmla="*/ 117 h 396"/>
              <a:gd name="T42" fmla="*/ 274 w 281"/>
              <a:gd name="T43" fmla="*/ 10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1" h="396">
                <a:moveTo>
                  <a:pt x="274" y="106"/>
                </a:moveTo>
                <a:cubicBezTo>
                  <a:pt x="94" y="13"/>
                  <a:pt x="94" y="13"/>
                  <a:pt x="94" y="13"/>
                </a:cubicBezTo>
                <a:cubicBezTo>
                  <a:pt x="69" y="0"/>
                  <a:pt x="21" y="25"/>
                  <a:pt x="7" y="47"/>
                </a:cubicBezTo>
                <a:cubicBezTo>
                  <a:pt x="0" y="57"/>
                  <a:pt x="1" y="64"/>
                  <a:pt x="1" y="68"/>
                </a:cubicBezTo>
                <a:cubicBezTo>
                  <a:pt x="3" y="278"/>
                  <a:pt x="3" y="278"/>
                  <a:pt x="3" y="278"/>
                </a:cubicBezTo>
                <a:cubicBezTo>
                  <a:pt x="3" y="282"/>
                  <a:pt x="9" y="288"/>
                  <a:pt x="14" y="291"/>
                </a:cubicBezTo>
                <a:cubicBezTo>
                  <a:pt x="24" y="297"/>
                  <a:pt x="175" y="392"/>
                  <a:pt x="179" y="394"/>
                </a:cubicBezTo>
                <a:cubicBezTo>
                  <a:pt x="181" y="396"/>
                  <a:pt x="184" y="396"/>
                  <a:pt x="187" y="396"/>
                </a:cubicBezTo>
                <a:cubicBezTo>
                  <a:pt x="189" y="396"/>
                  <a:pt x="191" y="396"/>
                  <a:pt x="193" y="395"/>
                </a:cubicBezTo>
                <a:cubicBezTo>
                  <a:pt x="198" y="393"/>
                  <a:pt x="201" y="388"/>
                  <a:pt x="201" y="384"/>
                </a:cubicBezTo>
                <a:cubicBezTo>
                  <a:pt x="201" y="164"/>
                  <a:pt x="201" y="164"/>
                  <a:pt x="201" y="164"/>
                </a:cubicBezTo>
                <a:cubicBezTo>
                  <a:pt x="201" y="159"/>
                  <a:pt x="198" y="155"/>
                  <a:pt x="194" y="152"/>
                </a:cubicBezTo>
                <a:cubicBezTo>
                  <a:pt x="30" y="61"/>
                  <a:pt x="30" y="61"/>
                  <a:pt x="30" y="61"/>
                </a:cubicBezTo>
                <a:cubicBezTo>
                  <a:pt x="32" y="57"/>
                  <a:pt x="39" y="50"/>
                  <a:pt x="53" y="43"/>
                </a:cubicBezTo>
                <a:cubicBezTo>
                  <a:pt x="67" y="36"/>
                  <a:pt x="77" y="38"/>
                  <a:pt x="80" y="39"/>
                </a:cubicBezTo>
                <a:cubicBezTo>
                  <a:pt x="80" y="39"/>
                  <a:pt x="237" y="123"/>
                  <a:pt x="242" y="126"/>
                </a:cubicBezTo>
                <a:cubicBezTo>
                  <a:pt x="246" y="128"/>
                  <a:pt x="246" y="129"/>
                  <a:pt x="246" y="133"/>
                </a:cubicBezTo>
                <a:cubicBezTo>
                  <a:pt x="246" y="137"/>
                  <a:pt x="246" y="342"/>
                  <a:pt x="246" y="342"/>
                </a:cubicBezTo>
                <a:cubicBezTo>
                  <a:pt x="246" y="352"/>
                  <a:pt x="257" y="356"/>
                  <a:pt x="265" y="356"/>
                </a:cubicBezTo>
                <a:cubicBezTo>
                  <a:pt x="272" y="356"/>
                  <a:pt x="281" y="349"/>
                  <a:pt x="281" y="342"/>
                </a:cubicBezTo>
                <a:cubicBezTo>
                  <a:pt x="281" y="117"/>
                  <a:pt x="281" y="117"/>
                  <a:pt x="281" y="117"/>
                </a:cubicBezTo>
                <a:cubicBezTo>
                  <a:pt x="281" y="112"/>
                  <a:pt x="278" y="108"/>
                  <a:pt x="274" y="106"/>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36" name="Freeform 268"/>
          <p:cNvSpPr>
            <a:spLocks noEditPoints="1"/>
          </p:cNvSpPr>
          <p:nvPr/>
        </p:nvSpPr>
        <p:spPr bwMode="auto">
          <a:xfrm>
            <a:off x="642519" y="5886857"/>
            <a:ext cx="250811" cy="266903"/>
          </a:xfrm>
          <a:custGeom>
            <a:avLst/>
            <a:gdLst>
              <a:gd name="T0" fmla="*/ 67 w 376"/>
              <a:gd name="T1" fmla="*/ 3 h 401"/>
              <a:gd name="T2" fmla="*/ 62 w 376"/>
              <a:gd name="T3" fmla="*/ 3 h 401"/>
              <a:gd name="T4" fmla="*/ 0 w 376"/>
              <a:gd name="T5" fmla="*/ 159 h 401"/>
              <a:gd name="T6" fmla="*/ 65 w 376"/>
              <a:gd name="T7" fmla="*/ 223 h 401"/>
              <a:gd name="T8" fmla="*/ 129 w 376"/>
              <a:gd name="T9" fmla="*/ 159 h 401"/>
              <a:gd name="T10" fmla="*/ 67 w 376"/>
              <a:gd name="T11" fmla="*/ 3 h 401"/>
              <a:gd name="T12" fmla="*/ 313 w 376"/>
              <a:gd name="T13" fmla="*/ 3 h 401"/>
              <a:gd name="T14" fmla="*/ 309 w 376"/>
              <a:gd name="T15" fmla="*/ 3 h 401"/>
              <a:gd name="T16" fmla="*/ 246 w 376"/>
              <a:gd name="T17" fmla="*/ 159 h 401"/>
              <a:gd name="T18" fmla="*/ 311 w 376"/>
              <a:gd name="T19" fmla="*/ 223 h 401"/>
              <a:gd name="T20" fmla="*/ 376 w 376"/>
              <a:gd name="T21" fmla="*/ 159 h 401"/>
              <a:gd name="T22" fmla="*/ 313 w 376"/>
              <a:gd name="T23" fmla="*/ 3 h 401"/>
              <a:gd name="T24" fmla="*/ 185 w 376"/>
              <a:gd name="T25" fmla="*/ 180 h 401"/>
              <a:gd name="T26" fmla="*/ 123 w 376"/>
              <a:gd name="T27" fmla="*/ 337 h 401"/>
              <a:gd name="T28" fmla="*/ 188 w 376"/>
              <a:gd name="T29" fmla="*/ 401 h 401"/>
              <a:gd name="T30" fmla="*/ 253 w 376"/>
              <a:gd name="T31" fmla="*/ 337 h 401"/>
              <a:gd name="T32" fmla="*/ 190 w 376"/>
              <a:gd name="T33" fmla="*/ 180 h 401"/>
              <a:gd name="T34" fmla="*/ 185 w 376"/>
              <a:gd name="T35" fmla="*/ 18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6" h="401">
                <a:moveTo>
                  <a:pt x="67" y="3"/>
                </a:moveTo>
                <a:cubicBezTo>
                  <a:pt x="67" y="0"/>
                  <a:pt x="62" y="0"/>
                  <a:pt x="62" y="3"/>
                </a:cubicBezTo>
                <a:cubicBezTo>
                  <a:pt x="52" y="85"/>
                  <a:pt x="0" y="102"/>
                  <a:pt x="0" y="159"/>
                </a:cubicBezTo>
                <a:cubicBezTo>
                  <a:pt x="0" y="195"/>
                  <a:pt x="29" y="223"/>
                  <a:pt x="65" y="223"/>
                </a:cubicBezTo>
                <a:cubicBezTo>
                  <a:pt x="100" y="223"/>
                  <a:pt x="129" y="195"/>
                  <a:pt x="129" y="159"/>
                </a:cubicBezTo>
                <a:cubicBezTo>
                  <a:pt x="129" y="102"/>
                  <a:pt x="77" y="85"/>
                  <a:pt x="67" y="3"/>
                </a:cubicBezTo>
                <a:close/>
                <a:moveTo>
                  <a:pt x="313" y="3"/>
                </a:moveTo>
                <a:cubicBezTo>
                  <a:pt x="313" y="0"/>
                  <a:pt x="309" y="0"/>
                  <a:pt x="309" y="3"/>
                </a:cubicBezTo>
                <a:cubicBezTo>
                  <a:pt x="298" y="85"/>
                  <a:pt x="246" y="102"/>
                  <a:pt x="246" y="159"/>
                </a:cubicBezTo>
                <a:cubicBezTo>
                  <a:pt x="246" y="195"/>
                  <a:pt x="276" y="223"/>
                  <a:pt x="311" y="223"/>
                </a:cubicBezTo>
                <a:cubicBezTo>
                  <a:pt x="346" y="223"/>
                  <a:pt x="376" y="195"/>
                  <a:pt x="376" y="159"/>
                </a:cubicBezTo>
                <a:cubicBezTo>
                  <a:pt x="376" y="102"/>
                  <a:pt x="324" y="85"/>
                  <a:pt x="313" y="3"/>
                </a:cubicBezTo>
                <a:close/>
                <a:moveTo>
                  <a:pt x="185" y="180"/>
                </a:moveTo>
                <a:cubicBezTo>
                  <a:pt x="175" y="263"/>
                  <a:pt x="123" y="280"/>
                  <a:pt x="123" y="337"/>
                </a:cubicBezTo>
                <a:cubicBezTo>
                  <a:pt x="123" y="372"/>
                  <a:pt x="153" y="401"/>
                  <a:pt x="188" y="401"/>
                </a:cubicBezTo>
                <a:cubicBezTo>
                  <a:pt x="223" y="401"/>
                  <a:pt x="253" y="372"/>
                  <a:pt x="253" y="337"/>
                </a:cubicBezTo>
                <a:cubicBezTo>
                  <a:pt x="253" y="280"/>
                  <a:pt x="200" y="263"/>
                  <a:pt x="190" y="180"/>
                </a:cubicBezTo>
                <a:cubicBezTo>
                  <a:pt x="190" y="178"/>
                  <a:pt x="186" y="178"/>
                  <a:pt x="185" y="18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37" name="Freeform 269"/>
          <p:cNvSpPr>
            <a:spLocks noEditPoints="1"/>
          </p:cNvSpPr>
          <p:nvPr/>
        </p:nvSpPr>
        <p:spPr bwMode="auto">
          <a:xfrm>
            <a:off x="1182466" y="5006439"/>
            <a:ext cx="142661" cy="266903"/>
          </a:xfrm>
          <a:custGeom>
            <a:avLst/>
            <a:gdLst>
              <a:gd name="T0" fmla="*/ 160 w 216"/>
              <a:gd name="T1" fmla="*/ 197 h 400"/>
              <a:gd name="T2" fmla="*/ 160 w 216"/>
              <a:gd name="T3" fmla="*/ 20 h 400"/>
              <a:gd name="T4" fmla="*/ 140 w 216"/>
              <a:gd name="T5" fmla="*/ 0 h 400"/>
              <a:gd name="T6" fmla="*/ 72 w 216"/>
              <a:gd name="T7" fmla="*/ 0 h 400"/>
              <a:gd name="T8" fmla="*/ 56 w 216"/>
              <a:gd name="T9" fmla="*/ 20 h 400"/>
              <a:gd name="T10" fmla="*/ 56 w 216"/>
              <a:gd name="T11" fmla="*/ 197 h 400"/>
              <a:gd name="T12" fmla="*/ 0 w 216"/>
              <a:gd name="T13" fmla="*/ 292 h 400"/>
              <a:gd name="T14" fmla="*/ 108 w 216"/>
              <a:gd name="T15" fmla="*/ 400 h 400"/>
              <a:gd name="T16" fmla="*/ 216 w 216"/>
              <a:gd name="T17" fmla="*/ 292 h 400"/>
              <a:gd name="T18" fmla="*/ 160 w 216"/>
              <a:gd name="T19" fmla="*/ 197 h 400"/>
              <a:gd name="T20" fmla="*/ 108 w 216"/>
              <a:gd name="T21" fmla="*/ 360 h 400"/>
              <a:gd name="T22" fmla="*/ 40 w 216"/>
              <a:gd name="T23" fmla="*/ 292 h 400"/>
              <a:gd name="T24" fmla="*/ 89 w 216"/>
              <a:gd name="T25" fmla="*/ 227 h 400"/>
              <a:gd name="T26" fmla="*/ 89 w 216"/>
              <a:gd name="T27" fmla="*/ 80 h 400"/>
              <a:gd name="T28" fmla="*/ 129 w 216"/>
              <a:gd name="T29" fmla="*/ 80 h 400"/>
              <a:gd name="T30" fmla="*/ 129 w 216"/>
              <a:gd name="T31" fmla="*/ 227 h 400"/>
              <a:gd name="T32" fmla="*/ 176 w 216"/>
              <a:gd name="T33" fmla="*/ 292 h 400"/>
              <a:gd name="T34" fmla="*/ 108 w 216"/>
              <a:gd name="T35" fmla="*/ 36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00">
                <a:moveTo>
                  <a:pt x="160" y="197"/>
                </a:moveTo>
                <a:cubicBezTo>
                  <a:pt x="160" y="20"/>
                  <a:pt x="160" y="20"/>
                  <a:pt x="160" y="20"/>
                </a:cubicBezTo>
                <a:cubicBezTo>
                  <a:pt x="160" y="9"/>
                  <a:pt x="151" y="0"/>
                  <a:pt x="140" y="0"/>
                </a:cubicBezTo>
                <a:cubicBezTo>
                  <a:pt x="72" y="0"/>
                  <a:pt x="72" y="0"/>
                  <a:pt x="72" y="0"/>
                </a:cubicBezTo>
                <a:cubicBezTo>
                  <a:pt x="61" y="0"/>
                  <a:pt x="56" y="9"/>
                  <a:pt x="56" y="20"/>
                </a:cubicBezTo>
                <a:cubicBezTo>
                  <a:pt x="56" y="197"/>
                  <a:pt x="56" y="197"/>
                  <a:pt x="56" y="197"/>
                </a:cubicBezTo>
                <a:cubicBezTo>
                  <a:pt x="22" y="216"/>
                  <a:pt x="0" y="251"/>
                  <a:pt x="0" y="292"/>
                </a:cubicBezTo>
                <a:cubicBezTo>
                  <a:pt x="0" y="352"/>
                  <a:pt x="48" y="400"/>
                  <a:pt x="108" y="400"/>
                </a:cubicBezTo>
                <a:cubicBezTo>
                  <a:pt x="167" y="400"/>
                  <a:pt x="216" y="352"/>
                  <a:pt x="216" y="292"/>
                </a:cubicBezTo>
                <a:cubicBezTo>
                  <a:pt x="216" y="251"/>
                  <a:pt x="193" y="216"/>
                  <a:pt x="160" y="197"/>
                </a:cubicBezTo>
                <a:close/>
                <a:moveTo>
                  <a:pt x="108" y="360"/>
                </a:moveTo>
                <a:cubicBezTo>
                  <a:pt x="70" y="360"/>
                  <a:pt x="40" y="329"/>
                  <a:pt x="40" y="292"/>
                </a:cubicBezTo>
                <a:cubicBezTo>
                  <a:pt x="40" y="261"/>
                  <a:pt x="61" y="235"/>
                  <a:pt x="89" y="227"/>
                </a:cubicBezTo>
                <a:cubicBezTo>
                  <a:pt x="89" y="80"/>
                  <a:pt x="89" y="80"/>
                  <a:pt x="89" y="80"/>
                </a:cubicBezTo>
                <a:cubicBezTo>
                  <a:pt x="129" y="80"/>
                  <a:pt x="129" y="80"/>
                  <a:pt x="129" y="80"/>
                </a:cubicBezTo>
                <a:cubicBezTo>
                  <a:pt x="129" y="227"/>
                  <a:pt x="129" y="227"/>
                  <a:pt x="129" y="227"/>
                </a:cubicBezTo>
                <a:cubicBezTo>
                  <a:pt x="156" y="236"/>
                  <a:pt x="176" y="262"/>
                  <a:pt x="176" y="292"/>
                </a:cubicBezTo>
                <a:cubicBezTo>
                  <a:pt x="176" y="329"/>
                  <a:pt x="145" y="360"/>
                  <a:pt x="108" y="36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38" name="Freeform 273"/>
          <p:cNvSpPr>
            <a:spLocks noEditPoints="1"/>
          </p:cNvSpPr>
          <p:nvPr/>
        </p:nvSpPr>
        <p:spPr bwMode="auto">
          <a:xfrm>
            <a:off x="3777052" y="4582982"/>
            <a:ext cx="243906" cy="216283"/>
          </a:xfrm>
          <a:custGeom>
            <a:avLst/>
            <a:gdLst>
              <a:gd name="T0" fmla="*/ 36 w 365"/>
              <a:gd name="T1" fmla="*/ 103 h 324"/>
              <a:gd name="T2" fmla="*/ 173 w 365"/>
              <a:gd name="T3" fmla="*/ 92 h 324"/>
              <a:gd name="T4" fmla="*/ 262 w 365"/>
              <a:gd name="T5" fmla="*/ 120 h 324"/>
              <a:gd name="T6" fmla="*/ 356 w 365"/>
              <a:gd name="T7" fmla="*/ 76 h 324"/>
              <a:gd name="T8" fmla="*/ 358 w 365"/>
              <a:gd name="T9" fmla="*/ 47 h 324"/>
              <a:gd name="T10" fmla="*/ 330 w 365"/>
              <a:gd name="T11" fmla="*/ 44 h 324"/>
              <a:gd name="T12" fmla="*/ 192 w 365"/>
              <a:gd name="T13" fmla="*/ 56 h 324"/>
              <a:gd name="T14" fmla="*/ 10 w 365"/>
              <a:gd name="T15" fmla="*/ 72 h 324"/>
              <a:gd name="T16" fmla="*/ 7 w 365"/>
              <a:gd name="T17" fmla="*/ 101 h 324"/>
              <a:gd name="T18" fmla="*/ 36 w 365"/>
              <a:gd name="T19" fmla="*/ 103 h 324"/>
              <a:gd name="T20" fmla="*/ 330 w 365"/>
              <a:gd name="T21" fmla="*/ 147 h 324"/>
              <a:gd name="T22" fmla="*/ 192 w 365"/>
              <a:gd name="T23" fmla="*/ 158 h 324"/>
              <a:gd name="T24" fmla="*/ 10 w 365"/>
              <a:gd name="T25" fmla="*/ 174 h 324"/>
              <a:gd name="T26" fmla="*/ 7 w 365"/>
              <a:gd name="T27" fmla="*/ 203 h 324"/>
              <a:gd name="T28" fmla="*/ 36 w 365"/>
              <a:gd name="T29" fmla="*/ 205 h 324"/>
              <a:gd name="T30" fmla="*/ 173 w 365"/>
              <a:gd name="T31" fmla="*/ 194 h 324"/>
              <a:gd name="T32" fmla="*/ 262 w 365"/>
              <a:gd name="T33" fmla="*/ 222 h 324"/>
              <a:gd name="T34" fmla="*/ 356 w 365"/>
              <a:gd name="T35" fmla="*/ 178 h 324"/>
              <a:gd name="T36" fmla="*/ 358 w 365"/>
              <a:gd name="T37" fmla="*/ 149 h 324"/>
              <a:gd name="T38" fmla="*/ 330 w 365"/>
              <a:gd name="T39" fmla="*/ 147 h 324"/>
              <a:gd name="T40" fmla="*/ 330 w 365"/>
              <a:gd name="T41" fmla="*/ 249 h 324"/>
              <a:gd name="T42" fmla="*/ 192 w 365"/>
              <a:gd name="T43" fmla="*/ 260 h 324"/>
              <a:gd name="T44" fmla="*/ 10 w 365"/>
              <a:gd name="T45" fmla="*/ 276 h 324"/>
              <a:gd name="T46" fmla="*/ 7 w 365"/>
              <a:gd name="T47" fmla="*/ 305 h 324"/>
              <a:gd name="T48" fmla="*/ 36 w 365"/>
              <a:gd name="T49" fmla="*/ 307 h 324"/>
              <a:gd name="T50" fmla="*/ 173 w 365"/>
              <a:gd name="T51" fmla="*/ 296 h 324"/>
              <a:gd name="T52" fmla="*/ 262 w 365"/>
              <a:gd name="T53" fmla="*/ 324 h 324"/>
              <a:gd name="T54" fmla="*/ 356 w 365"/>
              <a:gd name="T55" fmla="*/ 280 h 324"/>
              <a:gd name="T56" fmla="*/ 358 w 365"/>
              <a:gd name="T57" fmla="*/ 251 h 324"/>
              <a:gd name="T58" fmla="*/ 330 w 365"/>
              <a:gd name="T59" fmla="*/ 249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5" h="324">
                <a:moveTo>
                  <a:pt x="36" y="103"/>
                </a:moveTo>
                <a:cubicBezTo>
                  <a:pt x="71" y="73"/>
                  <a:pt x="98" y="49"/>
                  <a:pt x="173" y="92"/>
                </a:cubicBezTo>
                <a:cubicBezTo>
                  <a:pt x="209" y="112"/>
                  <a:pt x="238" y="120"/>
                  <a:pt x="262" y="120"/>
                </a:cubicBezTo>
                <a:cubicBezTo>
                  <a:pt x="305" y="120"/>
                  <a:pt x="332" y="96"/>
                  <a:pt x="356" y="76"/>
                </a:cubicBezTo>
                <a:cubicBezTo>
                  <a:pt x="364" y="68"/>
                  <a:pt x="365" y="56"/>
                  <a:pt x="358" y="47"/>
                </a:cubicBezTo>
                <a:cubicBezTo>
                  <a:pt x="351" y="38"/>
                  <a:pt x="338" y="37"/>
                  <a:pt x="330" y="44"/>
                </a:cubicBezTo>
                <a:cubicBezTo>
                  <a:pt x="295" y="74"/>
                  <a:pt x="267" y="98"/>
                  <a:pt x="192" y="56"/>
                </a:cubicBezTo>
                <a:cubicBezTo>
                  <a:pt x="93" y="0"/>
                  <a:pt x="47" y="40"/>
                  <a:pt x="10" y="72"/>
                </a:cubicBezTo>
                <a:cubicBezTo>
                  <a:pt x="1" y="79"/>
                  <a:pt x="0" y="92"/>
                  <a:pt x="7" y="101"/>
                </a:cubicBezTo>
                <a:cubicBezTo>
                  <a:pt x="15" y="109"/>
                  <a:pt x="27" y="110"/>
                  <a:pt x="36" y="103"/>
                </a:cubicBezTo>
                <a:close/>
                <a:moveTo>
                  <a:pt x="330" y="147"/>
                </a:moveTo>
                <a:cubicBezTo>
                  <a:pt x="295" y="177"/>
                  <a:pt x="267" y="200"/>
                  <a:pt x="192" y="158"/>
                </a:cubicBezTo>
                <a:cubicBezTo>
                  <a:pt x="93" y="102"/>
                  <a:pt x="47" y="142"/>
                  <a:pt x="10" y="174"/>
                </a:cubicBezTo>
                <a:cubicBezTo>
                  <a:pt x="1" y="181"/>
                  <a:pt x="0" y="194"/>
                  <a:pt x="7" y="203"/>
                </a:cubicBezTo>
                <a:cubicBezTo>
                  <a:pt x="15" y="211"/>
                  <a:pt x="27" y="212"/>
                  <a:pt x="36" y="205"/>
                </a:cubicBezTo>
                <a:cubicBezTo>
                  <a:pt x="71" y="175"/>
                  <a:pt x="98" y="151"/>
                  <a:pt x="173" y="194"/>
                </a:cubicBezTo>
                <a:cubicBezTo>
                  <a:pt x="209" y="214"/>
                  <a:pt x="238" y="222"/>
                  <a:pt x="262" y="222"/>
                </a:cubicBezTo>
                <a:cubicBezTo>
                  <a:pt x="305" y="222"/>
                  <a:pt x="332" y="198"/>
                  <a:pt x="356" y="178"/>
                </a:cubicBezTo>
                <a:cubicBezTo>
                  <a:pt x="364" y="171"/>
                  <a:pt x="365" y="158"/>
                  <a:pt x="358" y="149"/>
                </a:cubicBezTo>
                <a:cubicBezTo>
                  <a:pt x="351" y="140"/>
                  <a:pt x="338" y="139"/>
                  <a:pt x="330" y="147"/>
                </a:cubicBezTo>
                <a:close/>
                <a:moveTo>
                  <a:pt x="330" y="249"/>
                </a:moveTo>
                <a:cubicBezTo>
                  <a:pt x="295" y="279"/>
                  <a:pt x="267" y="302"/>
                  <a:pt x="192" y="260"/>
                </a:cubicBezTo>
                <a:cubicBezTo>
                  <a:pt x="93" y="204"/>
                  <a:pt x="47" y="244"/>
                  <a:pt x="10" y="276"/>
                </a:cubicBezTo>
                <a:cubicBezTo>
                  <a:pt x="1" y="283"/>
                  <a:pt x="0" y="296"/>
                  <a:pt x="7" y="305"/>
                </a:cubicBezTo>
                <a:cubicBezTo>
                  <a:pt x="15" y="313"/>
                  <a:pt x="27" y="315"/>
                  <a:pt x="36" y="307"/>
                </a:cubicBezTo>
                <a:cubicBezTo>
                  <a:pt x="71" y="277"/>
                  <a:pt x="98" y="254"/>
                  <a:pt x="173" y="296"/>
                </a:cubicBezTo>
                <a:cubicBezTo>
                  <a:pt x="209" y="316"/>
                  <a:pt x="238" y="324"/>
                  <a:pt x="262" y="324"/>
                </a:cubicBezTo>
                <a:cubicBezTo>
                  <a:pt x="305" y="324"/>
                  <a:pt x="332" y="300"/>
                  <a:pt x="356" y="280"/>
                </a:cubicBezTo>
                <a:cubicBezTo>
                  <a:pt x="364" y="273"/>
                  <a:pt x="365" y="260"/>
                  <a:pt x="358" y="251"/>
                </a:cubicBezTo>
                <a:cubicBezTo>
                  <a:pt x="351" y="243"/>
                  <a:pt x="338" y="241"/>
                  <a:pt x="330" y="249"/>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39" name="Freeform 274"/>
          <p:cNvSpPr>
            <a:spLocks noEditPoints="1"/>
          </p:cNvSpPr>
          <p:nvPr/>
        </p:nvSpPr>
        <p:spPr bwMode="auto">
          <a:xfrm>
            <a:off x="11777243" y="1903759"/>
            <a:ext cx="255412" cy="227788"/>
          </a:xfrm>
          <a:custGeom>
            <a:avLst/>
            <a:gdLst>
              <a:gd name="T0" fmla="*/ 383 w 385"/>
              <a:gd name="T1" fmla="*/ 320 h 340"/>
              <a:gd name="T2" fmla="*/ 205 w 385"/>
              <a:gd name="T3" fmla="*/ 7 h 340"/>
              <a:gd name="T4" fmla="*/ 193 w 385"/>
              <a:gd name="T5" fmla="*/ 0 h 340"/>
              <a:gd name="T6" fmla="*/ 181 w 385"/>
              <a:gd name="T7" fmla="*/ 7 h 340"/>
              <a:gd name="T8" fmla="*/ 3 w 385"/>
              <a:gd name="T9" fmla="*/ 320 h 340"/>
              <a:gd name="T10" fmla="*/ 3 w 385"/>
              <a:gd name="T11" fmla="*/ 333 h 340"/>
              <a:gd name="T12" fmla="*/ 15 w 385"/>
              <a:gd name="T13" fmla="*/ 340 h 340"/>
              <a:gd name="T14" fmla="*/ 371 w 385"/>
              <a:gd name="T15" fmla="*/ 340 h 340"/>
              <a:gd name="T16" fmla="*/ 383 w 385"/>
              <a:gd name="T17" fmla="*/ 333 h 340"/>
              <a:gd name="T18" fmla="*/ 383 w 385"/>
              <a:gd name="T19" fmla="*/ 320 h 340"/>
              <a:gd name="T20" fmla="*/ 215 w 385"/>
              <a:gd name="T21" fmla="*/ 300 h 340"/>
              <a:gd name="T22" fmla="*/ 171 w 385"/>
              <a:gd name="T23" fmla="*/ 300 h 340"/>
              <a:gd name="T24" fmla="*/ 171 w 385"/>
              <a:gd name="T25" fmla="*/ 260 h 340"/>
              <a:gd name="T26" fmla="*/ 215 w 385"/>
              <a:gd name="T27" fmla="*/ 260 h 340"/>
              <a:gd name="T28" fmla="*/ 215 w 385"/>
              <a:gd name="T29" fmla="*/ 300 h 340"/>
              <a:gd name="T30" fmla="*/ 215 w 385"/>
              <a:gd name="T31" fmla="*/ 230 h 340"/>
              <a:gd name="T32" fmla="*/ 171 w 385"/>
              <a:gd name="T33" fmla="*/ 230 h 340"/>
              <a:gd name="T34" fmla="*/ 171 w 385"/>
              <a:gd name="T35" fmla="*/ 110 h 340"/>
              <a:gd name="T36" fmla="*/ 215 w 385"/>
              <a:gd name="T37" fmla="*/ 110 h 340"/>
              <a:gd name="T38" fmla="*/ 215 w 385"/>
              <a:gd name="T39" fmla="*/ 23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5" h="340">
                <a:moveTo>
                  <a:pt x="383" y="320"/>
                </a:moveTo>
                <a:cubicBezTo>
                  <a:pt x="205" y="7"/>
                  <a:pt x="205" y="7"/>
                  <a:pt x="205" y="7"/>
                </a:cubicBezTo>
                <a:cubicBezTo>
                  <a:pt x="202" y="3"/>
                  <a:pt x="198" y="0"/>
                  <a:pt x="193" y="0"/>
                </a:cubicBezTo>
                <a:cubicBezTo>
                  <a:pt x="188" y="0"/>
                  <a:pt x="183" y="3"/>
                  <a:pt x="181" y="7"/>
                </a:cubicBezTo>
                <a:cubicBezTo>
                  <a:pt x="3" y="320"/>
                  <a:pt x="3" y="320"/>
                  <a:pt x="3" y="320"/>
                </a:cubicBezTo>
                <a:cubicBezTo>
                  <a:pt x="0" y="324"/>
                  <a:pt x="0" y="329"/>
                  <a:pt x="3" y="333"/>
                </a:cubicBezTo>
                <a:cubicBezTo>
                  <a:pt x="5" y="337"/>
                  <a:pt x="10" y="340"/>
                  <a:pt x="15" y="340"/>
                </a:cubicBezTo>
                <a:cubicBezTo>
                  <a:pt x="371" y="340"/>
                  <a:pt x="371" y="340"/>
                  <a:pt x="371" y="340"/>
                </a:cubicBezTo>
                <a:cubicBezTo>
                  <a:pt x="376" y="340"/>
                  <a:pt x="380" y="337"/>
                  <a:pt x="383" y="333"/>
                </a:cubicBezTo>
                <a:cubicBezTo>
                  <a:pt x="385" y="329"/>
                  <a:pt x="385" y="324"/>
                  <a:pt x="383" y="320"/>
                </a:cubicBezTo>
                <a:close/>
                <a:moveTo>
                  <a:pt x="215" y="300"/>
                </a:moveTo>
                <a:cubicBezTo>
                  <a:pt x="171" y="300"/>
                  <a:pt x="171" y="300"/>
                  <a:pt x="171" y="300"/>
                </a:cubicBezTo>
                <a:cubicBezTo>
                  <a:pt x="171" y="260"/>
                  <a:pt x="171" y="260"/>
                  <a:pt x="171" y="260"/>
                </a:cubicBezTo>
                <a:cubicBezTo>
                  <a:pt x="215" y="260"/>
                  <a:pt x="215" y="260"/>
                  <a:pt x="215" y="260"/>
                </a:cubicBezTo>
                <a:lnTo>
                  <a:pt x="215" y="300"/>
                </a:lnTo>
                <a:close/>
                <a:moveTo>
                  <a:pt x="215" y="230"/>
                </a:moveTo>
                <a:cubicBezTo>
                  <a:pt x="171" y="230"/>
                  <a:pt x="171" y="230"/>
                  <a:pt x="171" y="230"/>
                </a:cubicBezTo>
                <a:cubicBezTo>
                  <a:pt x="171" y="110"/>
                  <a:pt x="171" y="110"/>
                  <a:pt x="171" y="110"/>
                </a:cubicBezTo>
                <a:cubicBezTo>
                  <a:pt x="215" y="110"/>
                  <a:pt x="215" y="110"/>
                  <a:pt x="215" y="110"/>
                </a:cubicBezTo>
                <a:lnTo>
                  <a:pt x="215" y="23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40" name="Freeform 275"/>
          <p:cNvSpPr>
            <a:spLocks noEditPoints="1"/>
          </p:cNvSpPr>
          <p:nvPr/>
        </p:nvSpPr>
        <p:spPr bwMode="auto">
          <a:xfrm>
            <a:off x="2933607" y="5914269"/>
            <a:ext cx="211693" cy="213982"/>
          </a:xfrm>
          <a:custGeom>
            <a:avLst/>
            <a:gdLst>
              <a:gd name="T0" fmla="*/ 280 w 320"/>
              <a:gd name="T1" fmla="*/ 0 h 320"/>
              <a:gd name="T2" fmla="*/ 40 w 320"/>
              <a:gd name="T3" fmla="*/ 0 h 320"/>
              <a:gd name="T4" fmla="*/ 0 w 320"/>
              <a:gd name="T5" fmla="*/ 40 h 320"/>
              <a:gd name="T6" fmla="*/ 0 w 320"/>
              <a:gd name="T7" fmla="*/ 280 h 320"/>
              <a:gd name="T8" fmla="*/ 40 w 320"/>
              <a:gd name="T9" fmla="*/ 320 h 320"/>
              <a:gd name="T10" fmla="*/ 280 w 320"/>
              <a:gd name="T11" fmla="*/ 320 h 320"/>
              <a:gd name="T12" fmla="*/ 320 w 320"/>
              <a:gd name="T13" fmla="*/ 280 h 320"/>
              <a:gd name="T14" fmla="*/ 320 w 320"/>
              <a:gd name="T15" fmla="*/ 40 h 320"/>
              <a:gd name="T16" fmla="*/ 280 w 320"/>
              <a:gd name="T17" fmla="*/ 0 h 320"/>
              <a:gd name="T18" fmla="*/ 260 w 320"/>
              <a:gd name="T19" fmla="*/ 180 h 320"/>
              <a:gd name="T20" fmla="*/ 180 w 320"/>
              <a:gd name="T21" fmla="*/ 180 h 320"/>
              <a:gd name="T22" fmla="*/ 180 w 320"/>
              <a:gd name="T23" fmla="*/ 260 h 320"/>
              <a:gd name="T24" fmla="*/ 140 w 320"/>
              <a:gd name="T25" fmla="*/ 260 h 320"/>
              <a:gd name="T26" fmla="*/ 140 w 320"/>
              <a:gd name="T27" fmla="*/ 180 h 320"/>
              <a:gd name="T28" fmla="*/ 60 w 320"/>
              <a:gd name="T29" fmla="*/ 180 h 320"/>
              <a:gd name="T30" fmla="*/ 60 w 320"/>
              <a:gd name="T31" fmla="*/ 140 h 320"/>
              <a:gd name="T32" fmla="*/ 140 w 320"/>
              <a:gd name="T33" fmla="*/ 140 h 320"/>
              <a:gd name="T34" fmla="*/ 140 w 320"/>
              <a:gd name="T35" fmla="*/ 60 h 320"/>
              <a:gd name="T36" fmla="*/ 180 w 320"/>
              <a:gd name="T37" fmla="*/ 60 h 320"/>
              <a:gd name="T38" fmla="*/ 180 w 320"/>
              <a:gd name="T39" fmla="*/ 140 h 320"/>
              <a:gd name="T40" fmla="*/ 260 w 320"/>
              <a:gd name="T41" fmla="*/ 140 h 320"/>
              <a:gd name="T42" fmla="*/ 260 w 320"/>
              <a:gd name="T43" fmla="*/ 18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0" h="320">
                <a:moveTo>
                  <a:pt x="280" y="0"/>
                </a:moveTo>
                <a:cubicBezTo>
                  <a:pt x="40" y="0"/>
                  <a:pt x="40" y="0"/>
                  <a:pt x="40" y="0"/>
                </a:cubicBezTo>
                <a:cubicBezTo>
                  <a:pt x="18" y="0"/>
                  <a:pt x="0" y="18"/>
                  <a:pt x="0" y="40"/>
                </a:cubicBezTo>
                <a:cubicBezTo>
                  <a:pt x="0" y="280"/>
                  <a:pt x="0" y="280"/>
                  <a:pt x="0" y="280"/>
                </a:cubicBezTo>
                <a:cubicBezTo>
                  <a:pt x="0" y="302"/>
                  <a:pt x="18" y="320"/>
                  <a:pt x="40" y="320"/>
                </a:cubicBezTo>
                <a:cubicBezTo>
                  <a:pt x="280" y="320"/>
                  <a:pt x="280" y="320"/>
                  <a:pt x="280" y="320"/>
                </a:cubicBezTo>
                <a:cubicBezTo>
                  <a:pt x="302" y="320"/>
                  <a:pt x="320" y="302"/>
                  <a:pt x="320" y="280"/>
                </a:cubicBezTo>
                <a:cubicBezTo>
                  <a:pt x="320" y="40"/>
                  <a:pt x="320" y="40"/>
                  <a:pt x="320" y="40"/>
                </a:cubicBezTo>
                <a:cubicBezTo>
                  <a:pt x="320" y="18"/>
                  <a:pt x="302" y="0"/>
                  <a:pt x="280" y="0"/>
                </a:cubicBezTo>
                <a:close/>
                <a:moveTo>
                  <a:pt x="260" y="180"/>
                </a:moveTo>
                <a:cubicBezTo>
                  <a:pt x="180" y="180"/>
                  <a:pt x="180" y="180"/>
                  <a:pt x="180" y="180"/>
                </a:cubicBezTo>
                <a:cubicBezTo>
                  <a:pt x="180" y="260"/>
                  <a:pt x="180" y="260"/>
                  <a:pt x="180" y="260"/>
                </a:cubicBezTo>
                <a:cubicBezTo>
                  <a:pt x="140" y="260"/>
                  <a:pt x="140" y="260"/>
                  <a:pt x="140" y="260"/>
                </a:cubicBezTo>
                <a:cubicBezTo>
                  <a:pt x="140" y="180"/>
                  <a:pt x="140" y="180"/>
                  <a:pt x="140" y="180"/>
                </a:cubicBezTo>
                <a:cubicBezTo>
                  <a:pt x="60" y="180"/>
                  <a:pt x="60" y="180"/>
                  <a:pt x="60" y="180"/>
                </a:cubicBezTo>
                <a:cubicBezTo>
                  <a:pt x="60" y="140"/>
                  <a:pt x="60" y="140"/>
                  <a:pt x="60" y="140"/>
                </a:cubicBezTo>
                <a:cubicBezTo>
                  <a:pt x="140" y="140"/>
                  <a:pt x="140" y="140"/>
                  <a:pt x="140" y="140"/>
                </a:cubicBezTo>
                <a:cubicBezTo>
                  <a:pt x="140" y="60"/>
                  <a:pt x="140" y="60"/>
                  <a:pt x="140" y="60"/>
                </a:cubicBezTo>
                <a:cubicBezTo>
                  <a:pt x="180" y="60"/>
                  <a:pt x="180" y="60"/>
                  <a:pt x="180" y="60"/>
                </a:cubicBezTo>
                <a:cubicBezTo>
                  <a:pt x="180" y="140"/>
                  <a:pt x="180" y="140"/>
                  <a:pt x="180" y="140"/>
                </a:cubicBezTo>
                <a:cubicBezTo>
                  <a:pt x="260" y="140"/>
                  <a:pt x="260" y="140"/>
                  <a:pt x="260" y="140"/>
                </a:cubicBezTo>
                <a:lnTo>
                  <a:pt x="260" y="18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41" name="Freeform 276"/>
          <p:cNvSpPr>
            <a:spLocks noEditPoints="1"/>
          </p:cNvSpPr>
          <p:nvPr/>
        </p:nvSpPr>
        <p:spPr bwMode="auto">
          <a:xfrm>
            <a:off x="11355517" y="3762060"/>
            <a:ext cx="211693" cy="213982"/>
          </a:xfrm>
          <a:custGeom>
            <a:avLst/>
            <a:gdLst>
              <a:gd name="T0" fmla="*/ 280 w 320"/>
              <a:gd name="T1" fmla="*/ 0 h 320"/>
              <a:gd name="T2" fmla="*/ 40 w 320"/>
              <a:gd name="T3" fmla="*/ 0 h 320"/>
              <a:gd name="T4" fmla="*/ 0 w 320"/>
              <a:gd name="T5" fmla="*/ 40 h 320"/>
              <a:gd name="T6" fmla="*/ 0 w 320"/>
              <a:gd name="T7" fmla="*/ 280 h 320"/>
              <a:gd name="T8" fmla="*/ 40 w 320"/>
              <a:gd name="T9" fmla="*/ 320 h 320"/>
              <a:gd name="T10" fmla="*/ 280 w 320"/>
              <a:gd name="T11" fmla="*/ 320 h 320"/>
              <a:gd name="T12" fmla="*/ 320 w 320"/>
              <a:gd name="T13" fmla="*/ 280 h 320"/>
              <a:gd name="T14" fmla="*/ 320 w 320"/>
              <a:gd name="T15" fmla="*/ 40 h 320"/>
              <a:gd name="T16" fmla="*/ 280 w 320"/>
              <a:gd name="T17" fmla="*/ 0 h 320"/>
              <a:gd name="T18" fmla="*/ 260 w 320"/>
              <a:gd name="T19" fmla="*/ 180 h 320"/>
              <a:gd name="T20" fmla="*/ 60 w 320"/>
              <a:gd name="T21" fmla="*/ 180 h 320"/>
              <a:gd name="T22" fmla="*/ 60 w 320"/>
              <a:gd name="T23" fmla="*/ 140 h 320"/>
              <a:gd name="T24" fmla="*/ 260 w 320"/>
              <a:gd name="T25" fmla="*/ 140 h 320"/>
              <a:gd name="T26" fmla="*/ 260 w 320"/>
              <a:gd name="T27" fmla="*/ 18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0" h="320">
                <a:moveTo>
                  <a:pt x="280" y="0"/>
                </a:moveTo>
                <a:cubicBezTo>
                  <a:pt x="40" y="0"/>
                  <a:pt x="40" y="0"/>
                  <a:pt x="40" y="0"/>
                </a:cubicBezTo>
                <a:cubicBezTo>
                  <a:pt x="18" y="0"/>
                  <a:pt x="0" y="18"/>
                  <a:pt x="0" y="40"/>
                </a:cubicBezTo>
                <a:cubicBezTo>
                  <a:pt x="0" y="280"/>
                  <a:pt x="0" y="280"/>
                  <a:pt x="0" y="280"/>
                </a:cubicBezTo>
                <a:cubicBezTo>
                  <a:pt x="0" y="302"/>
                  <a:pt x="18" y="320"/>
                  <a:pt x="40" y="320"/>
                </a:cubicBezTo>
                <a:cubicBezTo>
                  <a:pt x="280" y="320"/>
                  <a:pt x="280" y="320"/>
                  <a:pt x="280" y="320"/>
                </a:cubicBezTo>
                <a:cubicBezTo>
                  <a:pt x="302" y="320"/>
                  <a:pt x="320" y="302"/>
                  <a:pt x="320" y="280"/>
                </a:cubicBezTo>
                <a:cubicBezTo>
                  <a:pt x="320" y="40"/>
                  <a:pt x="320" y="40"/>
                  <a:pt x="320" y="40"/>
                </a:cubicBezTo>
                <a:cubicBezTo>
                  <a:pt x="320" y="18"/>
                  <a:pt x="302" y="0"/>
                  <a:pt x="280" y="0"/>
                </a:cubicBezTo>
                <a:close/>
                <a:moveTo>
                  <a:pt x="260" y="180"/>
                </a:moveTo>
                <a:cubicBezTo>
                  <a:pt x="60" y="180"/>
                  <a:pt x="60" y="180"/>
                  <a:pt x="60" y="180"/>
                </a:cubicBezTo>
                <a:cubicBezTo>
                  <a:pt x="60" y="140"/>
                  <a:pt x="60" y="140"/>
                  <a:pt x="60" y="140"/>
                </a:cubicBezTo>
                <a:cubicBezTo>
                  <a:pt x="260" y="140"/>
                  <a:pt x="260" y="140"/>
                  <a:pt x="260" y="140"/>
                </a:cubicBezTo>
                <a:lnTo>
                  <a:pt x="260" y="18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42" name="Freeform 277"/>
          <p:cNvSpPr>
            <a:spLocks noEditPoints="1"/>
          </p:cNvSpPr>
          <p:nvPr/>
        </p:nvSpPr>
        <p:spPr bwMode="auto">
          <a:xfrm>
            <a:off x="3374792" y="5914269"/>
            <a:ext cx="211693" cy="213982"/>
          </a:xfrm>
          <a:custGeom>
            <a:avLst/>
            <a:gdLst>
              <a:gd name="T0" fmla="*/ 280 w 320"/>
              <a:gd name="T1" fmla="*/ 0 h 320"/>
              <a:gd name="T2" fmla="*/ 40 w 320"/>
              <a:gd name="T3" fmla="*/ 0 h 320"/>
              <a:gd name="T4" fmla="*/ 0 w 320"/>
              <a:gd name="T5" fmla="*/ 40 h 320"/>
              <a:gd name="T6" fmla="*/ 0 w 320"/>
              <a:gd name="T7" fmla="*/ 280 h 320"/>
              <a:gd name="T8" fmla="*/ 40 w 320"/>
              <a:gd name="T9" fmla="*/ 320 h 320"/>
              <a:gd name="T10" fmla="*/ 280 w 320"/>
              <a:gd name="T11" fmla="*/ 320 h 320"/>
              <a:gd name="T12" fmla="*/ 320 w 320"/>
              <a:gd name="T13" fmla="*/ 280 h 320"/>
              <a:gd name="T14" fmla="*/ 320 w 320"/>
              <a:gd name="T15" fmla="*/ 40 h 320"/>
              <a:gd name="T16" fmla="*/ 280 w 320"/>
              <a:gd name="T17" fmla="*/ 0 h 320"/>
              <a:gd name="T18" fmla="*/ 221 w 320"/>
              <a:gd name="T19" fmla="*/ 256 h 320"/>
              <a:gd name="T20" fmla="*/ 160 w 320"/>
              <a:gd name="T21" fmla="*/ 194 h 320"/>
              <a:gd name="T22" fmla="*/ 99 w 320"/>
              <a:gd name="T23" fmla="*/ 256 h 320"/>
              <a:gd name="T24" fmla="*/ 64 w 320"/>
              <a:gd name="T25" fmla="*/ 221 h 320"/>
              <a:gd name="T26" fmla="*/ 125 w 320"/>
              <a:gd name="T27" fmla="*/ 160 h 320"/>
              <a:gd name="T28" fmla="*/ 64 w 320"/>
              <a:gd name="T29" fmla="*/ 99 h 320"/>
              <a:gd name="T30" fmla="*/ 99 w 320"/>
              <a:gd name="T31" fmla="*/ 64 h 320"/>
              <a:gd name="T32" fmla="*/ 160 w 320"/>
              <a:gd name="T33" fmla="*/ 125 h 320"/>
              <a:gd name="T34" fmla="*/ 221 w 320"/>
              <a:gd name="T35" fmla="*/ 64 h 320"/>
              <a:gd name="T36" fmla="*/ 256 w 320"/>
              <a:gd name="T37" fmla="*/ 99 h 320"/>
              <a:gd name="T38" fmla="*/ 194 w 320"/>
              <a:gd name="T39" fmla="*/ 160 h 320"/>
              <a:gd name="T40" fmla="*/ 256 w 320"/>
              <a:gd name="T41" fmla="*/ 221 h 320"/>
              <a:gd name="T42" fmla="*/ 221 w 320"/>
              <a:gd name="T43" fmla="*/ 25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0" h="320">
                <a:moveTo>
                  <a:pt x="280" y="0"/>
                </a:moveTo>
                <a:cubicBezTo>
                  <a:pt x="40" y="0"/>
                  <a:pt x="40" y="0"/>
                  <a:pt x="40" y="0"/>
                </a:cubicBezTo>
                <a:cubicBezTo>
                  <a:pt x="18" y="0"/>
                  <a:pt x="0" y="18"/>
                  <a:pt x="0" y="40"/>
                </a:cubicBezTo>
                <a:cubicBezTo>
                  <a:pt x="0" y="280"/>
                  <a:pt x="0" y="280"/>
                  <a:pt x="0" y="280"/>
                </a:cubicBezTo>
                <a:cubicBezTo>
                  <a:pt x="0" y="302"/>
                  <a:pt x="18" y="320"/>
                  <a:pt x="40" y="320"/>
                </a:cubicBezTo>
                <a:cubicBezTo>
                  <a:pt x="280" y="320"/>
                  <a:pt x="280" y="320"/>
                  <a:pt x="280" y="320"/>
                </a:cubicBezTo>
                <a:cubicBezTo>
                  <a:pt x="302" y="320"/>
                  <a:pt x="320" y="302"/>
                  <a:pt x="320" y="280"/>
                </a:cubicBezTo>
                <a:cubicBezTo>
                  <a:pt x="320" y="40"/>
                  <a:pt x="320" y="40"/>
                  <a:pt x="320" y="40"/>
                </a:cubicBezTo>
                <a:cubicBezTo>
                  <a:pt x="320" y="18"/>
                  <a:pt x="302" y="0"/>
                  <a:pt x="280" y="0"/>
                </a:cubicBezTo>
                <a:close/>
                <a:moveTo>
                  <a:pt x="221" y="256"/>
                </a:moveTo>
                <a:cubicBezTo>
                  <a:pt x="160" y="194"/>
                  <a:pt x="160" y="194"/>
                  <a:pt x="160" y="194"/>
                </a:cubicBezTo>
                <a:cubicBezTo>
                  <a:pt x="99" y="256"/>
                  <a:pt x="99" y="256"/>
                  <a:pt x="99" y="256"/>
                </a:cubicBezTo>
                <a:cubicBezTo>
                  <a:pt x="64" y="221"/>
                  <a:pt x="64" y="221"/>
                  <a:pt x="64" y="221"/>
                </a:cubicBezTo>
                <a:cubicBezTo>
                  <a:pt x="125" y="160"/>
                  <a:pt x="125" y="160"/>
                  <a:pt x="125" y="160"/>
                </a:cubicBezTo>
                <a:cubicBezTo>
                  <a:pt x="64" y="99"/>
                  <a:pt x="64" y="99"/>
                  <a:pt x="64" y="99"/>
                </a:cubicBezTo>
                <a:cubicBezTo>
                  <a:pt x="99" y="64"/>
                  <a:pt x="99" y="64"/>
                  <a:pt x="99" y="64"/>
                </a:cubicBezTo>
                <a:cubicBezTo>
                  <a:pt x="160" y="125"/>
                  <a:pt x="160" y="125"/>
                  <a:pt x="160" y="125"/>
                </a:cubicBezTo>
                <a:cubicBezTo>
                  <a:pt x="221" y="64"/>
                  <a:pt x="221" y="64"/>
                  <a:pt x="221" y="64"/>
                </a:cubicBezTo>
                <a:cubicBezTo>
                  <a:pt x="256" y="99"/>
                  <a:pt x="256" y="99"/>
                  <a:pt x="256" y="99"/>
                </a:cubicBezTo>
                <a:cubicBezTo>
                  <a:pt x="194" y="160"/>
                  <a:pt x="194" y="160"/>
                  <a:pt x="194" y="160"/>
                </a:cubicBezTo>
                <a:cubicBezTo>
                  <a:pt x="256" y="221"/>
                  <a:pt x="256" y="221"/>
                  <a:pt x="256" y="221"/>
                </a:cubicBezTo>
                <a:lnTo>
                  <a:pt x="221" y="256"/>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43" name="Freeform 279"/>
          <p:cNvSpPr>
            <a:spLocks noEditPoints="1"/>
          </p:cNvSpPr>
          <p:nvPr/>
        </p:nvSpPr>
        <p:spPr bwMode="auto">
          <a:xfrm>
            <a:off x="2448686" y="5900663"/>
            <a:ext cx="211693" cy="239291"/>
          </a:xfrm>
          <a:custGeom>
            <a:avLst/>
            <a:gdLst>
              <a:gd name="T0" fmla="*/ 300 w 320"/>
              <a:gd name="T1" fmla="*/ 0 h 360"/>
              <a:gd name="T2" fmla="*/ 256 w 320"/>
              <a:gd name="T3" fmla="*/ 0 h 360"/>
              <a:gd name="T4" fmla="*/ 240 w 320"/>
              <a:gd name="T5" fmla="*/ 20 h 360"/>
              <a:gd name="T6" fmla="*/ 240 w 320"/>
              <a:gd name="T7" fmla="*/ 360 h 360"/>
              <a:gd name="T8" fmla="*/ 320 w 320"/>
              <a:gd name="T9" fmla="*/ 360 h 360"/>
              <a:gd name="T10" fmla="*/ 320 w 320"/>
              <a:gd name="T11" fmla="*/ 20 h 360"/>
              <a:gd name="T12" fmla="*/ 300 w 320"/>
              <a:gd name="T13" fmla="*/ 0 h 360"/>
              <a:gd name="T14" fmla="*/ 180 w 320"/>
              <a:gd name="T15" fmla="*/ 120 h 360"/>
              <a:gd name="T16" fmla="*/ 136 w 320"/>
              <a:gd name="T17" fmla="*/ 120 h 360"/>
              <a:gd name="T18" fmla="*/ 120 w 320"/>
              <a:gd name="T19" fmla="*/ 140 h 360"/>
              <a:gd name="T20" fmla="*/ 120 w 320"/>
              <a:gd name="T21" fmla="*/ 360 h 360"/>
              <a:gd name="T22" fmla="*/ 200 w 320"/>
              <a:gd name="T23" fmla="*/ 360 h 360"/>
              <a:gd name="T24" fmla="*/ 200 w 320"/>
              <a:gd name="T25" fmla="*/ 140 h 360"/>
              <a:gd name="T26" fmla="*/ 180 w 320"/>
              <a:gd name="T27" fmla="*/ 120 h 360"/>
              <a:gd name="T28" fmla="*/ 60 w 320"/>
              <a:gd name="T29" fmla="*/ 240 h 360"/>
              <a:gd name="T30" fmla="*/ 16 w 320"/>
              <a:gd name="T31" fmla="*/ 240 h 360"/>
              <a:gd name="T32" fmla="*/ 0 w 320"/>
              <a:gd name="T33" fmla="*/ 260 h 360"/>
              <a:gd name="T34" fmla="*/ 0 w 320"/>
              <a:gd name="T35" fmla="*/ 360 h 360"/>
              <a:gd name="T36" fmla="*/ 80 w 320"/>
              <a:gd name="T37" fmla="*/ 360 h 360"/>
              <a:gd name="T38" fmla="*/ 80 w 320"/>
              <a:gd name="T39" fmla="*/ 260 h 360"/>
              <a:gd name="T40" fmla="*/ 60 w 320"/>
              <a:gd name="T41" fmla="*/ 24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0" h="360">
                <a:moveTo>
                  <a:pt x="300" y="0"/>
                </a:moveTo>
                <a:cubicBezTo>
                  <a:pt x="256" y="0"/>
                  <a:pt x="256" y="0"/>
                  <a:pt x="256" y="0"/>
                </a:cubicBezTo>
                <a:cubicBezTo>
                  <a:pt x="245" y="0"/>
                  <a:pt x="240" y="9"/>
                  <a:pt x="240" y="20"/>
                </a:cubicBezTo>
                <a:cubicBezTo>
                  <a:pt x="240" y="360"/>
                  <a:pt x="240" y="360"/>
                  <a:pt x="240" y="360"/>
                </a:cubicBezTo>
                <a:cubicBezTo>
                  <a:pt x="320" y="360"/>
                  <a:pt x="320" y="360"/>
                  <a:pt x="320" y="360"/>
                </a:cubicBezTo>
                <a:cubicBezTo>
                  <a:pt x="320" y="20"/>
                  <a:pt x="320" y="20"/>
                  <a:pt x="320" y="20"/>
                </a:cubicBezTo>
                <a:cubicBezTo>
                  <a:pt x="320" y="9"/>
                  <a:pt x="311" y="0"/>
                  <a:pt x="300" y="0"/>
                </a:cubicBezTo>
                <a:close/>
                <a:moveTo>
                  <a:pt x="180" y="120"/>
                </a:moveTo>
                <a:cubicBezTo>
                  <a:pt x="136" y="120"/>
                  <a:pt x="136" y="120"/>
                  <a:pt x="136" y="120"/>
                </a:cubicBezTo>
                <a:cubicBezTo>
                  <a:pt x="125" y="120"/>
                  <a:pt x="120" y="129"/>
                  <a:pt x="120" y="140"/>
                </a:cubicBezTo>
                <a:cubicBezTo>
                  <a:pt x="120" y="360"/>
                  <a:pt x="120" y="360"/>
                  <a:pt x="120" y="360"/>
                </a:cubicBezTo>
                <a:cubicBezTo>
                  <a:pt x="200" y="360"/>
                  <a:pt x="200" y="360"/>
                  <a:pt x="200" y="360"/>
                </a:cubicBezTo>
                <a:cubicBezTo>
                  <a:pt x="200" y="140"/>
                  <a:pt x="200" y="140"/>
                  <a:pt x="200" y="140"/>
                </a:cubicBezTo>
                <a:cubicBezTo>
                  <a:pt x="200" y="129"/>
                  <a:pt x="191" y="120"/>
                  <a:pt x="180" y="120"/>
                </a:cubicBezTo>
                <a:close/>
                <a:moveTo>
                  <a:pt x="60" y="240"/>
                </a:moveTo>
                <a:cubicBezTo>
                  <a:pt x="16" y="240"/>
                  <a:pt x="16" y="240"/>
                  <a:pt x="16" y="240"/>
                </a:cubicBezTo>
                <a:cubicBezTo>
                  <a:pt x="5" y="240"/>
                  <a:pt x="0" y="249"/>
                  <a:pt x="0" y="260"/>
                </a:cubicBezTo>
                <a:cubicBezTo>
                  <a:pt x="0" y="360"/>
                  <a:pt x="0" y="360"/>
                  <a:pt x="0" y="360"/>
                </a:cubicBezTo>
                <a:cubicBezTo>
                  <a:pt x="80" y="360"/>
                  <a:pt x="80" y="360"/>
                  <a:pt x="80" y="360"/>
                </a:cubicBezTo>
                <a:cubicBezTo>
                  <a:pt x="80" y="260"/>
                  <a:pt x="80" y="260"/>
                  <a:pt x="80" y="260"/>
                </a:cubicBezTo>
                <a:cubicBezTo>
                  <a:pt x="80" y="249"/>
                  <a:pt x="71" y="240"/>
                  <a:pt x="60" y="24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44" name="Freeform 280"/>
          <p:cNvSpPr>
            <a:spLocks noEditPoints="1"/>
          </p:cNvSpPr>
          <p:nvPr/>
        </p:nvSpPr>
        <p:spPr bwMode="auto">
          <a:xfrm>
            <a:off x="2000597" y="5909667"/>
            <a:ext cx="225499" cy="223187"/>
          </a:xfrm>
          <a:custGeom>
            <a:avLst/>
            <a:gdLst>
              <a:gd name="T0" fmla="*/ 147 w 336"/>
              <a:gd name="T1" fmla="*/ 0 h 336"/>
              <a:gd name="T2" fmla="*/ 0 w 336"/>
              <a:gd name="T3" fmla="*/ 147 h 336"/>
              <a:gd name="T4" fmla="*/ 147 w 336"/>
              <a:gd name="T5" fmla="*/ 147 h 336"/>
              <a:gd name="T6" fmla="*/ 147 w 336"/>
              <a:gd name="T7" fmla="*/ 0 h 336"/>
              <a:gd name="T8" fmla="*/ 189 w 336"/>
              <a:gd name="T9" fmla="*/ 0 h 336"/>
              <a:gd name="T10" fmla="*/ 189 w 336"/>
              <a:gd name="T11" fmla="*/ 169 h 336"/>
              <a:gd name="T12" fmla="*/ 169 w 336"/>
              <a:gd name="T13" fmla="*/ 189 h 336"/>
              <a:gd name="T14" fmla="*/ 0 w 336"/>
              <a:gd name="T15" fmla="*/ 189 h 336"/>
              <a:gd name="T16" fmla="*/ 167 w 336"/>
              <a:gd name="T17" fmla="*/ 336 h 336"/>
              <a:gd name="T18" fmla="*/ 336 w 336"/>
              <a:gd name="T19" fmla="*/ 167 h 336"/>
              <a:gd name="T20" fmla="*/ 189 w 336"/>
              <a:gd name="T21"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6" h="336">
                <a:moveTo>
                  <a:pt x="147" y="0"/>
                </a:moveTo>
                <a:cubicBezTo>
                  <a:pt x="70" y="9"/>
                  <a:pt x="9" y="70"/>
                  <a:pt x="0" y="147"/>
                </a:cubicBezTo>
                <a:cubicBezTo>
                  <a:pt x="147" y="147"/>
                  <a:pt x="147" y="147"/>
                  <a:pt x="147" y="147"/>
                </a:cubicBezTo>
                <a:lnTo>
                  <a:pt x="147" y="0"/>
                </a:lnTo>
                <a:close/>
                <a:moveTo>
                  <a:pt x="189" y="0"/>
                </a:moveTo>
                <a:cubicBezTo>
                  <a:pt x="189" y="169"/>
                  <a:pt x="189" y="169"/>
                  <a:pt x="189" y="169"/>
                </a:cubicBezTo>
                <a:cubicBezTo>
                  <a:pt x="189" y="180"/>
                  <a:pt x="180" y="189"/>
                  <a:pt x="169" y="189"/>
                </a:cubicBezTo>
                <a:cubicBezTo>
                  <a:pt x="0" y="189"/>
                  <a:pt x="0" y="189"/>
                  <a:pt x="0" y="189"/>
                </a:cubicBezTo>
                <a:cubicBezTo>
                  <a:pt x="11" y="272"/>
                  <a:pt x="82" y="336"/>
                  <a:pt x="167" y="336"/>
                </a:cubicBezTo>
                <a:cubicBezTo>
                  <a:pt x="260" y="336"/>
                  <a:pt x="336" y="260"/>
                  <a:pt x="336" y="167"/>
                </a:cubicBezTo>
                <a:cubicBezTo>
                  <a:pt x="336" y="82"/>
                  <a:pt x="272" y="11"/>
                  <a:pt x="189" y="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45" name="Freeform 281"/>
          <p:cNvSpPr>
            <a:spLocks noEditPoints="1"/>
          </p:cNvSpPr>
          <p:nvPr/>
        </p:nvSpPr>
        <p:spPr bwMode="auto">
          <a:xfrm>
            <a:off x="1536404" y="5905264"/>
            <a:ext cx="271518" cy="230089"/>
          </a:xfrm>
          <a:custGeom>
            <a:avLst/>
            <a:gdLst>
              <a:gd name="T0" fmla="*/ 17 w 405"/>
              <a:gd name="T1" fmla="*/ 202 h 347"/>
              <a:gd name="T2" fmla="*/ 44 w 405"/>
              <a:gd name="T3" fmla="*/ 208 h 347"/>
              <a:gd name="T4" fmla="*/ 64 w 405"/>
              <a:gd name="T5" fmla="*/ 176 h 347"/>
              <a:gd name="T6" fmla="*/ 25 w 405"/>
              <a:gd name="T7" fmla="*/ 166 h 347"/>
              <a:gd name="T8" fmla="*/ 3 w 405"/>
              <a:gd name="T9" fmla="*/ 180 h 347"/>
              <a:gd name="T10" fmla="*/ 17 w 405"/>
              <a:gd name="T11" fmla="*/ 202 h 347"/>
              <a:gd name="T12" fmla="*/ 372 w 405"/>
              <a:gd name="T13" fmla="*/ 207 h 347"/>
              <a:gd name="T14" fmla="*/ 283 w 405"/>
              <a:gd name="T15" fmla="*/ 287 h 347"/>
              <a:gd name="T16" fmla="*/ 178 w 405"/>
              <a:gd name="T17" fmla="*/ 206 h 347"/>
              <a:gd name="T18" fmla="*/ 171 w 405"/>
              <a:gd name="T19" fmla="*/ 203 h 347"/>
              <a:gd name="T20" fmla="*/ 157 w 405"/>
              <a:gd name="T21" fmla="*/ 199 h 347"/>
              <a:gd name="T22" fmla="*/ 137 w 405"/>
              <a:gd name="T23" fmla="*/ 231 h 347"/>
              <a:gd name="T24" fmla="*/ 159 w 405"/>
              <a:gd name="T25" fmla="*/ 237 h 347"/>
              <a:gd name="T26" fmla="*/ 273 w 405"/>
              <a:gd name="T27" fmla="*/ 325 h 347"/>
              <a:gd name="T28" fmla="*/ 284 w 405"/>
              <a:gd name="T29" fmla="*/ 329 h 347"/>
              <a:gd name="T30" fmla="*/ 296 w 405"/>
              <a:gd name="T31" fmla="*/ 324 h 347"/>
              <a:gd name="T32" fmla="*/ 397 w 405"/>
              <a:gd name="T33" fmla="*/ 234 h 347"/>
              <a:gd name="T34" fmla="*/ 398 w 405"/>
              <a:gd name="T35" fmla="*/ 208 h 347"/>
              <a:gd name="T36" fmla="*/ 372 w 405"/>
              <a:gd name="T37" fmla="*/ 207 h 347"/>
              <a:gd name="T38" fmla="*/ 176 w 405"/>
              <a:gd name="T39" fmla="*/ 119 h 347"/>
              <a:gd name="T40" fmla="*/ 274 w 405"/>
              <a:gd name="T41" fmla="*/ 181 h 347"/>
              <a:gd name="T42" fmla="*/ 299 w 405"/>
              <a:gd name="T43" fmla="*/ 176 h 347"/>
              <a:gd name="T44" fmla="*/ 400 w 405"/>
              <a:gd name="T45" fmla="*/ 31 h 347"/>
              <a:gd name="T46" fmla="*/ 395 w 405"/>
              <a:gd name="T47" fmla="*/ 6 h 347"/>
              <a:gd name="T48" fmla="*/ 370 w 405"/>
              <a:gd name="T49" fmla="*/ 11 h 347"/>
              <a:gd name="T50" fmla="*/ 279 w 405"/>
              <a:gd name="T51" fmla="*/ 141 h 347"/>
              <a:gd name="T52" fmla="*/ 181 w 405"/>
              <a:gd name="T53" fmla="*/ 78 h 347"/>
              <a:gd name="T54" fmla="*/ 167 w 405"/>
              <a:gd name="T55" fmla="*/ 76 h 347"/>
              <a:gd name="T56" fmla="*/ 156 w 405"/>
              <a:gd name="T57" fmla="*/ 84 h 347"/>
              <a:gd name="T58" fmla="*/ 6 w 405"/>
              <a:gd name="T59" fmla="*/ 319 h 347"/>
              <a:gd name="T60" fmla="*/ 11 w 405"/>
              <a:gd name="T61" fmla="*/ 344 h 347"/>
              <a:gd name="T62" fmla="*/ 21 w 405"/>
              <a:gd name="T63" fmla="*/ 347 h 347"/>
              <a:gd name="T64" fmla="*/ 36 w 405"/>
              <a:gd name="T65" fmla="*/ 338 h 347"/>
              <a:gd name="T66" fmla="*/ 176 w 405"/>
              <a:gd name="T67" fmla="*/ 11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5" h="347">
                <a:moveTo>
                  <a:pt x="17" y="202"/>
                </a:moveTo>
                <a:cubicBezTo>
                  <a:pt x="44" y="208"/>
                  <a:pt x="44" y="208"/>
                  <a:pt x="44" y="208"/>
                </a:cubicBezTo>
                <a:cubicBezTo>
                  <a:pt x="64" y="176"/>
                  <a:pt x="64" y="176"/>
                  <a:pt x="64" y="176"/>
                </a:cubicBezTo>
                <a:cubicBezTo>
                  <a:pt x="25" y="166"/>
                  <a:pt x="25" y="166"/>
                  <a:pt x="25" y="166"/>
                </a:cubicBezTo>
                <a:cubicBezTo>
                  <a:pt x="16" y="164"/>
                  <a:pt x="6" y="170"/>
                  <a:pt x="3" y="180"/>
                </a:cubicBezTo>
                <a:cubicBezTo>
                  <a:pt x="1" y="189"/>
                  <a:pt x="7" y="199"/>
                  <a:pt x="17" y="202"/>
                </a:cubicBezTo>
                <a:close/>
                <a:moveTo>
                  <a:pt x="372" y="207"/>
                </a:moveTo>
                <a:cubicBezTo>
                  <a:pt x="283" y="287"/>
                  <a:pt x="283" y="287"/>
                  <a:pt x="283" y="287"/>
                </a:cubicBezTo>
                <a:cubicBezTo>
                  <a:pt x="178" y="206"/>
                  <a:pt x="178" y="206"/>
                  <a:pt x="178" y="206"/>
                </a:cubicBezTo>
                <a:cubicBezTo>
                  <a:pt x="176" y="204"/>
                  <a:pt x="174" y="203"/>
                  <a:pt x="171" y="203"/>
                </a:cubicBezTo>
                <a:cubicBezTo>
                  <a:pt x="157" y="199"/>
                  <a:pt x="157" y="199"/>
                  <a:pt x="157" y="199"/>
                </a:cubicBezTo>
                <a:cubicBezTo>
                  <a:pt x="137" y="231"/>
                  <a:pt x="137" y="231"/>
                  <a:pt x="137" y="231"/>
                </a:cubicBezTo>
                <a:cubicBezTo>
                  <a:pt x="159" y="237"/>
                  <a:pt x="159" y="237"/>
                  <a:pt x="159" y="237"/>
                </a:cubicBezTo>
                <a:cubicBezTo>
                  <a:pt x="273" y="325"/>
                  <a:pt x="273" y="325"/>
                  <a:pt x="273" y="325"/>
                </a:cubicBezTo>
                <a:cubicBezTo>
                  <a:pt x="276" y="328"/>
                  <a:pt x="280" y="329"/>
                  <a:pt x="284" y="329"/>
                </a:cubicBezTo>
                <a:cubicBezTo>
                  <a:pt x="288" y="329"/>
                  <a:pt x="293" y="327"/>
                  <a:pt x="296" y="324"/>
                </a:cubicBezTo>
                <a:cubicBezTo>
                  <a:pt x="397" y="234"/>
                  <a:pt x="397" y="234"/>
                  <a:pt x="397" y="234"/>
                </a:cubicBezTo>
                <a:cubicBezTo>
                  <a:pt x="404" y="227"/>
                  <a:pt x="405" y="215"/>
                  <a:pt x="398" y="208"/>
                </a:cubicBezTo>
                <a:cubicBezTo>
                  <a:pt x="391" y="201"/>
                  <a:pt x="380" y="200"/>
                  <a:pt x="372" y="207"/>
                </a:cubicBezTo>
                <a:close/>
                <a:moveTo>
                  <a:pt x="176" y="119"/>
                </a:moveTo>
                <a:cubicBezTo>
                  <a:pt x="274" y="181"/>
                  <a:pt x="274" y="181"/>
                  <a:pt x="274" y="181"/>
                </a:cubicBezTo>
                <a:cubicBezTo>
                  <a:pt x="282" y="186"/>
                  <a:pt x="293" y="184"/>
                  <a:pt x="299" y="176"/>
                </a:cubicBezTo>
                <a:cubicBezTo>
                  <a:pt x="400" y="31"/>
                  <a:pt x="400" y="31"/>
                  <a:pt x="400" y="31"/>
                </a:cubicBezTo>
                <a:cubicBezTo>
                  <a:pt x="405" y="23"/>
                  <a:pt x="403" y="12"/>
                  <a:pt x="395" y="6"/>
                </a:cubicBezTo>
                <a:cubicBezTo>
                  <a:pt x="387" y="0"/>
                  <a:pt x="375" y="2"/>
                  <a:pt x="370" y="11"/>
                </a:cubicBezTo>
                <a:cubicBezTo>
                  <a:pt x="279" y="141"/>
                  <a:pt x="279" y="141"/>
                  <a:pt x="279" y="141"/>
                </a:cubicBezTo>
                <a:cubicBezTo>
                  <a:pt x="181" y="78"/>
                  <a:pt x="181" y="78"/>
                  <a:pt x="181" y="78"/>
                </a:cubicBezTo>
                <a:cubicBezTo>
                  <a:pt x="177" y="76"/>
                  <a:pt x="172" y="75"/>
                  <a:pt x="167" y="76"/>
                </a:cubicBezTo>
                <a:cubicBezTo>
                  <a:pt x="162" y="77"/>
                  <a:pt x="158" y="80"/>
                  <a:pt x="156" y="84"/>
                </a:cubicBezTo>
                <a:cubicBezTo>
                  <a:pt x="6" y="319"/>
                  <a:pt x="6" y="319"/>
                  <a:pt x="6" y="319"/>
                </a:cubicBezTo>
                <a:cubicBezTo>
                  <a:pt x="0" y="328"/>
                  <a:pt x="3" y="339"/>
                  <a:pt x="11" y="344"/>
                </a:cubicBezTo>
                <a:cubicBezTo>
                  <a:pt x="14" y="346"/>
                  <a:pt x="18" y="347"/>
                  <a:pt x="21" y="347"/>
                </a:cubicBezTo>
                <a:cubicBezTo>
                  <a:pt x="27" y="347"/>
                  <a:pt x="33" y="344"/>
                  <a:pt x="36" y="338"/>
                </a:cubicBezTo>
                <a:lnTo>
                  <a:pt x="176" y="119"/>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46" name="Freeform 5"/>
          <p:cNvSpPr/>
          <p:nvPr/>
        </p:nvSpPr>
        <p:spPr bwMode="auto">
          <a:xfrm>
            <a:off x="8667901" y="4206370"/>
            <a:ext cx="202488" cy="195576"/>
          </a:xfrm>
          <a:custGeom>
            <a:avLst/>
            <a:gdLst>
              <a:gd name="T0" fmla="*/ 88 w 88"/>
              <a:gd name="T1" fmla="*/ 41 h 85"/>
              <a:gd name="T2" fmla="*/ 66 w 88"/>
              <a:gd name="T3" fmla="*/ 41 h 85"/>
              <a:gd name="T4" fmla="*/ 66 w 88"/>
              <a:gd name="T5" fmla="*/ 0 h 85"/>
              <a:gd name="T6" fmla="*/ 22 w 88"/>
              <a:gd name="T7" fmla="*/ 0 h 85"/>
              <a:gd name="T8" fmla="*/ 22 w 88"/>
              <a:gd name="T9" fmla="*/ 41 h 85"/>
              <a:gd name="T10" fmla="*/ 0 w 88"/>
              <a:gd name="T11" fmla="*/ 41 h 85"/>
              <a:gd name="T12" fmla="*/ 44 w 88"/>
              <a:gd name="T13" fmla="*/ 85 h 85"/>
              <a:gd name="T14" fmla="*/ 88 w 88"/>
              <a:gd name="T15" fmla="*/ 41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85">
                <a:moveTo>
                  <a:pt x="88" y="41"/>
                </a:moveTo>
                <a:lnTo>
                  <a:pt x="66" y="41"/>
                </a:lnTo>
                <a:lnTo>
                  <a:pt x="66" y="0"/>
                </a:lnTo>
                <a:lnTo>
                  <a:pt x="22" y="0"/>
                </a:lnTo>
                <a:lnTo>
                  <a:pt x="22" y="41"/>
                </a:lnTo>
                <a:lnTo>
                  <a:pt x="0" y="41"/>
                </a:lnTo>
                <a:lnTo>
                  <a:pt x="44" y="85"/>
                </a:lnTo>
                <a:lnTo>
                  <a:pt x="88" y="41"/>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47" name="Freeform 6"/>
          <p:cNvSpPr/>
          <p:nvPr/>
        </p:nvSpPr>
        <p:spPr bwMode="auto">
          <a:xfrm>
            <a:off x="9554872" y="4201968"/>
            <a:ext cx="193285" cy="202477"/>
          </a:xfrm>
          <a:custGeom>
            <a:avLst/>
            <a:gdLst>
              <a:gd name="T0" fmla="*/ 40 w 84"/>
              <a:gd name="T1" fmla="*/ 0 h 88"/>
              <a:gd name="T2" fmla="*/ 40 w 84"/>
              <a:gd name="T3" fmla="*/ 22 h 88"/>
              <a:gd name="T4" fmla="*/ 0 w 84"/>
              <a:gd name="T5" fmla="*/ 22 h 88"/>
              <a:gd name="T6" fmla="*/ 0 w 84"/>
              <a:gd name="T7" fmla="*/ 66 h 88"/>
              <a:gd name="T8" fmla="*/ 40 w 84"/>
              <a:gd name="T9" fmla="*/ 66 h 88"/>
              <a:gd name="T10" fmla="*/ 40 w 84"/>
              <a:gd name="T11" fmla="*/ 88 h 88"/>
              <a:gd name="T12" fmla="*/ 84 w 84"/>
              <a:gd name="T13" fmla="*/ 44 h 88"/>
              <a:gd name="T14" fmla="*/ 40 w 84"/>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88">
                <a:moveTo>
                  <a:pt x="40" y="0"/>
                </a:moveTo>
                <a:lnTo>
                  <a:pt x="40" y="22"/>
                </a:lnTo>
                <a:lnTo>
                  <a:pt x="0" y="22"/>
                </a:lnTo>
                <a:lnTo>
                  <a:pt x="0" y="66"/>
                </a:lnTo>
                <a:lnTo>
                  <a:pt x="40" y="66"/>
                </a:lnTo>
                <a:lnTo>
                  <a:pt x="40" y="88"/>
                </a:lnTo>
                <a:lnTo>
                  <a:pt x="84" y="44"/>
                </a:lnTo>
                <a:lnTo>
                  <a:pt x="40" y="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48" name="Freeform 7"/>
          <p:cNvSpPr/>
          <p:nvPr/>
        </p:nvSpPr>
        <p:spPr bwMode="auto">
          <a:xfrm>
            <a:off x="8231120" y="4201968"/>
            <a:ext cx="195587" cy="202477"/>
          </a:xfrm>
          <a:custGeom>
            <a:avLst/>
            <a:gdLst>
              <a:gd name="T0" fmla="*/ 44 w 85"/>
              <a:gd name="T1" fmla="*/ 0 h 88"/>
              <a:gd name="T2" fmla="*/ 44 w 85"/>
              <a:gd name="T3" fmla="*/ 22 h 88"/>
              <a:gd name="T4" fmla="*/ 85 w 85"/>
              <a:gd name="T5" fmla="*/ 22 h 88"/>
              <a:gd name="T6" fmla="*/ 85 w 85"/>
              <a:gd name="T7" fmla="*/ 66 h 88"/>
              <a:gd name="T8" fmla="*/ 44 w 85"/>
              <a:gd name="T9" fmla="*/ 66 h 88"/>
              <a:gd name="T10" fmla="*/ 44 w 85"/>
              <a:gd name="T11" fmla="*/ 88 h 88"/>
              <a:gd name="T12" fmla="*/ 0 w 85"/>
              <a:gd name="T13" fmla="*/ 44 h 88"/>
              <a:gd name="T14" fmla="*/ 44 w 85"/>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88">
                <a:moveTo>
                  <a:pt x="44" y="0"/>
                </a:moveTo>
                <a:lnTo>
                  <a:pt x="44" y="22"/>
                </a:lnTo>
                <a:lnTo>
                  <a:pt x="85" y="22"/>
                </a:lnTo>
                <a:lnTo>
                  <a:pt x="85" y="66"/>
                </a:lnTo>
                <a:lnTo>
                  <a:pt x="44" y="66"/>
                </a:lnTo>
                <a:lnTo>
                  <a:pt x="44" y="88"/>
                </a:lnTo>
                <a:lnTo>
                  <a:pt x="0" y="44"/>
                </a:lnTo>
                <a:lnTo>
                  <a:pt x="44" y="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49" name="Freeform 8"/>
          <p:cNvSpPr/>
          <p:nvPr/>
        </p:nvSpPr>
        <p:spPr bwMode="auto">
          <a:xfrm>
            <a:off x="9109087" y="4206370"/>
            <a:ext cx="202488" cy="195576"/>
          </a:xfrm>
          <a:custGeom>
            <a:avLst/>
            <a:gdLst>
              <a:gd name="T0" fmla="*/ 88 w 88"/>
              <a:gd name="T1" fmla="*/ 44 h 85"/>
              <a:gd name="T2" fmla="*/ 66 w 88"/>
              <a:gd name="T3" fmla="*/ 44 h 85"/>
              <a:gd name="T4" fmla="*/ 66 w 88"/>
              <a:gd name="T5" fmla="*/ 85 h 85"/>
              <a:gd name="T6" fmla="*/ 22 w 88"/>
              <a:gd name="T7" fmla="*/ 85 h 85"/>
              <a:gd name="T8" fmla="*/ 22 w 88"/>
              <a:gd name="T9" fmla="*/ 44 h 85"/>
              <a:gd name="T10" fmla="*/ 0 w 88"/>
              <a:gd name="T11" fmla="*/ 44 h 85"/>
              <a:gd name="T12" fmla="*/ 44 w 88"/>
              <a:gd name="T13" fmla="*/ 0 h 85"/>
              <a:gd name="T14" fmla="*/ 88 w 88"/>
              <a:gd name="T15" fmla="*/ 44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85">
                <a:moveTo>
                  <a:pt x="88" y="44"/>
                </a:moveTo>
                <a:lnTo>
                  <a:pt x="66" y="44"/>
                </a:lnTo>
                <a:lnTo>
                  <a:pt x="66" y="85"/>
                </a:lnTo>
                <a:lnTo>
                  <a:pt x="22" y="85"/>
                </a:lnTo>
                <a:lnTo>
                  <a:pt x="22" y="44"/>
                </a:lnTo>
                <a:lnTo>
                  <a:pt x="0" y="44"/>
                </a:lnTo>
                <a:lnTo>
                  <a:pt x="44" y="0"/>
                </a:lnTo>
                <a:lnTo>
                  <a:pt x="88" y="44"/>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50" name="Freeform 9"/>
          <p:cNvSpPr/>
          <p:nvPr/>
        </p:nvSpPr>
        <p:spPr bwMode="auto">
          <a:xfrm>
            <a:off x="10444345" y="4206370"/>
            <a:ext cx="177178" cy="195576"/>
          </a:xfrm>
          <a:custGeom>
            <a:avLst/>
            <a:gdLst>
              <a:gd name="T0" fmla="*/ 77 w 77"/>
              <a:gd name="T1" fmla="*/ 41 h 85"/>
              <a:gd name="T2" fmla="*/ 55 w 77"/>
              <a:gd name="T3" fmla="*/ 41 h 85"/>
              <a:gd name="T4" fmla="*/ 55 w 77"/>
              <a:gd name="T5" fmla="*/ 0 h 85"/>
              <a:gd name="T6" fmla="*/ 22 w 77"/>
              <a:gd name="T7" fmla="*/ 0 h 85"/>
              <a:gd name="T8" fmla="*/ 22 w 77"/>
              <a:gd name="T9" fmla="*/ 41 h 85"/>
              <a:gd name="T10" fmla="*/ 0 w 77"/>
              <a:gd name="T11" fmla="*/ 41 h 85"/>
              <a:gd name="T12" fmla="*/ 39 w 77"/>
              <a:gd name="T13" fmla="*/ 85 h 85"/>
              <a:gd name="T14" fmla="*/ 77 w 77"/>
              <a:gd name="T15" fmla="*/ 41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85">
                <a:moveTo>
                  <a:pt x="77" y="41"/>
                </a:moveTo>
                <a:lnTo>
                  <a:pt x="55" y="41"/>
                </a:lnTo>
                <a:lnTo>
                  <a:pt x="55" y="0"/>
                </a:lnTo>
                <a:lnTo>
                  <a:pt x="22" y="0"/>
                </a:lnTo>
                <a:lnTo>
                  <a:pt x="22" y="41"/>
                </a:lnTo>
                <a:lnTo>
                  <a:pt x="0" y="41"/>
                </a:lnTo>
                <a:lnTo>
                  <a:pt x="39" y="85"/>
                </a:lnTo>
                <a:lnTo>
                  <a:pt x="77" y="41"/>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51" name="Freeform 10"/>
          <p:cNvSpPr/>
          <p:nvPr/>
        </p:nvSpPr>
        <p:spPr bwMode="auto">
          <a:xfrm>
            <a:off x="9993955" y="4215574"/>
            <a:ext cx="195587" cy="177168"/>
          </a:xfrm>
          <a:custGeom>
            <a:avLst/>
            <a:gdLst>
              <a:gd name="T0" fmla="*/ 44 w 85"/>
              <a:gd name="T1" fmla="*/ 77 h 77"/>
              <a:gd name="T2" fmla="*/ 44 w 85"/>
              <a:gd name="T3" fmla="*/ 54 h 77"/>
              <a:gd name="T4" fmla="*/ 85 w 85"/>
              <a:gd name="T5" fmla="*/ 54 h 77"/>
              <a:gd name="T6" fmla="*/ 85 w 85"/>
              <a:gd name="T7" fmla="*/ 22 h 77"/>
              <a:gd name="T8" fmla="*/ 44 w 85"/>
              <a:gd name="T9" fmla="*/ 22 h 77"/>
              <a:gd name="T10" fmla="*/ 44 w 85"/>
              <a:gd name="T11" fmla="*/ 0 h 77"/>
              <a:gd name="T12" fmla="*/ 0 w 85"/>
              <a:gd name="T13" fmla="*/ 38 h 77"/>
              <a:gd name="T14" fmla="*/ 44 w 85"/>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77">
                <a:moveTo>
                  <a:pt x="44" y="77"/>
                </a:moveTo>
                <a:lnTo>
                  <a:pt x="44" y="54"/>
                </a:lnTo>
                <a:lnTo>
                  <a:pt x="85" y="54"/>
                </a:lnTo>
                <a:lnTo>
                  <a:pt x="85" y="22"/>
                </a:lnTo>
                <a:lnTo>
                  <a:pt x="44" y="22"/>
                </a:lnTo>
                <a:lnTo>
                  <a:pt x="44" y="0"/>
                </a:lnTo>
                <a:lnTo>
                  <a:pt x="0" y="38"/>
                </a:lnTo>
                <a:lnTo>
                  <a:pt x="44" y="77"/>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52" name="Freeform 44"/>
          <p:cNvSpPr/>
          <p:nvPr/>
        </p:nvSpPr>
        <p:spPr bwMode="auto">
          <a:xfrm>
            <a:off x="8281760" y="2885188"/>
            <a:ext cx="181780" cy="190973"/>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53" name="Freeform 46"/>
          <p:cNvSpPr>
            <a:spLocks noEditPoints="1"/>
          </p:cNvSpPr>
          <p:nvPr/>
        </p:nvSpPr>
        <p:spPr bwMode="auto">
          <a:xfrm>
            <a:off x="6067831" y="3728384"/>
            <a:ext cx="186382" cy="225487"/>
          </a:xfrm>
          <a:custGeom>
            <a:avLst/>
            <a:gdLst>
              <a:gd name="T0" fmla="*/ 256 w 280"/>
              <a:gd name="T1" fmla="*/ 120 h 340"/>
              <a:gd name="T2" fmla="*/ 220 w 280"/>
              <a:gd name="T3" fmla="*/ 120 h 340"/>
              <a:gd name="T4" fmla="*/ 220 w 280"/>
              <a:gd name="T5" fmla="*/ 92 h 340"/>
              <a:gd name="T6" fmla="*/ 140 w 280"/>
              <a:gd name="T7" fmla="*/ 0 h 340"/>
              <a:gd name="T8" fmla="*/ 60 w 280"/>
              <a:gd name="T9" fmla="*/ 92 h 340"/>
              <a:gd name="T10" fmla="*/ 60 w 280"/>
              <a:gd name="T11" fmla="*/ 120 h 340"/>
              <a:gd name="T12" fmla="*/ 20 w 280"/>
              <a:gd name="T13" fmla="*/ 120 h 340"/>
              <a:gd name="T14" fmla="*/ 0 w 280"/>
              <a:gd name="T15" fmla="*/ 144 h 340"/>
              <a:gd name="T16" fmla="*/ 0 w 280"/>
              <a:gd name="T17" fmla="*/ 300 h 340"/>
              <a:gd name="T18" fmla="*/ 20 w 280"/>
              <a:gd name="T19" fmla="*/ 326 h 340"/>
              <a:gd name="T20" fmla="*/ 43 w 280"/>
              <a:gd name="T21" fmla="*/ 334 h 340"/>
              <a:gd name="T22" fmla="*/ 82 w 280"/>
              <a:gd name="T23" fmla="*/ 340 h 340"/>
              <a:gd name="T24" fmla="*/ 198 w 280"/>
              <a:gd name="T25" fmla="*/ 340 h 340"/>
              <a:gd name="T26" fmla="*/ 238 w 280"/>
              <a:gd name="T27" fmla="*/ 334 h 340"/>
              <a:gd name="T28" fmla="*/ 261 w 280"/>
              <a:gd name="T29" fmla="*/ 326 h 340"/>
              <a:gd name="T30" fmla="*/ 280 w 280"/>
              <a:gd name="T31" fmla="*/ 300 h 340"/>
              <a:gd name="T32" fmla="*/ 280 w 280"/>
              <a:gd name="T33" fmla="*/ 144 h 340"/>
              <a:gd name="T34" fmla="*/ 256 w 280"/>
              <a:gd name="T35" fmla="*/ 120 h 340"/>
              <a:gd name="T36" fmla="*/ 100 w 280"/>
              <a:gd name="T37" fmla="*/ 84 h 340"/>
              <a:gd name="T38" fmla="*/ 140 w 280"/>
              <a:gd name="T39" fmla="*/ 40 h 340"/>
              <a:gd name="T40" fmla="*/ 180 w 280"/>
              <a:gd name="T41" fmla="*/ 84 h 340"/>
              <a:gd name="T42" fmla="*/ 180 w 280"/>
              <a:gd name="T43" fmla="*/ 120 h 340"/>
              <a:gd name="T44" fmla="*/ 100 w 280"/>
              <a:gd name="T45" fmla="*/ 120 h 340"/>
              <a:gd name="T46" fmla="*/ 100 w 280"/>
              <a:gd name="T47" fmla="*/ 8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0" h="340">
                <a:moveTo>
                  <a:pt x="256" y="120"/>
                </a:moveTo>
                <a:cubicBezTo>
                  <a:pt x="220" y="120"/>
                  <a:pt x="220" y="120"/>
                  <a:pt x="220" y="120"/>
                </a:cubicBezTo>
                <a:cubicBezTo>
                  <a:pt x="220" y="92"/>
                  <a:pt x="220" y="92"/>
                  <a:pt x="220" y="92"/>
                </a:cubicBezTo>
                <a:cubicBezTo>
                  <a:pt x="220" y="34"/>
                  <a:pt x="194" y="0"/>
                  <a:pt x="140" y="0"/>
                </a:cubicBezTo>
                <a:cubicBezTo>
                  <a:pt x="87" y="0"/>
                  <a:pt x="60" y="34"/>
                  <a:pt x="60" y="92"/>
                </a:cubicBezTo>
                <a:cubicBezTo>
                  <a:pt x="60" y="120"/>
                  <a:pt x="60" y="120"/>
                  <a:pt x="60" y="120"/>
                </a:cubicBezTo>
                <a:cubicBezTo>
                  <a:pt x="20" y="120"/>
                  <a:pt x="20" y="120"/>
                  <a:pt x="20" y="120"/>
                </a:cubicBezTo>
                <a:cubicBezTo>
                  <a:pt x="9" y="120"/>
                  <a:pt x="0" y="133"/>
                  <a:pt x="0" y="144"/>
                </a:cubicBezTo>
                <a:cubicBezTo>
                  <a:pt x="0" y="300"/>
                  <a:pt x="0" y="300"/>
                  <a:pt x="0" y="300"/>
                </a:cubicBezTo>
                <a:cubicBezTo>
                  <a:pt x="0" y="311"/>
                  <a:pt x="9" y="323"/>
                  <a:pt x="20" y="326"/>
                </a:cubicBezTo>
                <a:cubicBezTo>
                  <a:pt x="43" y="334"/>
                  <a:pt x="43" y="334"/>
                  <a:pt x="43" y="334"/>
                </a:cubicBezTo>
                <a:cubicBezTo>
                  <a:pt x="54" y="337"/>
                  <a:pt x="71" y="340"/>
                  <a:pt x="82" y="340"/>
                </a:cubicBezTo>
                <a:cubicBezTo>
                  <a:pt x="198" y="340"/>
                  <a:pt x="198" y="340"/>
                  <a:pt x="198" y="340"/>
                </a:cubicBezTo>
                <a:cubicBezTo>
                  <a:pt x="209" y="340"/>
                  <a:pt x="227" y="337"/>
                  <a:pt x="238" y="334"/>
                </a:cubicBezTo>
                <a:cubicBezTo>
                  <a:pt x="261" y="326"/>
                  <a:pt x="261" y="326"/>
                  <a:pt x="261" y="326"/>
                </a:cubicBezTo>
                <a:cubicBezTo>
                  <a:pt x="272" y="323"/>
                  <a:pt x="280" y="311"/>
                  <a:pt x="280" y="300"/>
                </a:cubicBezTo>
                <a:cubicBezTo>
                  <a:pt x="280" y="144"/>
                  <a:pt x="280" y="144"/>
                  <a:pt x="280" y="144"/>
                </a:cubicBezTo>
                <a:cubicBezTo>
                  <a:pt x="280" y="133"/>
                  <a:pt x="268" y="120"/>
                  <a:pt x="256" y="120"/>
                </a:cubicBezTo>
                <a:close/>
                <a:moveTo>
                  <a:pt x="100" y="84"/>
                </a:moveTo>
                <a:cubicBezTo>
                  <a:pt x="100" y="55"/>
                  <a:pt x="116" y="40"/>
                  <a:pt x="140" y="40"/>
                </a:cubicBezTo>
                <a:cubicBezTo>
                  <a:pt x="165" y="40"/>
                  <a:pt x="180" y="55"/>
                  <a:pt x="180" y="84"/>
                </a:cubicBezTo>
                <a:cubicBezTo>
                  <a:pt x="180" y="120"/>
                  <a:pt x="180" y="120"/>
                  <a:pt x="180" y="120"/>
                </a:cubicBezTo>
                <a:cubicBezTo>
                  <a:pt x="100" y="120"/>
                  <a:pt x="100" y="120"/>
                  <a:pt x="100" y="120"/>
                </a:cubicBezTo>
                <a:lnTo>
                  <a:pt x="100" y="84"/>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54" name="Freeform 55"/>
          <p:cNvSpPr/>
          <p:nvPr/>
        </p:nvSpPr>
        <p:spPr bwMode="auto">
          <a:xfrm>
            <a:off x="5639957" y="4156738"/>
            <a:ext cx="186382" cy="241594"/>
          </a:xfrm>
          <a:custGeom>
            <a:avLst/>
            <a:gdLst>
              <a:gd name="T0" fmla="*/ 256 w 280"/>
              <a:gd name="T1" fmla="*/ 140 h 360"/>
              <a:gd name="T2" fmla="*/ 220 w 280"/>
              <a:gd name="T3" fmla="*/ 140 h 360"/>
              <a:gd name="T4" fmla="*/ 220 w 280"/>
              <a:gd name="T5" fmla="*/ 92 h 360"/>
              <a:gd name="T6" fmla="*/ 140 w 280"/>
              <a:gd name="T7" fmla="*/ 0 h 360"/>
              <a:gd name="T8" fmla="*/ 60 w 280"/>
              <a:gd name="T9" fmla="*/ 92 h 360"/>
              <a:gd name="T10" fmla="*/ 60 w 280"/>
              <a:gd name="T11" fmla="*/ 100 h 360"/>
              <a:gd name="T12" fmla="*/ 100 w 280"/>
              <a:gd name="T13" fmla="*/ 100 h 360"/>
              <a:gd name="T14" fmla="*/ 100 w 280"/>
              <a:gd name="T15" fmla="*/ 84 h 360"/>
              <a:gd name="T16" fmla="*/ 140 w 280"/>
              <a:gd name="T17" fmla="*/ 40 h 360"/>
              <a:gd name="T18" fmla="*/ 180 w 280"/>
              <a:gd name="T19" fmla="*/ 84 h 360"/>
              <a:gd name="T20" fmla="*/ 180 w 280"/>
              <a:gd name="T21" fmla="*/ 140 h 360"/>
              <a:gd name="T22" fmla="*/ 20 w 280"/>
              <a:gd name="T23" fmla="*/ 140 h 360"/>
              <a:gd name="T24" fmla="*/ 0 w 280"/>
              <a:gd name="T25" fmla="*/ 164 h 360"/>
              <a:gd name="T26" fmla="*/ 0 w 280"/>
              <a:gd name="T27" fmla="*/ 320 h 360"/>
              <a:gd name="T28" fmla="*/ 19 w 280"/>
              <a:gd name="T29" fmla="*/ 346 h 360"/>
              <a:gd name="T30" fmla="*/ 43 w 280"/>
              <a:gd name="T31" fmla="*/ 354 h 360"/>
              <a:gd name="T32" fmla="*/ 82 w 280"/>
              <a:gd name="T33" fmla="*/ 360 h 360"/>
              <a:gd name="T34" fmla="*/ 198 w 280"/>
              <a:gd name="T35" fmla="*/ 360 h 360"/>
              <a:gd name="T36" fmla="*/ 237 w 280"/>
              <a:gd name="T37" fmla="*/ 354 h 360"/>
              <a:gd name="T38" fmla="*/ 261 w 280"/>
              <a:gd name="T39" fmla="*/ 346 h 360"/>
              <a:gd name="T40" fmla="*/ 280 w 280"/>
              <a:gd name="T41" fmla="*/ 320 h 360"/>
              <a:gd name="T42" fmla="*/ 280 w 280"/>
              <a:gd name="T43" fmla="*/ 164 h 360"/>
              <a:gd name="T44" fmla="*/ 256 w 280"/>
              <a:gd name="T45" fmla="*/ 14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0" h="360">
                <a:moveTo>
                  <a:pt x="256" y="140"/>
                </a:moveTo>
                <a:cubicBezTo>
                  <a:pt x="220" y="140"/>
                  <a:pt x="220" y="140"/>
                  <a:pt x="220" y="140"/>
                </a:cubicBezTo>
                <a:cubicBezTo>
                  <a:pt x="220" y="92"/>
                  <a:pt x="220" y="92"/>
                  <a:pt x="220" y="92"/>
                </a:cubicBezTo>
                <a:cubicBezTo>
                  <a:pt x="220" y="34"/>
                  <a:pt x="193" y="0"/>
                  <a:pt x="140" y="0"/>
                </a:cubicBezTo>
                <a:cubicBezTo>
                  <a:pt x="86" y="0"/>
                  <a:pt x="60" y="34"/>
                  <a:pt x="60" y="92"/>
                </a:cubicBezTo>
                <a:cubicBezTo>
                  <a:pt x="60" y="100"/>
                  <a:pt x="60" y="100"/>
                  <a:pt x="60" y="100"/>
                </a:cubicBezTo>
                <a:cubicBezTo>
                  <a:pt x="100" y="100"/>
                  <a:pt x="100" y="100"/>
                  <a:pt x="100" y="100"/>
                </a:cubicBezTo>
                <a:cubicBezTo>
                  <a:pt x="100" y="84"/>
                  <a:pt x="100" y="84"/>
                  <a:pt x="100" y="84"/>
                </a:cubicBezTo>
                <a:cubicBezTo>
                  <a:pt x="100" y="55"/>
                  <a:pt x="116" y="40"/>
                  <a:pt x="140" y="40"/>
                </a:cubicBezTo>
                <a:cubicBezTo>
                  <a:pt x="164" y="40"/>
                  <a:pt x="180" y="55"/>
                  <a:pt x="180" y="84"/>
                </a:cubicBezTo>
                <a:cubicBezTo>
                  <a:pt x="180" y="140"/>
                  <a:pt x="180" y="140"/>
                  <a:pt x="180" y="140"/>
                </a:cubicBezTo>
                <a:cubicBezTo>
                  <a:pt x="20" y="140"/>
                  <a:pt x="20" y="140"/>
                  <a:pt x="20" y="140"/>
                </a:cubicBezTo>
                <a:cubicBezTo>
                  <a:pt x="9" y="140"/>
                  <a:pt x="0" y="153"/>
                  <a:pt x="0" y="164"/>
                </a:cubicBezTo>
                <a:cubicBezTo>
                  <a:pt x="0" y="320"/>
                  <a:pt x="0" y="320"/>
                  <a:pt x="0" y="320"/>
                </a:cubicBezTo>
                <a:cubicBezTo>
                  <a:pt x="0" y="331"/>
                  <a:pt x="8" y="343"/>
                  <a:pt x="19" y="346"/>
                </a:cubicBezTo>
                <a:cubicBezTo>
                  <a:pt x="43" y="354"/>
                  <a:pt x="43" y="354"/>
                  <a:pt x="43" y="354"/>
                </a:cubicBezTo>
                <a:cubicBezTo>
                  <a:pt x="53" y="357"/>
                  <a:pt x="71" y="360"/>
                  <a:pt x="82" y="360"/>
                </a:cubicBezTo>
                <a:cubicBezTo>
                  <a:pt x="198" y="360"/>
                  <a:pt x="198" y="360"/>
                  <a:pt x="198" y="360"/>
                </a:cubicBezTo>
                <a:cubicBezTo>
                  <a:pt x="209" y="360"/>
                  <a:pt x="226" y="357"/>
                  <a:pt x="237" y="354"/>
                </a:cubicBezTo>
                <a:cubicBezTo>
                  <a:pt x="261" y="346"/>
                  <a:pt x="261" y="346"/>
                  <a:pt x="261" y="346"/>
                </a:cubicBezTo>
                <a:cubicBezTo>
                  <a:pt x="271" y="343"/>
                  <a:pt x="280" y="331"/>
                  <a:pt x="280" y="320"/>
                </a:cubicBezTo>
                <a:cubicBezTo>
                  <a:pt x="280" y="164"/>
                  <a:pt x="280" y="164"/>
                  <a:pt x="280" y="164"/>
                </a:cubicBezTo>
                <a:cubicBezTo>
                  <a:pt x="280" y="153"/>
                  <a:pt x="267" y="140"/>
                  <a:pt x="256" y="14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55" name="Freeform 72"/>
          <p:cNvSpPr/>
          <p:nvPr/>
        </p:nvSpPr>
        <p:spPr bwMode="auto">
          <a:xfrm>
            <a:off x="5606632" y="2880377"/>
            <a:ext cx="197887" cy="158762"/>
          </a:xfrm>
          <a:custGeom>
            <a:avLst/>
            <a:gdLst>
              <a:gd name="T0" fmla="*/ 40 w 298"/>
              <a:gd name="T1" fmla="*/ 180 h 240"/>
              <a:gd name="T2" fmla="*/ 202 w 298"/>
              <a:gd name="T3" fmla="*/ 180 h 240"/>
              <a:gd name="T4" fmla="*/ 202 w 298"/>
              <a:gd name="T5" fmla="*/ 240 h 240"/>
              <a:gd name="T6" fmla="*/ 298 w 298"/>
              <a:gd name="T7" fmla="*/ 152 h 240"/>
              <a:gd name="T8" fmla="*/ 202 w 298"/>
              <a:gd name="T9" fmla="*/ 64 h 240"/>
              <a:gd name="T10" fmla="*/ 202 w 298"/>
              <a:gd name="T11" fmla="*/ 124 h 240"/>
              <a:gd name="T12" fmla="*/ 56 w 298"/>
              <a:gd name="T13" fmla="*/ 124 h 240"/>
              <a:gd name="T14" fmla="*/ 56 w 298"/>
              <a:gd name="T15" fmla="*/ 0 h 240"/>
              <a:gd name="T16" fmla="*/ 0 w 298"/>
              <a:gd name="T17" fmla="*/ 0 h 240"/>
              <a:gd name="T18" fmla="*/ 0 w 298"/>
              <a:gd name="T19" fmla="*/ 140 h 240"/>
              <a:gd name="T20" fmla="*/ 40 w 298"/>
              <a:gd name="T21" fmla="*/ 18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8" h="240">
                <a:moveTo>
                  <a:pt x="40" y="180"/>
                </a:moveTo>
                <a:cubicBezTo>
                  <a:pt x="202" y="180"/>
                  <a:pt x="202" y="180"/>
                  <a:pt x="202" y="180"/>
                </a:cubicBezTo>
                <a:cubicBezTo>
                  <a:pt x="202" y="240"/>
                  <a:pt x="202" y="240"/>
                  <a:pt x="202" y="240"/>
                </a:cubicBezTo>
                <a:cubicBezTo>
                  <a:pt x="298" y="152"/>
                  <a:pt x="298" y="152"/>
                  <a:pt x="298" y="152"/>
                </a:cubicBezTo>
                <a:cubicBezTo>
                  <a:pt x="202" y="64"/>
                  <a:pt x="202" y="64"/>
                  <a:pt x="202" y="64"/>
                </a:cubicBezTo>
                <a:cubicBezTo>
                  <a:pt x="202" y="124"/>
                  <a:pt x="202" y="124"/>
                  <a:pt x="202" y="124"/>
                </a:cubicBezTo>
                <a:cubicBezTo>
                  <a:pt x="56" y="124"/>
                  <a:pt x="56" y="124"/>
                  <a:pt x="56" y="124"/>
                </a:cubicBezTo>
                <a:cubicBezTo>
                  <a:pt x="56" y="0"/>
                  <a:pt x="56" y="0"/>
                  <a:pt x="56" y="0"/>
                </a:cubicBezTo>
                <a:cubicBezTo>
                  <a:pt x="0" y="0"/>
                  <a:pt x="0" y="0"/>
                  <a:pt x="0" y="0"/>
                </a:cubicBezTo>
                <a:cubicBezTo>
                  <a:pt x="0" y="140"/>
                  <a:pt x="0" y="140"/>
                  <a:pt x="0" y="140"/>
                </a:cubicBezTo>
                <a:cubicBezTo>
                  <a:pt x="0" y="162"/>
                  <a:pt x="18" y="180"/>
                  <a:pt x="40" y="18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56" name="Freeform 83"/>
          <p:cNvSpPr/>
          <p:nvPr/>
        </p:nvSpPr>
        <p:spPr bwMode="auto">
          <a:xfrm>
            <a:off x="5167748" y="4656932"/>
            <a:ext cx="193285" cy="174867"/>
          </a:xfrm>
          <a:custGeom>
            <a:avLst/>
            <a:gdLst>
              <a:gd name="T0" fmla="*/ 40 w 84"/>
              <a:gd name="T1" fmla="*/ 0 h 76"/>
              <a:gd name="T2" fmla="*/ 40 w 84"/>
              <a:gd name="T3" fmla="*/ 22 h 76"/>
              <a:gd name="T4" fmla="*/ 0 w 84"/>
              <a:gd name="T5" fmla="*/ 22 h 76"/>
              <a:gd name="T6" fmla="*/ 0 w 84"/>
              <a:gd name="T7" fmla="*/ 54 h 76"/>
              <a:gd name="T8" fmla="*/ 40 w 84"/>
              <a:gd name="T9" fmla="*/ 54 h 76"/>
              <a:gd name="T10" fmla="*/ 40 w 84"/>
              <a:gd name="T11" fmla="*/ 76 h 76"/>
              <a:gd name="T12" fmla="*/ 84 w 84"/>
              <a:gd name="T13" fmla="*/ 38 h 76"/>
              <a:gd name="T14" fmla="*/ 40 w 84"/>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76">
                <a:moveTo>
                  <a:pt x="40" y="0"/>
                </a:moveTo>
                <a:lnTo>
                  <a:pt x="40" y="22"/>
                </a:lnTo>
                <a:lnTo>
                  <a:pt x="0" y="22"/>
                </a:lnTo>
                <a:lnTo>
                  <a:pt x="0" y="54"/>
                </a:lnTo>
                <a:lnTo>
                  <a:pt x="40" y="54"/>
                </a:lnTo>
                <a:lnTo>
                  <a:pt x="40" y="76"/>
                </a:lnTo>
                <a:lnTo>
                  <a:pt x="84" y="38"/>
                </a:lnTo>
                <a:lnTo>
                  <a:pt x="40" y="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57" name="Freeform 84"/>
          <p:cNvSpPr/>
          <p:nvPr/>
        </p:nvSpPr>
        <p:spPr bwMode="auto">
          <a:xfrm>
            <a:off x="4735767" y="4647730"/>
            <a:ext cx="174877" cy="193275"/>
          </a:xfrm>
          <a:custGeom>
            <a:avLst/>
            <a:gdLst>
              <a:gd name="T0" fmla="*/ 76 w 76"/>
              <a:gd name="T1" fmla="*/ 44 h 84"/>
              <a:gd name="T2" fmla="*/ 54 w 76"/>
              <a:gd name="T3" fmla="*/ 44 h 84"/>
              <a:gd name="T4" fmla="*/ 54 w 76"/>
              <a:gd name="T5" fmla="*/ 84 h 84"/>
              <a:gd name="T6" fmla="*/ 22 w 76"/>
              <a:gd name="T7" fmla="*/ 84 h 84"/>
              <a:gd name="T8" fmla="*/ 22 w 76"/>
              <a:gd name="T9" fmla="*/ 44 h 84"/>
              <a:gd name="T10" fmla="*/ 0 w 76"/>
              <a:gd name="T11" fmla="*/ 44 h 84"/>
              <a:gd name="T12" fmla="*/ 38 w 76"/>
              <a:gd name="T13" fmla="*/ 0 h 84"/>
              <a:gd name="T14" fmla="*/ 76 w 76"/>
              <a:gd name="T15" fmla="*/ 44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6" y="44"/>
                </a:moveTo>
                <a:lnTo>
                  <a:pt x="54" y="44"/>
                </a:lnTo>
                <a:lnTo>
                  <a:pt x="54" y="84"/>
                </a:lnTo>
                <a:lnTo>
                  <a:pt x="22" y="84"/>
                </a:lnTo>
                <a:lnTo>
                  <a:pt x="22" y="44"/>
                </a:lnTo>
                <a:lnTo>
                  <a:pt x="0" y="44"/>
                </a:lnTo>
                <a:lnTo>
                  <a:pt x="38" y="0"/>
                </a:lnTo>
                <a:lnTo>
                  <a:pt x="76" y="44"/>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58" name="Freeform 86"/>
          <p:cNvSpPr>
            <a:spLocks noEditPoints="1"/>
          </p:cNvSpPr>
          <p:nvPr/>
        </p:nvSpPr>
        <p:spPr bwMode="auto">
          <a:xfrm>
            <a:off x="5581521" y="4622419"/>
            <a:ext cx="246207" cy="243893"/>
          </a:xfrm>
          <a:custGeom>
            <a:avLst/>
            <a:gdLst>
              <a:gd name="T0" fmla="*/ 368 w 368"/>
              <a:gd name="T1" fmla="*/ 184 h 368"/>
              <a:gd name="T2" fmla="*/ 184 w 368"/>
              <a:gd name="T3" fmla="*/ 0 h 368"/>
              <a:gd name="T4" fmla="*/ 0 w 368"/>
              <a:gd name="T5" fmla="*/ 184 h 368"/>
              <a:gd name="T6" fmla="*/ 184 w 368"/>
              <a:gd name="T7" fmla="*/ 368 h 368"/>
              <a:gd name="T8" fmla="*/ 368 w 368"/>
              <a:gd name="T9" fmla="*/ 184 h 368"/>
              <a:gd name="T10" fmla="*/ 40 w 368"/>
              <a:gd name="T11" fmla="*/ 184 h 368"/>
              <a:gd name="T12" fmla="*/ 184 w 368"/>
              <a:gd name="T13" fmla="*/ 40 h 368"/>
              <a:gd name="T14" fmla="*/ 328 w 368"/>
              <a:gd name="T15" fmla="*/ 184 h 368"/>
              <a:gd name="T16" fmla="*/ 184 w 368"/>
              <a:gd name="T17" fmla="*/ 328 h 368"/>
              <a:gd name="T18" fmla="*/ 40 w 368"/>
              <a:gd name="T19" fmla="*/ 184 h 368"/>
              <a:gd name="T20" fmla="*/ 261 w 368"/>
              <a:gd name="T21" fmla="*/ 220 h 368"/>
              <a:gd name="T22" fmla="*/ 261 w 368"/>
              <a:gd name="T23" fmla="*/ 148 h 368"/>
              <a:gd name="T24" fmla="*/ 179 w 368"/>
              <a:gd name="T25" fmla="*/ 148 h 368"/>
              <a:gd name="T26" fmla="*/ 179 w 368"/>
              <a:gd name="T27" fmla="*/ 103 h 368"/>
              <a:gd name="T28" fmla="*/ 103 w 368"/>
              <a:gd name="T29" fmla="*/ 184 h 368"/>
              <a:gd name="T30" fmla="*/ 179 w 368"/>
              <a:gd name="T31" fmla="*/ 265 h 368"/>
              <a:gd name="T32" fmla="*/ 179 w 368"/>
              <a:gd name="T33" fmla="*/ 220 h 368"/>
              <a:gd name="T34" fmla="*/ 261 w 368"/>
              <a:gd name="T35" fmla="*/ 22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8" h="368">
                <a:moveTo>
                  <a:pt x="368" y="184"/>
                </a:moveTo>
                <a:cubicBezTo>
                  <a:pt x="368" y="82"/>
                  <a:pt x="285" y="0"/>
                  <a:pt x="184" y="0"/>
                </a:cubicBezTo>
                <a:cubicBezTo>
                  <a:pt x="82" y="0"/>
                  <a:pt x="0" y="82"/>
                  <a:pt x="0" y="184"/>
                </a:cubicBezTo>
                <a:cubicBezTo>
                  <a:pt x="0" y="286"/>
                  <a:pt x="82" y="368"/>
                  <a:pt x="184" y="368"/>
                </a:cubicBezTo>
                <a:cubicBezTo>
                  <a:pt x="285" y="368"/>
                  <a:pt x="368" y="286"/>
                  <a:pt x="368" y="184"/>
                </a:cubicBezTo>
                <a:close/>
                <a:moveTo>
                  <a:pt x="40" y="184"/>
                </a:moveTo>
                <a:cubicBezTo>
                  <a:pt x="40" y="104"/>
                  <a:pt x="104" y="40"/>
                  <a:pt x="184" y="40"/>
                </a:cubicBezTo>
                <a:cubicBezTo>
                  <a:pt x="263" y="40"/>
                  <a:pt x="328" y="104"/>
                  <a:pt x="328" y="184"/>
                </a:cubicBezTo>
                <a:cubicBezTo>
                  <a:pt x="328" y="263"/>
                  <a:pt x="263" y="328"/>
                  <a:pt x="184" y="328"/>
                </a:cubicBezTo>
                <a:cubicBezTo>
                  <a:pt x="104" y="328"/>
                  <a:pt x="40" y="263"/>
                  <a:pt x="40" y="184"/>
                </a:cubicBezTo>
                <a:close/>
                <a:moveTo>
                  <a:pt x="261" y="220"/>
                </a:moveTo>
                <a:cubicBezTo>
                  <a:pt x="261" y="148"/>
                  <a:pt x="261" y="148"/>
                  <a:pt x="261" y="148"/>
                </a:cubicBezTo>
                <a:cubicBezTo>
                  <a:pt x="179" y="148"/>
                  <a:pt x="179" y="148"/>
                  <a:pt x="179" y="148"/>
                </a:cubicBezTo>
                <a:cubicBezTo>
                  <a:pt x="179" y="103"/>
                  <a:pt x="179" y="103"/>
                  <a:pt x="179" y="103"/>
                </a:cubicBezTo>
                <a:cubicBezTo>
                  <a:pt x="103" y="184"/>
                  <a:pt x="103" y="184"/>
                  <a:pt x="103" y="184"/>
                </a:cubicBezTo>
                <a:cubicBezTo>
                  <a:pt x="179" y="265"/>
                  <a:pt x="179" y="265"/>
                  <a:pt x="179" y="265"/>
                </a:cubicBezTo>
                <a:cubicBezTo>
                  <a:pt x="179" y="220"/>
                  <a:pt x="179" y="220"/>
                  <a:pt x="179" y="220"/>
                </a:cubicBezTo>
                <a:lnTo>
                  <a:pt x="261" y="22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59" name="Freeform 87"/>
          <p:cNvSpPr>
            <a:spLocks noEditPoints="1"/>
          </p:cNvSpPr>
          <p:nvPr/>
        </p:nvSpPr>
        <p:spPr bwMode="auto">
          <a:xfrm>
            <a:off x="6022705" y="4622419"/>
            <a:ext cx="246207" cy="243893"/>
          </a:xfrm>
          <a:custGeom>
            <a:avLst/>
            <a:gdLst>
              <a:gd name="T0" fmla="*/ 184 w 368"/>
              <a:gd name="T1" fmla="*/ 0 h 368"/>
              <a:gd name="T2" fmla="*/ 0 w 368"/>
              <a:gd name="T3" fmla="*/ 184 h 368"/>
              <a:gd name="T4" fmla="*/ 184 w 368"/>
              <a:gd name="T5" fmla="*/ 368 h 368"/>
              <a:gd name="T6" fmla="*/ 368 w 368"/>
              <a:gd name="T7" fmla="*/ 184 h 368"/>
              <a:gd name="T8" fmla="*/ 184 w 368"/>
              <a:gd name="T9" fmla="*/ 0 h 368"/>
              <a:gd name="T10" fmla="*/ 184 w 368"/>
              <a:gd name="T11" fmla="*/ 328 h 368"/>
              <a:gd name="T12" fmla="*/ 40 w 368"/>
              <a:gd name="T13" fmla="*/ 184 h 368"/>
              <a:gd name="T14" fmla="*/ 184 w 368"/>
              <a:gd name="T15" fmla="*/ 40 h 368"/>
              <a:gd name="T16" fmla="*/ 328 w 368"/>
              <a:gd name="T17" fmla="*/ 184 h 368"/>
              <a:gd name="T18" fmla="*/ 184 w 368"/>
              <a:gd name="T19" fmla="*/ 328 h 368"/>
              <a:gd name="T20" fmla="*/ 220 w 368"/>
              <a:gd name="T21" fmla="*/ 107 h 368"/>
              <a:gd name="T22" fmla="*/ 148 w 368"/>
              <a:gd name="T23" fmla="*/ 107 h 368"/>
              <a:gd name="T24" fmla="*/ 148 w 368"/>
              <a:gd name="T25" fmla="*/ 189 h 368"/>
              <a:gd name="T26" fmla="*/ 103 w 368"/>
              <a:gd name="T27" fmla="*/ 189 h 368"/>
              <a:gd name="T28" fmla="*/ 184 w 368"/>
              <a:gd name="T29" fmla="*/ 265 h 368"/>
              <a:gd name="T30" fmla="*/ 265 w 368"/>
              <a:gd name="T31" fmla="*/ 189 h 368"/>
              <a:gd name="T32" fmla="*/ 220 w 368"/>
              <a:gd name="T33" fmla="*/ 189 h 368"/>
              <a:gd name="T34" fmla="*/ 220 w 368"/>
              <a:gd name="T35" fmla="*/ 107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8" h="368">
                <a:moveTo>
                  <a:pt x="184" y="0"/>
                </a:moveTo>
                <a:cubicBezTo>
                  <a:pt x="82" y="0"/>
                  <a:pt x="0" y="82"/>
                  <a:pt x="0" y="184"/>
                </a:cubicBezTo>
                <a:cubicBezTo>
                  <a:pt x="0" y="286"/>
                  <a:pt x="82" y="368"/>
                  <a:pt x="184" y="368"/>
                </a:cubicBezTo>
                <a:cubicBezTo>
                  <a:pt x="285" y="368"/>
                  <a:pt x="368" y="286"/>
                  <a:pt x="368" y="184"/>
                </a:cubicBezTo>
                <a:cubicBezTo>
                  <a:pt x="368" y="82"/>
                  <a:pt x="285" y="0"/>
                  <a:pt x="184" y="0"/>
                </a:cubicBezTo>
                <a:close/>
                <a:moveTo>
                  <a:pt x="184" y="328"/>
                </a:moveTo>
                <a:cubicBezTo>
                  <a:pt x="104" y="328"/>
                  <a:pt x="40" y="263"/>
                  <a:pt x="40" y="184"/>
                </a:cubicBezTo>
                <a:cubicBezTo>
                  <a:pt x="40" y="104"/>
                  <a:pt x="104" y="40"/>
                  <a:pt x="184" y="40"/>
                </a:cubicBezTo>
                <a:cubicBezTo>
                  <a:pt x="263" y="40"/>
                  <a:pt x="328" y="104"/>
                  <a:pt x="328" y="184"/>
                </a:cubicBezTo>
                <a:cubicBezTo>
                  <a:pt x="328" y="263"/>
                  <a:pt x="263" y="328"/>
                  <a:pt x="184" y="328"/>
                </a:cubicBezTo>
                <a:close/>
                <a:moveTo>
                  <a:pt x="220" y="107"/>
                </a:moveTo>
                <a:cubicBezTo>
                  <a:pt x="148" y="107"/>
                  <a:pt x="148" y="107"/>
                  <a:pt x="148" y="107"/>
                </a:cubicBezTo>
                <a:cubicBezTo>
                  <a:pt x="148" y="189"/>
                  <a:pt x="148" y="189"/>
                  <a:pt x="148" y="189"/>
                </a:cubicBezTo>
                <a:cubicBezTo>
                  <a:pt x="103" y="189"/>
                  <a:pt x="103" y="189"/>
                  <a:pt x="103" y="189"/>
                </a:cubicBezTo>
                <a:cubicBezTo>
                  <a:pt x="184" y="265"/>
                  <a:pt x="184" y="265"/>
                  <a:pt x="184" y="265"/>
                </a:cubicBezTo>
                <a:cubicBezTo>
                  <a:pt x="265" y="189"/>
                  <a:pt x="265" y="189"/>
                  <a:pt x="265" y="189"/>
                </a:cubicBezTo>
                <a:cubicBezTo>
                  <a:pt x="220" y="189"/>
                  <a:pt x="220" y="189"/>
                  <a:pt x="220" y="189"/>
                </a:cubicBezTo>
                <a:lnTo>
                  <a:pt x="220" y="107"/>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60" name="Freeform 88"/>
          <p:cNvSpPr>
            <a:spLocks noEditPoints="1"/>
          </p:cNvSpPr>
          <p:nvPr/>
        </p:nvSpPr>
        <p:spPr bwMode="auto">
          <a:xfrm>
            <a:off x="6463889" y="4622419"/>
            <a:ext cx="246207" cy="243893"/>
          </a:xfrm>
          <a:custGeom>
            <a:avLst/>
            <a:gdLst>
              <a:gd name="T0" fmla="*/ 184 w 368"/>
              <a:gd name="T1" fmla="*/ 368 h 368"/>
              <a:gd name="T2" fmla="*/ 368 w 368"/>
              <a:gd name="T3" fmla="*/ 184 h 368"/>
              <a:gd name="T4" fmla="*/ 184 w 368"/>
              <a:gd name="T5" fmla="*/ 0 h 368"/>
              <a:gd name="T6" fmla="*/ 0 w 368"/>
              <a:gd name="T7" fmla="*/ 184 h 368"/>
              <a:gd name="T8" fmla="*/ 184 w 368"/>
              <a:gd name="T9" fmla="*/ 368 h 368"/>
              <a:gd name="T10" fmla="*/ 184 w 368"/>
              <a:gd name="T11" fmla="*/ 40 h 368"/>
              <a:gd name="T12" fmla="*/ 328 w 368"/>
              <a:gd name="T13" fmla="*/ 184 h 368"/>
              <a:gd name="T14" fmla="*/ 184 w 368"/>
              <a:gd name="T15" fmla="*/ 328 h 368"/>
              <a:gd name="T16" fmla="*/ 40 w 368"/>
              <a:gd name="T17" fmla="*/ 184 h 368"/>
              <a:gd name="T18" fmla="*/ 184 w 368"/>
              <a:gd name="T19" fmla="*/ 40 h 368"/>
              <a:gd name="T20" fmla="*/ 148 w 368"/>
              <a:gd name="T21" fmla="*/ 261 h 368"/>
              <a:gd name="T22" fmla="*/ 220 w 368"/>
              <a:gd name="T23" fmla="*/ 261 h 368"/>
              <a:gd name="T24" fmla="*/ 220 w 368"/>
              <a:gd name="T25" fmla="*/ 179 h 368"/>
              <a:gd name="T26" fmla="*/ 265 w 368"/>
              <a:gd name="T27" fmla="*/ 179 h 368"/>
              <a:gd name="T28" fmla="*/ 184 w 368"/>
              <a:gd name="T29" fmla="*/ 103 h 368"/>
              <a:gd name="T30" fmla="*/ 103 w 368"/>
              <a:gd name="T31" fmla="*/ 179 h 368"/>
              <a:gd name="T32" fmla="*/ 148 w 368"/>
              <a:gd name="T33" fmla="*/ 179 h 368"/>
              <a:gd name="T34" fmla="*/ 148 w 368"/>
              <a:gd name="T35" fmla="*/ 261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8" h="368">
                <a:moveTo>
                  <a:pt x="184" y="368"/>
                </a:moveTo>
                <a:cubicBezTo>
                  <a:pt x="285" y="368"/>
                  <a:pt x="368" y="286"/>
                  <a:pt x="368" y="184"/>
                </a:cubicBezTo>
                <a:cubicBezTo>
                  <a:pt x="368" y="82"/>
                  <a:pt x="285" y="0"/>
                  <a:pt x="184" y="0"/>
                </a:cubicBezTo>
                <a:cubicBezTo>
                  <a:pt x="82" y="0"/>
                  <a:pt x="0" y="82"/>
                  <a:pt x="0" y="184"/>
                </a:cubicBezTo>
                <a:cubicBezTo>
                  <a:pt x="0" y="286"/>
                  <a:pt x="82" y="368"/>
                  <a:pt x="184" y="368"/>
                </a:cubicBezTo>
                <a:close/>
                <a:moveTo>
                  <a:pt x="184" y="40"/>
                </a:moveTo>
                <a:cubicBezTo>
                  <a:pt x="263" y="40"/>
                  <a:pt x="328" y="104"/>
                  <a:pt x="328" y="184"/>
                </a:cubicBezTo>
                <a:cubicBezTo>
                  <a:pt x="328" y="263"/>
                  <a:pt x="263" y="328"/>
                  <a:pt x="184" y="328"/>
                </a:cubicBezTo>
                <a:cubicBezTo>
                  <a:pt x="104" y="328"/>
                  <a:pt x="40" y="263"/>
                  <a:pt x="40" y="184"/>
                </a:cubicBezTo>
                <a:cubicBezTo>
                  <a:pt x="40" y="104"/>
                  <a:pt x="104" y="40"/>
                  <a:pt x="184" y="40"/>
                </a:cubicBezTo>
                <a:close/>
                <a:moveTo>
                  <a:pt x="148" y="261"/>
                </a:moveTo>
                <a:cubicBezTo>
                  <a:pt x="220" y="261"/>
                  <a:pt x="220" y="261"/>
                  <a:pt x="220" y="261"/>
                </a:cubicBezTo>
                <a:cubicBezTo>
                  <a:pt x="220" y="179"/>
                  <a:pt x="220" y="179"/>
                  <a:pt x="220" y="179"/>
                </a:cubicBezTo>
                <a:cubicBezTo>
                  <a:pt x="265" y="179"/>
                  <a:pt x="265" y="179"/>
                  <a:pt x="265" y="179"/>
                </a:cubicBezTo>
                <a:cubicBezTo>
                  <a:pt x="184" y="103"/>
                  <a:pt x="184" y="103"/>
                  <a:pt x="184" y="103"/>
                </a:cubicBezTo>
                <a:cubicBezTo>
                  <a:pt x="103" y="179"/>
                  <a:pt x="103" y="179"/>
                  <a:pt x="103" y="179"/>
                </a:cubicBezTo>
                <a:cubicBezTo>
                  <a:pt x="148" y="179"/>
                  <a:pt x="148" y="179"/>
                  <a:pt x="148" y="179"/>
                </a:cubicBezTo>
                <a:lnTo>
                  <a:pt x="148" y="261"/>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61" name="Freeform 89"/>
          <p:cNvSpPr>
            <a:spLocks noEditPoints="1"/>
          </p:cNvSpPr>
          <p:nvPr/>
        </p:nvSpPr>
        <p:spPr bwMode="auto">
          <a:xfrm>
            <a:off x="6905075" y="4622419"/>
            <a:ext cx="246207" cy="243893"/>
          </a:xfrm>
          <a:custGeom>
            <a:avLst/>
            <a:gdLst>
              <a:gd name="T0" fmla="*/ 0 w 368"/>
              <a:gd name="T1" fmla="*/ 184 h 368"/>
              <a:gd name="T2" fmla="*/ 184 w 368"/>
              <a:gd name="T3" fmla="*/ 368 h 368"/>
              <a:gd name="T4" fmla="*/ 368 w 368"/>
              <a:gd name="T5" fmla="*/ 184 h 368"/>
              <a:gd name="T6" fmla="*/ 184 w 368"/>
              <a:gd name="T7" fmla="*/ 0 h 368"/>
              <a:gd name="T8" fmla="*/ 0 w 368"/>
              <a:gd name="T9" fmla="*/ 184 h 368"/>
              <a:gd name="T10" fmla="*/ 328 w 368"/>
              <a:gd name="T11" fmla="*/ 184 h 368"/>
              <a:gd name="T12" fmla="*/ 184 w 368"/>
              <a:gd name="T13" fmla="*/ 328 h 368"/>
              <a:gd name="T14" fmla="*/ 40 w 368"/>
              <a:gd name="T15" fmla="*/ 184 h 368"/>
              <a:gd name="T16" fmla="*/ 184 w 368"/>
              <a:gd name="T17" fmla="*/ 40 h 368"/>
              <a:gd name="T18" fmla="*/ 328 w 368"/>
              <a:gd name="T19" fmla="*/ 184 h 368"/>
              <a:gd name="T20" fmla="*/ 107 w 368"/>
              <a:gd name="T21" fmla="*/ 148 h 368"/>
              <a:gd name="T22" fmla="*/ 107 w 368"/>
              <a:gd name="T23" fmla="*/ 220 h 368"/>
              <a:gd name="T24" fmla="*/ 189 w 368"/>
              <a:gd name="T25" fmla="*/ 220 h 368"/>
              <a:gd name="T26" fmla="*/ 189 w 368"/>
              <a:gd name="T27" fmla="*/ 265 h 368"/>
              <a:gd name="T28" fmla="*/ 265 w 368"/>
              <a:gd name="T29" fmla="*/ 184 h 368"/>
              <a:gd name="T30" fmla="*/ 189 w 368"/>
              <a:gd name="T31" fmla="*/ 103 h 368"/>
              <a:gd name="T32" fmla="*/ 189 w 368"/>
              <a:gd name="T33" fmla="*/ 148 h 368"/>
              <a:gd name="T34" fmla="*/ 107 w 368"/>
              <a:gd name="T35" fmla="*/ 14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8" h="368">
                <a:moveTo>
                  <a:pt x="0" y="184"/>
                </a:moveTo>
                <a:cubicBezTo>
                  <a:pt x="0" y="286"/>
                  <a:pt x="82" y="368"/>
                  <a:pt x="184" y="368"/>
                </a:cubicBezTo>
                <a:cubicBezTo>
                  <a:pt x="285" y="368"/>
                  <a:pt x="368" y="286"/>
                  <a:pt x="368" y="184"/>
                </a:cubicBezTo>
                <a:cubicBezTo>
                  <a:pt x="368" y="82"/>
                  <a:pt x="285" y="0"/>
                  <a:pt x="184" y="0"/>
                </a:cubicBezTo>
                <a:cubicBezTo>
                  <a:pt x="82" y="0"/>
                  <a:pt x="0" y="82"/>
                  <a:pt x="0" y="184"/>
                </a:cubicBezTo>
                <a:close/>
                <a:moveTo>
                  <a:pt x="328" y="184"/>
                </a:moveTo>
                <a:cubicBezTo>
                  <a:pt x="328" y="263"/>
                  <a:pt x="263" y="328"/>
                  <a:pt x="184" y="328"/>
                </a:cubicBezTo>
                <a:cubicBezTo>
                  <a:pt x="104" y="328"/>
                  <a:pt x="40" y="263"/>
                  <a:pt x="40" y="184"/>
                </a:cubicBezTo>
                <a:cubicBezTo>
                  <a:pt x="40" y="104"/>
                  <a:pt x="104" y="40"/>
                  <a:pt x="184" y="40"/>
                </a:cubicBezTo>
                <a:cubicBezTo>
                  <a:pt x="263" y="40"/>
                  <a:pt x="328" y="104"/>
                  <a:pt x="328" y="184"/>
                </a:cubicBezTo>
                <a:close/>
                <a:moveTo>
                  <a:pt x="107" y="148"/>
                </a:moveTo>
                <a:cubicBezTo>
                  <a:pt x="107" y="220"/>
                  <a:pt x="107" y="220"/>
                  <a:pt x="107" y="220"/>
                </a:cubicBezTo>
                <a:cubicBezTo>
                  <a:pt x="189" y="220"/>
                  <a:pt x="189" y="220"/>
                  <a:pt x="189" y="220"/>
                </a:cubicBezTo>
                <a:cubicBezTo>
                  <a:pt x="189" y="265"/>
                  <a:pt x="189" y="265"/>
                  <a:pt x="189" y="265"/>
                </a:cubicBezTo>
                <a:cubicBezTo>
                  <a:pt x="265" y="184"/>
                  <a:pt x="265" y="184"/>
                  <a:pt x="265" y="184"/>
                </a:cubicBezTo>
                <a:cubicBezTo>
                  <a:pt x="189" y="103"/>
                  <a:pt x="189" y="103"/>
                  <a:pt x="189" y="103"/>
                </a:cubicBezTo>
                <a:cubicBezTo>
                  <a:pt x="189" y="148"/>
                  <a:pt x="189" y="148"/>
                  <a:pt x="189" y="148"/>
                </a:cubicBezTo>
                <a:lnTo>
                  <a:pt x="107" y="148"/>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62" name="Freeform 91"/>
          <p:cNvSpPr/>
          <p:nvPr/>
        </p:nvSpPr>
        <p:spPr bwMode="auto">
          <a:xfrm>
            <a:off x="5151641" y="2880377"/>
            <a:ext cx="225499" cy="158762"/>
          </a:xfrm>
          <a:custGeom>
            <a:avLst/>
            <a:gdLst>
              <a:gd name="T0" fmla="*/ 300 w 340"/>
              <a:gd name="T1" fmla="*/ 44 h 240"/>
              <a:gd name="T2" fmla="*/ 84 w 340"/>
              <a:gd name="T3" fmla="*/ 44 h 240"/>
              <a:gd name="T4" fmla="*/ 84 w 340"/>
              <a:gd name="T5" fmla="*/ 0 h 240"/>
              <a:gd name="T6" fmla="*/ 0 w 340"/>
              <a:gd name="T7" fmla="*/ 72 h 240"/>
              <a:gd name="T8" fmla="*/ 84 w 340"/>
              <a:gd name="T9" fmla="*/ 144 h 240"/>
              <a:gd name="T10" fmla="*/ 84 w 340"/>
              <a:gd name="T11" fmla="*/ 100 h 240"/>
              <a:gd name="T12" fmla="*/ 284 w 340"/>
              <a:gd name="T13" fmla="*/ 100 h 240"/>
              <a:gd name="T14" fmla="*/ 284 w 340"/>
              <a:gd name="T15" fmla="*/ 184 h 240"/>
              <a:gd name="T16" fmla="*/ 24 w 340"/>
              <a:gd name="T17" fmla="*/ 184 h 240"/>
              <a:gd name="T18" fmla="*/ 24 w 340"/>
              <a:gd name="T19" fmla="*/ 240 h 240"/>
              <a:gd name="T20" fmla="*/ 300 w 340"/>
              <a:gd name="T21" fmla="*/ 240 h 240"/>
              <a:gd name="T22" fmla="*/ 340 w 340"/>
              <a:gd name="T23" fmla="*/ 200 h 240"/>
              <a:gd name="T24" fmla="*/ 340 w 340"/>
              <a:gd name="T25" fmla="*/ 84 h 240"/>
              <a:gd name="T26" fmla="*/ 300 w 340"/>
              <a:gd name="T27" fmla="*/ 4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0" h="240">
                <a:moveTo>
                  <a:pt x="300" y="44"/>
                </a:moveTo>
                <a:cubicBezTo>
                  <a:pt x="84" y="44"/>
                  <a:pt x="84" y="44"/>
                  <a:pt x="84" y="44"/>
                </a:cubicBezTo>
                <a:cubicBezTo>
                  <a:pt x="84" y="0"/>
                  <a:pt x="84" y="0"/>
                  <a:pt x="84" y="0"/>
                </a:cubicBezTo>
                <a:cubicBezTo>
                  <a:pt x="0" y="72"/>
                  <a:pt x="0" y="72"/>
                  <a:pt x="0" y="72"/>
                </a:cubicBezTo>
                <a:cubicBezTo>
                  <a:pt x="84" y="144"/>
                  <a:pt x="84" y="144"/>
                  <a:pt x="84" y="144"/>
                </a:cubicBezTo>
                <a:cubicBezTo>
                  <a:pt x="84" y="100"/>
                  <a:pt x="84" y="100"/>
                  <a:pt x="84" y="100"/>
                </a:cubicBezTo>
                <a:cubicBezTo>
                  <a:pt x="284" y="100"/>
                  <a:pt x="284" y="100"/>
                  <a:pt x="284" y="100"/>
                </a:cubicBezTo>
                <a:cubicBezTo>
                  <a:pt x="284" y="184"/>
                  <a:pt x="284" y="184"/>
                  <a:pt x="284" y="184"/>
                </a:cubicBezTo>
                <a:cubicBezTo>
                  <a:pt x="24" y="184"/>
                  <a:pt x="24" y="184"/>
                  <a:pt x="24" y="184"/>
                </a:cubicBezTo>
                <a:cubicBezTo>
                  <a:pt x="24" y="240"/>
                  <a:pt x="24" y="240"/>
                  <a:pt x="24" y="240"/>
                </a:cubicBezTo>
                <a:cubicBezTo>
                  <a:pt x="300" y="240"/>
                  <a:pt x="300" y="240"/>
                  <a:pt x="300" y="240"/>
                </a:cubicBezTo>
                <a:cubicBezTo>
                  <a:pt x="322" y="240"/>
                  <a:pt x="340" y="222"/>
                  <a:pt x="340" y="200"/>
                </a:cubicBezTo>
                <a:cubicBezTo>
                  <a:pt x="340" y="84"/>
                  <a:pt x="340" y="84"/>
                  <a:pt x="340" y="84"/>
                </a:cubicBezTo>
                <a:cubicBezTo>
                  <a:pt x="340" y="62"/>
                  <a:pt x="322" y="44"/>
                  <a:pt x="300" y="44"/>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63" name="Freeform 95"/>
          <p:cNvSpPr>
            <a:spLocks noEditPoints="1"/>
          </p:cNvSpPr>
          <p:nvPr/>
        </p:nvSpPr>
        <p:spPr bwMode="auto">
          <a:xfrm>
            <a:off x="4689747" y="2845864"/>
            <a:ext cx="266917" cy="227788"/>
          </a:xfrm>
          <a:custGeom>
            <a:avLst/>
            <a:gdLst>
              <a:gd name="T0" fmla="*/ 302 w 400"/>
              <a:gd name="T1" fmla="*/ 104 h 340"/>
              <a:gd name="T2" fmla="*/ 316 w 400"/>
              <a:gd name="T3" fmla="*/ 104 h 340"/>
              <a:gd name="T4" fmla="*/ 316 w 400"/>
              <a:gd name="T5" fmla="*/ 144 h 340"/>
              <a:gd name="T6" fmla="*/ 400 w 400"/>
              <a:gd name="T7" fmla="*/ 72 h 340"/>
              <a:gd name="T8" fmla="*/ 316 w 400"/>
              <a:gd name="T9" fmla="*/ 0 h 340"/>
              <a:gd name="T10" fmla="*/ 316 w 400"/>
              <a:gd name="T11" fmla="*/ 48 h 340"/>
              <a:gd name="T12" fmla="*/ 302 w 400"/>
              <a:gd name="T13" fmla="*/ 48 h 340"/>
              <a:gd name="T14" fmla="*/ 149 w 400"/>
              <a:gd name="T15" fmla="*/ 151 h 340"/>
              <a:gd name="T16" fmla="*/ 42 w 400"/>
              <a:gd name="T17" fmla="*/ 232 h 340"/>
              <a:gd name="T18" fmla="*/ 0 w 400"/>
              <a:gd name="T19" fmla="*/ 232 h 340"/>
              <a:gd name="T20" fmla="*/ 0 w 400"/>
              <a:gd name="T21" fmla="*/ 288 h 340"/>
              <a:gd name="T22" fmla="*/ 42 w 400"/>
              <a:gd name="T23" fmla="*/ 288 h 340"/>
              <a:gd name="T24" fmla="*/ 194 w 400"/>
              <a:gd name="T25" fmla="*/ 185 h 340"/>
              <a:gd name="T26" fmla="*/ 302 w 400"/>
              <a:gd name="T27" fmla="*/ 104 h 340"/>
              <a:gd name="T28" fmla="*/ 108 w 400"/>
              <a:gd name="T29" fmla="*/ 139 h 340"/>
              <a:gd name="T30" fmla="*/ 118 w 400"/>
              <a:gd name="T31" fmla="*/ 127 h 340"/>
              <a:gd name="T32" fmla="*/ 143 w 400"/>
              <a:gd name="T33" fmla="*/ 95 h 340"/>
              <a:gd name="T34" fmla="*/ 42 w 400"/>
              <a:gd name="T35" fmla="*/ 52 h 340"/>
              <a:gd name="T36" fmla="*/ 0 w 400"/>
              <a:gd name="T37" fmla="*/ 52 h 340"/>
              <a:gd name="T38" fmla="*/ 0 w 400"/>
              <a:gd name="T39" fmla="*/ 108 h 340"/>
              <a:gd name="T40" fmla="*/ 42 w 400"/>
              <a:gd name="T41" fmla="*/ 108 h 340"/>
              <a:gd name="T42" fmla="*/ 108 w 400"/>
              <a:gd name="T43" fmla="*/ 139 h 340"/>
              <a:gd name="T44" fmla="*/ 316 w 400"/>
              <a:gd name="T45" fmla="*/ 236 h 340"/>
              <a:gd name="T46" fmla="*/ 302 w 400"/>
              <a:gd name="T47" fmla="*/ 236 h 340"/>
              <a:gd name="T48" fmla="*/ 232 w 400"/>
              <a:gd name="T49" fmla="*/ 201 h 340"/>
              <a:gd name="T50" fmla="*/ 226 w 400"/>
              <a:gd name="T51" fmla="*/ 209 h 340"/>
              <a:gd name="T52" fmla="*/ 197 w 400"/>
              <a:gd name="T53" fmla="*/ 245 h 340"/>
              <a:gd name="T54" fmla="*/ 302 w 400"/>
              <a:gd name="T55" fmla="*/ 292 h 340"/>
              <a:gd name="T56" fmla="*/ 316 w 400"/>
              <a:gd name="T57" fmla="*/ 292 h 340"/>
              <a:gd name="T58" fmla="*/ 316 w 400"/>
              <a:gd name="T59" fmla="*/ 340 h 340"/>
              <a:gd name="T60" fmla="*/ 400 w 400"/>
              <a:gd name="T61" fmla="*/ 268 h 340"/>
              <a:gd name="T62" fmla="*/ 316 w 400"/>
              <a:gd name="T63" fmla="*/ 196 h 340"/>
              <a:gd name="T64" fmla="*/ 316 w 400"/>
              <a:gd name="T65" fmla="*/ 236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0" h="340">
                <a:moveTo>
                  <a:pt x="302" y="104"/>
                </a:moveTo>
                <a:cubicBezTo>
                  <a:pt x="316" y="104"/>
                  <a:pt x="316" y="104"/>
                  <a:pt x="316" y="104"/>
                </a:cubicBezTo>
                <a:cubicBezTo>
                  <a:pt x="316" y="144"/>
                  <a:pt x="316" y="144"/>
                  <a:pt x="316" y="144"/>
                </a:cubicBezTo>
                <a:cubicBezTo>
                  <a:pt x="400" y="72"/>
                  <a:pt x="400" y="72"/>
                  <a:pt x="400" y="72"/>
                </a:cubicBezTo>
                <a:cubicBezTo>
                  <a:pt x="316" y="0"/>
                  <a:pt x="316" y="0"/>
                  <a:pt x="316" y="0"/>
                </a:cubicBezTo>
                <a:cubicBezTo>
                  <a:pt x="316" y="48"/>
                  <a:pt x="316" y="48"/>
                  <a:pt x="316" y="48"/>
                </a:cubicBezTo>
                <a:cubicBezTo>
                  <a:pt x="302" y="48"/>
                  <a:pt x="302" y="48"/>
                  <a:pt x="302" y="48"/>
                </a:cubicBezTo>
                <a:cubicBezTo>
                  <a:pt x="228" y="48"/>
                  <a:pt x="186" y="103"/>
                  <a:pt x="149" y="151"/>
                </a:cubicBezTo>
                <a:cubicBezTo>
                  <a:pt x="116" y="194"/>
                  <a:pt x="88" y="232"/>
                  <a:pt x="42" y="232"/>
                </a:cubicBezTo>
                <a:cubicBezTo>
                  <a:pt x="0" y="232"/>
                  <a:pt x="0" y="232"/>
                  <a:pt x="0" y="232"/>
                </a:cubicBezTo>
                <a:cubicBezTo>
                  <a:pt x="0" y="288"/>
                  <a:pt x="0" y="288"/>
                  <a:pt x="0" y="288"/>
                </a:cubicBezTo>
                <a:cubicBezTo>
                  <a:pt x="42" y="288"/>
                  <a:pt x="42" y="288"/>
                  <a:pt x="42" y="288"/>
                </a:cubicBezTo>
                <a:cubicBezTo>
                  <a:pt x="116" y="288"/>
                  <a:pt x="157" y="233"/>
                  <a:pt x="194" y="185"/>
                </a:cubicBezTo>
                <a:cubicBezTo>
                  <a:pt x="227" y="141"/>
                  <a:pt x="256" y="104"/>
                  <a:pt x="302" y="104"/>
                </a:cubicBezTo>
                <a:close/>
                <a:moveTo>
                  <a:pt x="108" y="139"/>
                </a:moveTo>
                <a:cubicBezTo>
                  <a:pt x="111" y="135"/>
                  <a:pt x="114" y="131"/>
                  <a:pt x="118" y="127"/>
                </a:cubicBezTo>
                <a:cubicBezTo>
                  <a:pt x="125" y="116"/>
                  <a:pt x="134" y="105"/>
                  <a:pt x="143" y="95"/>
                </a:cubicBezTo>
                <a:cubicBezTo>
                  <a:pt x="116" y="70"/>
                  <a:pt x="84" y="52"/>
                  <a:pt x="42" y="52"/>
                </a:cubicBezTo>
                <a:cubicBezTo>
                  <a:pt x="0" y="52"/>
                  <a:pt x="0" y="52"/>
                  <a:pt x="0" y="52"/>
                </a:cubicBezTo>
                <a:cubicBezTo>
                  <a:pt x="0" y="108"/>
                  <a:pt x="0" y="108"/>
                  <a:pt x="0" y="108"/>
                </a:cubicBezTo>
                <a:cubicBezTo>
                  <a:pt x="42" y="108"/>
                  <a:pt x="42" y="108"/>
                  <a:pt x="42" y="108"/>
                </a:cubicBezTo>
                <a:cubicBezTo>
                  <a:pt x="68" y="108"/>
                  <a:pt x="89" y="120"/>
                  <a:pt x="108" y="139"/>
                </a:cubicBezTo>
                <a:close/>
                <a:moveTo>
                  <a:pt x="316" y="236"/>
                </a:moveTo>
                <a:cubicBezTo>
                  <a:pt x="302" y="236"/>
                  <a:pt x="302" y="236"/>
                  <a:pt x="302" y="236"/>
                </a:cubicBezTo>
                <a:cubicBezTo>
                  <a:pt x="273" y="236"/>
                  <a:pt x="252" y="222"/>
                  <a:pt x="232" y="201"/>
                </a:cubicBezTo>
                <a:cubicBezTo>
                  <a:pt x="230" y="204"/>
                  <a:pt x="228" y="206"/>
                  <a:pt x="226" y="209"/>
                </a:cubicBezTo>
                <a:cubicBezTo>
                  <a:pt x="217" y="221"/>
                  <a:pt x="207" y="233"/>
                  <a:pt x="197" y="245"/>
                </a:cubicBezTo>
                <a:cubicBezTo>
                  <a:pt x="224" y="272"/>
                  <a:pt x="257" y="292"/>
                  <a:pt x="302" y="292"/>
                </a:cubicBezTo>
                <a:cubicBezTo>
                  <a:pt x="316" y="292"/>
                  <a:pt x="316" y="292"/>
                  <a:pt x="316" y="292"/>
                </a:cubicBezTo>
                <a:cubicBezTo>
                  <a:pt x="316" y="340"/>
                  <a:pt x="316" y="340"/>
                  <a:pt x="316" y="340"/>
                </a:cubicBezTo>
                <a:cubicBezTo>
                  <a:pt x="400" y="268"/>
                  <a:pt x="400" y="268"/>
                  <a:pt x="400" y="268"/>
                </a:cubicBezTo>
                <a:cubicBezTo>
                  <a:pt x="316" y="196"/>
                  <a:pt x="316" y="196"/>
                  <a:pt x="316" y="196"/>
                </a:cubicBezTo>
                <a:lnTo>
                  <a:pt x="316" y="236"/>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64" name="Freeform 124"/>
          <p:cNvSpPr/>
          <p:nvPr/>
        </p:nvSpPr>
        <p:spPr bwMode="auto">
          <a:xfrm>
            <a:off x="10404558" y="4713768"/>
            <a:ext cx="260015" cy="133452"/>
          </a:xfrm>
          <a:custGeom>
            <a:avLst/>
            <a:gdLst>
              <a:gd name="T0" fmla="*/ 86 w 113"/>
              <a:gd name="T1" fmla="*/ 58 h 58"/>
              <a:gd name="T2" fmla="*/ 86 w 113"/>
              <a:gd name="T3" fmla="*/ 39 h 58"/>
              <a:gd name="T4" fmla="*/ 0 w 113"/>
              <a:gd name="T5" fmla="*/ 39 h 58"/>
              <a:gd name="T6" fmla="*/ 0 w 113"/>
              <a:gd name="T7" fmla="*/ 19 h 58"/>
              <a:gd name="T8" fmla="*/ 86 w 113"/>
              <a:gd name="T9" fmla="*/ 19 h 58"/>
              <a:gd name="T10" fmla="*/ 86 w 113"/>
              <a:gd name="T11" fmla="*/ 0 h 58"/>
              <a:gd name="T12" fmla="*/ 113 w 113"/>
              <a:gd name="T13" fmla="*/ 29 h 58"/>
              <a:gd name="T14" fmla="*/ 86 w 113"/>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58">
                <a:moveTo>
                  <a:pt x="86" y="58"/>
                </a:moveTo>
                <a:lnTo>
                  <a:pt x="86" y="39"/>
                </a:lnTo>
                <a:lnTo>
                  <a:pt x="0" y="39"/>
                </a:lnTo>
                <a:lnTo>
                  <a:pt x="0" y="19"/>
                </a:lnTo>
                <a:lnTo>
                  <a:pt x="86" y="19"/>
                </a:lnTo>
                <a:lnTo>
                  <a:pt x="86" y="0"/>
                </a:lnTo>
                <a:lnTo>
                  <a:pt x="113" y="29"/>
                </a:lnTo>
                <a:lnTo>
                  <a:pt x="86" y="58"/>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65" name="Freeform 125"/>
          <p:cNvSpPr/>
          <p:nvPr/>
        </p:nvSpPr>
        <p:spPr bwMode="auto">
          <a:xfrm>
            <a:off x="9080806" y="4713768"/>
            <a:ext cx="262314" cy="133452"/>
          </a:xfrm>
          <a:custGeom>
            <a:avLst/>
            <a:gdLst>
              <a:gd name="T0" fmla="*/ 28 w 114"/>
              <a:gd name="T1" fmla="*/ 58 h 58"/>
              <a:gd name="T2" fmla="*/ 28 w 114"/>
              <a:gd name="T3" fmla="*/ 39 h 58"/>
              <a:gd name="T4" fmla="*/ 114 w 114"/>
              <a:gd name="T5" fmla="*/ 39 h 58"/>
              <a:gd name="T6" fmla="*/ 114 w 114"/>
              <a:gd name="T7" fmla="*/ 19 h 58"/>
              <a:gd name="T8" fmla="*/ 28 w 114"/>
              <a:gd name="T9" fmla="*/ 19 h 58"/>
              <a:gd name="T10" fmla="*/ 28 w 114"/>
              <a:gd name="T11" fmla="*/ 0 h 58"/>
              <a:gd name="T12" fmla="*/ 0 w 114"/>
              <a:gd name="T13" fmla="*/ 29 h 58"/>
              <a:gd name="T14" fmla="*/ 28 w 114"/>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58">
                <a:moveTo>
                  <a:pt x="28" y="58"/>
                </a:moveTo>
                <a:lnTo>
                  <a:pt x="28" y="39"/>
                </a:lnTo>
                <a:lnTo>
                  <a:pt x="114" y="39"/>
                </a:lnTo>
                <a:lnTo>
                  <a:pt x="114" y="19"/>
                </a:lnTo>
                <a:lnTo>
                  <a:pt x="28" y="19"/>
                </a:lnTo>
                <a:lnTo>
                  <a:pt x="28" y="0"/>
                </a:lnTo>
                <a:lnTo>
                  <a:pt x="0" y="29"/>
                </a:lnTo>
                <a:lnTo>
                  <a:pt x="28" y="58"/>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66" name="Freeform 126"/>
          <p:cNvSpPr/>
          <p:nvPr/>
        </p:nvSpPr>
        <p:spPr bwMode="auto">
          <a:xfrm>
            <a:off x="9586419" y="4649344"/>
            <a:ext cx="133458" cy="262300"/>
          </a:xfrm>
          <a:custGeom>
            <a:avLst/>
            <a:gdLst>
              <a:gd name="T0" fmla="*/ 58 w 58"/>
              <a:gd name="T1" fmla="*/ 86 h 114"/>
              <a:gd name="T2" fmla="*/ 39 w 58"/>
              <a:gd name="T3" fmla="*/ 86 h 114"/>
              <a:gd name="T4" fmla="*/ 39 w 58"/>
              <a:gd name="T5" fmla="*/ 0 h 114"/>
              <a:gd name="T6" fmla="*/ 18 w 58"/>
              <a:gd name="T7" fmla="*/ 0 h 114"/>
              <a:gd name="T8" fmla="*/ 18 w 58"/>
              <a:gd name="T9" fmla="*/ 86 h 114"/>
              <a:gd name="T10" fmla="*/ 0 w 58"/>
              <a:gd name="T11" fmla="*/ 86 h 114"/>
              <a:gd name="T12" fmla="*/ 29 w 58"/>
              <a:gd name="T13" fmla="*/ 114 h 114"/>
              <a:gd name="T14" fmla="*/ 58 w 58"/>
              <a:gd name="T15" fmla="*/ 86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14">
                <a:moveTo>
                  <a:pt x="58" y="86"/>
                </a:moveTo>
                <a:lnTo>
                  <a:pt x="39" y="86"/>
                </a:lnTo>
                <a:lnTo>
                  <a:pt x="39" y="0"/>
                </a:lnTo>
                <a:lnTo>
                  <a:pt x="18" y="0"/>
                </a:lnTo>
                <a:lnTo>
                  <a:pt x="18" y="86"/>
                </a:lnTo>
                <a:lnTo>
                  <a:pt x="0" y="86"/>
                </a:lnTo>
                <a:lnTo>
                  <a:pt x="29" y="114"/>
                </a:lnTo>
                <a:lnTo>
                  <a:pt x="58" y="86"/>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67" name="Freeform 127"/>
          <p:cNvSpPr/>
          <p:nvPr/>
        </p:nvSpPr>
        <p:spPr bwMode="auto">
          <a:xfrm>
            <a:off x="10027603" y="4649344"/>
            <a:ext cx="133458" cy="262300"/>
          </a:xfrm>
          <a:custGeom>
            <a:avLst/>
            <a:gdLst>
              <a:gd name="T0" fmla="*/ 58 w 58"/>
              <a:gd name="T1" fmla="*/ 28 h 114"/>
              <a:gd name="T2" fmla="*/ 39 w 58"/>
              <a:gd name="T3" fmla="*/ 28 h 114"/>
              <a:gd name="T4" fmla="*/ 39 w 58"/>
              <a:gd name="T5" fmla="*/ 114 h 114"/>
              <a:gd name="T6" fmla="*/ 18 w 58"/>
              <a:gd name="T7" fmla="*/ 114 h 114"/>
              <a:gd name="T8" fmla="*/ 18 w 58"/>
              <a:gd name="T9" fmla="*/ 28 h 114"/>
              <a:gd name="T10" fmla="*/ 0 w 58"/>
              <a:gd name="T11" fmla="*/ 28 h 114"/>
              <a:gd name="T12" fmla="*/ 29 w 58"/>
              <a:gd name="T13" fmla="*/ 0 h 114"/>
              <a:gd name="T14" fmla="*/ 58 w 58"/>
              <a:gd name="T15" fmla="*/ 28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14">
                <a:moveTo>
                  <a:pt x="58" y="28"/>
                </a:moveTo>
                <a:lnTo>
                  <a:pt x="39" y="28"/>
                </a:lnTo>
                <a:lnTo>
                  <a:pt x="39" y="114"/>
                </a:lnTo>
                <a:lnTo>
                  <a:pt x="18" y="114"/>
                </a:lnTo>
                <a:lnTo>
                  <a:pt x="18" y="28"/>
                </a:lnTo>
                <a:lnTo>
                  <a:pt x="0" y="28"/>
                </a:lnTo>
                <a:lnTo>
                  <a:pt x="29" y="0"/>
                </a:lnTo>
                <a:lnTo>
                  <a:pt x="58" y="28"/>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68" name="Oval 128"/>
          <p:cNvSpPr>
            <a:spLocks noChangeArrowheads="1"/>
          </p:cNvSpPr>
          <p:nvPr/>
        </p:nvSpPr>
        <p:spPr bwMode="auto">
          <a:xfrm>
            <a:off x="10876333" y="4206378"/>
            <a:ext cx="239304" cy="239291"/>
          </a:xfrm>
          <a:prstGeom prst="ellipse">
            <a:avLst/>
          </a:prstGeom>
          <a:solidFill>
            <a:schemeClr val="tx1"/>
          </a:solidFill>
          <a:ln>
            <a:noFill/>
          </a:ln>
        </p:spPr>
        <p:txBody>
          <a:bodyPr vert="horz" wrap="square" lIns="60270" tIns="30135" rIns="60270" bIns="30135" numCol="1" anchor="t" anchorCtr="0" compatLnSpc="1"/>
          <a:lstStyle/>
          <a:p>
            <a:endParaRPr lang="en-AU" sz="1200" dirty="0"/>
          </a:p>
        </p:txBody>
      </p:sp>
      <p:sp>
        <p:nvSpPr>
          <p:cNvPr id="169" name="Freeform 129"/>
          <p:cNvSpPr>
            <a:spLocks noEditPoints="1"/>
          </p:cNvSpPr>
          <p:nvPr/>
        </p:nvSpPr>
        <p:spPr bwMode="auto">
          <a:xfrm>
            <a:off x="10914772" y="4647042"/>
            <a:ext cx="121955" cy="266903"/>
          </a:xfrm>
          <a:custGeom>
            <a:avLst/>
            <a:gdLst>
              <a:gd name="T0" fmla="*/ 26 w 53"/>
              <a:gd name="T1" fmla="*/ 0 h 116"/>
              <a:gd name="T2" fmla="*/ 0 w 53"/>
              <a:gd name="T3" fmla="*/ 42 h 116"/>
              <a:gd name="T4" fmla="*/ 53 w 53"/>
              <a:gd name="T5" fmla="*/ 42 h 116"/>
              <a:gd name="T6" fmla="*/ 26 w 53"/>
              <a:gd name="T7" fmla="*/ 0 h 116"/>
              <a:gd name="T8" fmla="*/ 26 w 53"/>
              <a:gd name="T9" fmla="*/ 116 h 116"/>
              <a:gd name="T10" fmla="*/ 53 w 53"/>
              <a:gd name="T11" fmla="*/ 74 h 116"/>
              <a:gd name="T12" fmla="*/ 0 w 53"/>
              <a:gd name="T13" fmla="*/ 74 h 116"/>
              <a:gd name="T14" fmla="*/ 26 w 53"/>
              <a:gd name="T15" fmla="*/ 116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16">
                <a:moveTo>
                  <a:pt x="26" y="0"/>
                </a:moveTo>
                <a:lnTo>
                  <a:pt x="0" y="42"/>
                </a:lnTo>
                <a:lnTo>
                  <a:pt x="53" y="42"/>
                </a:lnTo>
                <a:lnTo>
                  <a:pt x="26" y="0"/>
                </a:lnTo>
                <a:close/>
                <a:moveTo>
                  <a:pt x="26" y="116"/>
                </a:moveTo>
                <a:lnTo>
                  <a:pt x="53" y="74"/>
                </a:lnTo>
                <a:lnTo>
                  <a:pt x="0" y="74"/>
                </a:lnTo>
                <a:lnTo>
                  <a:pt x="26" y="116"/>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70" name="Freeform 130"/>
          <p:cNvSpPr>
            <a:spLocks noEditPoints="1"/>
          </p:cNvSpPr>
          <p:nvPr/>
        </p:nvSpPr>
        <p:spPr bwMode="auto">
          <a:xfrm>
            <a:off x="6902774" y="2850468"/>
            <a:ext cx="250811" cy="218584"/>
          </a:xfrm>
          <a:custGeom>
            <a:avLst/>
            <a:gdLst>
              <a:gd name="T0" fmla="*/ 212 w 376"/>
              <a:gd name="T1" fmla="*/ 0 h 328"/>
              <a:gd name="T2" fmla="*/ 49 w 376"/>
              <a:gd name="T3" fmla="*/ 160 h 328"/>
              <a:gd name="T4" fmla="*/ 0 w 376"/>
              <a:gd name="T5" fmla="*/ 160 h 328"/>
              <a:gd name="T6" fmla="*/ 73 w 376"/>
              <a:gd name="T7" fmla="*/ 242 h 328"/>
              <a:gd name="T8" fmla="*/ 147 w 376"/>
              <a:gd name="T9" fmla="*/ 160 h 328"/>
              <a:gd name="T10" fmla="*/ 90 w 376"/>
              <a:gd name="T11" fmla="*/ 160 h 328"/>
              <a:gd name="T12" fmla="*/ 212 w 376"/>
              <a:gd name="T13" fmla="*/ 41 h 328"/>
              <a:gd name="T14" fmla="*/ 335 w 376"/>
              <a:gd name="T15" fmla="*/ 164 h 328"/>
              <a:gd name="T16" fmla="*/ 212 w 376"/>
              <a:gd name="T17" fmla="*/ 287 h 328"/>
              <a:gd name="T18" fmla="*/ 140 w 376"/>
              <a:gd name="T19" fmla="*/ 263 h 328"/>
              <a:gd name="T20" fmla="*/ 112 w 376"/>
              <a:gd name="T21" fmla="*/ 293 h 328"/>
              <a:gd name="T22" fmla="*/ 212 w 376"/>
              <a:gd name="T23" fmla="*/ 328 h 328"/>
              <a:gd name="T24" fmla="*/ 376 w 376"/>
              <a:gd name="T25" fmla="*/ 164 h 328"/>
              <a:gd name="T26" fmla="*/ 212 w 376"/>
              <a:gd name="T27" fmla="*/ 0 h 328"/>
              <a:gd name="T28" fmla="*/ 198 w 376"/>
              <a:gd name="T29" fmla="*/ 76 h 328"/>
              <a:gd name="T30" fmla="*/ 198 w 376"/>
              <a:gd name="T31" fmla="*/ 170 h 328"/>
              <a:gd name="T32" fmla="*/ 258 w 376"/>
              <a:gd name="T33" fmla="*/ 230 h 328"/>
              <a:gd name="T34" fmla="*/ 278 w 376"/>
              <a:gd name="T35" fmla="*/ 210 h 328"/>
              <a:gd name="T36" fmla="*/ 226 w 376"/>
              <a:gd name="T37" fmla="*/ 158 h 328"/>
              <a:gd name="T38" fmla="*/ 226 w 376"/>
              <a:gd name="T39" fmla="*/ 76 h 328"/>
              <a:gd name="T40" fmla="*/ 198 w 376"/>
              <a:gd name="T41" fmla="*/ 7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6" h="328">
                <a:moveTo>
                  <a:pt x="212" y="0"/>
                </a:moveTo>
                <a:cubicBezTo>
                  <a:pt x="123" y="0"/>
                  <a:pt x="51" y="71"/>
                  <a:pt x="49" y="160"/>
                </a:cubicBezTo>
                <a:cubicBezTo>
                  <a:pt x="0" y="160"/>
                  <a:pt x="0" y="160"/>
                  <a:pt x="0" y="160"/>
                </a:cubicBezTo>
                <a:cubicBezTo>
                  <a:pt x="73" y="242"/>
                  <a:pt x="73" y="242"/>
                  <a:pt x="73" y="242"/>
                </a:cubicBezTo>
                <a:cubicBezTo>
                  <a:pt x="147" y="160"/>
                  <a:pt x="147" y="160"/>
                  <a:pt x="147" y="160"/>
                </a:cubicBezTo>
                <a:cubicBezTo>
                  <a:pt x="90" y="160"/>
                  <a:pt x="90" y="160"/>
                  <a:pt x="90" y="160"/>
                </a:cubicBezTo>
                <a:cubicBezTo>
                  <a:pt x="92" y="94"/>
                  <a:pt x="146" y="41"/>
                  <a:pt x="212" y="41"/>
                </a:cubicBezTo>
                <a:cubicBezTo>
                  <a:pt x="280" y="41"/>
                  <a:pt x="335" y="96"/>
                  <a:pt x="335" y="164"/>
                </a:cubicBezTo>
                <a:cubicBezTo>
                  <a:pt x="335" y="232"/>
                  <a:pt x="280" y="287"/>
                  <a:pt x="212" y="287"/>
                </a:cubicBezTo>
                <a:cubicBezTo>
                  <a:pt x="185" y="287"/>
                  <a:pt x="160" y="278"/>
                  <a:pt x="140" y="263"/>
                </a:cubicBezTo>
                <a:cubicBezTo>
                  <a:pt x="112" y="293"/>
                  <a:pt x="112" y="293"/>
                  <a:pt x="112" y="293"/>
                </a:cubicBezTo>
                <a:cubicBezTo>
                  <a:pt x="139" y="315"/>
                  <a:pt x="174" y="328"/>
                  <a:pt x="212" y="328"/>
                </a:cubicBezTo>
                <a:cubicBezTo>
                  <a:pt x="303" y="328"/>
                  <a:pt x="376" y="254"/>
                  <a:pt x="376" y="164"/>
                </a:cubicBezTo>
                <a:cubicBezTo>
                  <a:pt x="376" y="73"/>
                  <a:pt x="303" y="0"/>
                  <a:pt x="212" y="0"/>
                </a:cubicBezTo>
                <a:close/>
                <a:moveTo>
                  <a:pt x="198" y="76"/>
                </a:moveTo>
                <a:cubicBezTo>
                  <a:pt x="198" y="170"/>
                  <a:pt x="198" y="170"/>
                  <a:pt x="198" y="170"/>
                </a:cubicBezTo>
                <a:cubicBezTo>
                  <a:pt x="258" y="230"/>
                  <a:pt x="258" y="230"/>
                  <a:pt x="258" y="230"/>
                </a:cubicBezTo>
                <a:cubicBezTo>
                  <a:pt x="278" y="210"/>
                  <a:pt x="278" y="210"/>
                  <a:pt x="278" y="210"/>
                </a:cubicBezTo>
                <a:cubicBezTo>
                  <a:pt x="226" y="158"/>
                  <a:pt x="226" y="158"/>
                  <a:pt x="226" y="158"/>
                </a:cubicBezTo>
                <a:cubicBezTo>
                  <a:pt x="226" y="76"/>
                  <a:pt x="226" y="76"/>
                  <a:pt x="226" y="76"/>
                </a:cubicBezTo>
                <a:lnTo>
                  <a:pt x="198" y="76"/>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71" name="Freeform 133"/>
          <p:cNvSpPr/>
          <p:nvPr/>
        </p:nvSpPr>
        <p:spPr bwMode="auto">
          <a:xfrm>
            <a:off x="7355660" y="2896485"/>
            <a:ext cx="225499" cy="126548"/>
          </a:xfrm>
          <a:custGeom>
            <a:avLst/>
            <a:gdLst>
              <a:gd name="T0" fmla="*/ 80 w 340"/>
              <a:gd name="T1" fmla="*/ 96 h 192"/>
              <a:gd name="T2" fmla="*/ 284 w 340"/>
              <a:gd name="T3" fmla="*/ 96 h 192"/>
              <a:gd name="T4" fmla="*/ 284 w 340"/>
              <a:gd name="T5" fmla="*/ 192 h 192"/>
              <a:gd name="T6" fmla="*/ 340 w 340"/>
              <a:gd name="T7" fmla="*/ 192 h 192"/>
              <a:gd name="T8" fmla="*/ 340 w 340"/>
              <a:gd name="T9" fmla="*/ 80 h 192"/>
              <a:gd name="T10" fmla="*/ 300 w 340"/>
              <a:gd name="T11" fmla="*/ 40 h 192"/>
              <a:gd name="T12" fmla="*/ 80 w 340"/>
              <a:gd name="T13" fmla="*/ 40 h 192"/>
              <a:gd name="T14" fmla="*/ 80 w 340"/>
              <a:gd name="T15" fmla="*/ 0 h 192"/>
              <a:gd name="T16" fmla="*/ 0 w 340"/>
              <a:gd name="T17" fmla="*/ 68 h 192"/>
              <a:gd name="T18" fmla="*/ 80 w 340"/>
              <a:gd name="T19" fmla="*/ 132 h 192"/>
              <a:gd name="T20" fmla="*/ 80 w 340"/>
              <a:gd name="T21" fmla="*/ 9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0" h="192">
                <a:moveTo>
                  <a:pt x="80" y="96"/>
                </a:moveTo>
                <a:cubicBezTo>
                  <a:pt x="284" y="96"/>
                  <a:pt x="284" y="96"/>
                  <a:pt x="284" y="96"/>
                </a:cubicBezTo>
                <a:cubicBezTo>
                  <a:pt x="284" y="192"/>
                  <a:pt x="284" y="192"/>
                  <a:pt x="284" y="192"/>
                </a:cubicBezTo>
                <a:cubicBezTo>
                  <a:pt x="340" y="192"/>
                  <a:pt x="340" y="192"/>
                  <a:pt x="340" y="192"/>
                </a:cubicBezTo>
                <a:cubicBezTo>
                  <a:pt x="340" y="80"/>
                  <a:pt x="340" y="80"/>
                  <a:pt x="340" y="80"/>
                </a:cubicBezTo>
                <a:cubicBezTo>
                  <a:pt x="340" y="58"/>
                  <a:pt x="322" y="40"/>
                  <a:pt x="300" y="40"/>
                </a:cubicBezTo>
                <a:cubicBezTo>
                  <a:pt x="80" y="40"/>
                  <a:pt x="80" y="40"/>
                  <a:pt x="80" y="40"/>
                </a:cubicBezTo>
                <a:cubicBezTo>
                  <a:pt x="80" y="0"/>
                  <a:pt x="80" y="0"/>
                  <a:pt x="80" y="0"/>
                </a:cubicBezTo>
                <a:cubicBezTo>
                  <a:pt x="0" y="68"/>
                  <a:pt x="0" y="68"/>
                  <a:pt x="0" y="68"/>
                </a:cubicBezTo>
                <a:cubicBezTo>
                  <a:pt x="80" y="132"/>
                  <a:pt x="80" y="132"/>
                  <a:pt x="80" y="132"/>
                </a:cubicBezTo>
                <a:lnTo>
                  <a:pt x="80" y="96"/>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72" name="Freeform 154"/>
          <p:cNvSpPr>
            <a:spLocks noEditPoints="1"/>
          </p:cNvSpPr>
          <p:nvPr/>
        </p:nvSpPr>
        <p:spPr bwMode="auto">
          <a:xfrm>
            <a:off x="6902774" y="4178758"/>
            <a:ext cx="250811" cy="250797"/>
          </a:xfrm>
          <a:custGeom>
            <a:avLst/>
            <a:gdLst>
              <a:gd name="T0" fmla="*/ 347 w 376"/>
              <a:gd name="T1" fmla="*/ 284 h 376"/>
              <a:gd name="T2" fmla="*/ 347 w 376"/>
              <a:gd name="T3" fmla="*/ 238 h 376"/>
              <a:gd name="T4" fmla="*/ 278 w 376"/>
              <a:gd name="T5" fmla="*/ 169 h 376"/>
              <a:gd name="T6" fmla="*/ 238 w 376"/>
              <a:gd name="T7" fmla="*/ 169 h 376"/>
              <a:gd name="T8" fmla="*/ 207 w 376"/>
              <a:gd name="T9" fmla="*/ 148 h 376"/>
              <a:gd name="T10" fmla="*/ 207 w 376"/>
              <a:gd name="T11" fmla="*/ 92 h 376"/>
              <a:gd name="T12" fmla="*/ 236 w 376"/>
              <a:gd name="T13" fmla="*/ 48 h 376"/>
              <a:gd name="T14" fmla="*/ 188 w 376"/>
              <a:gd name="T15" fmla="*/ 0 h 376"/>
              <a:gd name="T16" fmla="*/ 140 w 376"/>
              <a:gd name="T17" fmla="*/ 48 h 376"/>
              <a:gd name="T18" fmla="*/ 169 w 376"/>
              <a:gd name="T19" fmla="*/ 92 h 376"/>
              <a:gd name="T20" fmla="*/ 169 w 376"/>
              <a:gd name="T21" fmla="*/ 148 h 376"/>
              <a:gd name="T22" fmla="*/ 138 w 376"/>
              <a:gd name="T23" fmla="*/ 169 h 376"/>
              <a:gd name="T24" fmla="*/ 98 w 376"/>
              <a:gd name="T25" fmla="*/ 169 h 376"/>
              <a:gd name="T26" fmla="*/ 29 w 376"/>
              <a:gd name="T27" fmla="*/ 238 h 376"/>
              <a:gd name="T28" fmla="*/ 29 w 376"/>
              <a:gd name="T29" fmla="*/ 284 h 376"/>
              <a:gd name="T30" fmla="*/ 0 w 376"/>
              <a:gd name="T31" fmla="*/ 328 h 376"/>
              <a:gd name="T32" fmla="*/ 48 w 376"/>
              <a:gd name="T33" fmla="*/ 376 h 376"/>
              <a:gd name="T34" fmla="*/ 96 w 376"/>
              <a:gd name="T35" fmla="*/ 328 h 376"/>
              <a:gd name="T36" fmla="*/ 67 w 376"/>
              <a:gd name="T37" fmla="*/ 284 h 376"/>
              <a:gd name="T38" fmla="*/ 67 w 376"/>
              <a:gd name="T39" fmla="*/ 238 h 376"/>
              <a:gd name="T40" fmla="*/ 98 w 376"/>
              <a:gd name="T41" fmla="*/ 207 h 376"/>
              <a:gd name="T42" fmla="*/ 138 w 376"/>
              <a:gd name="T43" fmla="*/ 207 h 376"/>
              <a:gd name="T44" fmla="*/ 169 w 376"/>
              <a:gd name="T45" fmla="*/ 202 h 376"/>
              <a:gd name="T46" fmla="*/ 169 w 376"/>
              <a:gd name="T47" fmla="*/ 284 h 376"/>
              <a:gd name="T48" fmla="*/ 140 w 376"/>
              <a:gd name="T49" fmla="*/ 328 h 376"/>
              <a:gd name="T50" fmla="*/ 188 w 376"/>
              <a:gd name="T51" fmla="*/ 376 h 376"/>
              <a:gd name="T52" fmla="*/ 236 w 376"/>
              <a:gd name="T53" fmla="*/ 328 h 376"/>
              <a:gd name="T54" fmla="*/ 207 w 376"/>
              <a:gd name="T55" fmla="*/ 284 h 376"/>
              <a:gd name="T56" fmla="*/ 207 w 376"/>
              <a:gd name="T57" fmla="*/ 202 h 376"/>
              <a:gd name="T58" fmla="*/ 238 w 376"/>
              <a:gd name="T59" fmla="*/ 207 h 376"/>
              <a:gd name="T60" fmla="*/ 278 w 376"/>
              <a:gd name="T61" fmla="*/ 207 h 376"/>
              <a:gd name="T62" fmla="*/ 309 w 376"/>
              <a:gd name="T63" fmla="*/ 238 h 376"/>
              <a:gd name="T64" fmla="*/ 309 w 376"/>
              <a:gd name="T65" fmla="*/ 284 h 376"/>
              <a:gd name="T66" fmla="*/ 280 w 376"/>
              <a:gd name="T67" fmla="*/ 328 h 376"/>
              <a:gd name="T68" fmla="*/ 328 w 376"/>
              <a:gd name="T69" fmla="*/ 376 h 376"/>
              <a:gd name="T70" fmla="*/ 376 w 376"/>
              <a:gd name="T71" fmla="*/ 328 h 376"/>
              <a:gd name="T72" fmla="*/ 347 w 376"/>
              <a:gd name="T73" fmla="*/ 284 h 376"/>
              <a:gd name="T74" fmla="*/ 75 w 376"/>
              <a:gd name="T75" fmla="*/ 328 h 376"/>
              <a:gd name="T76" fmla="*/ 48 w 376"/>
              <a:gd name="T77" fmla="*/ 356 h 376"/>
              <a:gd name="T78" fmla="*/ 20 w 376"/>
              <a:gd name="T79" fmla="*/ 328 h 376"/>
              <a:gd name="T80" fmla="*/ 48 w 376"/>
              <a:gd name="T81" fmla="*/ 300 h 376"/>
              <a:gd name="T82" fmla="*/ 75 w 376"/>
              <a:gd name="T83" fmla="*/ 328 h 376"/>
              <a:gd name="T84" fmla="*/ 160 w 376"/>
              <a:gd name="T85" fmla="*/ 48 h 376"/>
              <a:gd name="T86" fmla="*/ 188 w 376"/>
              <a:gd name="T87" fmla="*/ 20 h 376"/>
              <a:gd name="T88" fmla="*/ 215 w 376"/>
              <a:gd name="T89" fmla="*/ 48 h 376"/>
              <a:gd name="T90" fmla="*/ 188 w 376"/>
              <a:gd name="T91" fmla="*/ 76 h 376"/>
              <a:gd name="T92" fmla="*/ 160 w 376"/>
              <a:gd name="T93" fmla="*/ 48 h 376"/>
              <a:gd name="T94" fmla="*/ 215 w 376"/>
              <a:gd name="T95" fmla="*/ 328 h 376"/>
              <a:gd name="T96" fmla="*/ 188 w 376"/>
              <a:gd name="T97" fmla="*/ 356 h 376"/>
              <a:gd name="T98" fmla="*/ 160 w 376"/>
              <a:gd name="T99" fmla="*/ 328 h 376"/>
              <a:gd name="T100" fmla="*/ 188 w 376"/>
              <a:gd name="T101" fmla="*/ 300 h 376"/>
              <a:gd name="T102" fmla="*/ 215 w 376"/>
              <a:gd name="T103" fmla="*/ 328 h 376"/>
              <a:gd name="T104" fmla="*/ 328 w 376"/>
              <a:gd name="T105" fmla="*/ 356 h 376"/>
              <a:gd name="T106" fmla="*/ 300 w 376"/>
              <a:gd name="T107" fmla="*/ 328 h 376"/>
              <a:gd name="T108" fmla="*/ 328 w 376"/>
              <a:gd name="T109" fmla="*/ 300 h 376"/>
              <a:gd name="T110" fmla="*/ 355 w 376"/>
              <a:gd name="T111" fmla="*/ 328 h 376"/>
              <a:gd name="T112" fmla="*/ 328 w 376"/>
              <a:gd name="T113" fmla="*/ 35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73" name="Freeform 155"/>
          <p:cNvSpPr>
            <a:spLocks noEditPoints="1"/>
          </p:cNvSpPr>
          <p:nvPr/>
        </p:nvSpPr>
        <p:spPr bwMode="auto">
          <a:xfrm>
            <a:off x="6500705" y="4192563"/>
            <a:ext cx="172576" cy="223187"/>
          </a:xfrm>
          <a:custGeom>
            <a:avLst/>
            <a:gdLst>
              <a:gd name="T0" fmla="*/ 256 w 256"/>
              <a:gd name="T1" fmla="*/ 48 h 336"/>
              <a:gd name="T2" fmla="*/ 208 w 256"/>
              <a:gd name="T3" fmla="*/ 0 h 336"/>
              <a:gd name="T4" fmla="*/ 160 w 256"/>
              <a:gd name="T5" fmla="*/ 48 h 336"/>
              <a:gd name="T6" fmla="*/ 188 w 256"/>
              <a:gd name="T7" fmla="*/ 92 h 336"/>
              <a:gd name="T8" fmla="*/ 122 w 256"/>
              <a:gd name="T9" fmla="*/ 150 h 336"/>
              <a:gd name="T10" fmla="*/ 67 w 256"/>
              <a:gd name="T11" fmla="*/ 174 h 336"/>
              <a:gd name="T12" fmla="*/ 67 w 256"/>
              <a:gd name="T13" fmla="*/ 92 h 336"/>
              <a:gd name="T14" fmla="*/ 96 w 256"/>
              <a:gd name="T15" fmla="*/ 48 h 336"/>
              <a:gd name="T16" fmla="*/ 48 w 256"/>
              <a:gd name="T17" fmla="*/ 0 h 336"/>
              <a:gd name="T18" fmla="*/ 0 w 256"/>
              <a:gd name="T19" fmla="*/ 48 h 336"/>
              <a:gd name="T20" fmla="*/ 29 w 256"/>
              <a:gd name="T21" fmla="*/ 92 h 336"/>
              <a:gd name="T22" fmla="*/ 29 w 256"/>
              <a:gd name="T23" fmla="*/ 244 h 336"/>
              <a:gd name="T24" fmla="*/ 0 w 256"/>
              <a:gd name="T25" fmla="*/ 288 h 336"/>
              <a:gd name="T26" fmla="*/ 48 w 256"/>
              <a:gd name="T27" fmla="*/ 336 h 336"/>
              <a:gd name="T28" fmla="*/ 96 w 256"/>
              <a:gd name="T29" fmla="*/ 288 h 336"/>
              <a:gd name="T30" fmla="*/ 68 w 256"/>
              <a:gd name="T31" fmla="*/ 244 h 336"/>
              <a:gd name="T32" fmla="*/ 133 w 256"/>
              <a:gd name="T33" fmla="*/ 186 h 336"/>
              <a:gd name="T34" fmla="*/ 226 w 256"/>
              <a:gd name="T35" fmla="*/ 92 h 336"/>
              <a:gd name="T36" fmla="*/ 256 w 256"/>
              <a:gd name="T37" fmla="*/ 48 h 336"/>
              <a:gd name="T38" fmla="*/ 20 w 256"/>
              <a:gd name="T39" fmla="*/ 48 h 336"/>
              <a:gd name="T40" fmla="*/ 48 w 256"/>
              <a:gd name="T41" fmla="*/ 20 h 336"/>
              <a:gd name="T42" fmla="*/ 75 w 256"/>
              <a:gd name="T43" fmla="*/ 48 h 336"/>
              <a:gd name="T44" fmla="*/ 48 w 256"/>
              <a:gd name="T45" fmla="*/ 76 h 336"/>
              <a:gd name="T46" fmla="*/ 20 w 256"/>
              <a:gd name="T47" fmla="*/ 48 h 336"/>
              <a:gd name="T48" fmla="*/ 48 w 256"/>
              <a:gd name="T49" fmla="*/ 316 h 336"/>
              <a:gd name="T50" fmla="*/ 20 w 256"/>
              <a:gd name="T51" fmla="*/ 288 h 336"/>
              <a:gd name="T52" fmla="*/ 48 w 256"/>
              <a:gd name="T53" fmla="*/ 260 h 336"/>
              <a:gd name="T54" fmla="*/ 75 w 256"/>
              <a:gd name="T55" fmla="*/ 288 h 336"/>
              <a:gd name="T56" fmla="*/ 48 w 256"/>
              <a:gd name="T57" fmla="*/ 316 h 336"/>
              <a:gd name="T58" fmla="*/ 208 w 256"/>
              <a:gd name="T59" fmla="*/ 76 h 336"/>
              <a:gd name="T60" fmla="*/ 180 w 256"/>
              <a:gd name="T61" fmla="*/ 48 h 336"/>
              <a:gd name="T62" fmla="*/ 208 w 256"/>
              <a:gd name="T63" fmla="*/ 20 h 336"/>
              <a:gd name="T64" fmla="*/ 235 w 256"/>
              <a:gd name="T65" fmla="*/ 48 h 336"/>
              <a:gd name="T66" fmla="*/ 208 w 256"/>
              <a:gd name="T67" fmla="*/ 7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6" h="336">
                <a:moveTo>
                  <a:pt x="256" y="48"/>
                </a:moveTo>
                <a:cubicBezTo>
                  <a:pt x="256" y="21"/>
                  <a:pt x="234" y="0"/>
                  <a:pt x="208" y="0"/>
                </a:cubicBezTo>
                <a:cubicBezTo>
                  <a:pt x="181" y="0"/>
                  <a:pt x="160" y="21"/>
                  <a:pt x="160" y="48"/>
                </a:cubicBezTo>
                <a:cubicBezTo>
                  <a:pt x="160" y="67"/>
                  <a:pt x="171" y="84"/>
                  <a:pt x="188" y="92"/>
                </a:cubicBezTo>
                <a:cubicBezTo>
                  <a:pt x="183" y="131"/>
                  <a:pt x="158" y="138"/>
                  <a:pt x="122" y="150"/>
                </a:cubicBezTo>
                <a:cubicBezTo>
                  <a:pt x="105" y="155"/>
                  <a:pt x="84" y="162"/>
                  <a:pt x="67" y="174"/>
                </a:cubicBezTo>
                <a:cubicBezTo>
                  <a:pt x="67" y="92"/>
                  <a:pt x="67" y="92"/>
                  <a:pt x="67" y="92"/>
                </a:cubicBezTo>
                <a:cubicBezTo>
                  <a:pt x="84" y="85"/>
                  <a:pt x="96" y="68"/>
                  <a:pt x="96" y="48"/>
                </a:cubicBezTo>
                <a:cubicBezTo>
                  <a:pt x="96" y="21"/>
                  <a:pt x="74" y="0"/>
                  <a:pt x="48" y="0"/>
                </a:cubicBezTo>
                <a:cubicBezTo>
                  <a:pt x="21" y="0"/>
                  <a:pt x="0" y="21"/>
                  <a:pt x="0" y="48"/>
                </a:cubicBezTo>
                <a:cubicBezTo>
                  <a:pt x="0" y="68"/>
                  <a:pt x="12" y="85"/>
                  <a:pt x="29" y="92"/>
                </a:cubicBezTo>
                <a:cubicBezTo>
                  <a:pt x="29" y="244"/>
                  <a:pt x="29" y="244"/>
                  <a:pt x="29" y="244"/>
                </a:cubicBezTo>
                <a:cubicBezTo>
                  <a:pt x="12" y="251"/>
                  <a:pt x="0" y="268"/>
                  <a:pt x="0" y="288"/>
                </a:cubicBezTo>
                <a:cubicBezTo>
                  <a:pt x="0" y="314"/>
                  <a:pt x="21" y="336"/>
                  <a:pt x="48" y="336"/>
                </a:cubicBezTo>
                <a:cubicBezTo>
                  <a:pt x="74" y="336"/>
                  <a:pt x="96" y="314"/>
                  <a:pt x="96" y="288"/>
                </a:cubicBezTo>
                <a:cubicBezTo>
                  <a:pt x="96" y="268"/>
                  <a:pt x="84" y="252"/>
                  <a:pt x="68" y="244"/>
                </a:cubicBezTo>
                <a:cubicBezTo>
                  <a:pt x="72" y="205"/>
                  <a:pt x="97" y="197"/>
                  <a:pt x="133" y="186"/>
                </a:cubicBezTo>
                <a:cubicBezTo>
                  <a:pt x="170" y="175"/>
                  <a:pt x="220" y="159"/>
                  <a:pt x="226" y="92"/>
                </a:cubicBezTo>
                <a:cubicBezTo>
                  <a:pt x="244" y="85"/>
                  <a:pt x="256" y="68"/>
                  <a:pt x="256" y="48"/>
                </a:cubicBezTo>
                <a:close/>
                <a:moveTo>
                  <a:pt x="20" y="48"/>
                </a:moveTo>
                <a:cubicBezTo>
                  <a:pt x="20" y="33"/>
                  <a:pt x="32" y="20"/>
                  <a:pt x="48" y="20"/>
                </a:cubicBezTo>
                <a:cubicBezTo>
                  <a:pt x="63" y="20"/>
                  <a:pt x="75" y="33"/>
                  <a:pt x="75" y="48"/>
                </a:cubicBezTo>
                <a:cubicBezTo>
                  <a:pt x="75" y="63"/>
                  <a:pt x="63" y="76"/>
                  <a:pt x="48" y="76"/>
                </a:cubicBezTo>
                <a:cubicBezTo>
                  <a:pt x="32" y="76"/>
                  <a:pt x="20" y="63"/>
                  <a:pt x="20" y="48"/>
                </a:cubicBezTo>
                <a:close/>
                <a:moveTo>
                  <a:pt x="48" y="316"/>
                </a:moveTo>
                <a:cubicBezTo>
                  <a:pt x="32" y="316"/>
                  <a:pt x="20" y="303"/>
                  <a:pt x="20" y="288"/>
                </a:cubicBezTo>
                <a:cubicBezTo>
                  <a:pt x="20" y="273"/>
                  <a:pt x="32" y="260"/>
                  <a:pt x="48" y="260"/>
                </a:cubicBezTo>
                <a:cubicBezTo>
                  <a:pt x="63" y="260"/>
                  <a:pt x="75" y="273"/>
                  <a:pt x="75" y="288"/>
                </a:cubicBezTo>
                <a:cubicBezTo>
                  <a:pt x="75" y="303"/>
                  <a:pt x="63" y="316"/>
                  <a:pt x="48" y="316"/>
                </a:cubicBezTo>
                <a:close/>
                <a:moveTo>
                  <a:pt x="208" y="76"/>
                </a:moveTo>
                <a:cubicBezTo>
                  <a:pt x="192" y="76"/>
                  <a:pt x="180" y="63"/>
                  <a:pt x="180" y="48"/>
                </a:cubicBezTo>
                <a:cubicBezTo>
                  <a:pt x="180" y="33"/>
                  <a:pt x="192" y="20"/>
                  <a:pt x="208" y="20"/>
                </a:cubicBezTo>
                <a:cubicBezTo>
                  <a:pt x="223" y="20"/>
                  <a:pt x="235" y="33"/>
                  <a:pt x="235" y="48"/>
                </a:cubicBezTo>
                <a:cubicBezTo>
                  <a:pt x="235" y="63"/>
                  <a:pt x="223" y="76"/>
                  <a:pt x="208" y="76"/>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74" name="Freeform 156"/>
          <p:cNvSpPr>
            <a:spLocks noEditPoints="1"/>
          </p:cNvSpPr>
          <p:nvPr/>
        </p:nvSpPr>
        <p:spPr bwMode="auto">
          <a:xfrm>
            <a:off x="6059521" y="4178758"/>
            <a:ext cx="172576" cy="250797"/>
          </a:xfrm>
          <a:custGeom>
            <a:avLst/>
            <a:gdLst>
              <a:gd name="T0" fmla="*/ 208 w 256"/>
              <a:gd name="T1" fmla="*/ 280 h 376"/>
              <a:gd name="T2" fmla="*/ 164 w 256"/>
              <a:gd name="T3" fmla="*/ 309 h 376"/>
              <a:gd name="T4" fmla="*/ 98 w 256"/>
              <a:gd name="T5" fmla="*/ 309 h 376"/>
              <a:gd name="T6" fmla="*/ 67 w 256"/>
              <a:gd name="T7" fmla="*/ 278 h 376"/>
              <a:gd name="T8" fmla="*/ 67 w 256"/>
              <a:gd name="T9" fmla="*/ 201 h 376"/>
              <a:gd name="T10" fmla="*/ 98 w 256"/>
              <a:gd name="T11" fmla="*/ 207 h 376"/>
              <a:gd name="T12" fmla="*/ 164 w 256"/>
              <a:gd name="T13" fmla="*/ 207 h 376"/>
              <a:gd name="T14" fmla="*/ 208 w 256"/>
              <a:gd name="T15" fmla="*/ 236 h 376"/>
              <a:gd name="T16" fmla="*/ 256 w 256"/>
              <a:gd name="T17" fmla="*/ 188 h 376"/>
              <a:gd name="T18" fmla="*/ 208 w 256"/>
              <a:gd name="T19" fmla="*/ 140 h 376"/>
              <a:gd name="T20" fmla="*/ 164 w 256"/>
              <a:gd name="T21" fmla="*/ 169 h 376"/>
              <a:gd name="T22" fmla="*/ 98 w 256"/>
              <a:gd name="T23" fmla="*/ 169 h 376"/>
              <a:gd name="T24" fmla="*/ 67 w 256"/>
              <a:gd name="T25" fmla="*/ 138 h 376"/>
              <a:gd name="T26" fmla="*/ 67 w 256"/>
              <a:gd name="T27" fmla="*/ 92 h 376"/>
              <a:gd name="T28" fmla="*/ 96 w 256"/>
              <a:gd name="T29" fmla="*/ 48 h 376"/>
              <a:gd name="T30" fmla="*/ 48 w 256"/>
              <a:gd name="T31" fmla="*/ 0 h 376"/>
              <a:gd name="T32" fmla="*/ 0 w 256"/>
              <a:gd name="T33" fmla="*/ 48 h 376"/>
              <a:gd name="T34" fmla="*/ 29 w 256"/>
              <a:gd name="T35" fmla="*/ 92 h 376"/>
              <a:gd name="T36" fmla="*/ 29 w 256"/>
              <a:gd name="T37" fmla="*/ 278 h 376"/>
              <a:gd name="T38" fmla="*/ 98 w 256"/>
              <a:gd name="T39" fmla="*/ 347 h 376"/>
              <a:gd name="T40" fmla="*/ 164 w 256"/>
              <a:gd name="T41" fmla="*/ 347 h 376"/>
              <a:gd name="T42" fmla="*/ 208 w 256"/>
              <a:gd name="T43" fmla="*/ 376 h 376"/>
              <a:gd name="T44" fmla="*/ 256 w 256"/>
              <a:gd name="T45" fmla="*/ 328 h 376"/>
              <a:gd name="T46" fmla="*/ 208 w 256"/>
              <a:gd name="T47" fmla="*/ 280 h 376"/>
              <a:gd name="T48" fmla="*/ 208 w 256"/>
              <a:gd name="T49" fmla="*/ 160 h 376"/>
              <a:gd name="T50" fmla="*/ 235 w 256"/>
              <a:gd name="T51" fmla="*/ 188 h 376"/>
              <a:gd name="T52" fmla="*/ 208 w 256"/>
              <a:gd name="T53" fmla="*/ 216 h 376"/>
              <a:gd name="T54" fmla="*/ 180 w 256"/>
              <a:gd name="T55" fmla="*/ 188 h 376"/>
              <a:gd name="T56" fmla="*/ 208 w 256"/>
              <a:gd name="T57" fmla="*/ 160 h 376"/>
              <a:gd name="T58" fmla="*/ 20 w 256"/>
              <a:gd name="T59" fmla="*/ 48 h 376"/>
              <a:gd name="T60" fmla="*/ 48 w 256"/>
              <a:gd name="T61" fmla="*/ 20 h 376"/>
              <a:gd name="T62" fmla="*/ 75 w 256"/>
              <a:gd name="T63" fmla="*/ 48 h 376"/>
              <a:gd name="T64" fmla="*/ 48 w 256"/>
              <a:gd name="T65" fmla="*/ 76 h 376"/>
              <a:gd name="T66" fmla="*/ 20 w 256"/>
              <a:gd name="T67" fmla="*/ 48 h 376"/>
              <a:gd name="T68" fmla="*/ 208 w 256"/>
              <a:gd name="T69" fmla="*/ 356 h 376"/>
              <a:gd name="T70" fmla="*/ 180 w 256"/>
              <a:gd name="T71" fmla="*/ 328 h 376"/>
              <a:gd name="T72" fmla="*/ 208 w 256"/>
              <a:gd name="T73" fmla="*/ 300 h 376"/>
              <a:gd name="T74" fmla="*/ 235 w 256"/>
              <a:gd name="T75" fmla="*/ 328 h 376"/>
              <a:gd name="T76" fmla="*/ 208 w 256"/>
              <a:gd name="T77" fmla="*/ 35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376">
                <a:moveTo>
                  <a:pt x="208" y="280"/>
                </a:moveTo>
                <a:cubicBezTo>
                  <a:pt x="188" y="280"/>
                  <a:pt x="171" y="292"/>
                  <a:pt x="164" y="309"/>
                </a:cubicBezTo>
                <a:cubicBezTo>
                  <a:pt x="98" y="309"/>
                  <a:pt x="98" y="309"/>
                  <a:pt x="98" y="309"/>
                </a:cubicBezTo>
                <a:cubicBezTo>
                  <a:pt x="69" y="309"/>
                  <a:pt x="67" y="285"/>
                  <a:pt x="67" y="278"/>
                </a:cubicBezTo>
                <a:cubicBezTo>
                  <a:pt x="67" y="201"/>
                  <a:pt x="67" y="201"/>
                  <a:pt x="67" y="201"/>
                </a:cubicBezTo>
                <a:cubicBezTo>
                  <a:pt x="75" y="205"/>
                  <a:pt x="86" y="207"/>
                  <a:pt x="98" y="207"/>
                </a:cubicBezTo>
                <a:cubicBezTo>
                  <a:pt x="164" y="207"/>
                  <a:pt x="164" y="207"/>
                  <a:pt x="164" y="207"/>
                </a:cubicBezTo>
                <a:cubicBezTo>
                  <a:pt x="171" y="224"/>
                  <a:pt x="188" y="236"/>
                  <a:pt x="208" y="236"/>
                </a:cubicBezTo>
                <a:cubicBezTo>
                  <a:pt x="234" y="236"/>
                  <a:pt x="256" y="214"/>
                  <a:pt x="256" y="188"/>
                </a:cubicBezTo>
                <a:cubicBezTo>
                  <a:pt x="256" y="161"/>
                  <a:pt x="234" y="140"/>
                  <a:pt x="208" y="140"/>
                </a:cubicBezTo>
                <a:cubicBezTo>
                  <a:pt x="188" y="140"/>
                  <a:pt x="171" y="152"/>
                  <a:pt x="164" y="169"/>
                </a:cubicBezTo>
                <a:cubicBezTo>
                  <a:pt x="98" y="169"/>
                  <a:pt x="98" y="169"/>
                  <a:pt x="98" y="169"/>
                </a:cubicBezTo>
                <a:cubicBezTo>
                  <a:pt x="69" y="169"/>
                  <a:pt x="67" y="145"/>
                  <a:pt x="67" y="138"/>
                </a:cubicBezTo>
                <a:cubicBezTo>
                  <a:pt x="67" y="92"/>
                  <a:pt x="67" y="92"/>
                  <a:pt x="67" y="92"/>
                </a:cubicBezTo>
                <a:cubicBezTo>
                  <a:pt x="84" y="85"/>
                  <a:pt x="96" y="68"/>
                  <a:pt x="96" y="48"/>
                </a:cubicBezTo>
                <a:cubicBezTo>
                  <a:pt x="96" y="21"/>
                  <a:pt x="74" y="0"/>
                  <a:pt x="48" y="0"/>
                </a:cubicBezTo>
                <a:cubicBezTo>
                  <a:pt x="21" y="0"/>
                  <a:pt x="0" y="21"/>
                  <a:pt x="0" y="48"/>
                </a:cubicBezTo>
                <a:cubicBezTo>
                  <a:pt x="0" y="68"/>
                  <a:pt x="12" y="85"/>
                  <a:pt x="29" y="92"/>
                </a:cubicBezTo>
                <a:cubicBezTo>
                  <a:pt x="29" y="278"/>
                  <a:pt x="29" y="278"/>
                  <a:pt x="29" y="278"/>
                </a:cubicBezTo>
                <a:cubicBezTo>
                  <a:pt x="29" y="306"/>
                  <a:pt x="47" y="347"/>
                  <a:pt x="98" y="347"/>
                </a:cubicBezTo>
                <a:cubicBezTo>
                  <a:pt x="164" y="347"/>
                  <a:pt x="164" y="347"/>
                  <a:pt x="164" y="347"/>
                </a:cubicBezTo>
                <a:cubicBezTo>
                  <a:pt x="171" y="364"/>
                  <a:pt x="188" y="376"/>
                  <a:pt x="208" y="376"/>
                </a:cubicBezTo>
                <a:cubicBezTo>
                  <a:pt x="234" y="376"/>
                  <a:pt x="256" y="354"/>
                  <a:pt x="256" y="328"/>
                </a:cubicBezTo>
                <a:cubicBezTo>
                  <a:pt x="256" y="301"/>
                  <a:pt x="234" y="280"/>
                  <a:pt x="208" y="280"/>
                </a:cubicBezTo>
                <a:close/>
                <a:moveTo>
                  <a:pt x="208" y="160"/>
                </a:moveTo>
                <a:cubicBezTo>
                  <a:pt x="223" y="160"/>
                  <a:pt x="235" y="173"/>
                  <a:pt x="235" y="188"/>
                </a:cubicBezTo>
                <a:cubicBezTo>
                  <a:pt x="235" y="203"/>
                  <a:pt x="223" y="216"/>
                  <a:pt x="208" y="216"/>
                </a:cubicBezTo>
                <a:cubicBezTo>
                  <a:pt x="192" y="216"/>
                  <a:pt x="180" y="203"/>
                  <a:pt x="180" y="188"/>
                </a:cubicBezTo>
                <a:cubicBezTo>
                  <a:pt x="180" y="173"/>
                  <a:pt x="192" y="160"/>
                  <a:pt x="208" y="160"/>
                </a:cubicBezTo>
                <a:close/>
                <a:moveTo>
                  <a:pt x="20" y="48"/>
                </a:moveTo>
                <a:cubicBezTo>
                  <a:pt x="20" y="33"/>
                  <a:pt x="32" y="20"/>
                  <a:pt x="48" y="20"/>
                </a:cubicBezTo>
                <a:cubicBezTo>
                  <a:pt x="63" y="20"/>
                  <a:pt x="75" y="33"/>
                  <a:pt x="75" y="48"/>
                </a:cubicBezTo>
                <a:cubicBezTo>
                  <a:pt x="75" y="63"/>
                  <a:pt x="63" y="76"/>
                  <a:pt x="48" y="76"/>
                </a:cubicBezTo>
                <a:cubicBezTo>
                  <a:pt x="32" y="76"/>
                  <a:pt x="20" y="63"/>
                  <a:pt x="20" y="48"/>
                </a:cubicBezTo>
                <a:close/>
                <a:moveTo>
                  <a:pt x="208" y="356"/>
                </a:moveTo>
                <a:cubicBezTo>
                  <a:pt x="192" y="356"/>
                  <a:pt x="180" y="343"/>
                  <a:pt x="180" y="328"/>
                </a:cubicBezTo>
                <a:cubicBezTo>
                  <a:pt x="180" y="313"/>
                  <a:pt x="192" y="300"/>
                  <a:pt x="208" y="300"/>
                </a:cubicBezTo>
                <a:cubicBezTo>
                  <a:pt x="223" y="300"/>
                  <a:pt x="235" y="313"/>
                  <a:pt x="235" y="328"/>
                </a:cubicBezTo>
                <a:cubicBezTo>
                  <a:pt x="235" y="343"/>
                  <a:pt x="223" y="356"/>
                  <a:pt x="208" y="356"/>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75" name="Freeform 157"/>
          <p:cNvSpPr>
            <a:spLocks noEditPoints="1"/>
          </p:cNvSpPr>
          <p:nvPr/>
        </p:nvSpPr>
        <p:spPr bwMode="auto">
          <a:xfrm>
            <a:off x="7436197" y="4192563"/>
            <a:ext cx="64430" cy="223187"/>
          </a:xfrm>
          <a:custGeom>
            <a:avLst/>
            <a:gdLst>
              <a:gd name="T0" fmla="*/ 67 w 96"/>
              <a:gd name="T1" fmla="*/ 244 h 336"/>
              <a:gd name="T2" fmla="*/ 67 w 96"/>
              <a:gd name="T3" fmla="*/ 92 h 336"/>
              <a:gd name="T4" fmla="*/ 96 w 96"/>
              <a:gd name="T5" fmla="*/ 48 h 336"/>
              <a:gd name="T6" fmla="*/ 48 w 96"/>
              <a:gd name="T7" fmla="*/ 0 h 336"/>
              <a:gd name="T8" fmla="*/ 0 w 96"/>
              <a:gd name="T9" fmla="*/ 48 h 336"/>
              <a:gd name="T10" fmla="*/ 29 w 96"/>
              <a:gd name="T11" fmla="*/ 92 h 336"/>
              <a:gd name="T12" fmla="*/ 29 w 96"/>
              <a:gd name="T13" fmla="*/ 244 h 336"/>
              <a:gd name="T14" fmla="*/ 0 w 96"/>
              <a:gd name="T15" fmla="*/ 288 h 336"/>
              <a:gd name="T16" fmla="*/ 48 w 96"/>
              <a:gd name="T17" fmla="*/ 336 h 336"/>
              <a:gd name="T18" fmla="*/ 96 w 96"/>
              <a:gd name="T19" fmla="*/ 288 h 336"/>
              <a:gd name="T20" fmla="*/ 67 w 96"/>
              <a:gd name="T21" fmla="*/ 244 h 336"/>
              <a:gd name="T22" fmla="*/ 20 w 96"/>
              <a:gd name="T23" fmla="*/ 48 h 336"/>
              <a:gd name="T24" fmla="*/ 48 w 96"/>
              <a:gd name="T25" fmla="*/ 20 h 336"/>
              <a:gd name="T26" fmla="*/ 75 w 96"/>
              <a:gd name="T27" fmla="*/ 48 h 336"/>
              <a:gd name="T28" fmla="*/ 48 w 96"/>
              <a:gd name="T29" fmla="*/ 76 h 336"/>
              <a:gd name="T30" fmla="*/ 20 w 96"/>
              <a:gd name="T31" fmla="*/ 48 h 336"/>
              <a:gd name="T32" fmla="*/ 48 w 96"/>
              <a:gd name="T33" fmla="*/ 316 h 336"/>
              <a:gd name="T34" fmla="*/ 20 w 96"/>
              <a:gd name="T35" fmla="*/ 288 h 336"/>
              <a:gd name="T36" fmla="*/ 48 w 96"/>
              <a:gd name="T37" fmla="*/ 260 h 336"/>
              <a:gd name="T38" fmla="*/ 75 w 96"/>
              <a:gd name="T39" fmla="*/ 288 h 336"/>
              <a:gd name="T40" fmla="*/ 48 w 96"/>
              <a:gd name="T41" fmla="*/ 31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336">
                <a:moveTo>
                  <a:pt x="67" y="244"/>
                </a:moveTo>
                <a:cubicBezTo>
                  <a:pt x="67" y="92"/>
                  <a:pt x="67" y="92"/>
                  <a:pt x="67" y="92"/>
                </a:cubicBezTo>
                <a:cubicBezTo>
                  <a:pt x="84" y="85"/>
                  <a:pt x="96" y="68"/>
                  <a:pt x="96" y="48"/>
                </a:cubicBezTo>
                <a:cubicBezTo>
                  <a:pt x="96" y="21"/>
                  <a:pt x="74" y="0"/>
                  <a:pt x="48" y="0"/>
                </a:cubicBezTo>
                <a:cubicBezTo>
                  <a:pt x="21" y="0"/>
                  <a:pt x="0" y="21"/>
                  <a:pt x="0" y="48"/>
                </a:cubicBezTo>
                <a:cubicBezTo>
                  <a:pt x="0" y="68"/>
                  <a:pt x="12" y="85"/>
                  <a:pt x="29" y="92"/>
                </a:cubicBezTo>
                <a:cubicBezTo>
                  <a:pt x="29" y="244"/>
                  <a:pt x="29" y="244"/>
                  <a:pt x="29" y="244"/>
                </a:cubicBezTo>
                <a:cubicBezTo>
                  <a:pt x="12" y="251"/>
                  <a:pt x="0" y="268"/>
                  <a:pt x="0" y="288"/>
                </a:cubicBezTo>
                <a:cubicBezTo>
                  <a:pt x="0" y="314"/>
                  <a:pt x="21" y="336"/>
                  <a:pt x="48" y="336"/>
                </a:cubicBezTo>
                <a:cubicBezTo>
                  <a:pt x="74" y="336"/>
                  <a:pt x="96" y="314"/>
                  <a:pt x="96" y="288"/>
                </a:cubicBezTo>
                <a:cubicBezTo>
                  <a:pt x="96" y="268"/>
                  <a:pt x="84" y="251"/>
                  <a:pt x="67" y="244"/>
                </a:cubicBezTo>
                <a:close/>
                <a:moveTo>
                  <a:pt x="20" y="48"/>
                </a:moveTo>
                <a:cubicBezTo>
                  <a:pt x="20" y="33"/>
                  <a:pt x="32" y="20"/>
                  <a:pt x="48" y="20"/>
                </a:cubicBezTo>
                <a:cubicBezTo>
                  <a:pt x="63" y="20"/>
                  <a:pt x="75" y="33"/>
                  <a:pt x="75" y="48"/>
                </a:cubicBezTo>
                <a:cubicBezTo>
                  <a:pt x="75" y="63"/>
                  <a:pt x="63" y="76"/>
                  <a:pt x="48" y="76"/>
                </a:cubicBezTo>
                <a:cubicBezTo>
                  <a:pt x="32" y="76"/>
                  <a:pt x="20" y="63"/>
                  <a:pt x="20" y="48"/>
                </a:cubicBezTo>
                <a:close/>
                <a:moveTo>
                  <a:pt x="48" y="316"/>
                </a:moveTo>
                <a:cubicBezTo>
                  <a:pt x="32" y="316"/>
                  <a:pt x="20" y="303"/>
                  <a:pt x="20" y="288"/>
                </a:cubicBezTo>
                <a:cubicBezTo>
                  <a:pt x="20" y="273"/>
                  <a:pt x="32" y="260"/>
                  <a:pt x="48" y="260"/>
                </a:cubicBezTo>
                <a:cubicBezTo>
                  <a:pt x="63" y="260"/>
                  <a:pt x="75" y="273"/>
                  <a:pt x="75" y="288"/>
                </a:cubicBezTo>
                <a:cubicBezTo>
                  <a:pt x="75" y="303"/>
                  <a:pt x="63" y="316"/>
                  <a:pt x="48" y="316"/>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76" name="Freeform 158"/>
          <p:cNvSpPr>
            <a:spLocks noEditPoints="1"/>
          </p:cNvSpPr>
          <p:nvPr/>
        </p:nvSpPr>
        <p:spPr bwMode="auto">
          <a:xfrm>
            <a:off x="7824459" y="4192563"/>
            <a:ext cx="170273" cy="223187"/>
          </a:xfrm>
          <a:custGeom>
            <a:avLst/>
            <a:gdLst>
              <a:gd name="T0" fmla="*/ 96 w 256"/>
              <a:gd name="T1" fmla="*/ 48 h 336"/>
              <a:gd name="T2" fmla="*/ 48 w 256"/>
              <a:gd name="T3" fmla="*/ 0 h 336"/>
              <a:gd name="T4" fmla="*/ 0 w 256"/>
              <a:gd name="T5" fmla="*/ 48 h 336"/>
              <a:gd name="T6" fmla="*/ 29 w 256"/>
              <a:gd name="T7" fmla="*/ 92 h 336"/>
              <a:gd name="T8" fmla="*/ 29 w 256"/>
              <a:gd name="T9" fmla="*/ 244 h 336"/>
              <a:gd name="T10" fmla="*/ 0 w 256"/>
              <a:gd name="T11" fmla="*/ 288 h 336"/>
              <a:gd name="T12" fmla="*/ 48 w 256"/>
              <a:gd name="T13" fmla="*/ 336 h 336"/>
              <a:gd name="T14" fmla="*/ 96 w 256"/>
              <a:gd name="T15" fmla="*/ 288 h 336"/>
              <a:gd name="T16" fmla="*/ 67 w 256"/>
              <a:gd name="T17" fmla="*/ 244 h 336"/>
              <a:gd name="T18" fmla="*/ 67 w 256"/>
              <a:gd name="T19" fmla="*/ 92 h 336"/>
              <a:gd name="T20" fmla="*/ 96 w 256"/>
              <a:gd name="T21" fmla="*/ 48 h 336"/>
              <a:gd name="T22" fmla="*/ 75 w 256"/>
              <a:gd name="T23" fmla="*/ 288 h 336"/>
              <a:gd name="T24" fmla="*/ 48 w 256"/>
              <a:gd name="T25" fmla="*/ 316 h 336"/>
              <a:gd name="T26" fmla="*/ 20 w 256"/>
              <a:gd name="T27" fmla="*/ 288 h 336"/>
              <a:gd name="T28" fmla="*/ 48 w 256"/>
              <a:gd name="T29" fmla="*/ 260 h 336"/>
              <a:gd name="T30" fmla="*/ 75 w 256"/>
              <a:gd name="T31" fmla="*/ 288 h 336"/>
              <a:gd name="T32" fmla="*/ 48 w 256"/>
              <a:gd name="T33" fmla="*/ 76 h 336"/>
              <a:gd name="T34" fmla="*/ 20 w 256"/>
              <a:gd name="T35" fmla="*/ 48 h 336"/>
              <a:gd name="T36" fmla="*/ 48 w 256"/>
              <a:gd name="T37" fmla="*/ 20 h 336"/>
              <a:gd name="T38" fmla="*/ 75 w 256"/>
              <a:gd name="T39" fmla="*/ 48 h 336"/>
              <a:gd name="T40" fmla="*/ 48 w 256"/>
              <a:gd name="T41" fmla="*/ 76 h 336"/>
              <a:gd name="T42" fmla="*/ 227 w 256"/>
              <a:gd name="T43" fmla="*/ 244 h 336"/>
              <a:gd name="T44" fmla="*/ 227 w 256"/>
              <a:gd name="T45" fmla="*/ 92 h 336"/>
              <a:gd name="T46" fmla="*/ 256 w 256"/>
              <a:gd name="T47" fmla="*/ 48 h 336"/>
              <a:gd name="T48" fmla="*/ 208 w 256"/>
              <a:gd name="T49" fmla="*/ 0 h 336"/>
              <a:gd name="T50" fmla="*/ 160 w 256"/>
              <a:gd name="T51" fmla="*/ 48 h 336"/>
              <a:gd name="T52" fmla="*/ 189 w 256"/>
              <a:gd name="T53" fmla="*/ 92 h 336"/>
              <a:gd name="T54" fmla="*/ 189 w 256"/>
              <a:gd name="T55" fmla="*/ 244 h 336"/>
              <a:gd name="T56" fmla="*/ 160 w 256"/>
              <a:gd name="T57" fmla="*/ 288 h 336"/>
              <a:gd name="T58" fmla="*/ 208 w 256"/>
              <a:gd name="T59" fmla="*/ 336 h 336"/>
              <a:gd name="T60" fmla="*/ 256 w 256"/>
              <a:gd name="T61" fmla="*/ 288 h 336"/>
              <a:gd name="T62" fmla="*/ 227 w 256"/>
              <a:gd name="T63" fmla="*/ 244 h 336"/>
              <a:gd name="T64" fmla="*/ 180 w 256"/>
              <a:gd name="T65" fmla="*/ 48 h 336"/>
              <a:gd name="T66" fmla="*/ 208 w 256"/>
              <a:gd name="T67" fmla="*/ 20 h 336"/>
              <a:gd name="T68" fmla="*/ 235 w 256"/>
              <a:gd name="T69" fmla="*/ 48 h 336"/>
              <a:gd name="T70" fmla="*/ 208 w 256"/>
              <a:gd name="T71" fmla="*/ 76 h 336"/>
              <a:gd name="T72" fmla="*/ 180 w 256"/>
              <a:gd name="T73" fmla="*/ 48 h 336"/>
              <a:gd name="T74" fmla="*/ 208 w 256"/>
              <a:gd name="T75" fmla="*/ 316 h 336"/>
              <a:gd name="T76" fmla="*/ 180 w 256"/>
              <a:gd name="T77" fmla="*/ 288 h 336"/>
              <a:gd name="T78" fmla="*/ 208 w 256"/>
              <a:gd name="T79" fmla="*/ 260 h 336"/>
              <a:gd name="T80" fmla="*/ 235 w 256"/>
              <a:gd name="T81" fmla="*/ 288 h 336"/>
              <a:gd name="T82" fmla="*/ 208 w 256"/>
              <a:gd name="T83" fmla="*/ 31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6" h="336">
                <a:moveTo>
                  <a:pt x="96" y="48"/>
                </a:moveTo>
                <a:cubicBezTo>
                  <a:pt x="96" y="21"/>
                  <a:pt x="74" y="0"/>
                  <a:pt x="48" y="0"/>
                </a:cubicBezTo>
                <a:cubicBezTo>
                  <a:pt x="21" y="0"/>
                  <a:pt x="0" y="21"/>
                  <a:pt x="0" y="48"/>
                </a:cubicBezTo>
                <a:cubicBezTo>
                  <a:pt x="0" y="68"/>
                  <a:pt x="12" y="85"/>
                  <a:pt x="29" y="92"/>
                </a:cubicBezTo>
                <a:cubicBezTo>
                  <a:pt x="29" y="244"/>
                  <a:pt x="29" y="244"/>
                  <a:pt x="29" y="244"/>
                </a:cubicBezTo>
                <a:cubicBezTo>
                  <a:pt x="12" y="251"/>
                  <a:pt x="0" y="268"/>
                  <a:pt x="0" y="288"/>
                </a:cubicBezTo>
                <a:cubicBezTo>
                  <a:pt x="0" y="314"/>
                  <a:pt x="21" y="336"/>
                  <a:pt x="48" y="336"/>
                </a:cubicBezTo>
                <a:cubicBezTo>
                  <a:pt x="74" y="336"/>
                  <a:pt x="96" y="314"/>
                  <a:pt x="96" y="288"/>
                </a:cubicBezTo>
                <a:cubicBezTo>
                  <a:pt x="96" y="268"/>
                  <a:pt x="84" y="251"/>
                  <a:pt x="67" y="244"/>
                </a:cubicBezTo>
                <a:cubicBezTo>
                  <a:pt x="67" y="92"/>
                  <a:pt x="67" y="92"/>
                  <a:pt x="67" y="92"/>
                </a:cubicBezTo>
                <a:cubicBezTo>
                  <a:pt x="84" y="85"/>
                  <a:pt x="96" y="68"/>
                  <a:pt x="96" y="48"/>
                </a:cubicBezTo>
                <a:close/>
                <a:moveTo>
                  <a:pt x="75" y="288"/>
                </a:moveTo>
                <a:cubicBezTo>
                  <a:pt x="75" y="303"/>
                  <a:pt x="63" y="316"/>
                  <a:pt x="48" y="316"/>
                </a:cubicBezTo>
                <a:cubicBezTo>
                  <a:pt x="32" y="316"/>
                  <a:pt x="20" y="303"/>
                  <a:pt x="20" y="288"/>
                </a:cubicBezTo>
                <a:cubicBezTo>
                  <a:pt x="20" y="273"/>
                  <a:pt x="32" y="260"/>
                  <a:pt x="48" y="260"/>
                </a:cubicBezTo>
                <a:cubicBezTo>
                  <a:pt x="63" y="260"/>
                  <a:pt x="75" y="273"/>
                  <a:pt x="75" y="288"/>
                </a:cubicBezTo>
                <a:close/>
                <a:moveTo>
                  <a:pt x="48" y="76"/>
                </a:moveTo>
                <a:cubicBezTo>
                  <a:pt x="32" y="76"/>
                  <a:pt x="20" y="63"/>
                  <a:pt x="20" y="48"/>
                </a:cubicBezTo>
                <a:cubicBezTo>
                  <a:pt x="20" y="33"/>
                  <a:pt x="32" y="20"/>
                  <a:pt x="48" y="20"/>
                </a:cubicBezTo>
                <a:cubicBezTo>
                  <a:pt x="63" y="20"/>
                  <a:pt x="75" y="33"/>
                  <a:pt x="75" y="48"/>
                </a:cubicBezTo>
                <a:cubicBezTo>
                  <a:pt x="75" y="63"/>
                  <a:pt x="63" y="76"/>
                  <a:pt x="48" y="76"/>
                </a:cubicBezTo>
                <a:close/>
                <a:moveTo>
                  <a:pt x="227" y="244"/>
                </a:moveTo>
                <a:cubicBezTo>
                  <a:pt x="227" y="92"/>
                  <a:pt x="227" y="92"/>
                  <a:pt x="227" y="92"/>
                </a:cubicBezTo>
                <a:cubicBezTo>
                  <a:pt x="244" y="85"/>
                  <a:pt x="256" y="68"/>
                  <a:pt x="256" y="48"/>
                </a:cubicBezTo>
                <a:cubicBezTo>
                  <a:pt x="256" y="21"/>
                  <a:pt x="234" y="0"/>
                  <a:pt x="208" y="0"/>
                </a:cubicBezTo>
                <a:cubicBezTo>
                  <a:pt x="181" y="0"/>
                  <a:pt x="160" y="21"/>
                  <a:pt x="160" y="48"/>
                </a:cubicBezTo>
                <a:cubicBezTo>
                  <a:pt x="160" y="68"/>
                  <a:pt x="172" y="85"/>
                  <a:pt x="189" y="92"/>
                </a:cubicBezTo>
                <a:cubicBezTo>
                  <a:pt x="189" y="244"/>
                  <a:pt x="189" y="244"/>
                  <a:pt x="189" y="244"/>
                </a:cubicBezTo>
                <a:cubicBezTo>
                  <a:pt x="172" y="251"/>
                  <a:pt x="160" y="268"/>
                  <a:pt x="160" y="288"/>
                </a:cubicBezTo>
                <a:cubicBezTo>
                  <a:pt x="160" y="314"/>
                  <a:pt x="181" y="336"/>
                  <a:pt x="208" y="336"/>
                </a:cubicBezTo>
                <a:cubicBezTo>
                  <a:pt x="234" y="336"/>
                  <a:pt x="256" y="314"/>
                  <a:pt x="256" y="288"/>
                </a:cubicBezTo>
                <a:cubicBezTo>
                  <a:pt x="256" y="268"/>
                  <a:pt x="244" y="251"/>
                  <a:pt x="227" y="244"/>
                </a:cubicBezTo>
                <a:close/>
                <a:moveTo>
                  <a:pt x="180" y="48"/>
                </a:moveTo>
                <a:cubicBezTo>
                  <a:pt x="180" y="33"/>
                  <a:pt x="192" y="20"/>
                  <a:pt x="208" y="20"/>
                </a:cubicBezTo>
                <a:cubicBezTo>
                  <a:pt x="223" y="20"/>
                  <a:pt x="235" y="33"/>
                  <a:pt x="235" y="48"/>
                </a:cubicBezTo>
                <a:cubicBezTo>
                  <a:pt x="235" y="63"/>
                  <a:pt x="223" y="76"/>
                  <a:pt x="208" y="76"/>
                </a:cubicBezTo>
                <a:cubicBezTo>
                  <a:pt x="192" y="76"/>
                  <a:pt x="180" y="63"/>
                  <a:pt x="180" y="48"/>
                </a:cubicBezTo>
                <a:close/>
                <a:moveTo>
                  <a:pt x="208" y="316"/>
                </a:moveTo>
                <a:cubicBezTo>
                  <a:pt x="192" y="316"/>
                  <a:pt x="180" y="303"/>
                  <a:pt x="180" y="288"/>
                </a:cubicBezTo>
                <a:cubicBezTo>
                  <a:pt x="180" y="273"/>
                  <a:pt x="192" y="260"/>
                  <a:pt x="208" y="260"/>
                </a:cubicBezTo>
                <a:cubicBezTo>
                  <a:pt x="223" y="260"/>
                  <a:pt x="235" y="273"/>
                  <a:pt x="235" y="288"/>
                </a:cubicBezTo>
                <a:cubicBezTo>
                  <a:pt x="235" y="303"/>
                  <a:pt x="223" y="316"/>
                  <a:pt x="208" y="316"/>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77" name="Freeform 161"/>
          <p:cNvSpPr/>
          <p:nvPr/>
        </p:nvSpPr>
        <p:spPr bwMode="auto">
          <a:xfrm>
            <a:off x="7384898" y="4665448"/>
            <a:ext cx="126555" cy="230089"/>
          </a:xfrm>
          <a:custGeom>
            <a:avLst/>
            <a:gdLst>
              <a:gd name="T0" fmla="*/ 182 w 187"/>
              <a:gd name="T1" fmla="*/ 321 h 346"/>
              <a:gd name="T2" fmla="*/ 182 w 187"/>
              <a:gd name="T3" fmla="*/ 341 h 346"/>
              <a:gd name="T4" fmla="*/ 162 w 187"/>
              <a:gd name="T5" fmla="*/ 341 h 346"/>
              <a:gd name="T6" fmla="*/ 6 w 187"/>
              <a:gd name="T7" fmla="*/ 183 h 346"/>
              <a:gd name="T8" fmla="*/ 6 w 187"/>
              <a:gd name="T9" fmla="*/ 163 h 346"/>
              <a:gd name="T10" fmla="*/ 162 w 187"/>
              <a:gd name="T11" fmla="*/ 5 h 346"/>
              <a:gd name="T12" fmla="*/ 182 w 187"/>
              <a:gd name="T13" fmla="*/ 5 h 346"/>
              <a:gd name="T14" fmla="*/ 182 w 187"/>
              <a:gd name="T15" fmla="*/ 25 h 346"/>
              <a:gd name="T16" fmla="*/ 39 w 187"/>
              <a:gd name="T17" fmla="*/ 173 h 346"/>
              <a:gd name="T18" fmla="*/ 182 w 187"/>
              <a:gd name="T19" fmla="*/ 32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346">
                <a:moveTo>
                  <a:pt x="182" y="321"/>
                </a:moveTo>
                <a:cubicBezTo>
                  <a:pt x="187" y="327"/>
                  <a:pt x="187" y="335"/>
                  <a:pt x="182" y="341"/>
                </a:cubicBezTo>
                <a:cubicBezTo>
                  <a:pt x="176" y="346"/>
                  <a:pt x="168" y="346"/>
                  <a:pt x="162" y="341"/>
                </a:cubicBezTo>
                <a:cubicBezTo>
                  <a:pt x="6" y="183"/>
                  <a:pt x="6" y="183"/>
                  <a:pt x="6" y="183"/>
                </a:cubicBezTo>
                <a:cubicBezTo>
                  <a:pt x="0" y="177"/>
                  <a:pt x="0" y="169"/>
                  <a:pt x="6" y="163"/>
                </a:cubicBezTo>
                <a:cubicBezTo>
                  <a:pt x="162" y="5"/>
                  <a:pt x="162" y="5"/>
                  <a:pt x="162" y="5"/>
                </a:cubicBezTo>
                <a:cubicBezTo>
                  <a:pt x="168" y="0"/>
                  <a:pt x="176" y="0"/>
                  <a:pt x="182" y="5"/>
                </a:cubicBezTo>
                <a:cubicBezTo>
                  <a:pt x="187" y="10"/>
                  <a:pt x="187" y="19"/>
                  <a:pt x="182" y="25"/>
                </a:cubicBezTo>
                <a:cubicBezTo>
                  <a:pt x="39" y="173"/>
                  <a:pt x="39" y="173"/>
                  <a:pt x="39" y="173"/>
                </a:cubicBezTo>
                <a:lnTo>
                  <a:pt x="182" y="321"/>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78" name="Freeform 166"/>
          <p:cNvSpPr/>
          <p:nvPr/>
        </p:nvSpPr>
        <p:spPr bwMode="auto">
          <a:xfrm>
            <a:off x="8708649" y="4665448"/>
            <a:ext cx="124254" cy="230089"/>
          </a:xfrm>
          <a:custGeom>
            <a:avLst/>
            <a:gdLst>
              <a:gd name="T0" fmla="*/ 6 w 187"/>
              <a:gd name="T1" fmla="*/ 321 h 346"/>
              <a:gd name="T2" fmla="*/ 6 w 187"/>
              <a:gd name="T3" fmla="*/ 341 h 346"/>
              <a:gd name="T4" fmla="*/ 25 w 187"/>
              <a:gd name="T5" fmla="*/ 341 h 346"/>
              <a:gd name="T6" fmla="*/ 182 w 187"/>
              <a:gd name="T7" fmla="*/ 183 h 346"/>
              <a:gd name="T8" fmla="*/ 182 w 187"/>
              <a:gd name="T9" fmla="*/ 163 h 346"/>
              <a:gd name="T10" fmla="*/ 25 w 187"/>
              <a:gd name="T11" fmla="*/ 5 h 346"/>
              <a:gd name="T12" fmla="*/ 6 w 187"/>
              <a:gd name="T13" fmla="*/ 5 h 346"/>
              <a:gd name="T14" fmla="*/ 6 w 187"/>
              <a:gd name="T15" fmla="*/ 25 h 346"/>
              <a:gd name="T16" fmla="*/ 149 w 187"/>
              <a:gd name="T17" fmla="*/ 173 h 346"/>
              <a:gd name="T18" fmla="*/ 6 w 187"/>
              <a:gd name="T19" fmla="*/ 32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346">
                <a:moveTo>
                  <a:pt x="6" y="321"/>
                </a:moveTo>
                <a:cubicBezTo>
                  <a:pt x="0" y="327"/>
                  <a:pt x="0" y="335"/>
                  <a:pt x="6" y="341"/>
                </a:cubicBezTo>
                <a:cubicBezTo>
                  <a:pt x="11" y="346"/>
                  <a:pt x="20" y="346"/>
                  <a:pt x="25" y="341"/>
                </a:cubicBezTo>
                <a:cubicBezTo>
                  <a:pt x="182" y="183"/>
                  <a:pt x="182" y="183"/>
                  <a:pt x="182" y="183"/>
                </a:cubicBezTo>
                <a:cubicBezTo>
                  <a:pt x="187" y="177"/>
                  <a:pt x="187" y="169"/>
                  <a:pt x="182" y="163"/>
                </a:cubicBezTo>
                <a:cubicBezTo>
                  <a:pt x="25" y="5"/>
                  <a:pt x="25" y="5"/>
                  <a:pt x="25" y="5"/>
                </a:cubicBezTo>
                <a:cubicBezTo>
                  <a:pt x="20" y="0"/>
                  <a:pt x="11" y="0"/>
                  <a:pt x="6" y="5"/>
                </a:cubicBezTo>
                <a:cubicBezTo>
                  <a:pt x="0" y="10"/>
                  <a:pt x="0" y="19"/>
                  <a:pt x="6" y="25"/>
                </a:cubicBezTo>
                <a:cubicBezTo>
                  <a:pt x="149" y="173"/>
                  <a:pt x="149" y="173"/>
                  <a:pt x="149" y="173"/>
                </a:cubicBezTo>
                <a:lnTo>
                  <a:pt x="6" y="321"/>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79" name="Freeform 167"/>
          <p:cNvSpPr/>
          <p:nvPr/>
        </p:nvSpPr>
        <p:spPr bwMode="auto">
          <a:xfrm>
            <a:off x="8214543" y="4718370"/>
            <a:ext cx="230101" cy="124249"/>
          </a:xfrm>
          <a:custGeom>
            <a:avLst/>
            <a:gdLst>
              <a:gd name="T0" fmla="*/ 322 w 347"/>
              <a:gd name="T1" fmla="*/ 181 h 186"/>
              <a:gd name="T2" fmla="*/ 342 w 347"/>
              <a:gd name="T3" fmla="*/ 181 h 186"/>
              <a:gd name="T4" fmla="*/ 342 w 347"/>
              <a:gd name="T5" fmla="*/ 162 h 186"/>
              <a:gd name="T6" fmla="*/ 184 w 347"/>
              <a:gd name="T7" fmla="*/ 5 h 186"/>
              <a:gd name="T8" fmla="*/ 164 w 347"/>
              <a:gd name="T9" fmla="*/ 5 h 186"/>
              <a:gd name="T10" fmla="*/ 6 w 347"/>
              <a:gd name="T11" fmla="*/ 162 h 186"/>
              <a:gd name="T12" fmla="*/ 6 w 347"/>
              <a:gd name="T13" fmla="*/ 181 h 186"/>
              <a:gd name="T14" fmla="*/ 25 w 347"/>
              <a:gd name="T15" fmla="*/ 181 h 186"/>
              <a:gd name="T16" fmla="*/ 174 w 347"/>
              <a:gd name="T17" fmla="*/ 38 h 186"/>
              <a:gd name="T18" fmla="*/ 322 w 347"/>
              <a:gd name="T19" fmla="*/ 18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186">
                <a:moveTo>
                  <a:pt x="322" y="181"/>
                </a:moveTo>
                <a:cubicBezTo>
                  <a:pt x="328" y="186"/>
                  <a:pt x="336" y="186"/>
                  <a:pt x="342" y="181"/>
                </a:cubicBezTo>
                <a:cubicBezTo>
                  <a:pt x="347" y="176"/>
                  <a:pt x="347" y="167"/>
                  <a:pt x="342" y="162"/>
                </a:cubicBezTo>
                <a:cubicBezTo>
                  <a:pt x="184" y="5"/>
                  <a:pt x="184" y="5"/>
                  <a:pt x="184" y="5"/>
                </a:cubicBezTo>
                <a:cubicBezTo>
                  <a:pt x="178" y="0"/>
                  <a:pt x="169" y="0"/>
                  <a:pt x="164" y="5"/>
                </a:cubicBezTo>
                <a:cubicBezTo>
                  <a:pt x="6" y="162"/>
                  <a:pt x="6" y="162"/>
                  <a:pt x="6" y="162"/>
                </a:cubicBezTo>
                <a:cubicBezTo>
                  <a:pt x="0" y="167"/>
                  <a:pt x="0" y="176"/>
                  <a:pt x="6" y="181"/>
                </a:cubicBezTo>
                <a:cubicBezTo>
                  <a:pt x="11" y="186"/>
                  <a:pt x="20" y="186"/>
                  <a:pt x="25" y="181"/>
                </a:cubicBezTo>
                <a:cubicBezTo>
                  <a:pt x="174" y="38"/>
                  <a:pt x="174" y="38"/>
                  <a:pt x="174" y="38"/>
                </a:cubicBezTo>
                <a:lnTo>
                  <a:pt x="322" y="181"/>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80" name="Freeform 168"/>
          <p:cNvSpPr/>
          <p:nvPr/>
        </p:nvSpPr>
        <p:spPr bwMode="auto">
          <a:xfrm>
            <a:off x="7773158" y="4718370"/>
            <a:ext cx="232403" cy="124249"/>
          </a:xfrm>
          <a:custGeom>
            <a:avLst/>
            <a:gdLst>
              <a:gd name="T0" fmla="*/ 25 w 347"/>
              <a:gd name="T1" fmla="*/ 5 h 186"/>
              <a:gd name="T2" fmla="*/ 6 w 347"/>
              <a:gd name="T3" fmla="*/ 5 h 186"/>
              <a:gd name="T4" fmla="*/ 6 w 347"/>
              <a:gd name="T5" fmla="*/ 24 h 186"/>
              <a:gd name="T6" fmla="*/ 164 w 347"/>
              <a:gd name="T7" fmla="*/ 181 h 186"/>
              <a:gd name="T8" fmla="*/ 184 w 347"/>
              <a:gd name="T9" fmla="*/ 181 h 186"/>
              <a:gd name="T10" fmla="*/ 342 w 347"/>
              <a:gd name="T11" fmla="*/ 24 h 186"/>
              <a:gd name="T12" fmla="*/ 342 w 347"/>
              <a:gd name="T13" fmla="*/ 5 h 186"/>
              <a:gd name="T14" fmla="*/ 322 w 347"/>
              <a:gd name="T15" fmla="*/ 5 h 186"/>
              <a:gd name="T16" fmla="*/ 174 w 347"/>
              <a:gd name="T17" fmla="*/ 148 h 186"/>
              <a:gd name="T18" fmla="*/ 25 w 347"/>
              <a:gd name="T19" fmla="*/ 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186">
                <a:moveTo>
                  <a:pt x="25" y="5"/>
                </a:moveTo>
                <a:cubicBezTo>
                  <a:pt x="20" y="0"/>
                  <a:pt x="11" y="0"/>
                  <a:pt x="6" y="5"/>
                </a:cubicBezTo>
                <a:cubicBezTo>
                  <a:pt x="0" y="10"/>
                  <a:pt x="0" y="19"/>
                  <a:pt x="6" y="24"/>
                </a:cubicBezTo>
                <a:cubicBezTo>
                  <a:pt x="164" y="181"/>
                  <a:pt x="164" y="181"/>
                  <a:pt x="164" y="181"/>
                </a:cubicBezTo>
                <a:cubicBezTo>
                  <a:pt x="169" y="186"/>
                  <a:pt x="178" y="186"/>
                  <a:pt x="184" y="181"/>
                </a:cubicBezTo>
                <a:cubicBezTo>
                  <a:pt x="342" y="24"/>
                  <a:pt x="342" y="24"/>
                  <a:pt x="342" y="24"/>
                </a:cubicBezTo>
                <a:cubicBezTo>
                  <a:pt x="347" y="19"/>
                  <a:pt x="347" y="10"/>
                  <a:pt x="342" y="5"/>
                </a:cubicBezTo>
                <a:cubicBezTo>
                  <a:pt x="336" y="0"/>
                  <a:pt x="328" y="0"/>
                  <a:pt x="322" y="5"/>
                </a:cubicBezTo>
                <a:cubicBezTo>
                  <a:pt x="174" y="148"/>
                  <a:pt x="174" y="148"/>
                  <a:pt x="174" y="148"/>
                </a:cubicBezTo>
                <a:lnTo>
                  <a:pt x="25" y="5"/>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81" name="Freeform 226"/>
          <p:cNvSpPr/>
          <p:nvPr/>
        </p:nvSpPr>
        <p:spPr bwMode="auto">
          <a:xfrm>
            <a:off x="10421342" y="3314634"/>
            <a:ext cx="266917" cy="172567"/>
          </a:xfrm>
          <a:custGeom>
            <a:avLst/>
            <a:gdLst>
              <a:gd name="T0" fmla="*/ 304 w 400"/>
              <a:gd name="T1" fmla="*/ 73 h 260"/>
              <a:gd name="T2" fmla="*/ 288 w 400"/>
              <a:gd name="T3" fmla="*/ 74 h 260"/>
              <a:gd name="T4" fmla="*/ 186 w 400"/>
              <a:gd name="T5" fmla="*/ 0 h 260"/>
              <a:gd name="T6" fmla="*/ 80 w 400"/>
              <a:gd name="T7" fmla="*/ 104 h 260"/>
              <a:gd name="T8" fmla="*/ 81 w 400"/>
              <a:gd name="T9" fmla="*/ 119 h 260"/>
              <a:gd name="T10" fmla="*/ 72 w 400"/>
              <a:gd name="T11" fmla="*/ 118 h 260"/>
              <a:gd name="T12" fmla="*/ 0 w 400"/>
              <a:gd name="T13" fmla="*/ 189 h 260"/>
              <a:gd name="T14" fmla="*/ 72 w 400"/>
              <a:gd name="T15" fmla="*/ 260 h 260"/>
              <a:gd name="T16" fmla="*/ 304 w 400"/>
              <a:gd name="T17" fmla="*/ 260 h 260"/>
              <a:gd name="T18" fmla="*/ 400 w 400"/>
              <a:gd name="T19" fmla="*/ 166 h 260"/>
              <a:gd name="T20" fmla="*/ 304 w 400"/>
              <a:gd name="T21" fmla="*/ 7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0" h="260">
                <a:moveTo>
                  <a:pt x="304" y="73"/>
                </a:moveTo>
                <a:cubicBezTo>
                  <a:pt x="298" y="73"/>
                  <a:pt x="293" y="73"/>
                  <a:pt x="288" y="74"/>
                </a:cubicBezTo>
                <a:cubicBezTo>
                  <a:pt x="275" y="31"/>
                  <a:pt x="234" y="0"/>
                  <a:pt x="186" y="0"/>
                </a:cubicBezTo>
                <a:cubicBezTo>
                  <a:pt x="127" y="0"/>
                  <a:pt x="80" y="46"/>
                  <a:pt x="80" y="104"/>
                </a:cubicBezTo>
                <a:cubicBezTo>
                  <a:pt x="80" y="109"/>
                  <a:pt x="80" y="114"/>
                  <a:pt x="81" y="119"/>
                </a:cubicBezTo>
                <a:cubicBezTo>
                  <a:pt x="78" y="119"/>
                  <a:pt x="75" y="118"/>
                  <a:pt x="72" y="118"/>
                </a:cubicBezTo>
                <a:cubicBezTo>
                  <a:pt x="32" y="118"/>
                  <a:pt x="0" y="150"/>
                  <a:pt x="0" y="189"/>
                </a:cubicBezTo>
                <a:cubicBezTo>
                  <a:pt x="0" y="228"/>
                  <a:pt x="32" y="260"/>
                  <a:pt x="72" y="260"/>
                </a:cubicBezTo>
                <a:cubicBezTo>
                  <a:pt x="304" y="260"/>
                  <a:pt x="304" y="260"/>
                  <a:pt x="304" y="260"/>
                </a:cubicBezTo>
                <a:cubicBezTo>
                  <a:pt x="357" y="260"/>
                  <a:pt x="400" y="218"/>
                  <a:pt x="400" y="166"/>
                </a:cubicBezTo>
                <a:cubicBezTo>
                  <a:pt x="400" y="115"/>
                  <a:pt x="357" y="73"/>
                  <a:pt x="304" y="73"/>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82" name="Freeform 227"/>
          <p:cNvSpPr/>
          <p:nvPr/>
        </p:nvSpPr>
        <p:spPr bwMode="auto">
          <a:xfrm>
            <a:off x="10862527" y="3314634"/>
            <a:ext cx="266917" cy="172567"/>
          </a:xfrm>
          <a:custGeom>
            <a:avLst/>
            <a:gdLst>
              <a:gd name="T0" fmla="*/ 304 w 400"/>
              <a:gd name="T1" fmla="*/ 73 h 260"/>
              <a:gd name="T2" fmla="*/ 288 w 400"/>
              <a:gd name="T3" fmla="*/ 74 h 260"/>
              <a:gd name="T4" fmla="*/ 186 w 400"/>
              <a:gd name="T5" fmla="*/ 0 h 260"/>
              <a:gd name="T6" fmla="*/ 80 w 400"/>
              <a:gd name="T7" fmla="*/ 104 h 260"/>
              <a:gd name="T8" fmla="*/ 81 w 400"/>
              <a:gd name="T9" fmla="*/ 119 h 260"/>
              <a:gd name="T10" fmla="*/ 72 w 400"/>
              <a:gd name="T11" fmla="*/ 118 h 260"/>
              <a:gd name="T12" fmla="*/ 0 w 400"/>
              <a:gd name="T13" fmla="*/ 189 h 260"/>
              <a:gd name="T14" fmla="*/ 72 w 400"/>
              <a:gd name="T15" fmla="*/ 260 h 260"/>
              <a:gd name="T16" fmla="*/ 172 w 400"/>
              <a:gd name="T17" fmla="*/ 260 h 260"/>
              <a:gd name="T18" fmla="*/ 172 w 400"/>
              <a:gd name="T19" fmla="*/ 184 h 260"/>
              <a:gd name="T20" fmla="*/ 130 w 400"/>
              <a:gd name="T21" fmla="*/ 184 h 260"/>
              <a:gd name="T22" fmla="*/ 200 w 400"/>
              <a:gd name="T23" fmla="*/ 92 h 260"/>
              <a:gd name="T24" fmla="*/ 270 w 400"/>
              <a:gd name="T25" fmla="*/ 184 h 260"/>
              <a:gd name="T26" fmla="*/ 228 w 400"/>
              <a:gd name="T27" fmla="*/ 184 h 260"/>
              <a:gd name="T28" fmla="*/ 228 w 400"/>
              <a:gd name="T29" fmla="*/ 260 h 260"/>
              <a:gd name="T30" fmla="*/ 304 w 400"/>
              <a:gd name="T31" fmla="*/ 260 h 260"/>
              <a:gd name="T32" fmla="*/ 400 w 400"/>
              <a:gd name="T33" fmla="*/ 166 h 260"/>
              <a:gd name="T34" fmla="*/ 304 w 400"/>
              <a:gd name="T35" fmla="*/ 7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260">
                <a:moveTo>
                  <a:pt x="304" y="73"/>
                </a:moveTo>
                <a:cubicBezTo>
                  <a:pt x="298" y="73"/>
                  <a:pt x="293" y="73"/>
                  <a:pt x="288" y="74"/>
                </a:cubicBezTo>
                <a:cubicBezTo>
                  <a:pt x="275" y="31"/>
                  <a:pt x="234" y="0"/>
                  <a:pt x="186" y="0"/>
                </a:cubicBezTo>
                <a:cubicBezTo>
                  <a:pt x="127" y="0"/>
                  <a:pt x="80" y="46"/>
                  <a:pt x="80" y="104"/>
                </a:cubicBezTo>
                <a:cubicBezTo>
                  <a:pt x="80" y="109"/>
                  <a:pt x="80" y="114"/>
                  <a:pt x="81" y="119"/>
                </a:cubicBezTo>
                <a:cubicBezTo>
                  <a:pt x="78" y="119"/>
                  <a:pt x="75" y="118"/>
                  <a:pt x="72" y="118"/>
                </a:cubicBezTo>
                <a:cubicBezTo>
                  <a:pt x="32" y="118"/>
                  <a:pt x="0" y="150"/>
                  <a:pt x="0" y="189"/>
                </a:cubicBezTo>
                <a:cubicBezTo>
                  <a:pt x="0" y="228"/>
                  <a:pt x="32" y="260"/>
                  <a:pt x="72" y="260"/>
                </a:cubicBezTo>
                <a:cubicBezTo>
                  <a:pt x="172" y="260"/>
                  <a:pt x="172" y="260"/>
                  <a:pt x="172" y="260"/>
                </a:cubicBezTo>
                <a:cubicBezTo>
                  <a:pt x="172" y="184"/>
                  <a:pt x="172" y="184"/>
                  <a:pt x="172" y="184"/>
                </a:cubicBezTo>
                <a:cubicBezTo>
                  <a:pt x="130" y="184"/>
                  <a:pt x="130" y="184"/>
                  <a:pt x="130" y="184"/>
                </a:cubicBezTo>
                <a:cubicBezTo>
                  <a:pt x="200" y="92"/>
                  <a:pt x="200" y="92"/>
                  <a:pt x="200" y="92"/>
                </a:cubicBezTo>
                <a:cubicBezTo>
                  <a:pt x="270" y="184"/>
                  <a:pt x="270" y="184"/>
                  <a:pt x="270" y="184"/>
                </a:cubicBezTo>
                <a:cubicBezTo>
                  <a:pt x="228" y="184"/>
                  <a:pt x="228" y="184"/>
                  <a:pt x="228" y="184"/>
                </a:cubicBezTo>
                <a:cubicBezTo>
                  <a:pt x="228" y="260"/>
                  <a:pt x="228" y="260"/>
                  <a:pt x="228" y="260"/>
                </a:cubicBezTo>
                <a:cubicBezTo>
                  <a:pt x="304" y="260"/>
                  <a:pt x="304" y="260"/>
                  <a:pt x="304" y="260"/>
                </a:cubicBezTo>
                <a:cubicBezTo>
                  <a:pt x="357" y="260"/>
                  <a:pt x="400" y="218"/>
                  <a:pt x="400" y="166"/>
                </a:cubicBezTo>
                <a:cubicBezTo>
                  <a:pt x="400" y="115"/>
                  <a:pt x="357" y="73"/>
                  <a:pt x="304" y="73"/>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83" name="Freeform 228"/>
          <p:cNvSpPr>
            <a:spLocks noEditPoints="1"/>
          </p:cNvSpPr>
          <p:nvPr/>
        </p:nvSpPr>
        <p:spPr bwMode="auto">
          <a:xfrm>
            <a:off x="6011202" y="3273420"/>
            <a:ext cx="269218" cy="253098"/>
          </a:xfrm>
          <a:custGeom>
            <a:avLst/>
            <a:gdLst>
              <a:gd name="T0" fmla="*/ 344 w 402"/>
              <a:gd name="T1" fmla="*/ 125 h 382"/>
              <a:gd name="T2" fmla="*/ 303 w 402"/>
              <a:gd name="T3" fmla="*/ 13 h 382"/>
              <a:gd name="T4" fmla="*/ 284 w 402"/>
              <a:gd name="T5" fmla="*/ 3 h 382"/>
              <a:gd name="T6" fmla="*/ 12 w 402"/>
              <a:gd name="T7" fmla="*/ 102 h 382"/>
              <a:gd name="T8" fmla="*/ 3 w 402"/>
              <a:gd name="T9" fmla="*/ 122 h 382"/>
              <a:gd name="T10" fmla="*/ 46 w 402"/>
              <a:gd name="T11" fmla="*/ 241 h 382"/>
              <a:gd name="T12" fmla="*/ 46 w 402"/>
              <a:gd name="T13" fmla="*/ 177 h 382"/>
              <a:gd name="T14" fmla="*/ 97 w 402"/>
              <a:gd name="T15" fmla="*/ 125 h 382"/>
              <a:gd name="T16" fmla="*/ 169 w 402"/>
              <a:gd name="T17" fmla="*/ 125 h 382"/>
              <a:gd name="T18" fmla="*/ 255 w 402"/>
              <a:gd name="T19" fmla="*/ 65 h 382"/>
              <a:gd name="T20" fmla="*/ 304 w 402"/>
              <a:gd name="T21" fmla="*/ 125 h 382"/>
              <a:gd name="T22" fmla="*/ 344 w 402"/>
              <a:gd name="T23" fmla="*/ 125 h 382"/>
              <a:gd name="T24" fmla="*/ 387 w 402"/>
              <a:gd name="T25" fmla="*/ 161 h 382"/>
              <a:gd name="T26" fmla="*/ 97 w 402"/>
              <a:gd name="T27" fmla="*/ 161 h 382"/>
              <a:gd name="T28" fmla="*/ 82 w 402"/>
              <a:gd name="T29" fmla="*/ 177 h 382"/>
              <a:gd name="T30" fmla="*/ 82 w 402"/>
              <a:gd name="T31" fmla="*/ 366 h 382"/>
              <a:gd name="T32" fmla="*/ 97 w 402"/>
              <a:gd name="T33" fmla="*/ 382 h 382"/>
              <a:gd name="T34" fmla="*/ 387 w 402"/>
              <a:gd name="T35" fmla="*/ 382 h 382"/>
              <a:gd name="T36" fmla="*/ 402 w 402"/>
              <a:gd name="T37" fmla="*/ 366 h 382"/>
              <a:gd name="T38" fmla="*/ 402 w 402"/>
              <a:gd name="T39" fmla="*/ 177 h 382"/>
              <a:gd name="T40" fmla="*/ 387 w 402"/>
              <a:gd name="T41" fmla="*/ 161 h 382"/>
              <a:gd name="T42" fmla="*/ 364 w 402"/>
              <a:gd name="T43" fmla="*/ 342 h 382"/>
              <a:gd name="T44" fmla="*/ 125 w 402"/>
              <a:gd name="T45" fmla="*/ 342 h 382"/>
              <a:gd name="T46" fmla="*/ 125 w 402"/>
              <a:gd name="T47" fmla="*/ 307 h 382"/>
              <a:gd name="T48" fmla="*/ 161 w 402"/>
              <a:gd name="T49" fmla="*/ 222 h 382"/>
              <a:gd name="T50" fmla="*/ 217 w 402"/>
              <a:gd name="T51" fmla="*/ 290 h 382"/>
              <a:gd name="T52" fmla="*/ 269 w 402"/>
              <a:gd name="T53" fmla="*/ 237 h 382"/>
              <a:gd name="T54" fmla="*/ 336 w 402"/>
              <a:gd name="T55" fmla="*/ 213 h 382"/>
              <a:gd name="T56" fmla="*/ 364 w 402"/>
              <a:gd name="T57" fmla="*/ 277 h 382"/>
              <a:gd name="T58" fmla="*/ 364 w 402"/>
              <a:gd name="T59" fmla="*/ 34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2" h="382">
                <a:moveTo>
                  <a:pt x="344" y="125"/>
                </a:moveTo>
                <a:cubicBezTo>
                  <a:pt x="303" y="13"/>
                  <a:pt x="303" y="13"/>
                  <a:pt x="303" y="13"/>
                </a:cubicBezTo>
                <a:cubicBezTo>
                  <a:pt x="300" y="4"/>
                  <a:pt x="291" y="0"/>
                  <a:pt x="284" y="3"/>
                </a:cubicBezTo>
                <a:cubicBezTo>
                  <a:pt x="12" y="102"/>
                  <a:pt x="12" y="102"/>
                  <a:pt x="12" y="102"/>
                </a:cubicBezTo>
                <a:cubicBezTo>
                  <a:pt x="4" y="105"/>
                  <a:pt x="0" y="114"/>
                  <a:pt x="3" y="122"/>
                </a:cubicBezTo>
                <a:cubicBezTo>
                  <a:pt x="46" y="241"/>
                  <a:pt x="46" y="241"/>
                  <a:pt x="46" y="241"/>
                </a:cubicBezTo>
                <a:cubicBezTo>
                  <a:pt x="46" y="177"/>
                  <a:pt x="46" y="177"/>
                  <a:pt x="46" y="177"/>
                </a:cubicBezTo>
                <a:cubicBezTo>
                  <a:pt x="46" y="149"/>
                  <a:pt x="69" y="125"/>
                  <a:pt x="97" y="125"/>
                </a:cubicBezTo>
                <a:cubicBezTo>
                  <a:pt x="169" y="125"/>
                  <a:pt x="169" y="125"/>
                  <a:pt x="169" y="125"/>
                </a:cubicBezTo>
                <a:cubicBezTo>
                  <a:pt x="255" y="65"/>
                  <a:pt x="255" y="65"/>
                  <a:pt x="255" y="65"/>
                </a:cubicBezTo>
                <a:cubicBezTo>
                  <a:pt x="304" y="125"/>
                  <a:pt x="304" y="125"/>
                  <a:pt x="304" y="125"/>
                </a:cubicBezTo>
                <a:lnTo>
                  <a:pt x="344" y="125"/>
                </a:lnTo>
                <a:close/>
                <a:moveTo>
                  <a:pt x="387" y="161"/>
                </a:moveTo>
                <a:cubicBezTo>
                  <a:pt x="97" y="161"/>
                  <a:pt x="97" y="161"/>
                  <a:pt x="97" y="161"/>
                </a:cubicBezTo>
                <a:cubicBezTo>
                  <a:pt x="89" y="161"/>
                  <a:pt x="82" y="169"/>
                  <a:pt x="82" y="177"/>
                </a:cubicBezTo>
                <a:cubicBezTo>
                  <a:pt x="82" y="366"/>
                  <a:pt x="82" y="366"/>
                  <a:pt x="82" y="366"/>
                </a:cubicBezTo>
                <a:cubicBezTo>
                  <a:pt x="82" y="375"/>
                  <a:pt x="89" y="382"/>
                  <a:pt x="97" y="382"/>
                </a:cubicBezTo>
                <a:cubicBezTo>
                  <a:pt x="387" y="382"/>
                  <a:pt x="387" y="382"/>
                  <a:pt x="387" y="382"/>
                </a:cubicBezTo>
                <a:cubicBezTo>
                  <a:pt x="395" y="382"/>
                  <a:pt x="402" y="375"/>
                  <a:pt x="402" y="366"/>
                </a:cubicBezTo>
                <a:cubicBezTo>
                  <a:pt x="402" y="177"/>
                  <a:pt x="402" y="177"/>
                  <a:pt x="402" y="177"/>
                </a:cubicBezTo>
                <a:cubicBezTo>
                  <a:pt x="402" y="169"/>
                  <a:pt x="395" y="161"/>
                  <a:pt x="387" y="161"/>
                </a:cubicBezTo>
                <a:close/>
                <a:moveTo>
                  <a:pt x="364" y="342"/>
                </a:moveTo>
                <a:cubicBezTo>
                  <a:pt x="125" y="342"/>
                  <a:pt x="125" y="342"/>
                  <a:pt x="125" y="342"/>
                </a:cubicBezTo>
                <a:cubicBezTo>
                  <a:pt x="125" y="307"/>
                  <a:pt x="125" y="307"/>
                  <a:pt x="125" y="307"/>
                </a:cubicBezTo>
                <a:cubicBezTo>
                  <a:pt x="161" y="222"/>
                  <a:pt x="161" y="222"/>
                  <a:pt x="161" y="222"/>
                </a:cubicBezTo>
                <a:cubicBezTo>
                  <a:pt x="217" y="290"/>
                  <a:pt x="217" y="290"/>
                  <a:pt x="217" y="290"/>
                </a:cubicBezTo>
                <a:cubicBezTo>
                  <a:pt x="269" y="237"/>
                  <a:pt x="269" y="237"/>
                  <a:pt x="269" y="237"/>
                </a:cubicBezTo>
                <a:cubicBezTo>
                  <a:pt x="336" y="213"/>
                  <a:pt x="336" y="213"/>
                  <a:pt x="336" y="213"/>
                </a:cubicBezTo>
                <a:cubicBezTo>
                  <a:pt x="364" y="277"/>
                  <a:pt x="364" y="277"/>
                  <a:pt x="364" y="277"/>
                </a:cubicBezTo>
                <a:lnTo>
                  <a:pt x="364" y="342"/>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84" name="Freeform 230"/>
          <p:cNvSpPr>
            <a:spLocks noEditPoints="1"/>
          </p:cNvSpPr>
          <p:nvPr/>
        </p:nvSpPr>
        <p:spPr bwMode="auto">
          <a:xfrm>
            <a:off x="4728865" y="3280322"/>
            <a:ext cx="188681" cy="239291"/>
          </a:xfrm>
          <a:custGeom>
            <a:avLst/>
            <a:gdLst>
              <a:gd name="T0" fmla="*/ 240 w 280"/>
              <a:gd name="T1" fmla="*/ 0 h 360"/>
              <a:gd name="T2" fmla="*/ 40 w 280"/>
              <a:gd name="T3" fmla="*/ 0 h 360"/>
              <a:gd name="T4" fmla="*/ 0 w 280"/>
              <a:gd name="T5" fmla="*/ 40 h 360"/>
              <a:gd name="T6" fmla="*/ 0 w 280"/>
              <a:gd name="T7" fmla="*/ 320 h 360"/>
              <a:gd name="T8" fmla="*/ 40 w 280"/>
              <a:gd name="T9" fmla="*/ 360 h 360"/>
              <a:gd name="T10" fmla="*/ 240 w 280"/>
              <a:gd name="T11" fmla="*/ 360 h 360"/>
              <a:gd name="T12" fmla="*/ 280 w 280"/>
              <a:gd name="T13" fmla="*/ 320 h 360"/>
              <a:gd name="T14" fmla="*/ 280 w 280"/>
              <a:gd name="T15" fmla="*/ 40 h 360"/>
              <a:gd name="T16" fmla="*/ 240 w 280"/>
              <a:gd name="T17" fmla="*/ 0 h 360"/>
              <a:gd name="T18" fmla="*/ 240 w 280"/>
              <a:gd name="T19" fmla="*/ 320 h 360"/>
              <a:gd name="T20" fmla="*/ 40 w 280"/>
              <a:gd name="T21" fmla="*/ 320 h 360"/>
              <a:gd name="T22" fmla="*/ 40 w 280"/>
              <a:gd name="T23" fmla="*/ 40 h 360"/>
              <a:gd name="T24" fmla="*/ 240 w 280"/>
              <a:gd name="T25" fmla="*/ 40 h 360"/>
              <a:gd name="T26" fmla="*/ 240 w 280"/>
              <a:gd name="T27" fmla="*/ 32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0" h="360">
                <a:moveTo>
                  <a:pt x="240" y="0"/>
                </a:moveTo>
                <a:cubicBezTo>
                  <a:pt x="40" y="0"/>
                  <a:pt x="40" y="0"/>
                  <a:pt x="40" y="0"/>
                </a:cubicBezTo>
                <a:cubicBezTo>
                  <a:pt x="18" y="0"/>
                  <a:pt x="0" y="18"/>
                  <a:pt x="0" y="40"/>
                </a:cubicBezTo>
                <a:cubicBezTo>
                  <a:pt x="0" y="320"/>
                  <a:pt x="0" y="320"/>
                  <a:pt x="0" y="320"/>
                </a:cubicBezTo>
                <a:cubicBezTo>
                  <a:pt x="0" y="342"/>
                  <a:pt x="18" y="360"/>
                  <a:pt x="40" y="360"/>
                </a:cubicBezTo>
                <a:cubicBezTo>
                  <a:pt x="240" y="360"/>
                  <a:pt x="240" y="360"/>
                  <a:pt x="240" y="360"/>
                </a:cubicBezTo>
                <a:cubicBezTo>
                  <a:pt x="262" y="360"/>
                  <a:pt x="280" y="342"/>
                  <a:pt x="280" y="320"/>
                </a:cubicBezTo>
                <a:cubicBezTo>
                  <a:pt x="280" y="40"/>
                  <a:pt x="280" y="40"/>
                  <a:pt x="280" y="40"/>
                </a:cubicBezTo>
                <a:cubicBezTo>
                  <a:pt x="280" y="18"/>
                  <a:pt x="262" y="0"/>
                  <a:pt x="240" y="0"/>
                </a:cubicBezTo>
                <a:close/>
                <a:moveTo>
                  <a:pt x="240" y="320"/>
                </a:moveTo>
                <a:cubicBezTo>
                  <a:pt x="40" y="320"/>
                  <a:pt x="40" y="320"/>
                  <a:pt x="40" y="320"/>
                </a:cubicBezTo>
                <a:cubicBezTo>
                  <a:pt x="40" y="40"/>
                  <a:pt x="40" y="40"/>
                  <a:pt x="40" y="40"/>
                </a:cubicBezTo>
                <a:cubicBezTo>
                  <a:pt x="240" y="40"/>
                  <a:pt x="240" y="40"/>
                  <a:pt x="240" y="40"/>
                </a:cubicBezTo>
                <a:lnTo>
                  <a:pt x="240" y="32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85" name="Freeform 231"/>
          <p:cNvSpPr>
            <a:spLocks noEditPoints="1"/>
          </p:cNvSpPr>
          <p:nvPr/>
        </p:nvSpPr>
        <p:spPr bwMode="auto">
          <a:xfrm>
            <a:off x="5572116" y="3307733"/>
            <a:ext cx="266917" cy="186372"/>
          </a:xfrm>
          <a:custGeom>
            <a:avLst/>
            <a:gdLst>
              <a:gd name="T0" fmla="*/ 0 w 400"/>
              <a:gd name="T1" fmla="*/ 40 h 280"/>
              <a:gd name="T2" fmla="*/ 0 w 400"/>
              <a:gd name="T3" fmla="*/ 240 h 280"/>
              <a:gd name="T4" fmla="*/ 40 w 400"/>
              <a:gd name="T5" fmla="*/ 280 h 280"/>
              <a:gd name="T6" fmla="*/ 360 w 400"/>
              <a:gd name="T7" fmla="*/ 280 h 280"/>
              <a:gd name="T8" fmla="*/ 400 w 400"/>
              <a:gd name="T9" fmla="*/ 240 h 280"/>
              <a:gd name="T10" fmla="*/ 400 w 400"/>
              <a:gd name="T11" fmla="*/ 40 h 280"/>
              <a:gd name="T12" fmla="*/ 360 w 400"/>
              <a:gd name="T13" fmla="*/ 0 h 280"/>
              <a:gd name="T14" fmla="*/ 40 w 400"/>
              <a:gd name="T15" fmla="*/ 0 h 280"/>
              <a:gd name="T16" fmla="*/ 0 w 400"/>
              <a:gd name="T17" fmla="*/ 40 h 280"/>
              <a:gd name="T18" fmla="*/ 360 w 400"/>
              <a:gd name="T19" fmla="*/ 40 h 280"/>
              <a:gd name="T20" fmla="*/ 360 w 400"/>
              <a:gd name="T21" fmla="*/ 240 h 280"/>
              <a:gd name="T22" fmla="*/ 40 w 400"/>
              <a:gd name="T23" fmla="*/ 240 h 280"/>
              <a:gd name="T24" fmla="*/ 40 w 400"/>
              <a:gd name="T25" fmla="*/ 40 h 280"/>
              <a:gd name="T26" fmla="*/ 360 w 400"/>
              <a:gd name="T27" fmla="*/ 4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280">
                <a:moveTo>
                  <a:pt x="0" y="40"/>
                </a:moveTo>
                <a:cubicBezTo>
                  <a:pt x="0" y="240"/>
                  <a:pt x="0" y="240"/>
                  <a:pt x="0" y="240"/>
                </a:cubicBezTo>
                <a:cubicBezTo>
                  <a:pt x="0" y="262"/>
                  <a:pt x="18" y="280"/>
                  <a:pt x="40" y="280"/>
                </a:cubicBezTo>
                <a:cubicBezTo>
                  <a:pt x="360" y="280"/>
                  <a:pt x="360" y="280"/>
                  <a:pt x="360" y="280"/>
                </a:cubicBezTo>
                <a:cubicBezTo>
                  <a:pt x="382" y="280"/>
                  <a:pt x="400" y="262"/>
                  <a:pt x="400" y="240"/>
                </a:cubicBezTo>
                <a:cubicBezTo>
                  <a:pt x="400" y="40"/>
                  <a:pt x="400" y="40"/>
                  <a:pt x="400" y="40"/>
                </a:cubicBezTo>
                <a:cubicBezTo>
                  <a:pt x="400" y="18"/>
                  <a:pt x="382" y="0"/>
                  <a:pt x="360" y="0"/>
                </a:cubicBezTo>
                <a:cubicBezTo>
                  <a:pt x="40" y="0"/>
                  <a:pt x="40" y="0"/>
                  <a:pt x="40" y="0"/>
                </a:cubicBezTo>
                <a:cubicBezTo>
                  <a:pt x="18" y="0"/>
                  <a:pt x="0" y="18"/>
                  <a:pt x="0" y="40"/>
                </a:cubicBezTo>
                <a:close/>
                <a:moveTo>
                  <a:pt x="360" y="40"/>
                </a:moveTo>
                <a:cubicBezTo>
                  <a:pt x="360" y="240"/>
                  <a:pt x="360" y="240"/>
                  <a:pt x="360" y="240"/>
                </a:cubicBezTo>
                <a:cubicBezTo>
                  <a:pt x="40" y="240"/>
                  <a:pt x="40" y="240"/>
                  <a:pt x="40" y="240"/>
                </a:cubicBezTo>
                <a:cubicBezTo>
                  <a:pt x="40" y="40"/>
                  <a:pt x="40" y="40"/>
                  <a:pt x="40" y="40"/>
                </a:cubicBezTo>
                <a:lnTo>
                  <a:pt x="360" y="4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86" name="Freeform 232"/>
          <p:cNvSpPr>
            <a:spLocks noEditPoints="1"/>
          </p:cNvSpPr>
          <p:nvPr/>
        </p:nvSpPr>
        <p:spPr bwMode="auto">
          <a:xfrm>
            <a:off x="7334953" y="3293929"/>
            <a:ext cx="266917" cy="213982"/>
          </a:xfrm>
          <a:custGeom>
            <a:avLst/>
            <a:gdLst>
              <a:gd name="T0" fmla="*/ 382 w 401"/>
              <a:gd name="T1" fmla="*/ 100 h 320"/>
              <a:gd name="T2" fmla="*/ 19 w 401"/>
              <a:gd name="T3" fmla="*/ 100 h 320"/>
              <a:gd name="T4" fmla="*/ 1 w 401"/>
              <a:gd name="T5" fmla="*/ 120 h 320"/>
              <a:gd name="T6" fmla="*/ 18 w 401"/>
              <a:gd name="T7" fmla="*/ 300 h 320"/>
              <a:gd name="T8" fmla="*/ 40 w 401"/>
              <a:gd name="T9" fmla="*/ 320 h 320"/>
              <a:gd name="T10" fmla="*/ 362 w 401"/>
              <a:gd name="T11" fmla="*/ 320 h 320"/>
              <a:gd name="T12" fmla="*/ 384 w 401"/>
              <a:gd name="T13" fmla="*/ 300 h 320"/>
              <a:gd name="T14" fmla="*/ 400 w 401"/>
              <a:gd name="T15" fmla="*/ 120 h 320"/>
              <a:gd name="T16" fmla="*/ 382 w 401"/>
              <a:gd name="T17" fmla="*/ 100 h 320"/>
              <a:gd name="T18" fmla="*/ 369 w 401"/>
              <a:gd name="T19" fmla="*/ 56 h 320"/>
              <a:gd name="T20" fmla="*/ 345 w 401"/>
              <a:gd name="T21" fmla="*/ 40 h 320"/>
              <a:gd name="T22" fmla="*/ 208 w 401"/>
              <a:gd name="T23" fmla="*/ 40 h 320"/>
              <a:gd name="T24" fmla="*/ 174 w 401"/>
              <a:gd name="T25" fmla="*/ 26 h 320"/>
              <a:gd name="T26" fmla="*/ 162 w 401"/>
              <a:gd name="T27" fmla="*/ 14 h 320"/>
              <a:gd name="T28" fmla="*/ 128 w 401"/>
              <a:gd name="T29" fmla="*/ 0 h 320"/>
              <a:gd name="T30" fmla="*/ 62 w 401"/>
              <a:gd name="T31" fmla="*/ 0 h 320"/>
              <a:gd name="T32" fmla="*/ 40 w 401"/>
              <a:gd name="T33" fmla="*/ 20 h 320"/>
              <a:gd name="T34" fmla="*/ 34 w 401"/>
              <a:gd name="T35" fmla="*/ 72 h 320"/>
              <a:gd name="T36" fmla="*/ 373 w 401"/>
              <a:gd name="T37" fmla="*/ 72 h 320"/>
              <a:gd name="T38" fmla="*/ 369 w 401"/>
              <a:gd name="T39" fmla="*/ 5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1" h="320">
                <a:moveTo>
                  <a:pt x="382" y="100"/>
                </a:moveTo>
                <a:cubicBezTo>
                  <a:pt x="19" y="100"/>
                  <a:pt x="19" y="100"/>
                  <a:pt x="19" y="100"/>
                </a:cubicBezTo>
                <a:cubicBezTo>
                  <a:pt x="1" y="100"/>
                  <a:pt x="0" y="109"/>
                  <a:pt x="1" y="120"/>
                </a:cubicBezTo>
                <a:cubicBezTo>
                  <a:pt x="18" y="300"/>
                  <a:pt x="18" y="300"/>
                  <a:pt x="18" y="300"/>
                </a:cubicBezTo>
                <a:cubicBezTo>
                  <a:pt x="19" y="311"/>
                  <a:pt x="21" y="320"/>
                  <a:pt x="40" y="320"/>
                </a:cubicBezTo>
                <a:cubicBezTo>
                  <a:pt x="362" y="320"/>
                  <a:pt x="362" y="320"/>
                  <a:pt x="362" y="320"/>
                </a:cubicBezTo>
                <a:cubicBezTo>
                  <a:pt x="381" y="320"/>
                  <a:pt x="383" y="311"/>
                  <a:pt x="384" y="300"/>
                </a:cubicBezTo>
                <a:cubicBezTo>
                  <a:pt x="400" y="120"/>
                  <a:pt x="400" y="120"/>
                  <a:pt x="400" y="120"/>
                </a:cubicBezTo>
                <a:cubicBezTo>
                  <a:pt x="401" y="109"/>
                  <a:pt x="401" y="100"/>
                  <a:pt x="382" y="100"/>
                </a:cubicBezTo>
                <a:close/>
                <a:moveTo>
                  <a:pt x="369" y="56"/>
                </a:moveTo>
                <a:cubicBezTo>
                  <a:pt x="367" y="47"/>
                  <a:pt x="356" y="40"/>
                  <a:pt x="345" y="40"/>
                </a:cubicBezTo>
                <a:cubicBezTo>
                  <a:pt x="208" y="40"/>
                  <a:pt x="208" y="40"/>
                  <a:pt x="208" y="40"/>
                </a:cubicBezTo>
                <a:cubicBezTo>
                  <a:pt x="197" y="40"/>
                  <a:pt x="182" y="34"/>
                  <a:pt x="174" y="26"/>
                </a:cubicBezTo>
                <a:cubicBezTo>
                  <a:pt x="162" y="14"/>
                  <a:pt x="162" y="14"/>
                  <a:pt x="162" y="14"/>
                </a:cubicBezTo>
                <a:cubicBezTo>
                  <a:pt x="154" y="6"/>
                  <a:pt x="139" y="0"/>
                  <a:pt x="128" y="0"/>
                </a:cubicBezTo>
                <a:cubicBezTo>
                  <a:pt x="62" y="0"/>
                  <a:pt x="62" y="0"/>
                  <a:pt x="62" y="0"/>
                </a:cubicBezTo>
                <a:cubicBezTo>
                  <a:pt x="51" y="0"/>
                  <a:pt x="41" y="9"/>
                  <a:pt x="40" y="20"/>
                </a:cubicBezTo>
                <a:cubicBezTo>
                  <a:pt x="34" y="72"/>
                  <a:pt x="34" y="72"/>
                  <a:pt x="34" y="72"/>
                </a:cubicBezTo>
                <a:cubicBezTo>
                  <a:pt x="373" y="72"/>
                  <a:pt x="373" y="72"/>
                  <a:pt x="373" y="72"/>
                </a:cubicBezTo>
                <a:lnTo>
                  <a:pt x="369" y="56"/>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87" name="Freeform 233"/>
          <p:cNvSpPr>
            <a:spLocks noEditPoints="1"/>
          </p:cNvSpPr>
          <p:nvPr/>
        </p:nvSpPr>
        <p:spPr bwMode="auto">
          <a:xfrm>
            <a:off x="6456986" y="3307733"/>
            <a:ext cx="260015" cy="186372"/>
          </a:xfrm>
          <a:custGeom>
            <a:avLst/>
            <a:gdLst>
              <a:gd name="T0" fmla="*/ 392 w 392"/>
              <a:gd name="T1" fmla="*/ 40 h 280"/>
              <a:gd name="T2" fmla="*/ 392 w 392"/>
              <a:gd name="T3" fmla="*/ 16 h 280"/>
              <a:gd name="T4" fmla="*/ 376 w 392"/>
              <a:gd name="T5" fmla="*/ 0 h 280"/>
              <a:gd name="T6" fmla="*/ 16 w 392"/>
              <a:gd name="T7" fmla="*/ 0 h 280"/>
              <a:gd name="T8" fmla="*/ 0 w 392"/>
              <a:gd name="T9" fmla="*/ 16 h 280"/>
              <a:gd name="T10" fmla="*/ 0 w 392"/>
              <a:gd name="T11" fmla="*/ 40 h 280"/>
              <a:gd name="T12" fmla="*/ 40 w 392"/>
              <a:gd name="T13" fmla="*/ 40 h 280"/>
              <a:gd name="T14" fmla="*/ 40 w 392"/>
              <a:gd name="T15" fmla="*/ 80 h 280"/>
              <a:gd name="T16" fmla="*/ 0 w 392"/>
              <a:gd name="T17" fmla="*/ 80 h 280"/>
              <a:gd name="T18" fmla="*/ 0 w 392"/>
              <a:gd name="T19" fmla="*/ 120 h 280"/>
              <a:gd name="T20" fmla="*/ 40 w 392"/>
              <a:gd name="T21" fmla="*/ 120 h 280"/>
              <a:gd name="T22" fmla="*/ 40 w 392"/>
              <a:gd name="T23" fmla="*/ 160 h 280"/>
              <a:gd name="T24" fmla="*/ 0 w 392"/>
              <a:gd name="T25" fmla="*/ 160 h 280"/>
              <a:gd name="T26" fmla="*/ 0 w 392"/>
              <a:gd name="T27" fmla="*/ 200 h 280"/>
              <a:gd name="T28" fmla="*/ 40 w 392"/>
              <a:gd name="T29" fmla="*/ 200 h 280"/>
              <a:gd name="T30" fmla="*/ 40 w 392"/>
              <a:gd name="T31" fmla="*/ 240 h 280"/>
              <a:gd name="T32" fmla="*/ 0 w 392"/>
              <a:gd name="T33" fmla="*/ 240 h 280"/>
              <a:gd name="T34" fmla="*/ 0 w 392"/>
              <a:gd name="T35" fmla="*/ 264 h 280"/>
              <a:gd name="T36" fmla="*/ 16 w 392"/>
              <a:gd name="T37" fmla="*/ 280 h 280"/>
              <a:gd name="T38" fmla="*/ 376 w 392"/>
              <a:gd name="T39" fmla="*/ 280 h 280"/>
              <a:gd name="T40" fmla="*/ 392 w 392"/>
              <a:gd name="T41" fmla="*/ 264 h 280"/>
              <a:gd name="T42" fmla="*/ 392 w 392"/>
              <a:gd name="T43" fmla="*/ 240 h 280"/>
              <a:gd name="T44" fmla="*/ 352 w 392"/>
              <a:gd name="T45" fmla="*/ 240 h 280"/>
              <a:gd name="T46" fmla="*/ 352 w 392"/>
              <a:gd name="T47" fmla="*/ 200 h 280"/>
              <a:gd name="T48" fmla="*/ 392 w 392"/>
              <a:gd name="T49" fmla="*/ 200 h 280"/>
              <a:gd name="T50" fmla="*/ 392 w 392"/>
              <a:gd name="T51" fmla="*/ 160 h 280"/>
              <a:gd name="T52" fmla="*/ 352 w 392"/>
              <a:gd name="T53" fmla="*/ 160 h 280"/>
              <a:gd name="T54" fmla="*/ 352 w 392"/>
              <a:gd name="T55" fmla="*/ 120 h 280"/>
              <a:gd name="T56" fmla="*/ 392 w 392"/>
              <a:gd name="T57" fmla="*/ 120 h 280"/>
              <a:gd name="T58" fmla="*/ 392 w 392"/>
              <a:gd name="T59" fmla="*/ 80 h 280"/>
              <a:gd name="T60" fmla="*/ 352 w 392"/>
              <a:gd name="T61" fmla="*/ 80 h 280"/>
              <a:gd name="T62" fmla="*/ 352 w 392"/>
              <a:gd name="T63" fmla="*/ 40 h 280"/>
              <a:gd name="T64" fmla="*/ 392 w 392"/>
              <a:gd name="T65" fmla="*/ 40 h 280"/>
              <a:gd name="T66" fmla="*/ 152 w 392"/>
              <a:gd name="T67" fmla="*/ 200 h 280"/>
              <a:gd name="T68" fmla="*/ 152 w 392"/>
              <a:gd name="T69" fmla="*/ 80 h 280"/>
              <a:gd name="T70" fmla="*/ 252 w 392"/>
              <a:gd name="T71" fmla="*/ 140 h 280"/>
              <a:gd name="T72" fmla="*/ 152 w 392"/>
              <a:gd name="T73" fmla="*/ 20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2" h="280">
                <a:moveTo>
                  <a:pt x="392" y="40"/>
                </a:moveTo>
                <a:cubicBezTo>
                  <a:pt x="392" y="16"/>
                  <a:pt x="392" y="16"/>
                  <a:pt x="392" y="16"/>
                </a:cubicBezTo>
                <a:cubicBezTo>
                  <a:pt x="392" y="7"/>
                  <a:pt x="385" y="0"/>
                  <a:pt x="376" y="0"/>
                </a:cubicBezTo>
                <a:cubicBezTo>
                  <a:pt x="16" y="0"/>
                  <a:pt x="16" y="0"/>
                  <a:pt x="16" y="0"/>
                </a:cubicBezTo>
                <a:cubicBezTo>
                  <a:pt x="7" y="0"/>
                  <a:pt x="0" y="7"/>
                  <a:pt x="0" y="16"/>
                </a:cubicBezTo>
                <a:cubicBezTo>
                  <a:pt x="0" y="40"/>
                  <a:pt x="0" y="40"/>
                  <a:pt x="0" y="40"/>
                </a:cubicBezTo>
                <a:cubicBezTo>
                  <a:pt x="40" y="40"/>
                  <a:pt x="40" y="40"/>
                  <a:pt x="40" y="40"/>
                </a:cubicBezTo>
                <a:cubicBezTo>
                  <a:pt x="40" y="80"/>
                  <a:pt x="40" y="80"/>
                  <a:pt x="40" y="80"/>
                </a:cubicBezTo>
                <a:cubicBezTo>
                  <a:pt x="0" y="80"/>
                  <a:pt x="0" y="80"/>
                  <a:pt x="0" y="80"/>
                </a:cubicBezTo>
                <a:cubicBezTo>
                  <a:pt x="0" y="120"/>
                  <a:pt x="0" y="120"/>
                  <a:pt x="0" y="120"/>
                </a:cubicBezTo>
                <a:cubicBezTo>
                  <a:pt x="40" y="120"/>
                  <a:pt x="40" y="120"/>
                  <a:pt x="40" y="120"/>
                </a:cubicBezTo>
                <a:cubicBezTo>
                  <a:pt x="40" y="160"/>
                  <a:pt x="40" y="160"/>
                  <a:pt x="40" y="160"/>
                </a:cubicBezTo>
                <a:cubicBezTo>
                  <a:pt x="0" y="160"/>
                  <a:pt x="0" y="160"/>
                  <a:pt x="0" y="160"/>
                </a:cubicBezTo>
                <a:cubicBezTo>
                  <a:pt x="0" y="200"/>
                  <a:pt x="0" y="200"/>
                  <a:pt x="0" y="200"/>
                </a:cubicBezTo>
                <a:cubicBezTo>
                  <a:pt x="40" y="200"/>
                  <a:pt x="40" y="200"/>
                  <a:pt x="40" y="200"/>
                </a:cubicBezTo>
                <a:cubicBezTo>
                  <a:pt x="40" y="240"/>
                  <a:pt x="40" y="240"/>
                  <a:pt x="40" y="240"/>
                </a:cubicBezTo>
                <a:cubicBezTo>
                  <a:pt x="0" y="240"/>
                  <a:pt x="0" y="240"/>
                  <a:pt x="0" y="240"/>
                </a:cubicBezTo>
                <a:cubicBezTo>
                  <a:pt x="0" y="264"/>
                  <a:pt x="0" y="264"/>
                  <a:pt x="0" y="264"/>
                </a:cubicBezTo>
                <a:cubicBezTo>
                  <a:pt x="0" y="273"/>
                  <a:pt x="7" y="280"/>
                  <a:pt x="16" y="280"/>
                </a:cubicBezTo>
                <a:cubicBezTo>
                  <a:pt x="376" y="280"/>
                  <a:pt x="376" y="280"/>
                  <a:pt x="376" y="280"/>
                </a:cubicBezTo>
                <a:cubicBezTo>
                  <a:pt x="385" y="280"/>
                  <a:pt x="392" y="273"/>
                  <a:pt x="392" y="264"/>
                </a:cubicBezTo>
                <a:cubicBezTo>
                  <a:pt x="392" y="240"/>
                  <a:pt x="392" y="240"/>
                  <a:pt x="392" y="240"/>
                </a:cubicBezTo>
                <a:cubicBezTo>
                  <a:pt x="352" y="240"/>
                  <a:pt x="352" y="240"/>
                  <a:pt x="352" y="240"/>
                </a:cubicBezTo>
                <a:cubicBezTo>
                  <a:pt x="352" y="200"/>
                  <a:pt x="352" y="200"/>
                  <a:pt x="352" y="200"/>
                </a:cubicBezTo>
                <a:cubicBezTo>
                  <a:pt x="392" y="200"/>
                  <a:pt x="392" y="200"/>
                  <a:pt x="392" y="200"/>
                </a:cubicBezTo>
                <a:cubicBezTo>
                  <a:pt x="392" y="160"/>
                  <a:pt x="392" y="160"/>
                  <a:pt x="392" y="160"/>
                </a:cubicBezTo>
                <a:cubicBezTo>
                  <a:pt x="352" y="160"/>
                  <a:pt x="352" y="160"/>
                  <a:pt x="352" y="160"/>
                </a:cubicBezTo>
                <a:cubicBezTo>
                  <a:pt x="352" y="120"/>
                  <a:pt x="352" y="120"/>
                  <a:pt x="352" y="120"/>
                </a:cubicBezTo>
                <a:cubicBezTo>
                  <a:pt x="392" y="120"/>
                  <a:pt x="392" y="120"/>
                  <a:pt x="392" y="120"/>
                </a:cubicBezTo>
                <a:cubicBezTo>
                  <a:pt x="392" y="80"/>
                  <a:pt x="392" y="80"/>
                  <a:pt x="392" y="80"/>
                </a:cubicBezTo>
                <a:cubicBezTo>
                  <a:pt x="352" y="80"/>
                  <a:pt x="352" y="80"/>
                  <a:pt x="352" y="80"/>
                </a:cubicBezTo>
                <a:cubicBezTo>
                  <a:pt x="352" y="40"/>
                  <a:pt x="352" y="40"/>
                  <a:pt x="352" y="40"/>
                </a:cubicBezTo>
                <a:lnTo>
                  <a:pt x="392" y="40"/>
                </a:lnTo>
                <a:close/>
                <a:moveTo>
                  <a:pt x="152" y="200"/>
                </a:moveTo>
                <a:cubicBezTo>
                  <a:pt x="152" y="80"/>
                  <a:pt x="152" y="80"/>
                  <a:pt x="152" y="80"/>
                </a:cubicBezTo>
                <a:cubicBezTo>
                  <a:pt x="252" y="140"/>
                  <a:pt x="252" y="140"/>
                  <a:pt x="252" y="140"/>
                </a:cubicBezTo>
                <a:lnTo>
                  <a:pt x="152" y="20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88" name="Freeform 234"/>
          <p:cNvSpPr>
            <a:spLocks noEditPoints="1"/>
          </p:cNvSpPr>
          <p:nvPr/>
        </p:nvSpPr>
        <p:spPr bwMode="auto">
          <a:xfrm>
            <a:off x="7776138" y="3293929"/>
            <a:ext cx="266917" cy="213982"/>
          </a:xfrm>
          <a:custGeom>
            <a:avLst/>
            <a:gdLst>
              <a:gd name="T0" fmla="*/ 339 w 399"/>
              <a:gd name="T1" fmla="*/ 60 h 320"/>
              <a:gd name="T2" fmla="*/ 319 w 399"/>
              <a:gd name="T3" fmla="*/ 40 h 320"/>
              <a:gd name="T4" fmla="*/ 80 w 399"/>
              <a:gd name="T5" fmla="*/ 40 h 320"/>
              <a:gd name="T6" fmla="*/ 60 w 399"/>
              <a:gd name="T7" fmla="*/ 60 h 320"/>
              <a:gd name="T8" fmla="*/ 60 w 399"/>
              <a:gd name="T9" fmla="*/ 80 h 320"/>
              <a:gd name="T10" fmla="*/ 339 w 399"/>
              <a:gd name="T11" fmla="*/ 80 h 320"/>
              <a:gd name="T12" fmla="*/ 339 w 399"/>
              <a:gd name="T13" fmla="*/ 60 h 320"/>
              <a:gd name="T14" fmla="*/ 279 w 399"/>
              <a:gd name="T15" fmla="*/ 0 h 320"/>
              <a:gd name="T16" fmla="*/ 120 w 399"/>
              <a:gd name="T17" fmla="*/ 0 h 320"/>
              <a:gd name="T18" fmla="*/ 100 w 399"/>
              <a:gd name="T19" fmla="*/ 20 h 320"/>
              <a:gd name="T20" fmla="*/ 299 w 399"/>
              <a:gd name="T21" fmla="*/ 20 h 320"/>
              <a:gd name="T22" fmla="*/ 279 w 399"/>
              <a:gd name="T23" fmla="*/ 0 h 320"/>
              <a:gd name="T24" fmla="*/ 379 w 399"/>
              <a:gd name="T25" fmla="*/ 80 h 320"/>
              <a:gd name="T26" fmla="*/ 367 w 399"/>
              <a:gd name="T27" fmla="*/ 68 h 320"/>
              <a:gd name="T28" fmla="*/ 367 w 399"/>
              <a:gd name="T29" fmla="*/ 100 h 320"/>
              <a:gd name="T30" fmla="*/ 32 w 399"/>
              <a:gd name="T31" fmla="*/ 100 h 320"/>
              <a:gd name="T32" fmla="*/ 32 w 399"/>
              <a:gd name="T33" fmla="*/ 68 h 320"/>
              <a:gd name="T34" fmla="*/ 21 w 399"/>
              <a:gd name="T35" fmla="*/ 80 h 320"/>
              <a:gd name="T36" fmla="*/ 5 w 399"/>
              <a:gd name="T37" fmla="*/ 120 h 320"/>
              <a:gd name="T38" fmla="*/ 36 w 399"/>
              <a:gd name="T39" fmla="*/ 300 h 320"/>
              <a:gd name="T40" fmla="*/ 60 w 399"/>
              <a:gd name="T41" fmla="*/ 320 h 320"/>
              <a:gd name="T42" fmla="*/ 339 w 399"/>
              <a:gd name="T43" fmla="*/ 320 h 320"/>
              <a:gd name="T44" fmla="*/ 363 w 399"/>
              <a:gd name="T45" fmla="*/ 300 h 320"/>
              <a:gd name="T46" fmla="*/ 394 w 399"/>
              <a:gd name="T47" fmla="*/ 120 h 320"/>
              <a:gd name="T48" fmla="*/ 379 w 399"/>
              <a:gd name="T49" fmla="*/ 80 h 320"/>
              <a:gd name="T50" fmla="*/ 279 w 399"/>
              <a:gd name="T51" fmla="*/ 188 h 320"/>
              <a:gd name="T52" fmla="*/ 259 w 399"/>
              <a:gd name="T53" fmla="*/ 208 h 320"/>
              <a:gd name="T54" fmla="*/ 140 w 399"/>
              <a:gd name="T55" fmla="*/ 208 h 320"/>
              <a:gd name="T56" fmla="*/ 120 w 399"/>
              <a:gd name="T57" fmla="*/ 188 h 320"/>
              <a:gd name="T58" fmla="*/ 120 w 399"/>
              <a:gd name="T59" fmla="*/ 148 h 320"/>
              <a:gd name="T60" fmla="*/ 148 w 399"/>
              <a:gd name="T61" fmla="*/ 148 h 320"/>
              <a:gd name="T62" fmla="*/ 148 w 399"/>
              <a:gd name="T63" fmla="*/ 180 h 320"/>
              <a:gd name="T64" fmla="*/ 251 w 399"/>
              <a:gd name="T65" fmla="*/ 180 h 320"/>
              <a:gd name="T66" fmla="*/ 251 w 399"/>
              <a:gd name="T67" fmla="*/ 148 h 320"/>
              <a:gd name="T68" fmla="*/ 279 w 399"/>
              <a:gd name="T69" fmla="*/ 148 h 320"/>
              <a:gd name="T70" fmla="*/ 279 w 399"/>
              <a:gd name="T71" fmla="*/ 18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9" h="320">
                <a:moveTo>
                  <a:pt x="339" y="60"/>
                </a:moveTo>
                <a:cubicBezTo>
                  <a:pt x="339" y="40"/>
                  <a:pt x="319" y="40"/>
                  <a:pt x="319" y="40"/>
                </a:cubicBezTo>
                <a:cubicBezTo>
                  <a:pt x="80" y="40"/>
                  <a:pt x="80" y="40"/>
                  <a:pt x="80" y="40"/>
                </a:cubicBezTo>
                <a:cubicBezTo>
                  <a:pt x="80" y="40"/>
                  <a:pt x="60" y="40"/>
                  <a:pt x="60" y="60"/>
                </a:cubicBezTo>
                <a:cubicBezTo>
                  <a:pt x="60" y="80"/>
                  <a:pt x="60" y="80"/>
                  <a:pt x="60" y="80"/>
                </a:cubicBezTo>
                <a:cubicBezTo>
                  <a:pt x="339" y="80"/>
                  <a:pt x="339" y="80"/>
                  <a:pt x="339" y="80"/>
                </a:cubicBezTo>
                <a:lnTo>
                  <a:pt x="339" y="60"/>
                </a:lnTo>
                <a:close/>
                <a:moveTo>
                  <a:pt x="279" y="0"/>
                </a:moveTo>
                <a:cubicBezTo>
                  <a:pt x="120" y="0"/>
                  <a:pt x="120" y="0"/>
                  <a:pt x="120" y="0"/>
                </a:cubicBezTo>
                <a:cubicBezTo>
                  <a:pt x="120" y="0"/>
                  <a:pt x="100" y="0"/>
                  <a:pt x="100" y="20"/>
                </a:cubicBezTo>
                <a:cubicBezTo>
                  <a:pt x="299" y="20"/>
                  <a:pt x="299" y="20"/>
                  <a:pt x="299" y="20"/>
                </a:cubicBezTo>
                <a:cubicBezTo>
                  <a:pt x="299" y="0"/>
                  <a:pt x="279" y="0"/>
                  <a:pt x="279" y="0"/>
                </a:cubicBezTo>
                <a:close/>
                <a:moveTo>
                  <a:pt x="379" y="80"/>
                </a:moveTo>
                <a:cubicBezTo>
                  <a:pt x="367" y="68"/>
                  <a:pt x="367" y="68"/>
                  <a:pt x="367" y="68"/>
                </a:cubicBezTo>
                <a:cubicBezTo>
                  <a:pt x="367" y="100"/>
                  <a:pt x="367" y="100"/>
                  <a:pt x="367" y="100"/>
                </a:cubicBezTo>
                <a:cubicBezTo>
                  <a:pt x="32" y="100"/>
                  <a:pt x="32" y="100"/>
                  <a:pt x="32" y="100"/>
                </a:cubicBezTo>
                <a:cubicBezTo>
                  <a:pt x="32" y="68"/>
                  <a:pt x="32" y="68"/>
                  <a:pt x="32" y="68"/>
                </a:cubicBezTo>
                <a:cubicBezTo>
                  <a:pt x="32" y="68"/>
                  <a:pt x="32" y="68"/>
                  <a:pt x="21" y="80"/>
                </a:cubicBezTo>
                <a:cubicBezTo>
                  <a:pt x="9" y="92"/>
                  <a:pt x="0" y="95"/>
                  <a:pt x="5" y="120"/>
                </a:cubicBezTo>
                <a:cubicBezTo>
                  <a:pt x="10" y="145"/>
                  <a:pt x="33" y="281"/>
                  <a:pt x="36" y="300"/>
                </a:cubicBezTo>
                <a:cubicBezTo>
                  <a:pt x="40" y="320"/>
                  <a:pt x="60" y="320"/>
                  <a:pt x="60" y="320"/>
                </a:cubicBezTo>
                <a:cubicBezTo>
                  <a:pt x="339" y="320"/>
                  <a:pt x="339" y="320"/>
                  <a:pt x="339" y="320"/>
                </a:cubicBezTo>
                <a:cubicBezTo>
                  <a:pt x="339" y="320"/>
                  <a:pt x="360" y="320"/>
                  <a:pt x="363" y="300"/>
                </a:cubicBezTo>
                <a:cubicBezTo>
                  <a:pt x="367" y="281"/>
                  <a:pt x="390" y="145"/>
                  <a:pt x="394" y="120"/>
                </a:cubicBezTo>
                <a:cubicBezTo>
                  <a:pt x="399" y="95"/>
                  <a:pt x="391" y="92"/>
                  <a:pt x="379" y="80"/>
                </a:cubicBezTo>
                <a:close/>
                <a:moveTo>
                  <a:pt x="279" y="188"/>
                </a:moveTo>
                <a:cubicBezTo>
                  <a:pt x="279" y="188"/>
                  <a:pt x="279" y="208"/>
                  <a:pt x="259" y="208"/>
                </a:cubicBezTo>
                <a:cubicBezTo>
                  <a:pt x="140" y="208"/>
                  <a:pt x="140" y="208"/>
                  <a:pt x="140" y="208"/>
                </a:cubicBezTo>
                <a:cubicBezTo>
                  <a:pt x="120" y="208"/>
                  <a:pt x="120" y="188"/>
                  <a:pt x="120" y="188"/>
                </a:cubicBezTo>
                <a:cubicBezTo>
                  <a:pt x="120" y="148"/>
                  <a:pt x="120" y="148"/>
                  <a:pt x="120" y="148"/>
                </a:cubicBezTo>
                <a:cubicBezTo>
                  <a:pt x="148" y="148"/>
                  <a:pt x="148" y="148"/>
                  <a:pt x="148" y="148"/>
                </a:cubicBezTo>
                <a:cubicBezTo>
                  <a:pt x="148" y="180"/>
                  <a:pt x="148" y="180"/>
                  <a:pt x="148" y="180"/>
                </a:cubicBezTo>
                <a:cubicBezTo>
                  <a:pt x="251" y="180"/>
                  <a:pt x="251" y="180"/>
                  <a:pt x="251" y="180"/>
                </a:cubicBezTo>
                <a:cubicBezTo>
                  <a:pt x="251" y="148"/>
                  <a:pt x="251" y="148"/>
                  <a:pt x="251" y="148"/>
                </a:cubicBezTo>
                <a:cubicBezTo>
                  <a:pt x="279" y="148"/>
                  <a:pt x="279" y="148"/>
                  <a:pt x="279" y="148"/>
                </a:cubicBezTo>
                <a:lnTo>
                  <a:pt x="279" y="188"/>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89" name="Freeform 235"/>
          <p:cNvSpPr/>
          <p:nvPr/>
        </p:nvSpPr>
        <p:spPr bwMode="auto">
          <a:xfrm>
            <a:off x="4774885" y="3721483"/>
            <a:ext cx="96642" cy="239291"/>
          </a:xfrm>
          <a:custGeom>
            <a:avLst/>
            <a:gdLst>
              <a:gd name="T0" fmla="*/ 124 w 144"/>
              <a:gd name="T1" fmla="*/ 0 h 360"/>
              <a:gd name="T2" fmla="*/ 16 w 144"/>
              <a:gd name="T3" fmla="*/ 0 h 360"/>
              <a:gd name="T4" fmla="*/ 0 w 144"/>
              <a:gd name="T5" fmla="*/ 20 h 360"/>
              <a:gd name="T6" fmla="*/ 0 w 144"/>
              <a:gd name="T7" fmla="*/ 360 h 360"/>
              <a:gd name="T8" fmla="*/ 72 w 144"/>
              <a:gd name="T9" fmla="*/ 288 h 360"/>
              <a:gd name="T10" fmla="*/ 144 w 144"/>
              <a:gd name="T11" fmla="*/ 360 h 360"/>
              <a:gd name="T12" fmla="*/ 144 w 144"/>
              <a:gd name="T13" fmla="*/ 20 h 360"/>
              <a:gd name="T14" fmla="*/ 124 w 144"/>
              <a:gd name="T15" fmla="*/ 0 h 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360">
                <a:moveTo>
                  <a:pt x="124" y="0"/>
                </a:moveTo>
                <a:cubicBezTo>
                  <a:pt x="16" y="0"/>
                  <a:pt x="16" y="0"/>
                  <a:pt x="16" y="0"/>
                </a:cubicBezTo>
                <a:cubicBezTo>
                  <a:pt x="5" y="0"/>
                  <a:pt x="0" y="9"/>
                  <a:pt x="0" y="20"/>
                </a:cubicBezTo>
                <a:cubicBezTo>
                  <a:pt x="0" y="360"/>
                  <a:pt x="0" y="360"/>
                  <a:pt x="0" y="360"/>
                </a:cubicBezTo>
                <a:cubicBezTo>
                  <a:pt x="72" y="288"/>
                  <a:pt x="72" y="288"/>
                  <a:pt x="72" y="288"/>
                </a:cubicBezTo>
                <a:cubicBezTo>
                  <a:pt x="144" y="360"/>
                  <a:pt x="144" y="360"/>
                  <a:pt x="144" y="360"/>
                </a:cubicBezTo>
                <a:cubicBezTo>
                  <a:pt x="144" y="20"/>
                  <a:pt x="144" y="20"/>
                  <a:pt x="144" y="20"/>
                </a:cubicBezTo>
                <a:cubicBezTo>
                  <a:pt x="144" y="9"/>
                  <a:pt x="135" y="0"/>
                  <a:pt x="124" y="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90" name="Freeform 236"/>
          <p:cNvSpPr>
            <a:spLocks noEditPoints="1"/>
          </p:cNvSpPr>
          <p:nvPr/>
        </p:nvSpPr>
        <p:spPr bwMode="auto">
          <a:xfrm>
            <a:off x="5585923" y="3721483"/>
            <a:ext cx="239304" cy="239291"/>
          </a:xfrm>
          <a:custGeom>
            <a:avLst/>
            <a:gdLst>
              <a:gd name="T0" fmla="*/ 136 w 360"/>
              <a:gd name="T1" fmla="*/ 226 h 361"/>
              <a:gd name="T2" fmla="*/ 56 w 360"/>
              <a:gd name="T3" fmla="*/ 194 h 361"/>
              <a:gd name="T4" fmla="*/ 56 w 360"/>
              <a:gd name="T5" fmla="*/ 221 h 361"/>
              <a:gd name="T6" fmla="*/ 136 w 360"/>
              <a:gd name="T7" fmla="*/ 253 h 361"/>
              <a:gd name="T8" fmla="*/ 136 w 360"/>
              <a:gd name="T9" fmla="*/ 226 h 361"/>
              <a:gd name="T10" fmla="*/ 136 w 360"/>
              <a:gd name="T11" fmla="*/ 143 h 361"/>
              <a:gd name="T12" fmla="*/ 56 w 360"/>
              <a:gd name="T13" fmla="*/ 111 h 361"/>
              <a:gd name="T14" fmla="*/ 56 w 360"/>
              <a:gd name="T15" fmla="*/ 138 h 361"/>
              <a:gd name="T16" fmla="*/ 136 w 360"/>
              <a:gd name="T17" fmla="*/ 170 h 361"/>
              <a:gd name="T18" fmla="*/ 136 w 360"/>
              <a:gd name="T19" fmla="*/ 143 h 361"/>
              <a:gd name="T20" fmla="*/ 351 w 360"/>
              <a:gd name="T21" fmla="*/ 4 h 361"/>
              <a:gd name="T22" fmla="*/ 332 w 360"/>
              <a:gd name="T23" fmla="*/ 2 h 361"/>
              <a:gd name="T24" fmla="*/ 180 w 360"/>
              <a:gd name="T25" fmla="*/ 63 h 361"/>
              <a:gd name="T26" fmla="*/ 27 w 360"/>
              <a:gd name="T27" fmla="*/ 2 h 361"/>
              <a:gd name="T28" fmla="*/ 8 w 360"/>
              <a:gd name="T29" fmla="*/ 4 h 361"/>
              <a:gd name="T30" fmla="*/ 0 w 360"/>
              <a:gd name="T31" fmla="*/ 21 h 361"/>
              <a:gd name="T32" fmla="*/ 0 w 360"/>
              <a:gd name="T33" fmla="*/ 277 h 361"/>
              <a:gd name="T34" fmla="*/ 12 w 360"/>
              <a:gd name="T35" fmla="*/ 295 h 361"/>
              <a:gd name="T36" fmla="*/ 172 w 360"/>
              <a:gd name="T37" fmla="*/ 359 h 361"/>
              <a:gd name="T38" fmla="*/ 176 w 360"/>
              <a:gd name="T39" fmla="*/ 361 h 361"/>
              <a:gd name="T40" fmla="*/ 180 w 360"/>
              <a:gd name="T41" fmla="*/ 361 h 361"/>
              <a:gd name="T42" fmla="*/ 184 w 360"/>
              <a:gd name="T43" fmla="*/ 361 h 361"/>
              <a:gd name="T44" fmla="*/ 187 w 360"/>
              <a:gd name="T45" fmla="*/ 359 h 361"/>
              <a:gd name="T46" fmla="*/ 347 w 360"/>
              <a:gd name="T47" fmla="*/ 295 h 361"/>
              <a:gd name="T48" fmla="*/ 360 w 360"/>
              <a:gd name="T49" fmla="*/ 277 h 361"/>
              <a:gd name="T50" fmla="*/ 360 w 360"/>
              <a:gd name="T51" fmla="*/ 21 h 361"/>
              <a:gd name="T52" fmla="*/ 351 w 360"/>
              <a:gd name="T53" fmla="*/ 4 h 361"/>
              <a:gd name="T54" fmla="*/ 160 w 360"/>
              <a:gd name="T55" fmla="*/ 320 h 361"/>
              <a:gd name="T56" fmla="*/ 32 w 360"/>
              <a:gd name="T57" fmla="*/ 269 h 361"/>
              <a:gd name="T58" fmla="*/ 32 w 360"/>
              <a:gd name="T59" fmla="*/ 45 h 361"/>
              <a:gd name="T60" fmla="*/ 160 w 360"/>
              <a:gd name="T61" fmla="*/ 96 h 361"/>
              <a:gd name="T62" fmla="*/ 160 w 360"/>
              <a:gd name="T63" fmla="*/ 320 h 361"/>
              <a:gd name="T64" fmla="*/ 328 w 360"/>
              <a:gd name="T65" fmla="*/ 269 h 361"/>
              <a:gd name="T66" fmla="*/ 200 w 360"/>
              <a:gd name="T67" fmla="*/ 320 h 361"/>
              <a:gd name="T68" fmla="*/ 200 w 360"/>
              <a:gd name="T69" fmla="*/ 96 h 361"/>
              <a:gd name="T70" fmla="*/ 328 w 360"/>
              <a:gd name="T71" fmla="*/ 45 h 361"/>
              <a:gd name="T72" fmla="*/ 328 w 360"/>
              <a:gd name="T73" fmla="*/ 269 h 361"/>
              <a:gd name="T74" fmla="*/ 304 w 360"/>
              <a:gd name="T75" fmla="*/ 194 h 361"/>
              <a:gd name="T76" fmla="*/ 224 w 360"/>
              <a:gd name="T77" fmla="*/ 226 h 361"/>
              <a:gd name="T78" fmla="*/ 224 w 360"/>
              <a:gd name="T79" fmla="*/ 253 h 361"/>
              <a:gd name="T80" fmla="*/ 304 w 360"/>
              <a:gd name="T81" fmla="*/ 221 h 361"/>
              <a:gd name="T82" fmla="*/ 304 w 360"/>
              <a:gd name="T83" fmla="*/ 194 h 361"/>
              <a:gd name="T84" fmla="*/ 304 w 360"/>
              <a:gd name="T85" fmla="*/ 111 h 361"/>
              <a:gd name="T86" fmla="*/ 224 w 360"/>
              <a:gd name="T87" fmla="*/ 143 h 361"/>
              <a:gd name="T88" fmla="*/ 224 w 360"/>
              <a:gd name="T89" fmla="*/ 170 h 361"/>
              <a:gd name="T90" fmla="*/ 304 w 360"/>
              <a:gd name="T91" fmla="*/ 138 h 361"/>
              <a:gd name="T92" fmla="*/ 304 w 360"/>
              <a:gd name="T93" fmla="*/ 11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0" h="361">
                <a:moveTo>
                  <a:pt x="136" y="226"/>
                </a:moveTo>
                <a:cubicBezTo>
                  <a:pt x="56" y="194"/>
                  <a:pt x="56" y="194"/>
                  <a:pt x="56" y="194"/>
                </a:cubicBezTo>
                <a:cubicBezTo>
                  <a:pt x="56" y="221"/>
                  <a:pt x="56" y="221"/>
                  <a:pt x="56" y="221"/>
                </a:cubicBezTo>
                <a:cubicBezTo>
                  <a:pt x="136" y="253"/>
                  <a:pt x="136" y="253"/>
                  <a:pt x="136" y="253"/>
                </a:cubicBezTo>
                <a:lnTo>
                  <a:pt x="136" y="226"/>
                </a:lnTo>
                <a:close/>
                <a:moveTo>
                  <a:pt x="136" y="143"/>
                </a:moveTo>
                <a:cubicBezTo>
                  <a:pt x="56" y="111"/>
                  <a:pt x="56" y="111"/>
                  <a:pt x="56" y="111"/>
                </a:cubicBezTo>
                <a:cubicBezTo>
                  <a:pt x="56" y="138"/>
                  <a:pt x="56" y="138"/>
                  <a:pt x="56" y="138"/>
                </a:cubicBezTo>
                <a:cubicBezTo>
                  <a:pt x="136" y="170"/>
                  <a:pt x="136" y="170"/>
                  <a:pt x="136" y="170"/>
                </a:cubicBezTo>
                <a:lnTo>
                  <a:pt x="136" y="143"/>
                </a:lnTo>
                <a:close/>
                <a:moveTo>
                  <a:pt x="351" y="4"/>
                </a:moveTo>
                <a:cubicBezTo>
                  <a:pt x="345" y="1"/>
                  <a:pt x="338" y="0"/>
                  <a:pt x="332" y="2"/>
                </a:cubicBezTo>
                <a:cubicBezTo>
                  <a:pt x="180" y="63"/>
                  <a:pt x="180" y="63"/>
                  <a:pt x="180" y="63"/>
                </a:cubicBezTo>
                <a:cubicBezTo>
                  <a:pt x="27" y="2"/>
                  <a:pt x="27" y="2"/>
                  <a:pt x="27" y="2"/>
                </a:cubicBezTo>
                <a:cubicBezTo>
                  <a:pt x="21" y="0"/>
                  <a:pt x="14" y="1"/>
                  <a:pt x="8" y="4"/>
                </a:cubicBezTo>
                <a:cubicBezTo>
                  <a:pt x="3" y="8"/>
                  <a:pt x="0" y="14"/>
                  <a:pt x="0" y="21"/>
                </a:cubicBezTo>
                <a:cubicBezTo>
                  <a:pt x="0" y="277"/>
                  <a:pt x="0" y="277"/>
                  <a:pt x="0" y="277"/>
                </a:cubicBezTo>
                <a:cubicBezTo>
                  <a:pt x="0" y="285"/>
                  <a:pt x="5" y="292"/>
                  <a:pt x="12" y="295"/>
                </a:cubicBezTo>
                <a:cubicBezTo>
                  <a:pt x="172" y="359"/>
                  <a:pt x="172" y="359"/>
                  <a:pt x="172" y="359"/>
                </a:cubicBezTo>
                <a:cubicBezTo>
                  <a:pt x="172" y="359"/>
                  <a:pt x="175" y="360"/>
                  <a:pt x="176" y="361"/>
                </a:cubicBezTo>
                <a:cubicBezTo>
                  <a:pt x="177" y="361"/>
                  <a:pt x="178" y="361"/>
                  <a:pt x="180" y="361"/>
                </a:cubicBezTo>
                <a:cubicBezTo>
                  <a:pt x="181" y="361"/>
                  <a:pt x="182" y="361"/>
                  <a:pt x="184" y="361"/>
                </a:cubicBezTo>
                <a:cubicBezTo>
                  <a:pt x="184" y="360"/>
                  <a:pt x="187" y="359"/>
                  <a:pt x="187" y="359"/>
                </a:cubicBezTo>
                <a:cubicBezTo>
                  <a:pt x="347" y="295"/>
                  <a:pt x="347" y="295"/>
                  <a:pt x="347" y="295"/>
                </a:cubicBezTo>
                <a:cubicBezTo>
                  <a:pt x="355" y="292"/>
                  <a:pt x="360" y="285"/>
                  <a:pt x="360" y="277"/>
                </a:cubicBezTo>
                <a:cubicBezTo>
                  <a:pt x="360" y="21"/>
                  <a:pt x="360" y="21"/>
                  <a:pt x="360" y="21"/>
                </a:cubicBezTo>
                <a:cubicBezTo>
                  <a:pt x="360" y="14"/>
                  <a:pt x="356" y="8"/>
                  <a:pt x="351" y="4"/>
                </a:cubicBezTo>
                <a:close/>
                <a:moveTo>
                  <a:pt x="160" y="320"/>
                </a:moveTo>
                <a:cubicBezTo>
                  <a:pt x="32" y="269"/>
                  <a:pt x="32" y="269"/>
                  <a:pt x="32" y="269"/>
                </a:cubicBezTo>
                <a:cubicBezTo>
                  <a:pt x="32" y="45"/>
                  <a:pt x="32" y="45"/>
                  <a:pt x="32" y="45"/>
                </a:cubicBezTo>
                <a:cubicBezTo>
                  <a:pt x="160" y="96"/>
                  <a:pt x="160" y="96"/>
                  <a:pt x="160" y="96"/>
                </a:cubicBezTo>
                <a:lnTo>
                  <a:pt x="160" y="320"/>
                </a:lnTo>
                <a:close/>
                <a:moveTo>
                  <a:pt x="328" y="269"/>
                </a:moveTo>
                <a:cubicBezTo>
                  <a:pt x="200" y="320"/>
                  <a:pt x="200" y="320"/>
                  <a:pt x="200" y="320"/>
                </a:cubicBezTo>
                <a:cubicBezTo>
                  <a:pt x="200" y="96"/>
                  <a:pt x="200" y="96"/>
                  <a:pt x="200" y="96"/>
                </a:cubicBezTo>
                <a:cubicBezTo>
                  <a:pt x="328" y="45"/>
                  <a:pt x="328" y="45"/>
                  <a:pt x="328" y="45"/>
                </a:cubicBezTo>
                <a:lnTo>
                  <a:pt x="328" y="269"/>
                </a:lnTo>
                <a:close/>
                <a:moveTo>
                  <a:pt x="304" y="194"/>
                </a:moveTo>
                <a:cubicBezTo>
                  <a:pt x="224" y="226"/>
                  <a:pt x="224" y="226"/>
                  <a:pt x="224" y="226"/>
                </a:cubicBezTo>
                <a:cubicBezTo>
                  <a:pt x="224" y="253"/>
                  <a:pt x="224" y="253"/>
                  <a:pt x="224" y="253"/>
                </a:cubicBezTo>
                <a:cubicBezTo>
                  <a:pt x="304" y="221"/>
                  <a:pt x="304" y="221"/>
                  <a:pt x="304" y="221"/>
                </a:cubicBezTo>
                <a:lnTo>
                  <a:pt x="304" y="194"/>
                </a:lnTo>
                <a:close/>
                <a:moveTo>
                  <a:pt x="304" y="111"/>
                </a:moveTo>
                <a:cubicBezTo>
                  <a:pt x="224" y="143"/>
                  <a:pt x="224" y="143"/>
                  <a:pt x="224" y="143"/>
                </a:cubicBezTo>
                <a:cubicBezTo>
                  <a:pt x="224" y="170"/>
                  <a:pt x="224" y="170"/>
                  <a:pt x="224" y="170"/>
                </a:cubicBezTo>
                <a:cubicBezTo>
                  <a:pt x="304" y="138"/>
                  <a:pt x="304" y="138"/>
                  <a:pt x="304" y="138"/>
                </a:cubicBezTo>
                <a:lnTo>
                  <a:pt x="304" y="111"/>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91" name="Freeform 237"/>
          <p:cNvSpPr>
            <a:spLocks noEditPoints="1"/>
          </p:cNvSpPr>
          <p:nvPr/>
        </p:nvSpPr>
        <p:spPr bwMode="auto">
          <a:xfrm>
            <a:off x="6934987" y="3280322"/>
            <a:ext cx="186382" cy="239291"/>
          </a:xfrm>
          <a:custGeom>
            <a:avLst/>
            <a:gdLst>
              <a:gd name="T0" fmla="*/ 240 w 280"/>
              <a:gd name="T1" fmla="*/ 0 h 360"/>
              <a:gd name="T2" fmla="*/ 40 w 280"/>
              <a:gd name="T3" fmla="*/ 0 h 360"/>
              <a:gd name="T4" fmla="*/ 0 w 280"/>
              <a:gd name="T5" fmla="*/ 40 h 360"/>
              <a:gd name="T6" fmla="*/ 0 w 280"/>
              <a:gd name="T7" fmla="*/ 320 h 360"/>
              <a:gd name="T8" fmla="*/ 40 w 280"/>
              <a:gd name="T9" fmla="*/ 360 h 360"/>
              <a:gd name="T10" fmla="*/ 240 w 280"/>
              <a:gd name="T11" fmla="*/ 360 h 360"/>
              <a:gd name="T12" fmla="*/ 280 w 280"/>
              <a:gd name="T13" fmla="*/ 320 h 360"/>
              <a:gd name="T14" fmla="*/ 280 w 280"/>
              <a:gd name="T15" fmla="*/ 40 h 360"/>
              <a:gd name="T16" fmla="*/ 240 w 280"/>
              <a:gd name="T17" fmla="*/ 0 h 360"/>
              <a:gd name="T18" fmla="*/ 196 w 280"/>
              <a:gd name="T19" fmla="*/ 190 h 360"/>
              <a:gd name="T20" fmla="*/ 190 w 280"/>
              <a:gd name="T21" fmla="*/ 190 h 360"/>
              <a:gd name="T22" fmla="*/ 162 w 280"/>
              <a:gd name="T23" fmla="*/ 140 h 360"/>
              <a:gd name="T24" fmla="*/ 162 w 280"/>
              <a:gd name="T25" fmla="*/ 245 h 360"/>
              <a:gd name="T26" fmla="*/ 127 w 280"/>
              <a:gd name="T27" fmla="*/ 284 h 360"/>
              <a:gd name="T28" fmla="*/ 72 w 280"/>
              <a:gd name="T29" fmla="*/ 267 h 360"/>
              <a:gd name="T30" fmla="*/ 102 w 280"/>
              <a:gd name="T31" fmla="*/ 222 h 360"/>
              <a:gd name="T32" fmla="*/ 138 w 280"/>
              <a:gd name="T33" fmla="*/ 221 h 360"/>
              <a:gd name="T34" fmla="*/ 138 w 280"/>
              <a:gd name="T35" fmla="*/ 74 h 360"/>
              <a:gd name="T36" fmla="*/ 162 w 280"/>
              <a:gd name="T37" fmla="*/ 74 h 360"/>
              <a:gd name="T38" fmla="*/ 196 w 280"/>
              <a:gd name="T39" fmla="*/ 19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0" h="360">
                <a:moveTo>
                  <a:pt x="240" y="0"/>
                </a:moveTo>
                <a:cubicBezTo>
                  <a:pt x="40" y="0"/>
                  <a:pt x="40" y="0"/>
                  <a:pt x="40" y="0"/>
                </a:cubicBezTo>
                <a:cubicBezTo>
                  <a:pt x="18" y="0"/>
                  <a:pt x="0" y="18"/>
                  <a:pt x="0" y="40"/>
                </a:cubicBezTo>
                <a:cubicBezTo>
                  <a:pt x="0" y="320"/>
                  <a:pt x="0" y="320"/>
                  <a:pt x="0" y="320"/>
                </a:cubicBezTo>
                <a:cubicBezTo>
                  <a:pt x="0" y="342"/>
                  <a:pt x="18" y="360"/>
                  <a:pt x="40" y="360"/>
                </a:cubicBezTo>
                <a:cubicBezTo>
                  <a:pt x="240" y="360"/>
                  <a:pt x="240" y="360"/>
                  <a:pt x="240" y="360"/>
                </a:cubicBezTo>
                <a:cubicBezTo>
                  <a:pt x="262" y="360"/>
                  <a:pt x="280" y="342"/>
                  <a:pt x="280" y="320"/>
                </a:cubicBezTo>
                <a:cubicBezTo>
                  <a:pt x="280" y="40"/>
                  <a:pt x="280" y="40"/>
                  <a:pt x="280" y="40"/>
                </a:cubicBezTo>
                <a:cubicBezTo>
                  <a:pt x="280" y="18"/>
                  <a:pt x="262" y="0"/>
                  <a:pt x="240" y="0"/>
                </a:cubicBezTo>
                <a:close/>
                <a:moveTo>
                  <a:pt x="196" y="190"/>
                </a:moveTo>
                <a:cubicBezTo>
                  <a:pt x="191" y="198"/>
                  <a:pt x="188" y="195"/>
                  <a:pt x="190" y="190"/>
                </a:cubicBezTo>
                <a:cubicBezTo>
                  <a:pt x="194" y="179"/>
                  <a:pt x="193" y="145"/>
                  <a:pt x="162" y="140"/>
                </a:cubicBezTo>
                <a:cubicBezTo>
                  <a:pt x="162" y="245"/>
                  <a:pt x="162" y="245"/>
                  <a:pt x="162" y="245"/>
                </a:cubicBezTo>
                <a:cubicBezTo>
                  <a:pt x="162" y="264"/>
                  <a:pt x="151" y="276"/>
                  <a:pt x="127" y="284"/>
                </a:cubicBezTo>
                <a:cubicBezTo>
                  <a:pt x="104" y="291"/>
                  <a:pt x="78" y="284"/>
                  <a:pt x="72" y="267"/>
                </a:cubicBezTo>
                <a:cubicBezTo>
                  <a:pt x="66" y="250"/>
                  <a:pt x="80" y="230"/>
                  <a:pt x="102" y="222"/>
                </a:cubicBezTo>
                <a:cubicBezTo>
                  <a:pt x="115" y="217"/>
                  <a:pt x="128" y="217"/>
                  <a:pt x="138" y="221"/>
                </a:cubicBezTo>
                <a:cubicBezTo>
                  <a:pt x="138" y="74"/>
                  <a:pt x="138" y="74"/>
                  <a:pt x="138" y="74"/>
                </a:cubicBezTo>
                <a:cubicBezTo>
                  <a:pt x="162" y="74"/>
                  <a:pt x="162" y="74"/>
                  <a:pt x="162" y="74"/>
                </a:cubicBezTo>
                <a:cubicBezTo>
                  <a:pt x="162" y="99"/>
                  <a:pt x="230" y="138"/>
                  <a:pt x="196" y="19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92" name="Freeform 238"/>
          <p:cNvSpPr>
            <a:spLocks noEditPoints="1"/>
          </p:cNvSpPr>
          <p:nvPr/>
        </p:nvSpPr>
        <p:spPr bwMode="auto">
          <a:xfrm>
            <a:off x="5190759" y="3707677"/>
            <a:ext cx="147265" cy="266903"/>
          </a:xfrm>
          <a:custGeom>
            <a:avLst/>
            <a:gdLst>
              <a:gd name="T0" fmla="*/ 200 w 220"/>
              <a:gd name="T1" fmla="*/ 0 h 400"/>
              <a:gd name="T2" fmla="*/ 116 w 220"/>
              <a:gd name="T3" fmla="*/ 0 h 400"/>
              <a:gd name="T4" fmla="*/ 100 w 220"/>
              <a:gd name="T5" fmla="*/ 20 h 400"/>
              <a:gd name="T6" fmla="*/ 140 w 220"/>
              <a:gd name="T7" fmla="*/ 20 h 400"/>
              <a:gd name="T8" fmla="*/ 160 w 220"/>
              <a:gd name="T9" fmla="*/ 40 h 400"/>
              <a:gd name="T10" fmla="*/ 160 w 220"/>
              <a:gd name="T11" fmla="*/ 288 h 400"/>
              <a:gd name="T12" fmla="*/ 220 w 220"/>
              <a:gd name="T13" fmla="*/ 360 h 400"/>
              <a:gd name="T14" fmla="*/ 220 w 220"/>
              <a:gd name="T15" fmla="*/ 20 h 400"/>
              <a:gd name="T16" fmla="*/ 200 w 220"/>
              <a:gd name="T17" fmla="*/ 0 h 400"/>
              <a:gd name="T18" fmla="*/ 100 w 220"/>
              <a:gd name="T19" fmla="*/ 60 h 400"/>
              <a:gd name="T20" fmla="*/ 16 w 220"/>
              <a:gd name="T21" fmla="*/ 60 h 400"/>
              <a:gd name="T22" fmla="*/ 0 w 220"/>
              <a:gd name="T23" fmla="*/ 80 h 400"/>
              <a:gd name="T24" fmla="*/ 0 w 220"/>
              <a:gd name="T25" fmla="*/ 400 h 400"/>
              <a:gd name="T26" fmla="*/ 60 w 220"/>
              <a:gd name="T27" fmla="*/ 328 h 400"/>
              <a:gd name="T28" fmla="*/ 120 w 220"/>
              <a:gd name="T29" fmla="*/ 400 h 400"/>
              <a:gd name="T30" fmla="*/ 120 w 220"/>
              <a:gd name="T31" fmla="*/ 80 h 400"/>
              <a:gd name="T32" fmla="*/ 100 w 220"/>
              <a:gd name="T33" fmla="*/ 6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0" h="400">
                <a:moveTo>
                  <a:pt x="200" y="0"/>
                </a:moveTo>
                <a:cubicBezTo>
                  <a:pt x="116" y="0"/>
                  <a:pt x="116" y="0"/>
                  <a:pt x="116" y="0"/>
                </a:cubicBezTo>
                <a:cubicBezTo>
                  <a:pt x="105" y="0"/>
                  <a:pt x="100" y="9"/>
                  <a:pt x="100" y="20"/>
                </a:cubicBezTo>
                <a:cubicBezTo>
                  <a:pt x="140" y="20"/>
                  <a:pt x="140" y="20"/>
                  <a:pt x="140" y="20"/>
                </a:cubicBezTo>
                <a:cubicBezTo>
                  <a:pt x="151" y="20"/>
                  <a:pt x="160" y="29"/>
                  <a:pt x="160" y="40"/>
                </a:cubicBezTo>
                <a:cubicBezTo>
                  <a:pt x="160" y="288"/>
                  <a:pt x="160" y="288"/>
                  <a:pt x="160" y="288"/>
                </a:cubicBezTo>
                <a:cubicBezTo>
                  <a:pt x="220" y="360"/>
                  <a:pt x="220" y="360"/>
                  <a:pt x="220" y="360"/>
                </a:cubicBezTo>
                <a:cubicBezTo>
                  <a:pt x="220" y="20"/>
                  <a:pt x="220" y="20"/>
                  <a:pt x="220" y="20"/>
                </a:cubicBezTo>
                <a:cubicBezTo>
                  <a:pt x="220" y="9"/>
                  <a:pt x="211" y="0"/>
                  <a:pt x="200" y="0"/>
                </a:cubicBezTo>
                <a:close/>
                <a:moveTo>
                  <a:pt x="100" y="60"/>
                </a:moveTo>
                <a:cubicBezTo>
                  <a:pt x="16" y="60"/>
                  <a:pt x="16" y="60"/>
                  <a:pt x="16" y="60"/>
                </a:cubicBezTo>
                <a:cubicBezTo>
                  <a:pt x="5" y="60"/>
                  <a:pt x="0" y="69"/>
                  <a:pt x="0" y="80"/>
                </a:cubicBezTo>
                <a:cubicBezTo>
                  <a:pt x="0" y="400"/>
                  <a:pt x="0" y="400"/>
                  <a:pt x="0" y="400"/>
                </a:cubicBezTo>
                <a:cubicBezTo>
                  <a:pt x="60" y="328"/>
                  <a:pt x="60" y="328"/>
                  <a:pt x="60" y="328"/>
                </a:cubicBezTo>
                <a:cubicBezTo>
                  <a:pt x="120" y="400"/>
                  <a:pt x="120" y="400"/>
                  <a:pt x="120" y="400"/>
                </a:cubicBezTo>
                <a:cubicBezTo>
                  <a:pt x="120" y="80"/>
                  <a:pt x="120" y="80"/>
                  <a:pt x="120" y="80"/>
                </a:cubicBezTo>
                <a:cubicBezTo>
                  <a:pt x="120" y="69"/>
                  <a:pt x="111" y="60"/>
                  <a:pt x="100" y="6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93" name="Freeform 239"/>
          <p:cNvSpPr>
            <a:spLocks noEditPoints="1"/>
          </p:cNvSpPr>
          <p:nvPr/>
        </p:nvSpPr>
        <p:spPr bwMode="auto">
          <a:xfrm>
            <a:off x="5128833" y="3266319"/>
            <a:ext cx="269218" cy="269204"/>
          </a:xfrm>
          <a:custGeom>
            <a:avLst/>
            <a:gdLst>
              <a:gd name="T0" fmla="*/ 390 w 403"/>
              <a:gd name="T1" fmla="*/ 150 h 404"/>
              <a:gd name="T2" fmla="*/ 241 w 403"/>
              <a:gd name="T3" fmla="*/ 110 h 404"/>
              <a:gd name="T4" fmla="*/ 215 w 403"/>
              <a:gd name="T5" fmla="*/ 13 h 404"/>
              <a:gd name="T6" fmla="*/ 195 w 403"/>
              <a:gd name="T7" fmla="*/ 2 h 404"/>
              <a:gd name="T8" fmla="*/ 14 w 403"/>
              <a:gd name="T9" fmla="*/ 51 h 404"/>
              <a:gd name="T10" fmla="*/ 2 w 403"/>
              <a:gd name="T11" fmla="*/ 70 h 404"/>
              <a:gd name="T12" fmla="*/ 67 w 403"/>
              <a:gd name="T13" fmla="*/ 311 h 404"/>
              <a:gd name="T14" fmla="*/ 86 w 403"/>
              <a:gd name="T15" fmla="*/ 322 h 404"/>
              <a:gd name="T16" fmla="*/ 159 w 403"/>
              <a:gd name="T17" fmla="*/ 302 h 404"/>
              <a:gd name="T18" fmla="*/ 149 w 403"/>
              <a:gd name="T19" fmla="*/ 339 h 404"/>
              <a:gd name="T20" fmla="*/ 160 w 403"/>
              <a:gd name="T21" fmla="*/ 358 h 404"/>
              <a:gd name="T22" fmla="*/ 322 w 403"/>
              <a:gd name="T23" fmla="*/ 401 h 404"/>
              <a:gd name="T24" fmla="*/ 342 w 403"/>
              <a:gd name="T25" fmla="*/ 391 h 404"/>
              <a:gd name="T26" fmla="*/ 401 w 403"/>
              <a:gd name="T27" fmla="*/ 169 h 404"/>
              <a:gd name="T28" fmla="*/ 390 w 403"/>
              <a:gd name="T29" fmla="*/ 150 h 404"/>
              <a:gd name="T30" fmla="*/ 34 w 403"/>
              <a:gd name="T31" fmla="*/ 75 h 404"/>
              <a:gd name="T32" fmla="*/ 191 w 403"/>
              <a:gd name="T33" fmla="*/ 33 h 404"/>
              <a:gd name="T34" fmla="*/ 249 w 403"/>
              <a:gd name="T35" fmla="*/ 249 h 404"/>
              <a:gd name="T36" fmla="*/ 92 w 403"/>
              <a:gd name="T37" fmla="*/ 291 h 404"/>
              <a:gd name="T38" fmla="*/ 34 w 403"/>
              <a:gd name="T39" fmla="*/ 75 h 404"/>
              <a:gd name="T40" fmla="*/ 315 w 403"/>
              <a:gd name="T41" fmla="*/ 371 h 404"/>
              <a:gd name="T42" fmla="*/ 179 w 403"/>
              <a:gd name="T43" fmla="*/ 334 h 404"/>
              <a:gd name="T44" fmla="*/ 190 w 403"/>
              <a:gd name="T45" fmla="*/ 294 h 404"/>
              <a:gd name="T46" fmla="*/ 268 w 403"/>
              <a:gd name="T47" fmla="*/ 273 h 404"/>
              <a:gd name="T48" fmla="*/ 279 w 403"/>
              <a:gd name="T49" fmla="*/ 254 h 404"/>
              <a:gd name="T50" fmla="*/ 249 w 403"/>
              <a:gd name="T51" fmla="*/ 142 h 404"/>
              <a:gd name="T52" fmla="*/ 368 w 403"/>
              <a:gd name="T53" fmla="*/ 174 h 404"/>
              <a:gd name="T54" fmla="*/ 315 w 403"/>
              <a:gd name="T55" fmla="*/ 37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404">
                <a:moveTo>
                  <a:pt x="390" y="150"/>
                </a:moveTo>
                <a:cubicBezTo>
                  <a:pt x="241" y="110"/>
                  <a:pt x="241" y="110"/>
                  <a:pt x="241" y="110"/>
                </a:cubicBezTo>
                <a:cubicBezTo>
                  <a:pt x="215" y="13"/>
                  <a:pt x="215" y="13"/>
                  <a:pt x="215" y="13"/>
                </a:cubicBezTo>
                <a:cubicBezTo>
                  <a:pt x="213" y="5"/>
                  <a:pt x="204" y="0"/>
                  <a:pt x="195" y="2"/>
                </a:cubicBezTo>
                <a:cubicBezTo>
                  <a:pt x="14" y="51"/>
                  <a:pt x="14" y="51"/>
                  <a:pt x="14" y="51"/>
                </a:cubicBezTo>
                <a:cubicBezTo>
                  <a:pt x="5" y="53"/>
                  <a:pt x="0" y="62"/>
                  <a:pt x="2" y="70"/>
                </a:cubicBezTo>
                <a:cubicBezTo>
                  <a:pt x="67" y="311"/>
                  <a:pt x="67" y="311"/>
                  <a:pt x="67" y="311"/>
                </a:cubicBezTo>
                <a:cubicBezTo>
                  <a:pt x="69" y="319"/>
                  <a:pt x="78" y="324"/>
                  <a:pt x="86" y="322"/>
                </a:cubicBezTo>
                <a:cubicBezTo>
                  <a:pt x="159" y="302"/>
                  <a:pt x="159" y="302"/>
                  <a:pt x="159" y="302"/>
                </a:cubicBezTo>
                <a:cubicBezTo>
                  <a:pt x="149" y="339"/>
                  <a:pt x="149" y="339"/>
                  <a:pt x="149" y="339"/>
                </a:cubicBezTo>
                <a:cubicBezTo>
                  <a:pt x="147" y="347"/>
                  <a:pt x="152" y="356"/>
                  <a:pt x="160" y="358"/>
                </a:cubicBezTo>
                <a:cubicBezTo>
                  <a:pt x="322" y="401"/>
                  <a:pt x="322" y="401"/>
                  <a:pt x="322" y="401"/>
                </a:cubicBezTo>
                <a:cubicBezTo>
                  <a:pt x="331" y="404"/>
                  <a:pt x="340" y="399"/>
                  <a:pt x="342" y="391"/>
                </a:cubicBezTo>
                <a:cubicBezTo>
                  <a:pt x="401" y="169"/>
                  <a:pt x="401" y="169"/>
                  <a:pt x="401" y="169"/>
                </a:cubicBezTo>
                <a:cubicBezTo>
                  <a:pt x="403" y="161"/>
                  <a:pt x="398" y="152"/>
                  <a:pt x="390" y="150"/>
                </a:cubicBezTo>
                <a:close/>
                <a:moveTo>
                  <a:pt x="34" y="75"/>
                </a:moveTo>
                <a:cubicBezTo>
                  <a:pt x="191" y="33"/>
                  <a:pt x="191" y="33"/>
                  <a:pt x="191" y="33"/>
                </a:cubicBezTo>
                <a:cubicBezTo>
                  <a:pt x="249" y="249"/>
                  <a:pt x="249" y="249"/>
                  <a:pt x="249" y="249"/>
                </a:cubicBezTo>
                <a:cubicBezTo>
                  <a:pt x="92" y="291"/>
                  <a:pt x="92" y="291"/>
                  <a:pt x="92" y="291"/>
                </a:cubicBezTo>
                <a:lnTo>
                  <a:pt x="34" y="75"/>
                </a:lnTo>
                <a:close/>
                <a:moveTo>
                  <a:pt x="315" y="371"/>
                </a:moveTo>
                <a:cubicBezTo>
                  <a:pt x="179" y="334"/>
                  <a:pt x="179" y="334"/>
                  <a:pt x="179" y="334"/>
                </a:cubicBezTo>
                <a:cubicBezTo>
                  <a:pt x="190" y="294"/>
                  <a:pt x="190" y="294"/>
                  <a:pt x="190" y="294"/>
                </a:cubicBezTo>
                <a:cubicBezTo>
                  <a:pt x="268" y="273"/>
                  <a:pt x="268" y="273"/>
                  <a:pt x="268" y="273"/>
                </a:cubicBezTo>
                <a:cubicBezTo>
                  <a:pt x="276" y="271"/>
                  <a:pt x="282" y="262"/>
                  <a:pt x="279" y="254"/>
                </a:cubicBezTo>
                <a:cubicBezTo>
                  <a:pt x="249" y="142"/>
                  <a:pt x="249" y="142"/>
                  <a:pt x="249" y="142"/>
                </a:cubicBezTo>
                <a:cubicBezTo>
                  <a:pt x="368" y="174"/>
                  <a:pt x="368" y="174"/>
                  <a:pt x="368" y="174"/>
                </a:cubicBezTo>
                <a:lnTo>
                  <a:pt x="315" y="371"/>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94" name="Freeform 240"/>
          <p:cNvSpPr>
            <a:spLocks noEditPoints="1"/>
          </p:cNvSpPr>
          <p:nvPr/>
        </p:nvSpPr>
        <p:spPr bwMode="auto">
          <a:xfrm>
            <a:off x="8249537" y="3273220"/>
            <a:ext cx="202488" cy="255398"/>
          </a:xfrm>
          <a:custGeom>
            <a:avLst/>
            <a:gdLst>
              <a:gd name="T0" fmla="*/ 20 w 304"/>
              <a:gd name="T1" fmla="*/ 150 h 384"/>
              <a:gd name="T2" fmla="*/ 42 w 304"/>
              <a:gd name="T3" fmla="*/ 344 h 384"/>
              <a:gd name="T4" fmla="*/ 152 w 304"/>
              <a:gd name="T5" fmla="*/ 384 h 384"/>
              <a:gd name="T6" fmla="*/ 262 w 304"/>
              <a:gd name="T7" fmla="*/ 344 h 384"/>
              <a:gd name="T8" fmla="*/ 284 w 304"/>
              <a:gd name="T9" fmla="*/ 150 h 384"/>
              <a:gd name="T10" fmla="*/ 152 w 304"/>
              <a:gd name="T11" fmla="*/ 178 h 384"/>
              <a:gd name="T12" fmla="*/ 20 w 304"/>
              <a:gd name="T13" fmla="*/ 150 h 384"/>
              <a:gd name="T14" fmla="*/ 215 w 304"/>
              <a:gd name="T15" fmla="*/ 30 h 384"/>
              <a:gd name="T16" fmla="*/ 198 w 304"/>
              <a:gd name="T17" fmla="*/ 11 h 384"/>
              <a:gd name="T18" fmla="*/ 170 w 304"/>
              <a:gd name="T19" fmla="*/ 0 h 384"/>
              <a:gd name="T20" fmla="*/ 133 w 304"/>
              <a:gd name="T21" fmla="*/ 0 h 384"/>
              <a:gd name="T22" fmla="*/ 106 w 304"/>
              <a:gd name="T23" fmla="*/ 11 h 384"/>
              <a:gd name="T24" fmla="*/ 88 w 304"/>
              <a:gd name="T25" fmla="*/ 30 h 384"/>
              <a:gd name="T26" fmla="*/ 0 w 304"/>
              <a:gd name="T27" fmla="*/ 80 h 384"/>
              <a:gd name="T28" fmla="*/ 0 w 304"/>
              <a:gd name="T29" fmla="*/ 84 h 384"/>
              <a:gd name="T30" fmla="*/ 152 w 304"/>
              <a:gd name="T31" fmla="*/ 140 h 384"/>
              <a:gd name="T32" fmla="*/ 304 w 304"/>
              <a:gd name="T33" fmla="*/ 84 h 384"/>
              <a:gd name="T34" fmla="*/ 304 w 304"/>
              <a:gd name="T35" fmla="*/ 80 h 384"/>
              <a:gd name="T36" fmla="*/ 215 w 304"/>
              <a:gd name="T37" fmla="*/ 30 h 384"/>
              <a:gd name="T38" fmla="*/ 193 w 304"/>
              <a:gd name="T39" fmla="*/ 75 h 384"/>
              <a:gd name="T40" fmla="*/ 168 w 304"/>
              <a:gd name="T41" fmla="*/ 48 h 384"/>
              <a:gd name="T42" fmla="*/ 135 w 304"/>
              <a:gd name="T43" fmla="*/ 48 h 384"/>
              <a:gd name="T44" fmla="*/ 110 w 304"/>
              <a:gd name="T45" fmla="*/ 75 h 384"/>
              <a:gd name="T46" fmla="*/ 76 w 304"/>
              <a:gd name="T47" fmla="*/ 75 h 384"/>
              <a:gd name="T48" fmla="*/ 119 w 304"/>
              <a:gd name="T49" fmla="*/ 24 h 384"/>
              <a:gd name="T50" fmla="*/ 131 w 304"/>
              <a:gd name="T51" fmla="*/ 18 h 384"/>
              <a:gd name="T52" fmla="*/ 172 w 304"/>
              <a:gd name="T53" fmla="*/ 18 h 384"/>
              <a:gd name="T54" fmla="*/ 185 w 304"/>
              <a:gd name="T55" fmla="*/ 24 h 384"/>
              <a:gd name="T56" fmla="*/ 227 w 304"/>
              <a:gd name="T57" fmla="*/ 75 h 384"/>
              <a:gd name="T58" fmla="*/ 193 w 304"/>
              <a:gd name="T59" fmla="*/ 7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4" h="384">
                <a:moveTo>
                  <a:pt x="20" y="150"/>
                </a:moveTo>
                <a:cubicBezTo>
                  <a:pt x="42" y="344"/>
                  <a:pt x="42" y="344"/>
                  <a:pt x="42" y="344"/>
                </a:cubicBezTo>
                <a:cubicBezTo>
                  <a:pt x="43" y="354"/>
                  <a:pt x="87" y="384"/>
                  <a:pt x="152" y="384"/>
                </a:cubicBezTo>
                <a:cubicBezTo>
                  <a:pt x="216" y="384"/>
                  <a:pt x="261" y="354"/>
                  <a:pt x="262" y="344"/>
                </a:cubicBezTo>
                <a:cubicBezTo>
                  <a:pt x="284" y="150"/>
                  <a:pt x="284" y="150"/>
                  <a:pt x="284" y="150"/>
                </a:cubicBezTo>
                <a:cubicBezTo>
                  <a:pt x="250" y="169"/>
                  <a:pt x="200" y="178"/>
                  <a:pt x="152" y="178"/>
                </a:cubicBezTo>
                <a:cubicBezTo>
                  <a:pt x="104" y="178"/>
                  <a:pt x="53" y="169"/>
                  <a:pt x="20" y="150"/>
                </a:cubicBezTo>
                <a:close/>
                <a:moveTo>
                  <a:pt x="215" y="30"/>
                </a:moveTo>
                <a:cubicBezTo>
                  <a:pt x="198" y="11"/>
                  <a:pt x="198" y="11"/>
                  <a:pt x="198" y="11"/>
                </a:cubicBezTo>
                <a:cubicBezTo>
                  <a:pt x="191" y="2"/>
                  <a:pt x="184" y="0"/>
                  <a:pt x="170" y="0"/>
                </a:cubicBezTo>
                <a:cubicBezTo>
                  <a:pt x="133" y="0"/>
                  <a:pt x="133" y="0"/>
                  <a:pt x="133" y="0"/>
                </a:cubicBezTo>
                <a:cubicBezTo>
                  <a:pt x="119" y="0"/>
                  <a:pt x="112" y="2"/>
                  <a:pt x="106" y="11"/>
                </a:cubicBezTo>
                <a:cubicBezTo>
                  <a:pt x="88" y="30"/>
                  <a:pt x="88" y="30"/>
                  <a:pt x="88" y="30"/>
                </a:cubicBezTo>
                <a:cubicBezTo>
                  <a:pt x="37" y="39"/>
                  <a:pt x="0" y="63"/>
                  <a:pt x="0" y="80"/>
                </a:cubicBezTo>
                <a:cubicBezTo>
                  <a:pt x="0" y="84"/>
                  <a:pt x="0" y="84"/>
                  <a:pt x="0" y="84"/>
                </a:cubicBezTo>
                <a:cubicBezTo>
                  <a:pt x="0" y="115"/>
                  <a:pt x="68" y="140"/>
                  <a:pt x="152" y="140"/>
                </a:cubicBezTo>
                <a:cubicBezTo>
                  <a:pt x="236" y="140"/>
                  <a:pt x="304" y="115"/>
                  <a:pt x="304" y="84"/>
                </a:cubicBezTo>
                <a:cubicBezTo>
                  <a:pt x="304" y="80"/>
                  <a:pt x="304" y="80"/>
                  <a:pt x="304" y="80"/>
                </a:cubicBezTo>
                <a:cubicBezTo>
                  <a:pt x="304" y="63"/>
                  <a:pt x="266" y="39"/>
                  <a:pt x="215" y="30"/>
                </a:cubicBezTo>
                <a:close/>
                <a:moveTo>
                  <a:pt x="193" y="75"/>
                </a:moveTo>
                <a:cubicBezTo>
                  <a:pt x="168" y="48"/>
                  <a:pt x="168" y="48"/>
                  <a:pt x="168" y="48"/>
                </a:cubicBezTo>
                <a:cubicBezTo>
                  <a:pt x="135" y="48"/>
                  <a:pt x="135" y="48"/>
                  <a:pt x="135" y="48"/>
                </a:cubicBezTo>
                <a:cubicBezTo>
                  <a:pt x="110" y="75"/>
                  <a:pt x="110" y="75"/>
                  <a:pt x="110" y="75"/>
                </a:cubicBezTo>
                <a:cubicBezTo>
                  <a:pt x="76" y="75"/>
                  <a:pt x="76" y="75"/>
                  <a:pt x="76" y="75"/>
                </a:cubicBezTo>
                <a:cubicBezTo>
                  <a:pt x="76" y="75"/>
                  <a:pt x="114" y="30"/>
                  <a:pt x="119" y="24"/>
                </a:cubicBezTo>
                <a:cubicBezTo>
                  <a:pt x="122" y="20"/>
                  <a:pt x="126" y="18"/>
                  <a:pt x="131" y="18"/>
                </a:cubicBezTo>
                <a:cubicBezTo>
                  <a:pt x="172" y="18"/>
                  <a:pt x="172" y="18"/>
                  <a:pt x="172" y="18"/>
                </a:cubicBezTo>
                <a:cubicBezTo>
                  <a:pt x="177" y="18"/>
                  <a:pt x="181" y="20"/>
                  <a:pt x="185" y="24"/>
                </a:cubicBezTo>
                <a:cubicBezTo>
                  <a:pt x="190" y="30"/>
                  <a:pt x="227" y="75"/>
                  <a:pt x="227" y="75"/>
                </a:cubicBezTo>
                <a:lnTo>
                  <a:pt x="193" y="75"/>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95" name="Freeform 241"/>
          <p:cNvSpPr>
            <a:spLocks noEditPoints="1"/>
          </p:cNvSpPr>
          <p:nvPr/>
        </p:nvSpPr>
        <p:spPr bwMode="auto">
          <a:xfrm>
            <a:off x="9566386" y="3293929"/>
            <a:ext cx="213994" cy="213982"/>
          </a:xfrm>
          <a:custGeom>
            <a:avLst/>
            <a:gdLst>
              <a:gd name="T0" fmla="*/ 263 w 320"/>
              <a:gd name="T1" fmla="*/ 0 h 320"/>
              <a:gd name="T2" fmla="*/ 40 w 320"/>
              <a:gd name="T3" fmla="*/ 0 h 320"/>
              <a:gd name="T4" fmla="*/ 0 w 320"/>
              <a:gd name="T5" fmla="*/ 40 h 320"/>
              <a:gd name="T6" fmla="*/ 0 w 320"/>
              <a:gd name="T7" fmla="*/ 280 h 320"/>
              <a:gd name="T8" fmla="*/ 40 w 320"/>
              <a:gd name="T9" fmla="*/ 320 h 320"/>
              <a:gd name="T10" fmla="*/ 280 w 320"/>
              <a:gd name="T11" fmla="*/ 320 h 320"/>
              <a:gd name="T12" fmla="*/ 320 w 320"/>
              <a:gd name="T13" fmla="*/ 280 h 320"/>
              <a:gd name="T14" fmla="*/ 320 w 320"/>
              <a:gd name="T15" fmla="*/ 62 h 320"/>
              <a:gd name="T16" fmla="*/ 263 w 320"/>
              <a:gd name="T17" fmla="*/ 0 h 320"/>
              <a:gd name="T18" fmla="*/ 240 w 320"/>
              <a:gd name="T19" fmla="*/ 120 h 320"/>
              <a:gd name="T20" fmla="*/ 220 w 320"/>
              <a:gd name="T21" fmla="*/ 140 h 320"/>
              <a:gd name="T22" fmla="*/ 100 w 320"/>
              <a:gd name="T23" fmla="*/ 140 h 320"/>
              <a:gd name="T24" fmla="*/ 80 w 320"/>
              <a:gd name="T25" fmla="*/ 120 h 320"/>
              <a:gd name="T26" fmla="*/ 80 w 320"/>
              <a:gd name="T27" fmla="*/ 20 h 320"/>
              <a:gd name="T28" fmla="*/ 240 w 320"/>
              <a:gd name="T29" fmla="*/ 20 h 320"/>
              <a:gd name="T30" fmla="*/ 240 w 320"/>
              <a:gd name="T31" fmla="*/ 120 h 320"/>
              <a:gd name="T32" fmla="*/ 220 w 320"/>
              <a:gd name="T33" fmla="*/ 40 h 320"/>
              <a:gd name="T34" fmla="*/ 180 w 320"/>
              <a:gd name="T35" fmla="*/ 40 h 320"/>
              <a:gd name="T36" fmla="*/ 180 w 320"/>
              <a:gd name="T37" fmla="*/ 120 h 320"/>
              <a:gd name="T38" fmla="*/ 220 w 320"/>
              <a:gd name="T39" fmla="*/ 120 h 320"/>
              <a:gd name="T40" fmla="*/ 220 w 320"/>
              <a:gd name="T41" fmla="*/ 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0" h="320">
                <a:moveTo>
                  <a:pt x="263" y="0"/>
                </a:moveTo>
                <a:cubicBezTo>
                  <a:pt x="40" y="0"/>
                  <a:pt x="40" y="0"/>
                  <a:pt x="40" y="0"/>
                </a:cubicBezTo>
                <a:cubicBezTo>
                  <a:pt x="18" y="0"/>
                  <a:pt x="0" y="18"/>
                  <a:pt x="0" y="40"/>
                </a:cubicBezTo>
                <a:cubicBezTo>
                  <a:pt x="0" y="280"/>
                  <a:pt x="0" y="280"/>
                  <a:pt x="0" y="280"/>
                </a:cubicBezTo>
                <a:cubicBezTo>
                  <a:pt x="0" y="302"/>
                  <a:pt x="18" y="320"/>
                  <a:pt x="40" y="320"/>
                </a:cubicBezTo>
                <a:cubicBezTo>
                  <a:pt x="280" y="320"/>
                  <a:pt x="280" y="320"/>
                  <a:pt x="280" y="320"/>
                </a:cubicBezTo>
                <a:cubicBezTo>
                  <a:pt x="302" y="320"/>
                  <a:pt x="320" y="302"/>
                  <a:pt x="320" y="280"/>
                </a:cubicBezTo>
                <a:cubicBezTo>
                  <a:pt x="320" y="62"/>
                  <a:pt x="320" y="62"/>
                  <a:pt x="320" y="62"/>
                </a:cubicBezTo>
                <a:lnTo>
                  <a:pt x="263" y="0"/>
                </a:lnTo>
                <a:close/>
                <a:moveTo>
                  <a:pt x="240" y="120"/>
                </a:moveTo>
                <a:cubicBezTo>
                  <a:pt x="240" y="131"/>
                  <a:pt x="231" y="140"/>
                  <a:pt x="220" y="140"/>
                </a:cubicBezTo>
                <a:cubicBezTo>
                  <a:pt x="100" y="140"/>
                  <a:pt x="100" y="140"/>
                  <a:pt x="100" y="140"/>
                </a:cubicBezTo>
                <a:cubicBezTo>
                  <a:pt x="89" y="140"/>
                  <a:pt x="80" y="131"/>
                  <a:pt x="80" y="120"/>
                </a:cubicBezTo>
                <a:cubicBezTo>
                  <a:pt x="80" y="20"/>
                  <a:pt x="80" y="20"/>
                  <a:pt x="80" y="20"/>
                </a:cubicBezTo>
                <a:cubicBezTo>
                  <a:pt x="240" y="20"/>
                  <a:pt x="240" y="20"/>
                  <a:pt x="240" y="20"/>
                </a:cubicBezTo>
                <a:lnTo>
                  <a:pt x="240" y="120"/>
                </a:lnTo>
                <a:close/>
                <a:moveTo>
                  <a:pt x="220" y="40"/>
                </a:moveTo>
                <a:cubicBezTo>
                  <a:pt x="180" y="40"/>
                  <a:pt x="180" y="40"/>
                  <a:pt x="180" y="40"/>
                </a:cubicBezTo>
                <a:cubicBezTo>
                  <a:pt x="180" y="120"/>
                  <a:pt x="180" y="120"/>
                  <a:pt x="180" y="120"/>
                </a:cubicBezTo>
                <a:cubicBezTo>
                  <a:pt x="220" y="120"/>
                  <a:pt x="220" y="120"/>
                  <a:pt x="220" y="120"/>
                </a:cubicBezTo>
                <a:lnTo>
                  <a:pt x="220" y="4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96" name="Freeform 242"/>
          <p:cNvSpPr>
            <a:spLocks noEditPoints="1"/>
          </p:cNvSpPr>
          <p:nvPr/>
        </p:nvSpPr>
        <p:spPr bwMode="auto">
          <a:xfrm>
            <a:off x="4669732" y="4175964"/>
            <a:ext cx="278424" cy="283009"/>
          </a:xfrm>
          <a:custGeom>
            <a:avLst/>
            <a:gdLst>
              <a:gd name="T0" fmla="*/ 121 w 417"/>
              <a:gd name="T1" fmla="*/ 94 h 426"/>
              <a:gd name="T2" fmla="*/ 85 w 417"/>
              <a:gd name="T3" fmla="*/ 341 h 426"/>
              <a:gd name="T4" fmla="*/ 332 w 417"/>
              <a:gd name="T5" fmla="*/ 305 h 426"/>
              <a:gd name="T6" fmla="*/ 267 w 417"/>
              <a:gd name="T7" fmla="*/ 159 h 426"/>
              <a:gd name="T8" fmla="*/ 121 w 417"/>
              <a:gd name="T9" fmla="*/ 94 h 426"/>
              <a:gd name="T10" fmla="*/ 306 w 417"/>
              <a:gd name="T11" fmla="*/ 286 h 426"/>
              <a:gd name="T12" fmla="*/ 199 w 417"/>
              <a:gd name="T13" fmla="*/ 227 h 426"/>
              <a:gd name="T14" fmla="*/ 140 w 417"/>
              <a:gd name="T15" fmla="*/ 120 h 426"/>
              <a:gd name="T16" fmla="*/ 247 w 417"/>
              <a:gd name="T17" fmla="*/ 179 h 426"/>
              <a:gd name="T18" fmla="*/ 306 w 417"/>
              <a:gd name="T19" fmla="*/ 286 h 426"/>
              <a:gd name="T20" fmla="*/ 309 w 417"/>
              <a:gd name="T21" fmla="*/ 128 h 426"/>
              <a:gd name="T22" fmla="*/ 323 w 417"/>
              <a:gd name="T23" fmla="*/ 122 h 426"/>
              <a:gd name="T24" fmla="*/ 361 w 417"/>
              <a:gd name="T25" fmla="*/ 84 h 426"/>
              <a:gd name="T26" fmla="*/ 361 w 417"/>
              <a:gd name="T27" fmla="*/ 56 h 426"/>
              <a:gd name="T28" fmla="*/ 333 w 417"/>
              <a:gd name="T29" fmla="*/ 56 h 426"/>
              <a:gd name="T30" fmla="*/ 295 w 417"/>
              <a:gd name="T31" fmla="*/ 94 h 426"/>
              <a:gd name="T32" fmla="*/ 295 w 417"/>
              <a:gd name="T33" fmla="*/ 122 h 426"/>
              <a:gd name="T34" fmla="*/ 309 w 417"/>
              <a:gd name="T35" fmla="*/ 128 h 426"/>
              <a:gd name="T36" fmla="*/ 237 w 417"/>
              <a:gd name="T37" fmla="*/ 79 h 426"/>
              <a:gd name="T38" fmla="*/ 247 w 417"/>
              <a:gd name="T39" fmla="*/ 81 h 426"/>
              <a:gd name="T40" fmla="*/ 264 w 417"/>
              <a:gd name="T41" fmla="*/ 71 h 426"/>
              <a:gd name="T42" fmla="*/ 286 w 417"/>
              <a:gd name="T43" fmla="*/ 33 h 426"/>
              <a:gd name="T44" fmla="*/ 278 w 417"/>
              <a:gd name="T45" fmla="*/ 5 h 426"/>
              <a:gd name="T46" fmla="*/ 251 w 417"/>
              <a:gd name="T47" fmla="*/ 13 h 426"/>
              <a:gd name="T48" fmla="*/ 229 w 417"/>
              <a:gd name="T49" fmla="*/ 52 h 426"/>
              <a:gd name="T50" fmla="*/ 237 w 417"/>
              <a:gd name="T51" fmla="*/ 79 h 426"/>
              <a:gd name="T52" fmla="*/ 412 w 417"/>
              <a:gd name="T53" fmla="*/ 139 h 426"/>
              <a:gd name="T54" fmla="*/ 385 w 417"/>
              <a:gd name="T55" fmla="*/ 131 h 426"/>
              <a:gd name="T56" fmla="*/ 346 w 417"/>
              <a:gd name="T57" fmla="*/ 153 h 426"/>
              <a:gd name="T58" fmla="*/ 338 w 417"/>
              <a:gd name="T59" fmla="*/ 180 h 426"/>
              <a:gd name="T60" fmla="*/ 356 w 417"/>
              <a:gd name="T61" fmla="*/ 190 h 426"/>
              <a:gd name="T62" fmla="*/ 366 w 417"/>
              <a:gd name="T63" fmla="*/ 188 h 426"/>
              <a:gd name="T64" fmla="*/ 404 w 417"/>
              <a:gd name="T65" fmla="*/ 166 h 426"/>
              <a:gd name="T66" fmla="*/ 412 w 417"/>
              <a:gd name="T67" fmla="*/ 139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7" h="426">
                <a:moveTo>
                  <a:pt x="121" y="94"/>
                </a:moveTo>
                <a:cubicBezTo>
                  <a:pt x="98" y="116"/>
                  <a:pt x="0" y="256"/>
                  <a:pt x="85" y="341"/>
                </a:cubicBezTo>
                <a:cubicBezTo>
                  <a:pt x="170" y="426"/>
                  <a:pt x="309" y="328"/>
                  <a:pt x="332" y="305"/>
                </a:cubicBezTo>
                <a:cubicBezTo>
                  <a:pt x="354" y="283"/>
                  <a:pt x="325" y="217"/>
                  <a:pt x="267" y="159"/>
                </a:cubicBezTo>
                <a:cubicBezTo>
                  <a:pt x="209" y="101"/>
                  <a:pt x="143" y="72"/>
                  <a:pt x="121" y="94"/>
                </a:cubicBezTo>
                <a:close/>
                <a:moveTo>
                  <a:pt x="306" y="286"/>
                </a:moveTo>
                <a:cubicBezTo>
                  <a:pt x="299" y="292"/>
                  <a:pt x="248" y="277"/>
                  <a:pt x="199" y="227"/>
                </a:cubicBezTo>
                <a:cubicBezTo>
                  <a:pt x="149" y="178"/>
                  <a:pt x="134" y="127"/>
                  <a:pt x="140" y="120"/>
                </a:cubicBezTo>
                <a:cubicBezTo>
                  <a:pt x="147" y="113"/>
                  <a:pt x="198" y="129"/>
                  <a:pt x="247" y="179"/>
                </a:cubicBezTo>
                <a:cubicBezTo>
                  <a:pt x="297" y="228"/>
                  <a:pt x="313" y="279"/>
                  <a:pt x="306" y="286"/>
                </a:cubicBezTo>
                <a:close/>
                <a:moveTo>
                  <a:pt x="309" y="128"/>
                </a:moveTo>
                <a:cubicBezTo>
                  <a:pt x="314" y="128"/>
                  <a:pt x="319" y="126"/>
                  <a:pt x="323" y="122"/>
                </a:cubicBezTo>
                <a:cubicBezTo>
                  <a:pt x="361" y="84"/>
                  <a:pt x="361" y="84"/>
                  <a:pt x="361" y="84"/>
                </a:cubicBezTo>
                <a:cubicBezTo>
                  <a:pt x="369" y="76"/>
                  <a:pt x="369" y="64"/>
                  <a:pt x="361" y="56"/>
                </a:cubicBezTo>
                <a:cubicBezTo>
                  <a:pt x="353" y="48"/>
                  <a:pt x="341" y="48"/>
                  <a:pt x="333" y="56"/>
                </a:cubicBezTo>
                <a:cubicBezTo>
                  <a:pt x="295" y="94"/>
                  <a:pt x="295" y="94"/>
                  <a:pt x="295" y="94"/>
                </a:cubicBezTo>
                <a:cubicBezTo>
                  <a:pt x="287" y="102"/>
                  <a:pt x="287" y="115"/>
                  <a:pt x="295" y="122"/>
                </a:cubicBezTo>
                <a:cubicBezTo>
                  <a:pt x="299" y="126"/>
                  <a:pt x="304" y="128"/>
                  <a:pt x="309" y="128"/>
                </a:cubicBezTo>
                <a:close/>
                <a:moveTo>
                  <a:pt x="237" y="79"/>
                </a:moveTo>
                <a:cubicBezTo>
                  <a:pt x="240" y="81"/>
                  <a:pt x="243" y="81"/>
                  <a:pt x="247" y="81"/>
                </a:cubicBezTo>
                <a:cubicBezTo>
                  <a:pt x="254" y="81"/>
                  <a:pt x="260" y="78"/>
                  <a:pt x="264" y="71"/>
                </a:cubicBezTo>
                <a:cubicBezTo>
                  <a:pt x="286" y="33"/>
                  <a:pt x="286" y="33"/>
                  <a:pt x="286" y="33"/>
                </a:cubicBezTo>
                <a:cubicBezTo>
                  <a:pt x="291" y="23"/>
                  <a:pt x="288" y="11"/>
                  <a:pt x="278" y="5"/>
                </a:cubicBezTo>
                <a:cubicBezTo>
                  <a:pt x="268" y="0"/>
                  <a:pt x="256" y="3"/>
                  <a:pt x="251" y="13"/>
                </a:cubicBezTo>
                <a:cubicBezTo>
                  <a:pt x="229" y="52"/>
                  <a:pt x="229" y="52"/>
                  <a:pt x="229" y="52"/>
                </a:cubicBezTo>
                <a:cubicBezTo>
                  <a:pt x="224" y="61"/>
                  <a:pt x="227" y="73"/>
                  <a:pt x="237" y="79"/>
                </a:cubicBezTo>
                <a:close/>
                <a:moveTo>
                  <a:pt x="412" y="139"/>
                </a:moveTo>
                <a:cubicBezTo>
                  <a:pt x="406" y="129"/>
                  <a:pt x="394" y="126"/>
                  <a:pt x="385" y="131"/>
                </a:cubicBezTo>
                <a:cubicBezTo>
                  <a:pt x="346" y="153"/>
                  <a:pt x="346" y="153"/>
                  <a:pt x="346" y="153"/>
                </a:cubicBezTo>
                <a:cubicBezTo>
                  <a:pt x="336" y="158"/>
                  <a:pt x="333" y="171"/>
                  <a:pt x="338" y="180"/>
                </a:cubicBezTo>
                <a:cubicBezTo>
                  <a:pt x="342" y="187"/>
                  <a:pt x="349" y="190"/>
                  <a:pt x="356" y="190"/>
                </a:cubicBezTo>
                <a:cubicBezTo>
                  <a:pt x="359" y="190"/>
                  <a:pt x="363" y="190"/>
                  <a:pt x="366" y="188"/>
                </a:cubicBezTo>
                <a:cubicBezTo>
                  <a:pt x="404" y="166"/>
                  <a:pt x="404" y="166"/>
                  <a:pt x="404" y="166"/>
                </a:cubicBezTo>
                <a:cubicBezTo>
                  <a:pt x="414" y="161"/>
                  <a:pt x="417" y="149"/>
                  <a:pt x="412" y="139"/>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97" name="Freeform 243"/>
          <p:cNvSpPr>
            <a:spLocks noEditPoints="1"/>
          </p:cNvSpPr>
          <p:nvPr/>
        </p:nvSpPr>
        <p:spPr bwMode="auto">
          <a:xfrm>
            <a:off x="5144939" y="4185861"/>
            <a:ext cx="237003" cy="234691"/>
          </a:xfrm>
          <a:custGeom>
            <a:avLst/>
            <a:gdLst>
              <a:gd name="T0" fmla="*/ 349 w 357"/>
              <a:gd name="T1" fmla="*/ 7 h 354"/>
              <a:gd name="T2" fmla="*/ 321 w 357"/>
              <a:gd name="T3" fmla="*/ 7 h 354"/>
              <a:gd name="T4" fmla="*/ 8 w 357"/>
              <a:gd name="T5" fmla="*/ 320 h 354"/>
              <a:gd name="T6" fmla="*/ 8 w 357"/>
              <a:gd name="T7" fmla="*/ 348 h 354"/>
              <a:gd name="T8" fmla="*/ 22 w 357"/>
              <a:gd name="T9" fmla="*/ 354 h 354"/>
              <a:gd name="T10" fmla="*/ 37 w 357"/>
              <a:gd name="T11" fmla="*/ 348 h 354"/>
              <a:gd name="T12" fmla="*/ 349 w 357"/>
              <a:gd name="T13" fmla="*/ 36 h 354"/>
              <a:gd name="T14" fmla="*/ 349 w 357"/>
              <a:gd name="T15" fmla="*/ 7 h 354"/>
              <a:gd name="T16" fmla="*/ 263 w 357"/>
              <a:gd name="T17" fmla="*/ 162 h 354"/>
              <a:gd name="T18" fmla="*/ 294 w 357"/>
              <a:gd name="T19" fmla="*/ 237 h 354"/>
              <a:gd name="T20" fmla="*/ 218 w 357"/>
              <a:gd name="T21" fmla="*/ 206 h 354"/>
              <a:gd name="T22" fmla="*/ 108 w 357"/>
              <a:gd name="T23" fmla="*/ 317 h 354"/>
              <a:gd name="T24" fmla="*/ 320 w 357"/>
              <a:gd name="T25" fmla="*/ 257 h 354"/>
              <a:gd name="T26" fmla="*/ 283 w 357"/>
              <a:gd name="T27" fmla="*/ 142 h 354"/>
              <a:gd name="T28" fmla="*/ 263 w 357"/>
              <a:gd name="T29" fmla="*/ 162 h 354"/>
              <a:gd name="T30" fmla="*/ 152 w 357"/>
              <a:gd name="T31" fmla="*/ 137 h 354"/>
              <a:gd name="T32" fmla="*/ 128 w 357"/>
              <a:gd name="T33" fmla="*/ 72 h 354"/>
              <a:gd name="T34" fmla="*/ 193 w 357"/>
              <a:gd name="T35" fmla="*/ 95 h 354"/>
              <a:gd name="T36" fmla="*/ 214 w 357"/>
              <a:gd name="T37" fmla="*/ 75 h 354"/>
              <a:gd name="T38" fmla="*/ 109 w 357"/>
              <a:gd name="T39" fmla="*/ 46 h 354"/>
              <a:gd name="T40" fmla="*/ 44 w 357"/>
              <a:gd name="T41" fmla="*/ 245 h 354"/>
              <a:gd name="T42" fmla="*/ 152 w 357"/>
              <a:gd name="T43" fmla="*/ 13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7" h="354">
                <a:moveTo>
                  <a:pt x="349" y="7"/>
                </a:moveTo>
                <a:cubicBezTo>
                  <a:pt x="341" y="0"/>
                  <a:pt x="329" y="0"/>
                  <a:pt x="321" y="7"/>
                </a:cubicBezTo>
                <a:cubicBezTo>
                  <a:pt x="8" y="320"/>
                  <a:pt x="8" y="320"/>
                  <a:pt x="8" y="320"/>
                </a:cubicBezTo>
                <a:cubicBezTo>
                  <a:pt x="0" y="328"/>
                  <a:pt x="0" y="341"/>
                  <a:pt x="8" y="348"/>
                </a:cubicBezTo>
                <a:cubicBezTo>
                  <a:pt x="12" y="352"/>
                  <a:pt x="17" y="354"/>
                  <a:pt x="22" y="354"/>
                </a:cubicBezTo>
                <a:cubicBezTo>
                  <a:pt x="28" y="354"/>
                  <a:pt x="33" y="352"/>
                  <a:pt x="37" y="348"/>
                </a:cubicBezTo>
                <a:cubicBezTo>
                  <a:pt x="349" y="36"/>
                  <a:pt x="349" y="36"/>
                  <a:pt x="349" y="36"/>
                </a:cubicBezTo>
                <a:cubicBezTo>
                  <a:pt x="357" y="28"/>
                  <a:pt x="357" y="15"/>
                  <a:pt x="349" y="7"/>
                </a:cubicBezTo>
                <a:close/>
                <a:moveTo>
                  <a:pt x="263" y="162"/>
                </a:moveTo>
                <a:cubicBezTo>
                  <a:pt x="291" y="199"/>
                  <a:pt x="299" y="232"/>
                  <a:pt x="294" y="237"/>
                </a:cubicBezTo>
                <a:cubicBezTo>
                  <a:pt x="289" y="242"/>
                  <a:pt x="256" y="234"/>
                  <a:pt x="218" y="206"/>
                </a:cubicBezTo>
                <a:cubicBezTo>
                  <a:pt x="108" y="317"/>
                  <a:pt x="108" y="317"/>
                  <a:pt x="108" y="317"/>
                </a:cubicBezTo>
                <a:cubicBezTo>
                  <a:pt x="192" y="353"/>
                  <a:pt x="300" y="276"/>
                  <a:pt x="320" y="257"/>
                </a:cubicBezTo>
                <a:cubicBezTo>
                  <a:pt x="338" y="238"/>
                  <a:pt x="322" y="191"/>
                  <a:pt x="283" y="142"/>
                </a:cubicBezTo>
                <a:lnTo>
                  <a:pt x="263" y="162"/>
                </a:lnTo>
                <a:close/>
                <a:moveTo>
                  <a:pt x="152" y="137"/>
                </a:moveTo>
                <a:cubicBezTo>
                  <a:pt x="130" y="104"/>
                  <a:pt x="123" y="76"/>
                  <a:pt x="128" y="72"/>
                </a:cubicBezTo>
                <a:cubicBezTo>
                  <a:pt x="133" y="67"/>
                  <a:pt x="160" y="73"/>
                  <a:pt x="193" y="95"/>
                </a:cubicBezTo>
                <a:cubicBezTo>
                  <a:pt x="214" y="75"/>
                  <a:pt x="214" y="75"/>
                  <a:pt x="214" y="75"/>
                </a:cubicBezTo>
                <a:cubicBezTo>
                  <a:pt x="168" y="41"/>
                  <a:pt x="126" y="28"/>
                  <a:pt x="109" y="46"/>
                </a:cubicBezTo>
                <a:cubicBezTo>
                  <a:pt x="90" y="64"/>
                  <a:pt x="20" y="163"/>
                  <a:pt x="44" y="245"/>
                </a:cubicBezTo>
                <a:lnTo>
                  <a:pt x="152" y="137"/>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98" name="Freeform 244"/>
          <p:cNvSpPr/>
          <p:nvPr/>
        </p:nvSpPr>
        <p:spPr bwMode="auto">
          <a:xfrm>
            <a:off x="10872132" y="3770200"/>
            <a:ext cx="243906" cy="138053"/>
          </a:xfrm>
          <a:custGeom>
            <a:avLst/>
            <a:gdLst>
              <a:gd name="T0" fmla="*/ 364 w 364"/>
              <a:gd name="T1" fmla="*/ 175 h 207"/>
              <a:gd name="T2" fmla="*/ 332 w 364"/>
              <a:gd name="T3" fmla="*/ 207 h 207"/>
              <a:gd name="T4" fmla="*/ 20 w 364"/>
              <a:gd name="T5" fmla="*/ 207 h 207"/>
              <a:gd name="T6" fmla="*/ 15 w 364"/>
              <a:gd name="T7" fmla="*/ 190 h 207"/>
              <a:gd name="T8" fmla="*/ 337 w 364"/>
              <a:gd name="T9" fmla="*/ 9 h 207"/>
              <a:gd name="T10" fmla="*/ 364 w 364"/>
              <a:gd name="T11" fmla="*/ 25 h 207"/>
              <a:gd name="T12" fmla="*/ 364 w 364"/>
              <a:gd name="T13" fmla="*/ 175 h 207"/>
            </a:gdLst>
            <a:ahLst/>
            <a:cxnLst>
              <a:cxn ang="0">
                <a:pos x="T0" y="T1"/>
              </a:cxn>
              <a:cxn ang="0">
                <a:pos x="T2" y="T3"/>
              </a:cxn>
              <a:cxn ang="0">
                <a:pos x="T4" y="T5"/>
              </a:cxn>
              <a:cxn ang="0">
                <a:pos x="T6" y="T7"/>
              </a:cxn>
              <a:cxn ang="0">
                <a:pos x="T8" y="T9"/>
              </a:cxn>
              <a:cxn ang="0">
                <a:pos x="T10" y="T11"/>
              </a:cxn>
              <a:cxn ang="0">
                <a:pos x="T12" y="T13"/>
              </a:cxn>
            </a:cxnLst>
            <a:rect l="0" t="0" r="r" b="b"/>
            <a:pathLst>
              <a:path w="364" h="207">
                <a:moveTo>
                  <a:pt x="364" y="175"/>
                </a:moveTo>
                <a:cubicBezTo>
                  <a:pt x="364" y="192"/>
                  <a:pt x="350" y="207"/>
                  <a:pt x="332" y="207"/>
                </a:cubicBezTo>
                <a:cubicBezTo>
                  <a:pt x="20" y="207"/>
                  <a:pt x="20" y="207"/>
                  <a:pt x="20" y="207"/>
                </a:cubicBezTo>
                <a:cubicBezTo>
                  <a:pt x="2" y="207"/>
                  <a:pt x="0" y="199"/>
                  <a:pt x="15" y="190"/>
                </a:cubicBezTo>
                <a:cubicBezTo>
                  <a:pt x="337" y="9"/>
                  <a:pt x="337" y="9"/>
                  <a:pt x="337" y="9"/>
                </a:cubicBezTo>
                <a:cubicBezTo>
                  <a:pt x="352" y="0"/>
                  <a:pt x="364" y="7"/>
                  <a:pt x="364" y="25"/>
                </a:cubicBezTo>
                <a:lnTo>
                  <a:pt x="364" y="175"/>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199" name="Freeform 245"/>
          <p:cNvSpPr/>
          <p:nvPr/>
        </p:nvSpPr>
        <p:spPr bwMode="auto">
          <a:xfrm>
            <a:off x="6519312" y="3758297"/>
            <a:ext cx="133458" cy="165663"/>
          </a:xfrm>
          <a:custGeom>
            <a:avLst/>
            <a:gdLst>
              <a:gd name="T0" fmla="*/ 194 w 200"/>
              <a:gd name="T1" fmla="*/ 115 h 249"/>
              <a:gd name="T2" fmla="*/ 22 w 200"/>
              <a:gd name="T3" fmla="*/ 9 h 249"/>
              <a:gd name="T4" fmla="*/ 0 w 200"/>
              <a:gd name="T5" fmla="*/ 22 h 249"/>
              <a:gd name="T6" fmla="*/ 0 w 200"/>
              <a:gd name="T7" fmla="*/ 228 h 249"/>
              <a:gd name="T8" fmla="*/ 22 w 200"/>
              <a:gd name="T9" fmla="*/ 241 h 249"/>
              <a:gd name="T10" fmla="*/ 194 w 200"/>
              <a:gd name="T11" fmla="*/ 135 h 249"/>
              <a:gd name="T12" fmla="*/ 200 w 200"/>
              <a:gd name="T13" fmla="*/ 125 h 249"/>
              <a:gd name="T14" fmla="*/ 194 w 200"/>
              <a:gd name="T15" fmla="*/ 115 h 2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249">
                <a:moveTo>
                  <a:pt x="194" y="115"/>
                </a:moveTo>
                <a:cubicBezTo>
                  <a:pt x="22" y="9"/>
                  <a:pt x="22" y="9"/>
                  <a:pt x="22" y="9"/>
                </a:cubicBezTo>
                <a:cubicBezTo>
                  <a:pt x="10" y="0"/>
                  <a:pt x="0" y="6"/>
                  <a:pt x="0" y="22"/>
                </a:cubicBezTo>
                <a:cubicBezTo>
                  <a:pt x="0" y="228"/>
                  <a:pt x="0" y="228"/>
                  <a:pt x="0" y="228"/>
                </a:cubicBezTo>
                <a:cubicBezTo>
                  <a:pt x="0" y="243"/>
                  <a:pt x="10" y="249"/>
                  <a:pt x="22" y="241"/>
                </a:cubicBezTo>
                <a:cubicBezTo>
                  <a:pt x="194" y="135"/>
                  <a:pt x="194" y="135"/>
                  <a:pt x="194" y="135"/>
                </a:cubicBezTo>
                <a:cubicBezTo>
                  <a:pt x="194" y="135"/>
                  <a:pt x="200" y="131"/>
                  <a:pt x="200" y="125"/>
                </a:cubicBezTo>
                <a:cubicBezTo>
                  <a:pt x="200" y="119"/>
                  <a:pt x="194" y="115"/>
                  <a:pt x="194" y="115"/>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grpSp>
        <p:nvGrpSpPr>
          <p:cNvPr id="4" name="Group 199"/>
          <p:cNvGrpSpPr/>
          <p:nvPr/>
        </p:nvGrpSpPr>
        <p:grpSpPr>
          <a:xfrm>
            <a:off x="6957998" y="3746793"/>
            <a:ext cx="140362" cy="188672"/>
            <a:chOff x="6485963" y="3714391"/>
            <a:chExt cx="106522" cy="143193"/>
          </a:xfrm>
          <a:solidFill>
            <a:schemeClr val="tx1"/>
          </a:solidFill>
        </p:grpSpPr>
        <p:sp>
          <p:nvSpPr>
            <p:cNvPr id="201" name="Freeform 246"/>
            <p:cNvSpPr/>
            <p:nvPr/>
          </p:nvSpPr>
          <p:spPr bwMode="auto">
            <a:xfrm>
              <a:off x="6555813" y="3714391"/>
              <a:ext cx="36672" cy="143193"/>
            </a:xfrm>
            <a:custGeom>
              <a:avLst/>
              <a:gdLst>
                <a:gd name="T0" fmla="*/ 36 w 72"/>
                <a:gd name="T1" fmla="*/ 0 h 280"/>
                <a:gd name="T2" fmla="*/ 0 w 72"/>
                <a:gd name="T3" fmla="*/ 26 h 280"/>
                <a:gd name="T4" fmla="*/ 0 w 72"/>
                <a:gd name="T5" fmla="*/ 254 h 280"/>
                <a:gd name="T6" fmla="*/ 36 w 72"/>
                <a:gd name="T7" fmla="*/ 280 h 280"/>
                <a:gd name="T8" fmla="*/ 72 w 72"/>
                <a:gd name="T9" fmla="*/ 254 h 280"/>
                <a:gd name="T10" fmla="*/ 72 w 72"/>
                <a:gd name="T11" fmla="*/ 26 h 280"/>
                <a:gd name="T12" fmla="*/ 36 w 72"/>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72" h="280">
                  <a:moveTo>
                    <a:pt x="36" y="0"/>
                  </a:moveTo>
                  <a:cubicBezTo>
                    <a:pt x="16" y="0"/>
                    <a:pt x="0" y="6"/>
                    <a:pt x="0" y="26"/>
                  </a:cubicBezTo>
                  <a:cubicBezTo>
                    <a:pt x="0" y="254"/>
                    <a:pt x="0" y="254"/>
                    <a:pt x="0" y="254"/>
                  </a:cubicBezTo>
                  <a:cubicBezTo>
                    <a:pt x="0" y="274"/>
                    <a:pt x="16" y="280"/>
                    <a:pt x="36" y="280"/>
                  </a:cubicBezTo>
                  <a:cubicBezTo>
                    <a:pt x="56" y="280"/>
                    <a:pt x="72" y="274"/>
                    <a:pt x="72" y="254"/>
                  </a:cubicBezTo>
                  <a:cubicBezTo>
                    <a:pt x="72" y="26"/>
                    <a:pt x="72" y="26"/>
                    <a:pt x="72" y="26"/>
                  </a:cubicBezTo>
                  <a:cubicBezTo>
                    <a:pt x="72" y="6"/>
                    <a:pt x="56" y="0"/>
                    <a:pt x="36" y="0"/>
                  </a:cubicBezTo>
                  <a:close/>
                </a:path>
              </a:pathLst>
            </a:custGeom>
            <a:grpFill/>
            <a:ln>
              <a:noFill/>
            </a:ln>
          </p:spPr>
          <p:txBody>
            <a:bodyPr vert="horz" wrap="square" lIns="57150" tIns="28575" rIns="57150" bIns="28575" numCol="1" anchor="t" anchorCtr="0" compatLnSpc="1"/>
            <a:lstStyle/>
            <a:p>
              <a:endParaRPr lang="en-AU" sz="1200" dirty="0"/>
            </a:p>
          </p:txBody>
        </p:sp>
        <p:sp>
          <p:nvSpPr>
            <p:cNvPr id="202" name="Freeform 247"/>
            <p:cNvSpPr/>
            <p:nvPr/>
          </p:nvSpPr>
          <p:spPr bwMode="auto">
            <a:xfrm>
              <a:off x="6485963" y="3714391"/>
              <a:ext cx="34925" cy="143193"/>
            </a:xfrm>
            <a:custGeom>
              <a:avLst/>
              <a:gdLst>
                <a:gd name="T0" fmla="*/ 36 w 72"/>
                <a:gd name="T1" fmla="*/ 0 h 280"/>
                <a:gd name="T2" fmla="*/ 0 w 72"/>
                <a:gd name="T3" fmla="*/ 26 h 280"/>
                <a:gd name="T4" fmla="*/ 0 w 72"/>
                <a:gd name="T5" fmla="*/ 254 h 280"/>
                <a:gd name="T6" fmla="*/ 36 w 72"/>
                <a:gd name="T7" fmla="*/ 280 h 280"/>
                <a:gd name="T8" fmla="*/ 72 w 72"/>
                <a:gd name="T9" fmla="*/ 254 h 280"/>
                <a:gd name="T10" fmla="*/ 72 w 72"/>
                <a:gd name="T11" fmla="*/ 26 h 280"/>
                <a:gd name="T12" fmla="*/ 36 w 72"/>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72" h="280">
                  <a:moveTo>
                    <a:pt x="36" y="0"/>
                  </a:moveTo>
                  <a:cubicBezTo>
                    <a:pt x="16" y="0"/>
                    <a:pt x="0" y="6"/>
                    <a:pt x="0" y="26"/>
                  </a:cubicBezTo>
                  <a:cubicBezTo>
                    <a:pt x="0" y="254"/>
                    <a:pt x="0" y="254"/>
                    <a:pt x="0" y="254"/>
                  </a:cubicBezTo>
                  <a:cubicBezTo>
                    <a:pt x="0" y="274"/>
                    <a:pt x="16" y="280"/>
                    <a:pt x="36" y="280"/>
                  </a:cubicBezTo>
                  <a:cubicBezTo>
                    <a:pt x="56" y="280"/>
                    <a:pt x="72" y="274"/>
                    <a:pt x="72" y="254"/>
                  </a:cubicBezTo>
                  <a:cubicBezTo>
                    <a:pt x="72" y="26"/>
                    <a:pt x="72" y="26"/>
                    <a:pt x="72" y="26"/>
                  </a:cubicBezTo>
                  <a:cubicBezTo>
                    <a:pt x="72" y="6"/>
                    <a:pt x="56" y="0"/>
                    <a:pt x="36" y="0"/>
                  </a:cubicBezTo>
                  <a:close/>
                </a:path>
              </a:pathLst>
            </a:custGeom>
            <a:grpFill/>
            <a:ln>
              <a:noFill/>
            </a:ln>
          </p:spPr>
          <p:txBody>
            <a:bodyPr vert="horz" wrap="square" lIns="57150" tIns="28575" rIns="57150" bIns="28575" numCol="1" anchor="t" anchorCtr="0" compatLnSpc="1"/>
            <a:lstStyle/>
            <a:p>
              <a:endParaRPr lang="en-AU" sz="1200" dirty="0"/>
            </a:p>
          </p:txBody>
        </p:sp>
      </p:grpSp>
      <p:sp>
        <p:nvSpPr>
          <p:cNvPr id="203" name="Oval 248"/>
          <p:cNvSpPr>
            <a:spLocks noChangeArrowheads="1"/>
          </p:cNvSpPr>
          <p:nvPr/>
        </p:nvSpPr>
        <p:spPr bwMode="auto">
          <a:xfrm>
            <a:off x="7376171" y="3746793"/>
            <a:ext cx="186382" cy="188672"/>
          </a:xfrm>
          <a:prstGeom prst="ellipse">
            <a:avLst/>
          </a:prstGeom>
          <a:solidFill>
            <a:schemeClr val="tx1"/>
          </a:solidFill>
          <a:ln>
            <a:noFill/>
          </a:ln>
        </p:spPr>
        <p:txBody>
          <a:bodyPr vert="horz" wrap="square" lIns="60270" tIns="30135" rIns="60270" bIns="30135" numCol="1" anchor="t" anchorCtr="0" compatLnSpc="1"/>
          <a:lstStyle/>
          <a:p>
            <a:endParaRPr lang="en-AU" sz="1200" dirty="0"/>
          </a:p>
        </p:txBody>
      </p:sp>
      <p:sp>
        <p:nvSpPr>
          <p:cNvPr id="204" name="Freeform 249"/>
          <p:cNvSpPr/>
          <p:nvPr/>
        </p:nvSpPr>
        <p:spPr bwMode="auto">
          <a:xfrm>
            <a:off x="7829060" y="3760598"/>
            <a:ext cx="161070" cy="161062"/>
          </a:xfrm>
          <a:custGeom>
            <a:avLst/>
            <a:gdLst>
              <a:gd name="T0" fmla="*/ 210 w 240"/>
              <a:gd name="T1" fmla="*/ 0 h 240"/>
              <a:gd name="T2" fmla="*/ 30 w 240"/>
              <a:gd name="T3" fmla="*/ 0 h 240"/>
              <a:gd name="T4" fmla="*/ 0 w 240"/>
              <a:gd name="T5" fmla="*/ 26 h 240"/>
              <a:gd name="T6" fmla="*/ 0 w 240"/>
              <a:gd name="T7" fmla="*/ 214 h 240"/>
              <a:gd name="T8" fmla="*/ 30 w 240"/>
              <a:gd name="T9" fmla="*/ 240 h 240"/>
              <a:gd name="T10" fmla="*/ 210 w 240"/>
              <a:gd name="T11" fmla="*/ 240 h 240"/>
              <a:gd name="T12" fmla="*/ 240 w 240"/>
              <a:gd name="T13" fmla="*/ 214 h 240"/>
              <a:gd name="T14" fmla="*/ 240 w 240"/>
              <a:gd name="T15" fmla="*/ 26 h 240"/>
              <a:gd name="T16" fmla="*/ 210 w 240"/>
              <a:gd name="T1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40">
                <a:moveTo>
                  <a:pt x="210" y="0"/>
                </a:moveTo>
                <a:cubicBezTo>
                  <a:pt x="30" y="0"/>
                  <a:pt x="30" y="0"/>
                  <a:pt x="30" y="0"/>
                </a:cubicBezTo>
                <a:cubicBezTo>
                  <a:pt x="10" y="0"/>
                  <a:pt x="0" y="6"/>
                  <a:pt x="0" y="26"/>
                </a:cubicBezTo>
                <a:cubicBezTo>
                  <a:pt x="0" y="214"/>
                  <a:pt x="0" y="214"/>
                  <a:pt x="0" y="214"/>
                </a:cubicBezTo>
                <a:cubicBezTo>
                  <a:pt x="0" y="234"/>
                  <a:pt x="10" y="240"/>
                  <a:pt x="30" y="240"/>
                </a:cubicBezTo>
                <a:cubicBezTo>
                  <a:pt x="210" y="240"/>
                  <a:pt x="210" y="240"/>
                  <a:pt x="210" y="240"/>
                </a:cubicBezTo>
                <a:cubicBezTo>
                  <a:pt x="230" y="240"/>
                  <a:pt x="240" y="234"/>
                  <a:pt x="240" y="214"/>
                </a:cubicBezTo>
                <a:cubicBezTo>
                  <a:pt x="240" y="26"/>
                  <a:pt x="240" y="26"/>
                  <a:pt x="240" y="26"/>
                </a:cubicBezTo>
                <a:cubicBezTo>
                  <a:pt x="240" y="6"/>
                  <a:pt x="230" y="0"/>
                  <a:pt x="210" y="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05" name="Freeform 250"/>
          <p:cNvSpPr>
            <a:spLocks noEditPoints="1"/>
          </p:cNvSpPr>
          <p:nvPr/>
        </p:nvSpPr>
        <p:spPr bwMode="auto">
          <a:xfrm>
            <a:off x="8233429" y="3762898"/>
            <a:ext cx="234703" cy="156461"/>
          </a:xfrm>
          <a:custGeom>
            <a:avLst/>
            <a:gdLst>
              <a:gd name="T0" fmla="*/ 346 w 352"/>
              <a:gd name="T1" fmla="*/ 106 h 232"/>
              <a:gd name="T2" fmla="*/ 197 w 352"/>
              <a:gd name="T3" fmla="*/ 7 h 232"/>
              <a:gd name="T4" fmla="*/ 176 w 352"/>
              <a:gd name="T5" fmla="*/ 20 h 232"/>
              <a:gd name="T6" fmla="*/ 176 w 352"/>
              <a:gd name="T7" fmla="*/ 212 h 232"/>
              <a:gd name="T8" fmla="*/ 197 w 352"/>
              <a:gd name="T9" fmla="*/ 224 h 232"/>
              <a:gd name="T10" fmla="*/ 346 w 352"/>
              <a:gd name="T11" fmla="*/ 125 h 232"/>
              <a:gd name="T12" fmla="*/ 352 w 352"/>
              <a:gd name="T13" fmla="*/ 116 h 232"/>
              <a:gd name="T14" fmla="*/ 346 w 352"/>
              <a:gd name="T15" fmla="*/ 106 h 232"/>
              <a:gd name="T16" fmla="*/ 165 w 352"/>
              <a:gd name="T17" fmla="*/ 106 h 232"/>
              <a:gd name="T18" fmla="*/ 21 w 352"/>
              <a:gd name="T19" fmla="*/ 7 h 232"/>
              <a:gd name="T20" fmla="*/ 0 w 352"/>
              <a:gd name="T21" fmla="*/ 20 h 232"/>
              <a:gd name="T22" fmla="*/ 0 w 352"/>
              <a:gd name="T23" fmla="*/ 212 h 232"/>
              <a:gd name="T24" fmla="*/ 21 w 352"/>
              <a:gd name="T25" fmla="*/ 224 h 232"/>
              <a:gd name="T26" fmla="*/ 165 w 352"/>
              <a:gd name="T27" fmla="*/ 125 h 232"/>
              <a:gd name="T28" fmla="*/ 170 w 352"/>
              <a:gd name="T29" fmla="*/ 116 h 232"/>
              <a:gd name="T30" fmla="*/ 165 w 352"/>
              <a:gd name="T31" fmla="*/ 10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2" h="232">
                <a:moveTo>
                  <a:pt x="346" y="106"/>
                </a:moveTo>
                <a:cubicBezTo>
                  <a:pt x="197" y="7"/>
                  <a:pt x="197" y="7"/>
                  <a:pt x="197" y="7"/>
                </a:cubicBezTo>
                <a:cubicBezTo>
                  <a:pt x="185" y="0"/>
                  <a:pt x="176" y="5"/>
                  <a:pt x="176" y="20"/>
                </a:cubicBezTo>
                <a:cubicBezTo>
                  <a:pt x="176" y="212"/>
                  <a:pt x="176" y="212"/>
                  <a:pt x="176" y="212"/>
                </a:cubicBezTo>
                <a:cubicBezTo>
                  <a:pt x="176" y="226"/>
                  <a:pt x="185" y="232"/>
                  <a:pt x="197" y="224"/>
                </a:cubicBezTo>
                <a:cubicBezTo>
                  <a:pt x="346" y="125"/>
                  <a:pt x="346" y="125"/>
                  <a:pt x="346" y="125"/>
                </a:cubicBezTo>
                <a:cubicBezTo>
                  <a:pt x="346" y="125"/>
                  <a:pt x="352" y="121"/>
                  <a:pt x="352" y="116"/>
                </a:cubicBezTo>
                <a:cubicBezTo>
                  <a:pt x="352" y="110"/>
                  <a:pt x="346" y="106"/>
                  <a:pt x="346" y="106"/>
                </a:cubicBezTo>
                <a:close/>
                <a:moveTo>
                  <a:pt x="165" y="106"/>
                </a:moveTo>
                <a:cubicBezTo>
                  <a:pt x="21" y="7"/>
                  <a:pt x="21" y="7"/>
                  <a:pt x="21" y="7"/>
                </a:cubicBezTo>
                <a:cubicBezTo>
                  <a:pt x="9" y="0"/>
                  <a:pt x="0" y="5"/>
                  <a:pt x="0" y="20"/>
                </a:cubicBezTo>
                <a:cubicBezTo>
                  <a:pt x="0" y="212"/>
                  <a:pt x="0" y="212"/>
                  <a:pt x="0" y="212"/>
                </a:cubicBezTo>
                <a:cubicBezTo>
                  <a:pt x="0" y="226"/>
                  <a:pt x="9" y="232"/>
                  <a:pt x="21" y="224"/>
                </a:cubicBezTo>
                <a:cubicBezTo>
                  <a:pt x="165" y="125"/>
                  <a:pt x="165" y="125"/>
                  <a:pt x="165" y="125"/>
                </a:cubicBezTo>
                <a:cubicBezTo>
                  <a:pt x="165" y="125"/>
                  <a:pt x="170" y="121"/>
                  <a:pt x="170" y="116"/>
                </a:cubicBezTo>
                <a:cubicBezTo>
                  <a:pt x="170" y="110"/>
                  <a:pt x="165" y="106"/>
                  <a:pt x="165" y="106"/>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06" name="Freeform 251"/>
          <p:cNvSpPr>
            <a:spLocks noEditPoints="1"/>
          </p:cNvSpPr>
          <p:nvPr/>
        </p:nvSpPr>
        <p:spPr bwMode="auto">
          <a:xfrm>
            <a:off x="8674613" y="3762898"/>
            <a:ext cx="234703" cy="156461"/>
          </a:xfrm>
          <a:custGeom>
            <a:avLst/>
            <a:gdLst>
              <a:gd name="T0" fmla="*/ 0 w 352"/>
              <a:gd name="T1" fmla="*/ 116 h 232"/>
              <a:gd name="T2" fmla="*/ 5 w 352"/>
              <a:gd name="T3" fmla="*/ 125 h 232"/>
              <a:gd name="T4" fmla="*/ 155 w 352"/>
              <a:gd name="T5" fmla="*/ 224 h 232"/>
              <a:gd name="T6" fmla="*/ 175 w 352"/>
              <a:gd name="T7" fmla="*/ 212 h 232"/>
              <a:gd name="T8" fmla="*/ 175 w 352"/>
              <a:gd name="T9" fmla="*/ 20 h 232"/>
              <a:gd name="T10" fmla="*/ 155 w 352"/>
              <a:gd name="T11" fmla="*/ 7 h 232"/>
              <a:gd name="T12" fmla="*/ 5 w 352"/>
              <a:gd name="T13" fmla="*/ 106 h 232"/>
              <a:gd name="T14" fmla="*/ 0 w 352"/>
              <a:gd name="T15" fmla="*/ 116 h 232"/>
              <a:gd name="T16" fmla="*/ 181 w 352"/>
              <a:gd name="T17" fmla="*/ 116 h 232"/>
              <a:gd name="T18" fmla="*/ 187 w 352"/>
              <a:gd name="T19" fmla="*/ 125 h 232"/>
              <a:gd name="T20" fmla="*/ 331 w 352"/>
              <a:gd name="T21" fmla="*/ 224 h 232"/>
              <a:gd name="T22" fmla="*/ 352 w 352"/>
              <a:gd name="T23" fmla="*/ 212 h 232"/>
              <a:gd name="T24" fmla="*/ 352 w 352"/>
              <a:gd name="T25" fmla="*/ 20 h 232"/>
              <a:gd name="T26" fmla="*/ 331 w 352"/>
              <a:gd name="T27" fmla="*/ 7 h 232"/>
              <a:gd name="T28" fmla="*/ 187 w 352"/>
              <a:gd name="T29" fmla="*/ 106 h 232"/>
              <a:gd name="T30" fmla="*/ 181 w 352"/>
              <a:gd name="T3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2" h="232">
                <a:moveTo>
                  <a:pt x="0" y="116"/>
                </a:moveTo>
                <a:cubicBezTo>
                  <a:pt x="0" y="121"/>
                  <a:pt x="5" y="125"/>
                  <a:pt x="5" y="125"/>
                </a:cubicBezTo>
                <a:cubicBezTo>
                  <a:pt x="155" y="224"/>
                  <a:pt x="155" y="224"/>
                  <a:pt x="155" y="224"/>
                </a:cubicBezTo>
                <a:cubicBezTo>
                  <a:pt x="166" y="232"/>
                  <a:pt x="175" y="226"/>
                  <a:pt x="175" y="212"/>
                </a:cubicBezTo>
                <a:cubicBezTo>
                  <a:pt x="175" y="20"/>
                  <a:pt x="175" y="20"/>
                  <a:pt x="175" y="20"/>
                </a:cubicBezTo>
                <a:cubicBezTo>
                  <a:pt x="175" y="5"/>
                  <a:pt x="166" y="0"/>
                  <a:pt x="155" y="7"/>
                </a:cubicBezTo>
                <a:cubicBezTo>
                  <a:pt x="5" y="106"/>
                  <a:pt x="5" y="106"/>
                  <a:pt x="5" y="106"/>
                </a:cubicBezTo>
                <a:cubicBezTo>
                  <a:pt x="5" y="106"/>
                  <a:pt x="0" y="110"/>
                  <a:pt x="0" y="116"/>
                </a:cubicBezTo>
                <a:close/>
                <a:moveTo>
                  <a:pt x="181" y="116"/>
                </a:moveTo>
                <a:cubicBezTo>
                  <a:pt x="181" y="121"/>
                  <a:pt x="187" y="125"/>
                  <a:pt x="187" y="125"/>
                </a:cubicBezTo>
                <a:cubicBezTo>
                  <a:pt x="331" y="224"/>
                  <a:pt x="331" y="224"/>
                  <a:pt x="331" y="224"/>
                </a:cubicBezTo>
                <a:cubicBezTo>
                  <a:pt x="342" y="232"/>
                  <a:pt x="352" y="226"/>
                  <a:pt x="352" y="212"/>
                </a:cubicBezTo>
                <a:cubicBezTo>
                  <a:pt x="352" y="20"/>
                  <a:pt x="352" y="20"/>
                  <a:pt x="352" y="20"/>
                </a:cubicBezTo>
                <a:cubicBezTo>
                  <a:pt x="352" y="5"/>
                  <a:pt x="342" y="0"/>
                  <a:pt x="331" y="7"/>
                </a:cubicBezTo>
                <a:cubicBezTo>
                  <a:pt x="187" y="106"/>
                  <a:pt x="187" y="106"/>
                  <a:pt x="187" y="106"/>
                </a:cubicBezTo>
                <a:cubicBezTo>
                  <a:pt x="187" y="106"/>
                  <a:pt x="181" y="110"/>
                  <a:pt x="181" y="116"/>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07" name="Freeform 252"/>
          <p:cNvSpPr>
            <a:spLocks noEditPoints="1"/>
          </p:cNvSpPr>
          <p:nvPr/>
        </p:nvSpPr>
        <p:spPr bwMode="auto">
          <a:xfrm>
            <a:off x="9152814" y="3762898"/>
            <a:ext cx="158771" cy="156461"/>
          </a:xfrm>
          <a:custGeom>
            <a:avLst/>
            <a:gdLst>
              <a:gd name="T0" fmla="*/ 69 w 240"/>
              <a:gd name="T1" fmla="*/ 116 h 232"/>
              <a:gd name="T2" fmla="*/ 75 w 240"/>
              <a:gd name="T3" fmla="*/ 125 h 232"/>
              <a:gd name="T4" fmla="*/ 220 w 240"/>
              <a:gd name="T5" fmla="*/ 216 h 232"/>
              <a:gd name="T6" fmla="*/ 240 w 240"/>
              <a:gd name="T7" fmla="*/ 205 h 232"/>
              <a:gd name="T8" fmla="*/ 240 w 240"/>
              <a:gd name="T9" fmla="*/ 27 h 232"/>
              <a:gd name="T10" fmla="*/ 220 w 240"/>
              <a:gd name="T11" fmla="*/ 16 h 232"/>
              <a:gd name="T12" fmla="*/ 75 w 240"/>
              <a:gd name="T13" fmla="*/ 107 h 232"/>
              <a:gd name="T14" fmla="*/ 69 w 240"/>
              <a:gd name="T15" fmla="*/ 116 h 232"/>
              <a:gd name="T16" fmla="*/ 0 w 240"/>
              <a:gd name="T17" fmla="*/ 23 h 232"/>
              <a:gd name="T18" fmla="*/ 0 w 240"/>
              <a:gd name="T19" fmla="*/ 209 h 232"/>
              <a:gd name="T20" fmla="*/ 30 w 240"/>
              <a:gd name="T21" fmla="*/ 232 h 232"/>
              <a:gd name="T22" fmla="*/ 60 w 240"/>
              <a:gd name="T23" fmla="*/ 209 h 232"/>
              <a:gd name="T24" fmla="*/ 60 w 240"/>
              <a:gd name="T25" fmla="*/ 23 h 232"/>
              <a:gd name="T26" fmla="*/ 30 w 240"/>
              <a:gd name="T27" fmla="*/ 0 h 232"/>
              <a:gd name="T28" fmla="*/ 0 w 240"/>
              <a:gd name="T29" fmla="*/ 2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0" h="232">
                <a:moveTo>
                  <a:pt x="69" y="116"/>
                </a:moveTo>
                <a:cubicBezTo>
                  <a:pt x="69" y="121"/>
                  <a:pt x="75" y="125"/>
                  <a:pt x="75" y="125"/>
                </a:cubicBezTo>
                <a:cubicBezTo>
                  <a:pt x="220" y="216"/>
                  <a:pt x="220" y="216"/>
                  <a:pt x="220" y="216"/>
                </a:cubicBezTo>
                <a:cubicBezTo>
                  <a:pt x="231" y="223"/>
                  <a:pt x="240" y="218"/>
                  <a:pt x="240" y="205"/>
                </a:cubicBezTo>
                <a:cubicBezTo>
                  <a:pt x="240" y="27"/>
                  <a:pt x="240" y="27"/>
                  <a:pt x="240" y="27"/>
                </a:cubicBezTo>
                <a:cubicBezTo>
                  <a:pt x="240" y="14"/>
                  <a:pt x="231" y="9"/>
                  <a:pt x="220" y="16"/>
                </a:cubicBezTo>
                <a:cubicBezTo>
                  <a:pt x="75" y="107"/>
                  <a:pt x="75" y="107"/>
                  <a:pt x="75" y="107"/>
                </a:cubicBezTo>
                <a:cubicBezTo>
                  <a:pt x="75" y="107"/>
                  <a:pt x="69" y="111"/>
                  <a:pt x="69" y="116"/>
                </a:cubicBezTo>
                <a:close/>
                <a:moveTo>
                  <a:pt x="0" y="23"/>
                </a:moveTo>
                <a:cubicBezTo>
                  <a:pt x="0" y="209"/>
                  <a:pt x="0" y="209"/>
                  <a:pt x="0" y="209"/>
                </a:cubicBezTo>
                <a:cubicBezTo>
                  <a:pt x="0" y="227"/>
                  <a:pt x="12" y="232"/>
                  <a:pt x="30" y="232"/>
                </a:cubicBezTo>
                <a:cubicBezTo>
                  <a:pt x="48" y="232"/>
                  <a:pt x="60" y="227"/>
                  <a:pt x="60" y="209"/>
                </a:cubicBezTo>
                <a:cubicBezTo>
                  <a:pt x="60" y="23"/>
                  <a:pt x="60" y="23"/>
                  <a:pt x="60" y="23"/>
                </a:cubicBezTo>
                <a:cubicBezTo>
                  <a:pt x="60" y="5"/>
                  <a:pt x="48" y="0"/>
                  <a:pt x="30" y="0"/>
                </a:cubicBezTo>
                <a:cubicBezTo>
                  <a:pt x="12" y="0"/>
                  <a:pt x="0" y="5"/>
                  <a:pt x="0" y="23"/>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08" name="Freeform 253"/>
          <p:cNvSpPr>
            <a:spLocks noEditPoints="1"/>
          </p:cNvSpPr>
          <p:nvPr/>
        </p:nvSpPr>
        <p:spPr bwMode="auto">
          <a:xfrm>
            <a:off x="9593999" y="3762898"/>
            <a:ext cx="158771" cy="156461"/>
          </a:xfrm>
          <a:custGeom>
            <a:avLst/>
            <a:gdLst>
              <a:gd name="T0" fmla="*/ 165 w 240"/>
              <a:gd name="T1" fmla="*/ 107 h 232"/>
              <a:gd name="T2" fmla="*/ 19 w 240"/>
              <a:gd name="T3" fmla="*/ 16 h 232"/>
              <a:gd name="T4" fmla="*/ 0 w 240"/>
              <a:gd name="T5" fmla="*/ 27 h 232"/>
              <a:gd name="T6" fmla="*/ 0 w 240"/>
              <a:gd name="T7" fmla="*/ 205 h 232"/>
              <a:gd name="T8" fmla="*/ 19 w 240"/>
              <a:gd name="T9" fmla="*/ 216 h 232"/>
              <a:gd name="T10" fmla="*/ 165 w 240"/>
              <a:gd name="T11" fmla="*/ 125 h 232"/>
              <a:gd name="T12" fmla="*/ 170 w 240"/>
              <a:gd name="T13" fmla="*/ 116 h 232"/>
              <a:gd name="T14" fmla="*/ 165 w 240"/>
              <a:gd name="T15" fmla="*/ 107 h 232"/>
              <a:gd name="T16" fmla="*/ 210 w 240"/>
              <a:gd name="T17" fmla="*/ 0 h 232"/>
              <a:gd name="T18" fmla="*/ 180 w 240"/>
              <a:gd name="T19" fmla="*/ 23 h 232"/>
              <a:gd name="T20" fmla="*/ 180 w 240"/>
              <a:gd name="T21" fmla="*/ 209 h 232"/>
              <a:gd name="T22" fmla="*/ 210 w 240"/>
              <a:gd name="T23" fmla="*/ 232 h 232"/>
              <a:gd name="T24" fmla="*/ 240 w 240"/>
              <a:gd name="T25" fmla="*/ 209 h 232"/>
              <a:gd name="T26" fmla="*/ 240 w 240"/>
              <a:gd name="T27" fmla="*/ 23 h 232"/>
              <a:gd name="T28" fmla="*/ 210 w 240"/>
              <a:gd name="T29"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0" h="232">
                <a:moveTo>
                  <a:pt x="165" y="107"/>
                </a:moveTo>
                <a:cubicBezTo>
                  <a:pt x="19" y="16"/>
                  <a:pt x="19" y="16"/>
                  <a:pt x="19" y="16"/>
                </a:cubicBezTo>
                <a:cubicBezTo>
                  <a:pt x="9" y="9"/>
                  <a:pt x="0" y="14"/>
                  <a:pt x="0" y="27"/>
                </a:cubicBezTo>
                <a:cubicBezTo>
                  <a:pt x="0" y="205"/>
                  <a:pt x="0" y="205"/>
                  <a:pt x="0" y="205"/>
                </a:cubicBezTo>
                <a:cubicBezTo>
                  <a:pt x="0" y="218"/>
                  <a:pt x="9" y="223"/>
                  <a:pt x="19" y="216"/>
                </a:cubicBezTo>
                <a:cubicBezTo>
                  <a:pt x="165" y="125"/>
                  <a:pt x="165" y="125"/>
                  <a:pt x="165" y="125"/>
                </a:cubicBezTo>
                <a:cubicBezTo>
                  <a:pt x="165" y="125"/>
                  <a:pt x="170" y="121"/>
                  <a:pt x="170" y="116"/>
                </a:cubicBezTo>
                <a:cubicBezTo>
                  <a:pt x="170" y="111"/>
                  <a:pt x="165" y="107"/>
                  <a:pt x="165" y="107"/>
                </a:cubicBezTo>
                <a:close/>
                <a:moveTo>
                  <a:pt x="210" y="0"/>
                </a:moveTo>
                <a:cubicBezTo>
                  <a:pt x="192" y="0"/>
                  <a:pt x="180" y="5"/>
                  <a:pt x="180" y="23"/>
                </a:cubicBezTo>
                <a:cubicBezTo>
                  <a:pt x="180" y="209"/>
                  <a:pt x="180" y="209"/>
                  <a:pt x="180" y="209"/>
                </a:cubicBezTo>
                <a:cubicBezTo>
                  <a:pt x="180" y="227"/>
                  <a:pt x="192" y="232"/>
                  <a:pt x="210" y="232"/>
                </a:cubicBezTo>
                <a:cubicBezTo>
                  <a:pt x="227" y="232"/>
                  <a:pt x="240" y="227"/>
                  <a:pt x="240" y="209"/>
                </a:cubicBezTo>
                <a:cubicBezTo>
                  <a:pt x="240" y="23"/>
                  <a:pt x="240" y="23"/>
                  <a:pt x="240" y="23"/>
                </a:cubicBezTo>
                <a:cubicBezTo>
                  <a:pt x="240" y="5"/>
                  <a:pt x="227" y="0"/>
                  <a:pt x="210" y="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09" name="Freeform 258"/>
          <p:cNvSpPr>
            <a:spLocks noEditPoints="1"/>
          </p:cNvSpPr>
          <p:nvPr/>
        </p:nvSpPr>
        <p:spPr bwMode="auto">
          <a:xfrm>
            <a:off x="8656406" y="3287224"/>
            <a:ext cx="269218" cy="225487"/>
          </a:xfrm>
          <a:custGeom>
            <a:avLst/>
            <a:gdLst>
              <a:gd name="T0" fmla="*/ 202 w 404"/>
              <a:gd name="T1" fmla="*/ 0 h 340"/>
              <a:gd name="T2" fmla="*/ 98 w 404"/>
              <a:gd name="T3" fmla="*/ 97 h 340"/>
              <a:gd name="T4" fmla="*/ 164 w 404"/>
              <a:gd name="T5" fmla="*/ 97 h 340"/>
              <a:gd name="T6" fmla="*/ 164 w 404"/>
              <a:gd name="T7" fmla="*/ 200 h 340"/>
              <a:gd name="T8" fmla="*/ 240 w 404"/>
              <a:gd name="T9" fmla="*/ 200 h 340"/>
              <a:gd name="T10" fmla="*/ 240 w 404"/>
              <a:gd name="T11" fmla="*/ 97 h 340"/>
              <a:gd name="T12" fmla="*/ 306 w 404"/>
              <a:gd name="T13" fmla="*/ 97 h 340"/>
              <a:gd name="T14" fmla="*/ 202 w 404"/>
              <a:gd name="T15" fmla="*/ 0 h 340"/>
              <a:gd name="T16" fmla="*/ 389 w 404"/>
              <a:gd name="T17" fmla="*/ 231 h 340"/>
              <a:gd name="T18" fmla="*/ 325 w 404"/>
              <a:gd name="T19" fmla="*/ 188 h 340"/>
              <a:gd name="T20" fmla="*/ 286 w 404"/>
              <a:gd name="T21" fmla="*/ 188 h 340"/>
              <a:gd name="T22" fmla="*/ 354 w 404"/>
              <a:gd name="T23" fmla="*/ 240 h 340"/>
              <a:gd name="T24" fmla="*/ 283 w 404"/>
              <a:gd name="T25" fmla="*/ 240 h 340"/>
              <a:gd name="T26" fmla="*/ 278 w 404"/>
              <a:gd name="T27" fmla="*/ 243 h 340"/>
              <a:gd name="T28" fmla="*/ 262 w 404"/>
              <a:gd name="T29" fmla="*/ 287 h 340"/>
              <a:gd name="T30" fmla="*/ 142 w 404"/>
              <a:gd name="T31" fmla="*/ 287 h 340"/>
              <a:gd name="T32" fmla="*/ 126 w 404"/>
              <a:gd name="T33" fmla="*/ 243 h 340"/>
              <a:gd name="T34" fmla="*/ 121 w 404"/>
              <a:gd name="T35" fmla="*/ 240 h 340"/>
              <a:gd name="T36" fmla="*/ 50 w 404"/>
              <a:gd name="T37" fmla="*/ 240 h 340"/>
              <a:gd name="T38" fmla="*/ 118 w 404"/>
              <a:gd name="T39" fmla="*/ 188 h 340"/>
              <a:gd name="T40" fmla="*/ 79 w 404"/>
              <a:gd name="T41" fmla="*/ 188 h 340"/>
              <a:gd name="T42" fmla="*/ 15 w 404"/>
              <a:gd name="T43" fmla="*/ 231 h 340"/>
              <a:gd name="T44" fmla="*/ 2 w 404"/>
              <a:gd name="T45" fmla="*/ 260 h 340"/>
              <a:gd name="T46" fmla="*/ 14 w 404"/>
              <a:gd name="T47" fmla="*/ 321 h 340"/>
              <a:gd name="T48" fmla="*/ 39 w 404"/>
              <a:gd name="T49" fmla="*/ 340 h 340"/>
              <a:gd name="T50" fmla="*/ 365 w 404"/>
              <a:gd name="T51" fmla="*/ 340 h 340"/>
              <a:gd name="T52" fmla="*/ 390 w 404"/>
              <a:gd name="T53" fmla="*/ 321 h 340"/>
              <a:gd name="T54" fmla="*/ 401 w 404"/>
              <a:gd name="T55" fmla="*/ 260 h 340"/>
              <a:gd name="T56" fmla="*/ 389 w 404"/>
              <a:gd name="T57" fmla="*/ 23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4" h="340">
                <a:moveTo>
                  <a:pt x="202" y="0"/>
                </a:moveTo>
                <a:cubicBezTo>
                  <a:pt x="98" y="97"/>
                  <a:pt x="98" y="97"/>
                  <a:pt x="98" y="97"/>
                </a:cubicBezTo>
                <a:cubicBezTo>
                  <a:pt x="164" y="97"/>
                  <a:pt x="164" y="97"/>
                  <a:pt x="164" y="97"/>
                </a:cubicBezTo>
                <a:cubicBezTo>
                  <a:pt x="164" y="200"/>
                  <a:pt x="164" y="200"/>
                  <a:pt x="164" y="200"/>
                </a:cubicBezTo>
                <a:cubicBezTo>
                  <a:pt x="240" y="200"/>
                  <a:pt x="240" y="200"/>
                  <a:pt x="240" y="200"/>
                </a:cubicBezTo>
                <a:cubicBezTo>
                  <a:pt x="240" y="97"/>
                  <a:pt x="240" y="97"/>
                  <a:pt x="240" y="97"/>
                </a:cubicBezTo>
                <a:cubicBezTo>
                  <a:pt x="306" y="97"/>
                  <a:pt x="306" y="97"/>
                  <a:pt x="306" y="97"/>
                </a:cubicBezTo>
                <a:lnTo>
                  <a:pt x="202" y="0"/>
                </a:lnTo>
                <a:close/>
                <a:moveTo>
                  <a:pt x="389" y="231"/>
                </a:moveTo>
                <a:cubicBezTo>
                  <a:pt x="325" y="188"/>
                  <a:pt x="325" y="188"/>
                  <a:pt x="325" y="188"/>
                </a:cubicBezTo>
                <a:cubicBezTo>
                  <a:pt x="286" y="188"/>
                  <a:pt x="286" y="188"/>
                  <a:pt x="286" y="188"/>
                </a:cubicBezTo>
                <a:cubicBezTo>
                  <a:pt x="354" y="240"/>
                  <a:pt x="354" y="240"/>
                  <a:pt x="354" y="240"/>
                </a:cubicBezTo>
                <a:cubicBezTo>
                  <a:pt x="283" y="240"/>
                  <a:pt x="283" y="240"/>
                  <a:pt x="283" y="240"/>
                </a:cubicBezTo>
                <a:cubicBezTo>
                  <a:pt x="281" y="240"/>
                  <a:pt x="279" y="241"/>
                  <a:pt x="278" y="243"/>
                </a:cubicBezTo>
                <a:cubicBezTo>
                  <a:pt x="262" y="287"/>
                  <a:pt x="262" y="287"/>
                  <a:pt x="262" y="287"/>
                </a:cubicBezTo>
                <a:cubicBezTo>
                  <a:pt x="142" y="287"/>
                  <a:pt x="142" y="287"/>
                  <a:pt x="142" y="287"/>
                </a:cubicBezTo>
                <a:cubicBezTo>
                  <a:pt x="126" y="243"/>
                  <a:pt x="126" y="243"/>
                  <a:pt x="126" y="243"/>
                </a:cubicBezTo>
                <a:cubicBezTo>
                  <a:pt x="125" y="241"/>
                  <a:pt x="123" y="240"/>
                  <a:pt x="121" y="240"/>
                </a:cubicBezTo>
                <a:cubicBezTo>
                  <a:pt x="50" y="240"/>
                  <a:pt x="50" y="240"/>
                  <a:pt x="50" y="240"/>
                </a:cubicBezTo>
                <a:cubicBezTo>
                  <a:pt x="118" y="188"/>
                  <a:pt x="118" y="188"/>
                  <a:pt x="118" y="188"/>
                </a:cubicBezTo>
                <a:cubicBezTo>
                  <a:pt x="79" y="188"/>
                  <a:pt x="79" y="188"/>
                  <a:pt x="79" y="188"/>
                </a:cubicBezTo>
                <a:cubicBezTo>
                  <a:pt x="15" y="231"/>
                  <a:pt x="15" y="231"/>
                  <a:pt x="15" y="231"/>
                </a:cubicBezTo>
                <a:cubicBezTo>
                  <a:pt x="5" y="236"/>
                  <a:pt x="0" y="249"/>
                  <a:pt x="2" y="260"/>
                </a:cubicBezTo>
                <a:cubicBezTo>
                  <a:pt x="14" y="321"/>
                  <a:pt x="14" y="321"/>
                  <a:pt x="14" y="321"/>
                </a:cubicBezTo>
                <a:cubicBezTo>
                  <a:pt x="16" y="331"/>
                  <a:pt x="27" y="340"/>
                  <a:pt x="39" y="340"/>
                </a:cubicBezTo>
                <a:cubicBezTo>
                  <a:pt x="365" y="340"/>
                  <a:pt x="365" y="340"/>
                  <a:pt x="365" y="340"/>
                </a:cubicBezTo>
                <a:cubicBezTo>
                  <a:pt x="376" y="340"/>
                  <a:pt x="387" y="331"/>
                  <a:pt x="390" y="321"/>
                </a:cubicBezTo>
                <a:cubicBezTo>
                  <a:pt x="401" y="260"/>
                  <a:pt x="401" y="260"/>
                  <a:pt x="401" y="260"/>
                </a:cubicBezTo>
                <a:cubicBezTo>
                  <a:pt x="404" y="249"/>
                  <a:pt x="398" y="236"/>
                  <a:pt x="389" y="231"/>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10" name="Freeform 259"/>
          <p:cNvSpPr>
            <a:spLocks noEditPoints="1"/>
          </p:cNvSpPr>
          <p:nvPr/>
        </p:nvSpPr>
        <p:spPr bwMode="auto">
          <a:xfrm>
            <a:off x="9097592" y="3287224"/>
            <a:ext cx="269218" cy="225487"/>
          </a:xfrm>
          <a:custGeom>
            <a:avLst/>
            <a:gdLst>
              <a:gd name="T0" fmla="*/ 389 w 404"/>
              <a:gd name="T1" fmla="*/ 231 h 340"/>
              <a:gd name="T2" fmla="*/ 325 w 404"/>
              <a:gd name="T3" fmla="*/ 188 h 340"/>
              <a:gd name="T4" fmla="*/ 286 w 404"/>
              <a:gd name="T5" fmla="*/ 188 h 340"/>
              <a:gd name="T6" fmla="*/ 354 w 404"/>
              <a:gd name="T7" fmla="*/ 240 h 340"/>
              <a:gd name="T8" fmla="*/ 283 w 404"/>
              <a:gd name="T9" fmla="*/ 240 h 340"/>
              <a:gd name="T10" fmla="*/ 278 w 404"/>
              <a:gd name="T11" fmla="*/ 243 h 340"/>
              <a:gd name="T12" fmla="*/ 262 w 404"/>
              <a:gd name="T13" fmla="*/ 287 h 340"/>
              <a:gd name="T14" fmla="*/ 142 w 404"/>
              <a:gd name="T15" fmla="*/ 287 h 340"/>
              <a:gd name="T16" fmla="*/ 126 w 404"/>
              <a:gd name="T17" fmla="*/ 243 h 340"/>
              <a:gd name="T18" fmla="*/ 121 w 404"/>
              <a:gd name="T19" fmla="*/ 240 h 340"/>
              <a:gd name="T20" fmla="*/ 50 w 404"/>
              <a:gd name="T21" fmla="*/ 240 h 340"/>
              <a:gd name="T22" fmla="*/ 118 w 404"/>
              <a:gd name="T23" fmla="*/ 188 h 340"/>
              <a:gd name="T24" fmla="*/ 79 w 404"/>
              <a:gd name="T25" fmla="*/ 188 h 340"/>
              <a:gd name="T26" fmla="*/ 15 w 404"/>
              <a:gd name="T27" fmla="*/ 231 h 340"/>
              <a:gd name="T28" fmla="*/ 2 w 404"/>
              <a:gd name="T29" fmla="*/ 260 h 340"/>
              <a:gd name="T30" fmla="*/ 14 w 404"/>
              <a:gd name="T31" fmla="*/ 321 h 340"/>
              <a:gd name="T32" fmla="*/ 39 w 404"/>
              <a:gd name="T33" fmla="*/ 340 h 340"/>
              <a:gd name="T34" fmla="*/ 365 w 404"/>
              <a:gd name="T35" fmla="*/ 340 h 340"/>
              <a:gd name="T36" fmla="*/ 390 w 404"/>
              <a:gd name="T37" fmla="*/ 321 h 340"/>
              <a:gd name="T38" fmla="*/ 401 w 404"/>
              <a:gd name="T39" fmla="*/ 260 h 340"/>
              <a:gd name="T40" fmla="*/ 389 w 404"/>
              <a:gd name="T41" fmla="*/ 231 h 340"/>
              <a:gd name="T42" fmla="*/ 306 w 404"/>
              <a:gd name="T43" fmla="*/ 102 h 340"/>
              <a:gd name="T44" fmla="*/ 240 w 404"/>
              <a:gd name="T45" fmla="*/ 102 h 340"/>
              <a:gd name="T46" fmla="*/ 240 w 404"/>
              <a:gd name="T47" fmla="*/ 0 h 340"/>
              <a:gd name="T48" fmla="*/ 164 w 404"/>
              <a:gd name="T49" fmla="*/ 0 h 340"/>
              <a:gd name="T50" fmla="*/ 164 w 404"/>
              <a:gd name="T51" fmla="*/ 102 h 340"/>
              <a:gd name="T52" fmla="*/ 98 w 404"/>
              <a:gd name="T53" fmla="*/ 102 h 340"/>
              <a:gd name="T54" fmla="*/ 202 w 404"/>
              <a:gd name="T55" fmla="*/ 200 h 340"/>
              <a:gd name="T56" fmla="*/ 306 w 404"/>
              <a:gd name="T57" fmla="*/ 10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4" h="340">
                <a:moveTo>
                  <a:pt x="389" y="231"/>
                </a:moveTo>
                <a:cubicBezTo>
                  <a:pt x="325" y="188"/>
                  <a:pt x="325" y="188"/>
                  <a:pt x="325" y="188"/>
                </a:cubicBezTo>
                <a:cubicBezTo>
                  <a:pt x="286" y="188"/>
                  <a:pt x="286" y="188"/>
                  <a:pt x="286" y="188"/>
                </a:cubicBezTo>
                <a:cubicBezTo>
                  <a:pt x="354" y="240"/>
                  <a:pt x="354" y="240"/>
                  <a:pt x="354" y="240"/>
                </a:cubicBezTo>
                <a:cubicBezTo>
                  <a:pt x="283" y="240"/>
                  <a:pt x="283" y="240"/>
                  <a:pt x="283" y="240"/>
                </a:cubicBezTo>
                <a:cubicBezTo>
                  <a:pt x="281" y="240"/>
                  <a:pt x="279" y="241"/>
                  <a:pt x="278" y="243"/>
                </a:cubicBezTo>
                <a:cubicBezTo>
                  <a:pt x="262" y="287"/>
                  <a:pt x="262" y="287"/>
                  <a:pt x="262" y="287"/>
                </a:cubicBezTo>
                <a:cubicBezTo>
                  <a:pt x="142" y="287"/>
                  <a:pt x="142" y="287"/>
                  <a:pt x="142" y="287"/>
                </a:cubicBezTo>
                <a:cubicBezTo>
                  <a:pt x="126" y="243"/>
                  <a:pt x="126" y="243"/>
                  <a:pt x="126" y="243"/>
                </a:cubicBezTo>
                <a:cubicBezTo>
                  <a:pt x="125" y="241"/>
                  <a:pt x="123" y="240"/>
                  <a:pt x="121" y="240"/>
                </a:cubicBezTo>
                <a:cubicBezTo>
                  <a:pt x="50" y="240"/>
                  <a:pt x="50" y="240"/>
                  <a:pt x="50" y="240"/>
                </a:cubicBezTo>
                <a:cubicBezTo>
                  <a:pt x="118" y="188"/>
                  <a:pt x="118" y="188"/>
                  <a:pt x="118" y="188"/>
                </a:cubicBezTo>
                <a:cubicBezTo>
                  <a:pt x="79" y="188"/>
                  <a:pt x="79" y="188"/>
                  <a:pt x="79" y="188"/>
                </a:cubicBezTo>
                <a:cubicBezTo>
                  <a:pt x="15" y="231"/>
                  <a:pt x="15" y="231"/>
                  <a:pt x="15" y="231"/>
                </a:cubicBezTo>
                <a:cubicBezTo>
                  <a:pt x="5" y="236"/>
                  <a:pt x="0" y="249"/>
                  <a:pt x="2" y="260"/>
                </a:cubicBezTo>
                <a:cubicBezTo>
                  <a:pt x="14" y="321"/>
                  <a:pt x="14" y="321"/>
                  <a:pt x="14" y="321"/>
                </a:cubicBezTo>
                <a:cubicBezTo>
                  <a:pt x="16" y="331"/>
                  <a:pt x="27" y="340"/>
                  <a:pt x="39" y="340"/>
                </a:cubicBezTo>
                <a:cubicBezTo>
                  <a:pt x="365" y="340"/>
                  <a:pt x="365" y="340"/>
                  <a:pt x="365" y="340"/>
                </a:cubicBezTo>
                <a:cubicBezTo>
                  <a:pt x="376" y="340"/>
                  <a:pt x="387" y="331"/>
                  <a:pt x="390" y="321"/>
                </a:cubicBezTo>
                <a:cubicBezTo>
                  <a:pt x="401" y="260"/>
                  <a:pt x="401" y="260"/>
                  <a:pt x="401" y="260"/>
                </a:cubicBezTo>
                <a:cubicBezTo>
                  <a:pt x="404" y="249"/>
                  <a:pt x="398" y="236"/>
                  <a:pt x="389" y="231"/>
                </a:cubicBezTo>
                <a:close/>
                <a:moveTo>
                  <a:pt x="306" y="102"/>
                </a:moveTo>
                <a:cubicBezTo>
                  <a:pt x="240" y="102"/>
                  <a:pt x="240" y="102"/>
                  <a:pt x="240" y="102"/>
                </a:cubicBezTo>
                <a:cubicBezTo>
                  <a:pt x="240" y="0"/>
                  <a:pt x="240" y="0"/>
                  <a:pt x="240" y="0"/>
                </a:cubicBezTo>
                <a:cubicBezTo>
                  <a:pt x="164" y="0"/>
                  <a:pt x="164" y="0"/>
                  <a:pt x="164" y="0"/>
                </a:cubicBezTo>
                <a:cubicBezTo>
                  <a:pt x="164" y="102"/>
                  <a:pt x="164" y="102"/>
                  <a:pt x="164" y="102"/>
                </a:cubicBezTo>
                <a:cubicBezTo>
                  <a:pt x="98" y="102"/>
                  <a:pt x="98" y="102"/>
                  <a:pt x="98" y="102"/>
                </a:cubicBezTo>
                <a:cubicBezTo>
                  <a:pt x="202" y="200"/>
                  <a:pt x="202" y="200"/>
                  <a:pt x="202" y="200"/>
                </a:cubicBezTo>
                <a:lnTo>
                  <a:pt x="306" y="102"/>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11" name="Freeform 262"/>
          <p:cNvSpPr>
            <a:spLocks noEditPoints="1"/>
          </p:cNvSpPr>
          <p:nvPr/>
        </p:nvSpPr>
        <p:spPr bwMode="auto">
          <a:xfrm>
            <a:off x="6013300" y="2880379"/>
            <a:ext cx="266917" cy="158762"/>
          </a:xfrm>
          <a:custGeom>
            <a:avLst/>
            <a:gdLst>
              <a:gd name="T0" fmla="*/ 99 w 400"/>
              <a:gd name="T1" fmla="*/ 184 h 240"/>
              <a:gd name="T2" fmla="*/ 99 w 400"/>
              <a:gd name="T3" fmla="*/ 79 h 240"/>
              <a:gd name="T4" fmla="*/ 140 w 400"/>
              <a:gd name="T5" fmla="*/ 79 h 240"/>
              <a:gd name="T6" fmla="*/ 70 w 400"/>
              <a:gd name="T7" fmla="*/ 0 h 240"/>
              <a:gd name="T8" fmla="*/ 0 w 400"/>
              <a:gd name="T9" fmla="*/ 79 h 240"/>
              <a:gd name="T10" fmla="*/ 40 w 400"/>
              <a:gd name="T11" fmla="*/ 79 h 240"/>
              <a:gd name="T12" fmla="*/ 40 w 400"/>
              <a:gd name="T13" fmla="*/ 200 h 240"/>
              <a:gd name="T14" fmla="*/ 80 w 400"/>
              <a:gd name="T15" fmla="*/ 240 h 240"/>
              <a:gd name="T16" fmla="*/ 260 w 400"/>
              <a:gd name="T17" fmla="*/ 240 h 240"/>
              <a:gd name="T18" fmla="*/ 209 w 400"/>
              <a:gd name="T19" fmla="*/ 184 h 240"/>
              <a:gd name="T20" fmla="*/ 99 w 400"/>
              <a:gd name="T21" fmla="*/ 184 h 240"/>
              <a:gd name="T22" fmla="*/ 359 w 400"/>
              <a:gd name="T23" fmla="*/ 160 h 240"/>
              <a:gd name="T24" fmla="*/ 359 w 400"/>
              <a:gd name="T25" fmla="*/ 40 h 240"/>
              <a:gd name="T26" fmla="*/ 319 w 400"/>
              <a:gd name="T27" fmla="*/ 0 h 240"/>
              <a:gd name="T28" fmla="*/ 140 w 400"/>
              <a:gd name="T29" fmla="*/ 0 h 240"/>
              <a:gd name="T30" fmla="*/ 191 w 400"/>
              <a:gd name="T31" fmla="*/ 56 h 240"/>
              <a:gd name="T32" fmla="*/ 300 w 400"/>
              <a:gd name="T33" fmla="*/ 56 h 240"/>
              <a:gd name="T34" fmla="*/ 300 w 400"/>
              <a:gd name="T35" fmla="*/ 160 h 240"/>
              <a:gd name="T36" fmla="*/ 260 w 400"/>
              <a:gd name="T37" fmla="*/ 160 h 240"/>
              <a:gd name="T38" fmla="*/ 330 w 400"/>
              <a:gd name="T39" fmla="*/ 240 h 240"/>
              <a:gd name="T40" fmla="*/ 400 w 400"/>
              <a:gd name="T41" fmla="*/ 160 h 240"/>
              <a:gd name="T42" fmla="*/ 359 w 400"/>
              <a:gd name="T43" fmla="*/ 16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0" h="240">
                <a:moveTo>
                  <a:pt x="99" y="184"/>
                </a:moveTo>
                <a:cubicBezTo>
                  <a:pt x="99" y="79"/>
                  <a:pt x="99" y="79"/>
                  <a:pt x="99" y="79"/>
                </a:cubicBezTo>
                <a:cubicBezTo>
                  <a:pt x="140" y="79"/>
                  <a:pt x="140" y="79"/>
                  <a:pt x="140" y="79"/>
                </a:cubicBezTo>
                <a:cubicBezTo>
                  <a:pt x="70" y="0"/>
                  <a:pt x="70" y="0"/>
                  <a:pt x="70" y="0"/>
                </a:cubicBezTo>
                <a:cubicBezTo>
                  <a:pt x="0" y="79"/>
                  <a:pt x="0" y="79"/>
                  <a:pt x="0" y="79"/>
                </a:cubicBezTo>
                <a:cubicBezTo>
                  <a:pt x="40" y="79"/>
                  <a:pt x="40" y="79"/>
                  <a:pt x="40" y="79"/>
                </a:cubicBezTo>
                <a:cubicBezTo>
                  <a:pt x="40" y="200"/>
                  <a:pt x="40" y="200"/>
                  <a:pt x="40" y="200"/>
                </a:cubicBezTo>
                <a:cubicBezTo>
                  <a:pt x="40" y="222"/>
                  <a:pt x="58" y="240"/>
                  <a:pt x="80" y="240"/>
                </a:cubicBezTo>
                <a:cubicBezTo>
                  <a:pt x="260" y="240"/>
                  <a:pt x="260" y="240"/>
                  <a:pt x="260" y="240"/>
                </a:cubicBezTo>
                <a:cubicBezTo>
                  <a:pt x="209" y="184"/>
                  <a:pt x="209" y="184"/>
                  <a:pt x="209" y="184"/>
                </a:cubicBezTo>
                <a:lnTo>
                  <a:pt x="99" y="184"/>
                </a:lnTo>
                <a:close/>
                <a:moveTo>
                  <a:pt x="359" y="160"/>
                </a:moveTo>
                <a:cubicBezTo>
                  <a:pt x="359" y="40"/>
                  <a:pt x="359" y="40"/>
                  <a:pt x="359" y="40"/>
                </a:cubicBezTo>
                <a:cubicBezTo>
                  <a:pt x="359" y="18"/>
                  <a:pt x="341" y="0"/>
                  <a:pt x="319" y="0"/>
                </a:cubicBezTo>
                <a:cubicBezTo>
                  <a:pt x="140" y="0"/>
                  <a:pt x="140" y="0"/>
                  <a:pt x="140" y="0"/>
                </a:cubicBezTo>
                <a:cubicBezTo>
                  <a:pt x="191" y="56"/>
                  <a:pt x="191" y="56"/>
                  <a:pt x="191" y="56"/>
                </a:cubicBezTo>
                <a:cubicBezTo>
                  <a:pt x="300" y="56"/>
                  <a:pt x="300" y="56"/>
                  <a:pt x="300" y="56"/>
                </a:cubicBezTo>
                <a:cubicBezTo>
                  <a:pt x="300" y="160"/>
                  <a:pt x="300" y="160"/>
                  <a:pt x="300" y="160"/>
                </a:cubicBezTo>
                <a:cubicBezTo>
                  <a:pt x="260" y="160"/>
                  <a:pt x="260" y="160"/>
                  <a:pt x="260" y="160"/>
                </a:cubicBezTo>
                <a:cubicBezTo>
                  <a:pt x="330" y="240"/>
                  <a:pt x="330" y="240"/>
                  <a:pt x="330" y="240"/>
                </a:cubicBezTo>
                <a:cubicBezTo>
                  <a:pt x="400" y="160"/>
                  <a:pt x="400" y="160"/>
                  <a:pt x="400" y="160"/>
                </a:cubicBezTo>
                <a:lnTo>
                  <a:pt x="359" y="16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12" name="Freeform 264"/>
          <p:cNvSpPr>
            <a:spLocks noEditPoints="1"/>
          </p:cNvSpPr>
          <p:nvPr/>
        </p:nvSpPr>
        <p:spPr bwMode="auto">
          <a:xfrm>
            <a:off x="9993764" y="3300831"/>
            <a:ext cx="241607" cy="200177"/>
          </a:xfrm>
          <a:custGeom>
            <a:avLst/>
            <a:gdLst>
              <a:gd name="T0" fmla="*/ 354 w 362"/>
              <a:gd name="T1" fmla="*/ 168 h 300"/>
              <a:gd name="T2" fmla="*/ 291 w 362"/>
              <a:gd name="T3" fmla="*/ 18 h 300"/>
              <a:gd name="T4" fmla="*/ 262 w 362"/>
              <a:gd name="T5" fmla="*/ 0 h 300"/>
              <a:gd name="T6" fmla="*/ 221 w 362"/>
              <a:gd name="T7" fmla="*/ 0 h 300"/>
              <a:gd name="T8" fmla="*/ 229 w 362"/>
              <a:gd name="T9" fmla="*/ 81 h 300"/>
              <a:gd name="T10" fmla="*/ 283 w 362"/>
              <a:gd name="T11" fmla="*/ 81 h 300"/>
              <a:gd name="T12" fmla="*/ 181 w 362"/>
              <a:gd name="T13" fmla="*/ 166 h 300"/>
              <a:gd name="T14" fmla="*/ 79 w 362"/>
              <a:gd name="T15" fmla="*/ 81 h 300"/>
              <a:gd name="T16" fmla="*/ 133 w 362"/>
              <a:gd name="T17" fmla="*/ 81 h 300"/>
              <a:gd name="T18" fmla="*/ 140 w 362"/>
              <a:gd name="T19" fmla="*/ 0 h 300"/>
              <a:gd name="T20" fmla="*/ 99 w 362"/>
              <a:gd name="T21" fmla="*/ 0 h 300"/>
              <a:gd name="T22" fmla="*/ 70 w 362"/>
              <a:gd name="T23" fmla="*/ 18 h 300"/>
              <a:gd name="T24" fmla="*/ 7 w 362"/>
              <a:gd name="T25" fmla="*/ 168 h 300"/>
              <a:gd name="T26" fmla="*/ 1 w 362"/>
              <a:gd name="T27" fmla="*/ 206 h 300"/>
              <a:gd name="T28" fmla="*/ 15 w 362"/>
              <a:gd name="T29" fmla="*/ 280 h 300"/>
              <a:gd name="T30" fmla="*/ 39 w 362"/>
              <a:gd name="T31" fmla="*/ 300 h 300"/>
              <a:gd name="T32" fmla="*/ 323 w 362"/>
              <a:gd name="T33" fmla="*/ 300 h 300"/>
              <a:gd name="T34" fmla="*/ 347 w 362"/>
              <a:gd name="T35" fmla="*/ 280 h 300"/>
              <a:gd name="T36" fmla="*/ 360 w 362"/>
              <a:gd name="T37" fmla="*/ 206 h 300"/>
              <a:gd name="T38" fmla="*/ 354 w 362"/>
              <a:gd name="T39" fmla="*/ 168 h 300"/>
              <a:gd name="T40" fmla="*/ 327 w 362"/>
              <a:gd name="T41" fmla="*/ 220 h 300"/>
              <a:gd name="T42" fmla="*/ 322 w 362"/>
              <a:gd name="T43" fmla="*/ 250 h 300"/>
              <a:gd name="T44" fmla="*/ 299 w 362"/>
              <a:gd name="T45" fmla="*/ 271 h 300"/>
              <a:gd name="T46" fmla="*/ 63 w 362"/>
              <a:gd name="T47" fmla="*/ 271 h 300"/>
              <a:gd name="T48" fmla="*/ 40 w 362"/>
              <a:gd name="T49" fmla="*/ 250 h 300"/>
              <a:gd name="T50" fmla="*/ 34 w 362"/>
              <a:gd name="T51" fmla="*/ 220 h 300"/>
              <a:gd name="T52" fmla="*/ 52 w 362"/>
              <a:gd name="T53" fmla="*/ 199 h 300"/>
              <a:gd name="T54" fmla="*/ 310 w 362"/>
              <a:gd name="T55" fmla="*/ 199 h 300"/>
              <a:gd name="T56" fmla="*/ 327 w 362"/>
              <a:gd name="T57" fmla="*/ 22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2" h="300">
                <a:moveTo>
                  <a:pt x="354" y="168"/>
                </a:moveTo>
                <a:cubicBezTo>
                  <a:pt x="291" y="18"/>
                  <a:pt x="291" y="18"/>
                  <a:pt x="291" y="18"/>
                </a:cubicBezTo>
                <a:cubicBezTo>
                  <a:pt x="286" y="8"/>
                  <a:pt x="273" y="0"/>
                  <a:pt x="262" y="0"/>
                </a:cubicBezTo>
                <a:cubicBezTo>
                  <a:pt x="221" y="0"/>
                  <a:pt x="221" y="0"/>
                  <a:pt x="221" y="0"/>
                </a:cubicBezTo>
                <a:cubicBezTo>
                  <a:pt x="229" y="81"/>
                  <a:pt x="229" y="81"/>
                  <a:pt x="229" y="81"/>
                </a:cubicBezTo>
                <a:cubicBezTo>
                  <a:pt x="283" y="81"/>
                  <a:pt x="283" y="81"/>
                  <a:pt x="283" y="81"/>
                </a:cubicBezTo>
                <a:cubicBezTo>
                  <a:pt x="181" y="166"/>
                  <a:pt x="181" y="166"/>
                  <a:pt x="181" y="166"/>
                </a:cubicBezTo>
                <a:cubicBezTo>
                  <a:pt x="79" y="81"/>
                  <a:pt x="79" y="81"/>
                  <a:pt x="79" y="81"/>
                </a:cubicBezTo>
                <a:cubicBezTo>
                  <a:pt x="133" y="81"/>
                  <a:pt x="133" y="81"/>
                  <a:pt x="133" y="81"/>
                </a:cubicBezTo>
                <a:cubicBezTo>
                  <a:pt x="140" y="0"/>
                  <a:pt x="140" y="0"/>
                  <a:pt x="140" y="0"/>
                </a:cubicBezTo>
                <a:cubicBezTo>
                  <a:pt x="99" y="0"/>
                  <a:pt x="99" y="0"/>
                  <a:pt x="99" y="0"/>
                </a:cubicBezTo>
                <a:cubicBezTo>
                  <a:pt x="88" y="0"/>
                  <a:pt x="75" y="8"/>
                  <a:pt x="70" y="18"/>
                </a:cubicBezTo>
                <a:cubicBezTo>
                  <a:pt x="7" y="168"/>
                  <a:pt x="7" y="168"/>
                  <a:pt x="7" y="168"/>
                </a:cubicBezTo>
                <a:cubicBezTo>
                  <a:pt x="2" y="178"/>
                  <a:pt x="0" y="195"/>
                  <a:pt x="1" y="206"/>
                </a:cubicBezTo>
                <a:cubicBezTo>
                  <a:pt x="15" y="280"/>
                  <a:pt x="15" y="280"/>
                  <a:pt x="15" y="280"/>
                </a:cubicBezTo>
                <a:cubicBezTo>
                  <a:pt x="17" y="291"/>
                  <a:pt x="27" y="300"/>
                  <a:pt x="39" y="300"/>
                </a:cubicBezTo>
                <a:cubicBezTo>
                  <a:pt x="323" y="300"/>
                  <a:pt x="323" y="300"/>
                  <a:pt x="323" y="300"/>
                </a:cubicBezTo>
                <a:cubicBezTo>
                  <a:pt x="334" y="300"/>
                  <a:pt x="345" y="291"/>
                  <a:pt x="347" y="280"/>
                </a:cubicBezTo>
                <a:cubicBezTo>
                  <a:pt x="360" y="206"/>
                  <a:pt x="360" y="206"/>
                  <a:pt x="360" y="206"/>
                </a:cubicBezTo>
                <a:cubicBezTo>
                  <a:pt x="362" y="195"/>
                  <a:pt x="359" y="178"/>
                  <a:pt x="354" y="168"/>
                </a:cubicBezTo>
                <a:close/>
                <a:moveTo>
                  <a:pt x="327" y="220"/>
                </a:moveTo>
                <a:cubicBezTo>
                  <a:pt x="322" y="250"/>
                  <a:pt x="322" y="250"/>
                  <a:pt x="322" y="250"/>
                </a:cubicBezTo>
                <a:cubicBezTo>
                  <a:pt x="320" y="262"/>
                  <a:pt x="310" y="271"/>
                  <a:pt x="299" y="271"/>
                </a:cubicBezTo>
                <a:cubicBezTo>
                  <a:pt x="63" y="271"/>
                  <a:pt x="63" y="271"/>
                  <a:pt x="63" y="271"/>
                </a:cubicBezTo>
                <a:cubicBezTo>
                  <a:pt x="51" y="271"/>
                  <a:pt x="41" y="262"/>
                  <a:pt x="40" y="250"/>
                </a:cubicBezTo>
                <a:cubicBezTo>
                  <a:pt x="34" y="220"/>
                  <a:pt x="34" y="220"/>
                  <a:pt x="34" y="220"/>
                </a:cubicBezTo>
                <a:cubicBezTo>
                  <a:pt x="33" y="209"/>
                  <a:pt x="41" y="199"/>
                  <a:pt x="52" y="199"/>
                </a:cubicBezTo>
                <a:cubicBezTo>
                  <a:pt x="310" y="199"/>
                  <a:pt x="310" y="199"/>
                  <a:pt x="310" y="199"/>
                </a:cubicBezTo>
                <a:cubicBezTo>
                  <a:pt x="321" y="199"/>
                  <a:pt x="329" y="209"/>
                  <a:pt x="327" y="22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13" name="Freeform 266"/>
          <p:cNvSpPr>
            <a:spLocks noEditPoints="1"/>
          </p:cNvSpPr>
          <p:nvPr/>
        </p:nvSpPr>
        <p:spPr bwMode="auto">
          <a:xfrm>
            <a:off x="10009873" y="3735288"/>
            <a:ext cx="209391" cy="211681"/>
          </a:xfrm>
          <a:custGeom>
            <a:avLst/>
            <a:gdLst>
              <a:gd name="T0" fmla="*/ 55 w 91"/>
              <a:gd name="T1" fmla="*/ 0 h 92"/>
              <a:gd name="T2" fmla="*/ 69 w 91"/>
              <a:gd name="T3" fmla="*/ 12 h 92"/>
              <a:gd name="T4" fmla="*/ 51 w 91"/>
              <a:gd name="T5" fmla="*/ 29 h 92"/>
              <a:gd name="T6" fmla="*/ 63 w 91"/>
              <a:gd name="T7" fmla="*/ 40 h 92"/>
              <a:gd name="T8" fmla="*/ 80 w 91"/>
              <a:gd name="T9" fmla="*/ 23 h 92"/>
              <a:gd name="T10" fmla="*/ 91 w 91"/>
              <a:gd name="T11" fmla="*/ 37 h 92"/>
              <a:gd name="T12" fmla="*/ 91 w 91"/>
              <a:gd name="T13" fmla="*/ 0 h 92"/>
              <a:gd name="T14" fmla="*/ 55 w 91"/>
              <a:gd name="T15" fmla="*/ 0 h 92"/>
              <a:gd name="T16" fmla="*/ 28 w 91"/>
              <a:gd name="T17" fmla="*/ 52 h 92"/>
              <a:gd name="T18" fmla="*/ 11 w 91"/>
              <a:gd name="T19" fmla="*/ 69 h 92"/>
              <a:gd name="T20" fmla="*/ 0 w 91"/>
              <a:gd name="T21" fmla="*/ 55 h 92"/>
              <a:gd name="T22" fmla="*/ 0 w 91"/>
              <a:gd name="T23" fmla="*/ 92 h 92"/>
              <a:gd name="T24" fmla="*/ 36 w 91"/>
              <a:gd name="T25" fmla="*/ 92 h 92"/>
              <a:gd name="T26" fmla="*/ 22 w 91"/>
              <a:gd name="T27" fmla="*/ 80 h 92"/>
              <a:gd name="T28" fmla="*/ 40 w 91"/>
              <a:gd name="T29" fmla="*/ 63 h 92"/>
              <a:gd name="T30" fmla="*/ 28 w 91"/>
              <a:gd name="T31"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92">
                <a:moveTo>
                  <a:pt x="55" y="0"/>
                </a:moveTo>
                <a:lnTo>
                  <a:pt x="69" y="12"/>
                </a:lnTo>
                <a:lnTo>
                  <a:pt x="51" y="29"/>
                </a:lnTo>
                <a:lnTo>
                  <a:pt x="63" y="40"/>
                </a:lnTo>
                <a:lnTo>
                  <a:pt x="80" y="23"/>
                </a:lnTo>
                <a:lnTo>
                  <a:pt x="91" y="37"/>
                </a:lnTo>
                <a:lnTo>
                  <a:pt x="91" y="0"/>
                </a:lnTo>
                <a:lnTo>
                  <a:pt x="55" y="0"/>
                </a:lnTo>
                <a:close/>
                <a:moveTo>
                  <a:pt x="28" y="52"/>
                </a:moveTo>
                <a:lnTo>
                  <a:pt x="11" y="69"/>
                </a:lnTo>
                <a:lnTo>
                  <a:pt x="0" y="55"/>
                </a:lnTo>
                <a:lnTo>
                  <a:pt x="0" y="92"/>
                </a:lnTo>
                <a:lnTo>
                  <a:pt x="36" y="92"/>
                </a:lnTo>
                <a:lnTo>
                  <a:pt x="22" y="80"/>
                </a:lnTo>
                <a:lnTo>
                  <a:pt x="40" y="63"/>
                </a:lnTo>
                <a:lnTo>
                  <a:pt x="28" y="52"/>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14" name="Freeform 267"/>
          <p:cNvSpPr>
            <a:spLocks noEditPoints="1"/>
          </p:cNvSpPr>
          <p:nvPr/>
        </p:nvSpPr>
        <p:spPr bwMode="auto">
          <a:xfrm>
            <a:off x="10435149" y="3721483"/>
            <a:ext cx="239304" cy="239291"/>
          </a:xfrm>
          <a:custGeom>
            <a:avLst/>
            <a:gdLst>
              <a:gd name="T0" fmla="*/ 18 w 104"/>
              <a:gd name="T1" fmla="*/ 76 h 104"/>
              <a:gd name="T2" fmla="*/ 0 w 104"/>
              <a:gd name="T3" fmla="*/ 93 h 104"/>
              <a:gd name="T4" fmla="*/ 12 w 104"/>
              <a:gd name="T5" fmla="*/ 104 h 104"/>
              <a:gd name="T6" fmla="*/ 28 w 104"/>
              <a:gd name="T7" fmla="*/ 86 h 104"/>
              <a:gd name="T8" fmla="*/ 40 w 104"/>
              <a:gd name="T9" fmla="*/ 98 h 104"/>
              <a:gd name="T10" fmla="*/ 40 w 104"/>
              <a:gd name="T11" fmla="*/ 64 h 104"/>
              <a:gd name="T12" fmla="*/ 6 w 104"/>
              <a:gd name="T13" fmla="*/ 64 h 104"/>
              <a:gd name="T14" fmla="*/ 18 w 104"/>
              <a:gd name="T15" fmla="*/ 76 h 104"/>
              <a:gd name="T16" fmla="*/ 104 w 104"/>
              <a:gd name="T17" fmla="*/ 11 h 104"/>
              <a:gd name="T18" fmla="*/ 93 w 104"/>
              <a:gd name="T19" fmla="*/ 0 h 104"/>
              <a:gd name="T20" fmla="*/ 76 w 104"/>
              <a:gd name="T21" fmla="*/ 18 h 104"/>
              <a:gd name="T22" fmla="*/ 64 w 104"/>
              <a:gd name="T23" fmla="*/ 6 h 104"/>
              <a:gd name="T24" fmla="*/ 64 w 104"/>
              <a:gd name="T25" fmla="*/ 40 h 104"/>
              <a:gd name="T26" fmla="*/ 99 w 104"/>
              <a:gd name="T27" fmla="*/ 40 h 104"/>
              <a:gd name="T28" fmla="*/ 86 w 104"/>
              <a:gd name="T29" fmla="*/ 28 h 104"/>
              <a:gd name="T30" fmla="*/ 104 w 104"/>
              <a:gd name="T31" fmla="*/ 1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04">
                <a:moveTo>
                  <a:pt x="18" y="76"/>
                </a:moveTo>
                <a:lnTo>
                  <a:pt x="0" y="93"/>
                </a:lnTo>
                <a:lnTo>
                  <a:pt x="12" y="104"/>
                </a:lnTo>
                <a:lnTo>
                  <a:pt x="28" y="86"/>
                </a:lnTo>
                <a:lnTo>
                  <a:pt x="40" y="98"/>
                </a:lnTo>
                <a:lnTo>
                  <a:pt x="40" y="64"/>
                </a:lnTo>
                <a:lnTo>
                  <a:pt x="6" y="64"/>
                </a:lnTo>
                <a:lnTo>
                  <a:pt x="18" y="76"/>
                </a:lnTo>
                <a:close/>
                <a:moveTo>
                  <a:pt x="104" y="11"/>
                </a:moveTo>
                <a:lnTo>
                  <a:pt x="93" y="0"/>
                </a:lnTo>
                <a:lnTo>
                  <a:pt x="76" y="18"/>
                </a:lnTo>
                <a:lnTo>
                  <a:pt x="64" y="6"/>
                </a:lnTo>
                <a:lnTo>
                  <a:pt x="64" y="40"/>
                </a:lnTo>
                <a:lnTo>
                  <a:pt x="99" y="40"/>
                </a:lnTo>
                <a:lnTo>
                  <a:pt x="86" y="28"/>
                </a:lnTo>
                <a:lnTo>
                  <a:pt x="104" y="11"/>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15" name="Freeform 270"/>
          <p:cNvSpPr/>
          <p:nvPr/>
        </p:nvSpPr>
        <p:spPr bwMode="auto">
          <a:xfrm>
            <a:off x="6466190" y="2880379"/>
            <a:ext cx="241607" cy="158762"/>
          </a:xfrm>
          <a:custGeom>
            <a:avLst/>
            <a:gdLst>
              <a:gd name="T0" fmla="*/ 320 w 360"/>
              <a:gd name="T1" fmla="*/ 44 h 240"/>
              <a:gd name="T2" fmla="*/ 244 w 360"/>
              <a:gd name="T3" fmla="*/ 44 h 240"/>
              <a:gd name="T4" fmla="*/ 244 w 360"/>
              <a:gd name="T5" fmla="*/ 100 h 240"/>
              <a:gd name="T6" fmla="*/ 304 w 360"/>
              <a:gd name="T7" fmla="*/ 100 h 240"/>
              <a:gd name="T8" fmla="*/ 304 w 360"/>
              <a:gd name="T9" fmla="*/ 184 h 240"/>
              <a:gd name="T10" fmla="*/ 56 w 360"/>
              <a:gd name="T11" fmla="*/ 184 h 240"/>
              <a:gd name="T12" fmla="*/ 56 w 360"/>
              <a:gd name="T13" fmla="*/ 100 h 240"/>
              <a:gd name="T14" fmla="*/ 140 w 360"/>
              <a:gd name="T15" fmla="*/ 100 h 240"/>
              <a:gd name="T16" fmla="*/ 140 w 360"/>
              <a:gd name="T17" fmla="*/ 144 h 240"/>
              <a:gd name="T18" fmla="*/ 220 w 360"/>
              <a:gd name="T19" fmla="*/ 72 h 240"/>
              <a:gd name="T20" fmla="*/ 140 w 360"/>
              <a:gd name="T21" fmla="*/ 0 h 240"/>
              <a:gd name="T22" fmla="*/ 140 w 360"/>
              <a:gd name="T23" fmla="*/ 44 h 240"/>
              <a:gd name="T24" fmla="*/ 40 w 360"/>
              <a:gd name="T25" fmla="*/ 44 h 240"/>
              <a:gd name="T26" fmla="*/ 0 w 360"/>
              <a:gd name="T27" fmla="*/ 84 h 240"/>
              <a:gd name="T28" fmla="*/ 0 w 360"/>
              <a:gd name="T29" fmla="*/ 200 h 240"/>
              <a:gd name="T30" fmla="*/ 40 w 360"/>
              <a:gd name="T31" fmla="*/ 240 h 240"/>
              <a:gd name="T32" fmla="*/ 320 w 360"/>
              <a:gd name="T33" fmla="*/ 240 h 240"/>
              <a:gd name="T34" fmla="*/ 360 w 360"/>
              <a:gd name="T35" fmla="*/ 200 h 240"/>
              <a:gd name="T36" fmla="*/ 360 w 360"/>
              <a:gd name="T37" fmla="*/ 84 h 240"/>
              <a:gd name="T38" fmla="*/ 320 w 360"/>
              <a:gd name="T39" fmla="*/ 4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240">
                <a:moveTo>
                  <a:pt x="320" y="44"/>
                </a:moveTo>
                <a:cubicBezTo>
                  <a:pt x="244" y="44"/>
                  <a:pt x="244" y="44"/>
                  <a:pt x="244" y="44"/>
                </a:cubicBezTo>
                <a:cubicBezTo>
                  <a:pt x="244" y="100"/>
                  <a:pt x="244" y="100"/>
                  <a:pt x="244" y="100"/>
                </a:cubicBezTo>
                <a:cubicBezTo>
                  <a:pt x="304" y="100"/>
                  <a:pt x="304" y="100"/>
                  <a:pt x="304" y="100"/>
                </a:cubicBezTo>
                <a:cubicBezTo>
                  <a:pt x="304" y="184"/>
                  <a:pt x="304" y="184"/>
                  <a:pt x="304" y="184"/>
                </a:cubicBezTo>
                <a:cubicBezTo>
                  <a:pt x="56" y="184"/>
                  <a:pt x="56" y="184"/>
                  <a:pt x="56" y="184"/>
                </a:cubicBezTo>
                <a:cubicBezTo>
                  <a:pt x="56" y="100"/>
                  <a:pt x="56" y="100"/>
                  <a:pt x="56" y="100"/>
                </a:cubicBezTo>
                <a:cubicBezTo>
                  <a:pt x="140" y="100"/>
                  <a:pt x="140" y="100"/>
                  <a:pt x="140" y="100"/>
                </a:cubicBezTo>
                <a:cubicBezTo>
                  <a:pt x="140" y="144"/>
                  <a:pt x="140" y="144"/>
                  <a:pt x="140" y="144"/>
                </a:cubicBezTo>
                <a:cubicBezTo>
                  <a:pt x="220" y="72"/>
                  <a:pt x="220" y="72"/>
                  <a:pt x="220" y="72"/>
                </a:cubicBezTo>
                <a:cubicBezTo>
                  <a:pt x="140" y="0"/>
                  <a:pt x="140" y="0"/>
                  <a:pt x="140" y="0"/>
                </a:cubicBezTo>
                <a:cubicBezTo>
                  <a:pt x="140" y="44"/>
                  <a:pt x="140" y="44"/>
                  <a:pt x="140" y="44"/>
                </a:cubicBezTo>
                <a:cubicBezTo>
                  <a:pt x="40" y="44"/>
                  <a:pt x="40" y="44"/>
                  <a:pt x="40" y="44"/>
                </a:cubicBezTo>
                <a:cubicBezTo>
                  <a:pt x="18" y="44"/>
                  <a:pt x="0" y="62"/>
                  <a:pt x="0" y="84"/>
                </a:cubicBezTo>
                <a:cubicBezTo>
                  <a:pt x="0" y="200"/>
                  <a:pt x="0" y="200"/>
                  <a:pt x="0" y="200"/>
                </a:cubicBezTo>
                <a:cubicBezTo>
                  <a:pt x="0" y="222"/>
                  <a:pt x="18" y="240"/>
                  <a:pt x="40" y="240"/>
                </a:cubicBezTo>
                <a:cubicBezTo>
                  <a:pt x="320" y="240"/>
                  <a:pt x="320" y="240"/>
                  <a:pt x="320" y="240"/>
                </a:cubicBezTo>
                <a:cubicBezTo>
                  <a:pt x="342" y="240"/>
                  <a:pt x="360" y="222"/>
                  <a:pt x="360" y="200"/>
                </a:cubicBezTo>
                <a:cubicBezTo>
                  <a:pt x="360" y="84"/>
                  <a:pt x="360" y="84"/>
                  <a:pt x="360" y="84"/>
                </a:cubicBezTo>
                <a:cubicBezTo>
                  <a:pt x="360" y="62"/>
                  <a:pt x="342" y="44"/>
                  <a:pt x="320" y="44"/>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16" name="Freeform 278"/>
          <p:cNvSpPr>
            <a:spLocks noEditPoints="1"/>
          </p:cNvSpPr>
          <p:nvPr/>
        </p:nvSpPr>
        <p:spPr bwMode="auto">
          <a:xfrm>
            <a:off x="7776138" y="2868873"/>
            <a:ext cx="266917" cy="181770"/>
          </a:xfrm>
          <a:custGeom>
            <a:avLst/>
            <a:gdLst>
              <a:gd name="T0" fmla="*/ 81 w 116"/>
              <a:gd name="T1" fmla="*/ 12 h 79"/>
              <a:gd name="T2" fmla="*/ 23 w 116"/>
              <a:gd name="T3" fmla="*/ 12 h 79"/>
              <a:gd name="T4" fmla="*/ 23 w 116"/>
              <a:gd name="T5" fmla="*/ 0 h 79"/>
              <a:gd name="T6" fmla="*/ 0 w 116"/>
              <a:gd name="T7" fmla="*/ 20 h 79"/>
              <a:gd name="T8" fmla="*/ 23 w 116"/>
              <a:gd name="T9" fmla="*/ 38 h 79"/>
              <a:gd name="T10" fmla="*/ 23 w 116"/>
              <a:gd name="T11" fmla="*/ 28 h 79"/>
              <a:gd name="T12" fmla="*/ 81 w 116"/>
              <a:gd name="T13" fmla="*/ 28 h 79"/>
              <a:gd name="T14" fmla="*/ 81 w 116"/>
              <a:gd name="T15" fmla="*/ 12 h 79"/>
              <a:gd name="T16" fmla="*/ 116 w 116"/>
              <a:gd name="T17" fmla="*/ 60 h 79"/>
              <a:gd name="T18" fmla="*/ 93 w 116"/>
              <a:gd name="T19" fmla="*/ 41 h 79"/>
              <a:gd name="T20" fmla="*/ 93 w 116"/>
              <a:gd name="T21" fmla="*/ 52 h 79"/>
              <a:gd name="T22" fmla="*/ 35 w 116"/>
              <a:gd name="T23" fmla="*/ 52 h 79"/>
              <a:gd name="T24" fmla="*/ 35 w 116"/>
              <a:gd name="T25" fmla="*/ 68 h 79"/>
              <a:gd name="T26" fmla="*/ 93 w 116"/>
              <a:gd name="T27" fmla="*/ 68 h 79"/>
              <a:gd name="T28" fmla="*/ 93 w 116"/>
              <a:gd name="T29" fmla="*/ 79 h 79"/>
              <a:gd name="T30" fmla="*/ 116 w 116"/>
              <a:gd name="T31"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6" h="79">
                <a:moveTo>
                  <a:pt x="81" y="12"/>
                </a:moveTo>
                <a:lnTo>
                  <a:pt x="23" y="12"/>
                </a:lnTo>
                <a:lnTo>
                  <a:pt x="23" y="0"/>
                </a:lnTo>
                <a:lnTo>
                  <a:pt x="0" y="20"/>
                </a:lnTo>
                <a:lnTo>
                  <a:pt x="23" y="38"/>
                </a:lnTo>
                <a:lnTo>
                  <a:pt x="23" y="28"/>
                </a:lnTo>
                <a:lnTo>
                  <a:pt x="81" y="28"/>
                </a:lnTo>
                <a:lnTo>
                  <a:pt x="81" y="12"/>
                </a:lnTo>
                <a:close/>
                <a:moveTo>
                  <a:pt x="116" y="60"/>
                </a:moveTo>
                <a:lnTo>
                  <a:pt x="93" y="41"/>
                </a:lnTo>
                <a:lnTo>
                  <a:pt x="93" y="52"/>
                </a:lnTo>
                <a:lnTo>
                  <a:pt x="35" y="52"/>
                </a:lnTo>
                <a:lnTo>
                  <a:pt x="35" y="68"/>
                </a:lnTo>
                <a:lnTo>
                  <a:pt x="93" y="68"/>
                </a:lnTo>
                <a:lnTo>
                  <a:pt x="93" y="79"/>
                </a:lnTo>
                <a:lnTo>
                  <a:pt x="116" y="60"/>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17" name="Freeform 34"/>
          <p:cNvSpPr>
            <a:spLocks noEditPoints="1"/>
          </p:cNvSpPr>
          <p:nvPr/>
        </p:nvSpPr>
        <p:spPr bwMode="auto">
          <a:xfrm>
            <a:off x="721336" y="4607209"/>
            <a:ext cx="246207" cy="246194"/>
          </a:xfrm>
          <a:custGeom>
            <a:avLst/>
            <a:gdLst>
              <a:gd name="T0" fmla="*/ 222 w 368"/>
              <a:gd name="T1" fmla="*/ 0 h 368"/>
              <a:gd name="T2" fmla="*/ 77 w 368"/>
              <a:gd name="T3" fmla="*/ 133 h 368"/>
              <a:gd name="T4" fmla="*/ 0 w 368"/>
              <a:gd name="T5" fmla="*/ 247 h 368"/>
              <a:gd name="T6" fmla="*/ 121 w 368"/>
              <a:gd name="T7" fmla="*/ 368 h 368"/>
              <a:gd name="T8" fmla="*/ 234 w 368"/>
              <a:gd name="T9" fmla="*/ 290 h 368"/>
              <a:gd name="T10" fmla="*/ 368 w 368"/>
              <a:gd name="T11" fmla="*/ 145 h 368"/>
              <a:gd name="T12" fmla="*/ 222 w 368"/>
              <a:gd name="T13" fmla="*/ 0 h 368"/>
              <a:gd name="T14" fmla="*/ 121 w 368"/>
              <a:gd name="T15" fmla="*/ 327 h 368"/>
              <a:gd name="T16" fmla="*/ 40 w 368"/>
              <a:gd name="T17" fmla="*/ 247 h 368"/>
              <a:gd name="T18" fmla="*/ 80 w 368"/>
              <a:gd name="T19" fmla="*/ 177 h 368"/>
              <a:gd name="T20" fmla="*/ 191 w 368"/>
              <a:gd name="T21" fmla="*/ 287 h 368"/>
              <a:gd name="T22" fmla="*/ 121 w 368"/>
              <a:gd name="T23" fmla="*/ 327 h 368"/>
              <a:gd name="T24" fmla="*/ 122 w 368"/>
              <a:gd name="T25" fmla="*/ 166 h 368"/>
              <a:gd name="T26" fmla="*/ 202 w 368"/>
              <a:gd name="T27" fmla="*/ 245 h 368"/>
              <a:gd name="T28" fmla="*/ 122 w 368"/>
              <a:gd name="T29" fmla="*/ 166 h 368"/>
              <a:gd name="T30" fmla="*/ 243 w 368"/>
              <a:gd name="T31" fmla="*/ 245 h 368"/>
              <a:gd name="T32" fmla="*/ 122 w 368"/>
              <a:gd name="T33" fmla="*/ 125 h 368"/>
              <a:gd name="T34" fmla="*/ 222 w 368"/>
              <a:gd name="T35" fmla="*/ 44 h 368"/>
              <a:gd name="T36" fmla="*/ 324 w 368"/>
              <a:gd name="T37" fmla="*/ 145 h 368"/>
              <a:gd name="T38" fmla="*/ 243 w 368"/>
              <a:gd name="T39" fmla="*/ 245 h 368"/>
              <a:gd name="T40" fmla="*/ 41 w 368"/>
              <a:gd name="T41" fmla="*/ 86 h 368"/>
              <a:gd name="T42" fmla="*/ 83 w 368"/>
              <a:gd name="T43" fmla="*/ 45 h 368"/>
              <a:gd name="T44" fmla="*/ 41 w 368"/>
              <a:gd name="T45" fmla="*/ 3 h 368"/>
              <a:gd name="T46" fmla="*/ 0 w 368"/>
              <a:gd name="T47" fmla="*/ 45 h 368"/>
              <a:gd name="T48" fmla="*/ 41 w 368"/>
              <a:gd name="T49" fmla="*/ 86 h 368"/>
              <a:gd name="T50" fmla="*/ 41 w 368"/>
              <a:gd name="T51" fmla="*/ 22 h 368"/>
              <a:gd name="T52" fmla="*/ 64 w 368"/>
              <a:gd name="T53" fmla="*/ 45 h 368"/>
              <a:gd name="T54" fmla="*/ 41 w 368"/>
              <a:gd name="T55" fmla="*/ 68 h 368"/>
              <a:gd name="T56" fmla="*/ 18 w 368"/>
              <a:gd name="T57" fmla="*/ 45 h 368"/>
              <a:gd name="T58" fmla="*/ 41 w 368"/>
              <a:gd name="T59" fmla="*/ 2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8" h="368">
                <a:moveTo>
                  <a:pt x="222" y="0"/>
                </a:moveTo>
                <a:cubicBezTo>
                  <a:pt x="146" y="0"/>
                  <a:pt x="83" y="59"/>
                  <a:pt x="77" y="133"/>
                </a:cubicBezTo>
                <a:cubicBezTo>
                  <a:pt x="32" y="151"/>
                  <a:pt x="0" y="195"/>
                  <a:pt x="0" y="247"/>
                </a:cubicBezTo>
                <a:cubicBezTo>
                  <a:pt x="0" y="313"/>
                  <a:pt x="54" y="368"/>
                  <a:pt x="121" y="368"/>
                </a:cubicBezTo>
                <a:cubicBezTo>
                  <a:pt x="173" y="368"/>
                  <a:pt x="217" y="336"/>
                  <a:pt x="234" y="290"/>
                </a:cubicBezTo>
                <a:cubicBezTo>
                  <a:pt x="309" y="284"/>
                  <a:pt x="368" y="221"/>
                  <a:pt x="368" y="145"/>
                </a:cubicBezTo>
                <a:cubicBezTo>
                  <a:pt x="368" y="65"/>
                  <a:pt x="302" y="0"/>
                  <a:pt x="222" y="0"/>
                </a:cubicBezTo>
                <a:close/>
                <a:moveTo>
                  <a:pt x="121" y="327"/>
                </a:moveTo>
                <a:cubicBezTo>
                  <a:pt x="77" y="327"/>
                  <a:pt x="40" y="291"/>
                  <a:pt x="40" y="247"/>
                </a:cubicBezTo>
                <a:cubicBezTo>
                  <a:pt x="40" y="217"/>
                  <a:pt x="56" y="191"/>
                  <a:pt x="80" y="177"/>
                </a:cubicBezTo>
                <a:cubicBezTo>
                  <a:pt x="92" y="232"/>
                  <a:pt x="136" y="275"/>
                  <a:pt x="191" y="287"/>
                </a:cubicBezTo>
                <a:cubicBezTo>
                  <a:pt x="177" y="311"/>
                  <a:pt x="151" y="327"/>
                  <a:pt x="121" y="327"/>
                </a:cubicBezTo>
                <a:close/>
                <a:moveTo>
                  <a:pt x="122" y="166"/>
                </a:moveTo>
                <a:cubicBezTo>
                  <a:pt x="166" y="166"/>
                  <a:pt x="201" y="202"/>
                  <a:pt x="202" y="245"/>
                </a:cubicBezTo>
                <a:cubicBezTo>
                  <a:pt x="162" y="237"/>
                  <a:pt x="131" y="206"/>
                  <a:pt x="122" y="166"/>
                </a:cubicBezTo>
                <a:close/>
                <a:moveTo>
                  <a:pt x="243" y="245"/>
                </a:moveTo>
                <a:cubicBezTo>
                  <a:pt x="242" y="179"/>
                  <a:pt x="188" y="126"/>
                  <a:pt x="122" y="125"/>
                </a:cubicBezTo>
                <a:cubicBezTo>
                  <a:pt x="132" y="79"/>
                  <a:pt x="173" y="44"/>
                  <a:pt x="222" y="44"/>
                </a:cubicBezTo>
                <a:cubicBezTo>
                  <a:pt x="278" y="44"/>
                  <a:pt x="324" y="89"/>
                  <a:pt x="324" y="145"/>
                </a:cubicBezTo>
                <a:cubicBezTo>
                  <a:pt x="324" y="194"/>
                  <a:pt x="289" y="236"/>
                  <a:pt x="243" y="245"/>
                </a:cubicBezTo>
                <a:close/>
                <a:moveTo>
                  <a:pt x="41" y="86"/>
                </a:moveTo>
                <a:cubicBezTo>
                  <a:pt x="64" y="86"/>
                  <a:pt x="83" y="68"/>
                  <a:pt x="83" y="45"/>
                </a:cubicBezTo>
                <a:cubicBezTo>
                  <a:pt x="83" y="22"/>
                  <a:pt x="64" y="3"/>
                  <a:pt x="41" y="3"/>
                </a:cubicBezTo>
                <a:cubicBezTo>
                  <a:pt x="18" y="3"/>
                  <a:pt x="0" y="22"/>
                  <a:pt x="0" y="45"/>
                </a:cubicBezTo>
                <a:cubicBezTo>
                  <a:pt x="0" y="68"/>
                  <a:pt x="18" y="86"/>
                  <a:pt x="41" y="86"/>
                </a:cubicBezTo>
                <a:close/>
                <a:moveTo>
                  <a:pt x="41" y="22"/>
                </a:moveTo>
                <a:cubicBezTo>
                  <a:pt x="54" y="22"/>
                  <a:pt x="64" y="32"/>
                  <a:pt x="64" y="45"/>
                </a:cubicBezTo>
                <a:cubicBezTo>
                  <a:pt x="64" y="57"/>
                  <a:pt x="54" y="68"/>
                  <a:pt x="41" y="68"/>
                </a:cubicBezTo>
                <a:cubicBezTo>
                  <a:pt x="29" y="68"/>
                  <a:pt x="18" y="57"/>
                  <a:pt x="18" y="45"/>
                </a:cubicBezTo>
                <a:cubicBezTo>
                  <a:pt x="18" y="32"/>
                  <a:pt x="29" y="22"/>
                  <a:pt x="41" y="22"/>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18" name="Freeform 97"/>
          <p:cNvSpPr>
            <a:spLocks noEditPoints="1"/>
          </p:cNvSpPr>
          <p:nvPr/>
        </p:nvSpPr>
        <p:spPr bwMode="auto">
          <a:xfrm>
            <a:off x="10457560" y="4986146"/>
            <a:ext cx="200188" cy="266903"/>
          </a:xfrm>
          <a:custGeom>
            <a:avLst/>
            <a:gdLst>
              <a:gd name="T0" fmla="*/ 218 w 301"/>
              <a:gd name="T1" fmla="*/ 244 h 400"/>
              <a:gd name="T2" fmla="*/ 279 w 301"/>
              <a:gd name="T3" fmla="*/ 206 h 400"/>
              <a:gd name="T4" fmla="*/ 248 w 301"/>
              <a:gd name="T5" fmla="*/ 102 h 400"/>
              <a:gd name="T6" fmla="*/ 222 w 301"/>
              <a:gd name="T7" fmla="*/ 87 h 400"/>
              <a:gd name="T8" fmla="*/ 265 w 301"/>
              <a:gd name="T9" fmla="*/ 13 h 400"/>
              <a:gd name="T10" fmla="*/ 242 w 301"/>
              <a:gd name="T11" fmla="*/ 0 h 400"/>
              <a:gd name="T12" fmla="*/ 160 w 301"/>
              <a:gd name="T13" fmla="*/ 143 h 400"/>
              <a:gd name="T14" fmla="*/ 123 w 301"/>
              <a:gd name="T15" fmla="*/ 103 h 400"/>
              <a:gd name="T16" fmla="*/ 75 w 301"/>
              <a:gd name="T17" fmla="*/ 75 h 400"/>
              <a:gd name="T18" fmla="*/ 0 w 301"/>
              <a:gd name="T19" fmla="*/ 204 h 400"/>
              <a:gd name="T20" fmla="*/ 48 w 301"/>
              <a:gd name="T21" fmla="*/ 232 h 400"/>
              <a:gd name="T22" fmla="*/ 102 w 301"/>
              <a:gd name="T23" fmla="*/ 244 h 400"/>
              <a:gd name="T24" fmla="*/ 19 w 301"/>
              <a:gd name="T25" fmla="*/ 387 h 400"/>
              <a:gd name="T26" fmla="*/ 42 w 301"/>
              <a:gd name="T27" fmla="*/ 400 h 400"/>
              <a:gd name="T28" fmla="*/ 84 w 301"/>
              <a:gd name="T29" fmla="*/ 326 h 400"/>
              <a:gd name="T30" fmla="*/ 110 w 301"/>
              <a:gd name="T31" fmla="*/ 341 h 400"/>
              <a:gd name="T32" fmla="*/ 217 w 301"/>
              <a:gd name="T33" fmla="*/ 315 h 400"/>
              <a:gd name="T34" fmla="*/ 218 w 301"/>
              <a:gd name="T35" fmla="*/ 244 h 400"/>
              <a:gd name="T36" fmla="*/ 236 w 301"/>
              <a:gd name="T37" fmla="*/ 123 h 400"/>
              <a:gd name="T38" fmla="*/ 255 w 301"/>
              <a:gd name="T39" fmla="*/ 193 h 400"/>
              <a:gd name="T40" fmla="*/ 185 w 301"/>
              <a:gd name="T41" fmla="*/ 211 h 400"/>
              <a:gd name="T42" fmla="*/ 160 w 301"/>
              <a:gd name="T43" fmla="*/ 196 h 400"/>
              <a:gd name="T44" fmla="*/ 160 w 301"/>
              <a:gd name="T45" fmla="*/ 194 h 400"/>
              <a:gd name="T46" fmla="*/ 210 w 301"/>
              <a:gd name="T47" fmla="*/ 108 h 400"/>
              <a:gd name="T48" fmla="*/ 236 w 301"/>
              <a:gd name="T49" fmla="*/ 123 h 400"/>
              <a:gd name="T50" fmla="*/ 60 w 301"/>
              <a:gd name="T51" fmla="*/ 212 h 400"/>
              <a:gd name="T52" fmla="*/ 34 w 301"/>
              <a:gd name="T53" fmla="*/ 197 h 400"/>
              <a:gd name="T54" fmla="*/ 85 w 301"/>
              <a:gd name="T55" fmla="*/ 109 h 400"/>
              <a:gd name="T56" fmla="*/ 111 w 301"/>
              <a:gd name="T57" fmla="*/ 123 h 400"/>
              <a:gd name="T58" fmla="*/ 130 w 301"/>
              <a:gd name="T59" fmla="*/ 194 h 400"/>
              <a:gd name="T60" fmla="*/ 60 w 301"/>
              <a:gd name="T61" fmla="*/ 212 h 400"/>
              <a:gd name="T62" fmla="*/ 122 w 301"/>
              <a:gd name="T63" fmla="*/ 320 h 400"/>
              <a:gd name="T64" fmla="*/ 96 w 301"/>
              <a:gd name="T65" fmla="*/ 305 h 400"/>
              <a:gd name="T66" fmla="*/ 146 w 301"/>
              <a:gd name="T67" fmla="*/ 219 h 400"/>
              <a:gd name="T68" fmla="*/ 148 w 301"/>
              <a:gd name="T69" fmla="*/ 217 h 400"/>
              <a:gd name="T70" fmla="*/ 173 w 301"/>
              <a:gd name="T71" fmla="*/ 232 h 400"/>
              <a:gd name="T72" fmla="*/ 192 w 301"/>
              <a:gd name="T73" fmla="*/ 302 h 400"/>
              <a:gd name="T74" fmla="*/ 122 w 301"/>
              <a:gd name="T75" fmla="*/ 32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1" h="400">
                <a:moveTo>
                  <a:pt x="218" y="244"/>
                </a:moveTo>
                <a:cubicBezTo>
                  <a:pt x="243" y="243"/>
                  <a:pt x="266" y="230"/>
                  <a:pt x="279" y="206"/>
                </a:cubicBezTo>
                <a:cubicBezTo>
                  <a:pt x="301" y="170"/>
                  <a:pt x="289" y="125"/>
                  <a:pt x="248" y="102"/>
                </a:cubicBezTo>
                <a:cubicBezTo>
                  <a:pt x="222" y="87"/>
                  <a:pt x="222" y="87"/>
                  <a:pt x="222" y="87"/>
                </a:cubicBezTo>
                <a:cubicBezTo>
                  <a:pt x="265" y="13"/>
                  <a:pt x="265" y="13"/>
                  <a:pt x="265" y="13"/>
                </a:cubicBezTo>
                <a:cubicBezTo>
                  <a:pt x="242" y="0"/>
                  <a:pt x="242" y="0"/>
                  <a:pt x="242" y="0"/>
                </a:cubicBezTo>
                <a:cubicBezTo>
                  <a:pt x="160" y="143"/>
                  <a:pt x="160" y="143"/>
                  <a:pt x="160" y="143"/>
                </a:cubicBezTo>
                <a:cubicBezTo>
                  <a:pt x="153" y="127"/>
                  <a:pt x="141" y="113"/>
                  <a:pt x="123" y="103"/>
                </a:cubicBezTo>
                <a:cubicBezTo>
                  <a:pt x="75" y="75"/>
                  <a:pt x="75" y="75"/>
                  <a:pt x="75" y="75"/>
                </a:cubicBezTo>
                <a:cubicBezTo>
                  <a:pt x="0" y="204"/>
                  <a:pt x="0" y="204"/>
                  <a:pt x="0" y="204"/>
                </a:cubicBezTo>
                <a:cubicBezTo>
                  <a:pt x="48" y="232"/>
                  <a:pt x="48" y="232"/>
                  <a:pt x="48" y="232"/>
                </a:cubicBezTo>
                <a:cubicBezTo>
                  <a:pt x="66" y="243"/>
                  <a:pt x="84" y="246"/>
                  <a:pt x="102" y="244"/>
                </a:cubicBezTo>
                <a:cubicBezTo>
                  <a:pt x="19" y="387"/>
                  <a:pt x="19" y="387"/>
                  <a:pt x="19" y="387"/>
                </a:cubicBezTo>
                <a:cubicBezTo>
                  <a:pt x="42" y="400"/>
                  <a:pt x="42" y="400"/>
                  <a:pt x="42" y="400"/>
                </a:cubicBezTo>
                <a:cubicBezTo>
                  <a:pt x="84" y="326"/>
                  <a:pt x="84" y="326"/>
                  <a:pt x="84" y="326"/>
                </a:cubicBezTo>
                <a:cubicBezTo>
                  <a:pt x="110" y="341"/>
                  <a:pt x="110" y="341"/>
                  <a:pt x="110" y="341"/>
                </a:cubicBezTo>
                <a:cubicBezTo>
                  <a:pt x="151" y="364"/>
                  <a:pt x="195" y="352"/>
                  <a:pt x="217" y="315"/>
                </a:cubicBezTo>
                <a:cubicBezTo>
                  <a:pt x="230" y="292"/>
                  <a:pt x="230" y="266"/>
                  <a:pt x="218" y="244"/>
                </a:cubicBezTo>
                <a:close/>
                <a:moveTo>
                  <a:pt x="236" y="123"/>
                </a:moveTo>
                <a:cubicBezTo>
                  <a:pt x="263" y="138"/>
                  <a:pt x="270" y="167"/>
                  <a:pt x="255" y="193"/>
                </a:cubicBezTo>
                <a:cubicBezTo>
                  <a:pt x="241" y="219"/>
                  <a:pt x="212" y="227"/>
                  <a:pt x="185" y="211"/>
                </a:cubicBezTo>
                <a:cubicBezTo>
                  <a:pt x="160" y="196"/>
                  <a:pt x="160" y="196"/>
                  <a:pt x="160" y="196"/>
                </a:cubicBezTo>
                <a:cubicBezTo>
                  <a:pt x="160" y="196"/>
                  <a:pt x="160" y="195"/>
                  <a:pt x="160" y="194"/>
                </a:cubicBezTo>
                <a:cubicBezTo>
                  <a:pt x="210" y="108"/>
                  <a:pt x="210" y="108"/>
                  <a:pt x="210" y="108"/>
                </a:cubicBezTo>
                <a:lnTo>
                  <a:pt x="236" y="123"/>
                </a:lnTo>
                <a:close/>
                <a:moveTo>
                  <a:pt x="60" y="212"/>
                </a:moveTo>
                <a:cubicBezTo>
                  <a:pt x="34" y="197"/>
                  <a:pt x="34" y="197"/>
                  <a:pt x="34" y="197"/>
                </a:cubicBezTo>
                <a:cubicBezTo>
                  <a:pt x="85" y="109"/>
                  <a:pt x="85" y="109"/>
                  <a:pt x="85" y="109"/>
                </a:cubicBezTo>
                <a:cubicBezTo>
                  <a:pt x="111" y="123"/>
                  <a:pt x="111" y="123"/>
                  <a:pt x="111" y="123"/>
                </a:cubicBezTo>
                <a:cubicBezTo>
                  <a:pt x="138" y="139"/>
                  <a:pt x="145" y="168"/>
                  <a:pt x="130" y="194"/>
                </a:cubicBezTo>
                <a:cubicBezTo>
                  <a:pt x="116" y="219"/>
                  <a:pt x="87" y="227"/>
                  <a:pt x="60" y="212"/>
                </a:cubicBezTo>
                <a:close/>
                <a:moveTo>
                  <a:pt x="122" y="320"/>
                </a:moveTo>
                <a:cubicBezTo>
                  <a:pt x="96" y="305"/>
                  <a:pt x="96" y="305"/>
                  <a:pt x="96" y="305"/>
                </a:cubicBezTo>
                <a:cubicBezTo>
                  <a:pt x="146" y="219"/>
                  <a:pt x="146" y="219"/>
                  <a:pt x="146" y="219"/>
                </a:cubicBezTo>
                <a:cubicBezTo>
                  <a:pt x="147" y="218"/>
                  <a:pt x="147" y="218"/>
                  <a:pt x="148" y="217"/>
                </a:cubicBezTo>
                <a:cubicBezTo>
                  <a:pt x="173" y="232"/>
                  <a:pt x="173" y="232"/>
                  <a:pt x="173" y="232"/>
                </a:cubicBezTo>
                <a:cubicBezTo>
                  <a:pt x="200" y="247"/>
                  <a:pt x="207" y="276"/>
                  <a:pt x="192" y="302"/>
                </a:cubicBezTo>
                <a:cubicBezTo>
                  <a:pt x="178" y="327"/>
                  <a:pt x="149" y="336"/>
                  <a:pt x="122" y="32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19" name="Freeform 173"/>
          <p:cNvSpPr/>
          <p:nvPr/>
        </p:nvSpPr>
        <p:spPr bwMode="auto">
          <a:xfrm>
            <a:off x="6465191" y="5449621"/>
            <a:ext cx="253110" cy="250797"/>
          </a:xfrm>
          <a:custGeom>
            <a:avLst/>
            <a:gdLst>
              <a:gd name="T0" fmla="*/ 358 w 378"/>
              <a:gd name="T1" fmla="*/ 116 h 374"/>
              <a:gd name="T2" fmla="*/ 192 w 378"/>
              <a:gd name="T3" fmla="*/ 351 h 374"/>
              <a:gd name="T4" fmla="*/ 116 w 378"/>
              <a:gd name="T5" fmla="*/ 319 h 374"/>
              <a:gd name="T6" fmla="*/ 55 w 378"/>
              <a:gd name="T7" fmla="*/ 133 h 374"/>
              <a:gd name="T8" fmla="*/ 14 w 378"/>
              <a:gd name="T9" fmla="*/ 146 h 374"/>
              <a:gd name="T10" fmla="*/ 0 w 378"/>
              <a:gd name="T11" fmla="*/ 126 h 374"/>
              <a:gd name="T12" fmla="*/ 108 w 378"/>
              <a:gd name="T13" fmla="*/ 42 h 374"/>
              <a:gd name="T14" fmla="*/ 169 w 378"/>
              <a:gd name="T15" fmla="*/ 168 h 374"/>
              <a:gd name="T16" fmla="*/ 198 w 378"/>
              <a:gd name="T17" fmla="*/ 241 h 374"/>
              <a:gd name="T18" fmla="*/ 248 w 378"/>
              <a:gd name="T19" fmla="*/ 175 h 374"/>
              <a:gd name="T20" fmla="*/ 206 w 378"/>
              <a:gd name="T21" fmla="*/ 125 h 374"/>
              <a:gd name="T22" fmla="*/ 358 w 378"/>
              <a:gd name="T23" fmla="*/ 11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8" h="374">
                <a:moveTo>
                  <a:pt x="358" y="116"/>
                </a:moveTo>
                <a:cubicBezTo>
                  <a:pt x="338" y="231"/>
                  <a:pt x="225" y="329"/>
                  <a:pt x="192" y="351"/>
                </a:cubicBezTo>
                <a:cubicBezTo>
                  <a:pt x="158" y="374"/>
                  <a:pt x="127" y="342"/>
                  <a:pt x="116" y="319"/>
                </a:cubicBezTo>
                <a:cubicBezTo>
                  <a:pt x="103" y="292"/>
                  <a:pt x="65" y="146"/>
                  <a:pt x="55" y="133"/>
                </a:cubicBezTo>
                <a:cubicBezTo>
                  <a:pt x="45" y="121"/>
                  <a:pt x="14" y="146"/>
                  <a:pt x="14" y="146"/>
                </a:cubicBezTo>
                <a:cubicBezTo>
                  <a:pt x="0" y="126"/>
                  <a:pt x="0" y="126"/>
                  <a:pt x="0" y="126"/>
                </a:cubicBezTo>
                <a:cubicBezTo>
                  <a:pt x="0" y="126"/>
                  <a:pt x="61" y="51"/>
                  <a:pt x="108" y="42"/>
                </a:cubicBezTo>
                <a:cubicBezTo>
                  <a:pt x="157" y="32"/>
                  <a:pt x="157" y="119"/>
                  <a:pt x="169" y="168"/>
                </a:cubicBezTo>
                <a:cubicBezTo>
                  <a:pt x="180" y="215"/>
                  <a:pt x="188" y="241"/>
                  <a:pt x="198" y="241"/>
                </a:cubicBezTo>
                <a:cubicBezTo>
                  <a:pt x="208" y="241"/>
                  <a:pt x="227" y="215"/>
                  <a:pt x="248" y="175"/>
                </a:cubicBezTo>
                <a:cubicBezTo>
                  <a:pt x="269" y="135"/>
                  <a:pt x="247" y="100"/>
                  <a:pt x="206" y="125"/>
                </a:cubicBezTo>
                <a:cubicBezTo>
                  <a:pt x="223" y="24"/>
                  <a:pt x="378" y="0"/>
                  <a:pt x="358" y="116"/>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grpSp>
        <p:nvGrpSpPr>
          <p:cNvPr id="5" name="Group 219"/>
          <p:cNvGrpSpPr/>
          <p:nvPr/>
        </p:nvGrpSpPr>
        <p:grpSpPr>
          <a:xfrm>
            <a:off x="5585923" y="5903388"/>
            <a:ext cx="239305" cy="236992"/>
            <a:chOff x="5233901" y="5698704"/>
            <a:chExt cx="181611" cy="179865"/>
          </a:xfrm>
          <a:solidFill>
            <a:schemeClr val="tx1"/>
          </a:solidFill>
        </p:grpSpPr>
        <p:sp>
          <p:nvSpPr>
            <p:cNvPr id="221" name="Freeform 175"/>
            <p:cNvSpPr>
              <a:spLocks noEditPoints="1"/>
            </p:cNvSpPr>
            <p:nvPr/>
          </p:nvSpPr>
          <p:spPr bwMode="auto">
            <a:xfrm>
              <a:off x="5233901" y="5698704"/>
              <a:ext cx="40164" cy="179864"/>
            </a:xfrm>
            <a:custGeom>
              <a:avLst/>
              <a:gdLst>
                <a:gd name="T0" fmla="*/ 81 w 81"/>
                <a:gd name="T1" fmla="*/ 39 h 355"/>
                <a:gd name="T2" fmla="*/ 40 w 81"/>
                <a:gd name="T3" fmla="*/ 77 h 355"/>
                <a:gd name="T4" fmla="*/ 0 w 81"/>
                <a:gd name="T5" fmla="*/ 39 h 355"/>
                <a:gd name="T6" fmla="*/ 41 w 81"/>
                <a:gd name="T7" fmla="*/ 0 h 355"/>
                <a:gd name="T8" fmla="*/ 81 w 81"/>
                <a:gd name="T9" fmla="*/ 39 h 355"/>
                <a:gd name="T10" fmla="*/ 2 w 81"/>
                <a:gd name="T11" fmla="*/ 355 h 355"/>
                <a:gd name="T12" fmla="*/ 2 w 81"/>
                <a:gd name="T13" fmla="*/ 108 h 355"/>
                <a:gd name="T14" fmla="*/ 79 w 81"/>
                <a:gd name="T15" fmla="*/ 108 h 355"/>
                <a:gd name="T16" fmla="*/ 79 w 81"/>
                <a:gd name="T17" fmla="*/ 355 h 355"/>
                <a:gd name="T18" fmla="*/ 2 w 81"/>
                <a:gd name="T19" fmla="*/ 35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355">
                  <a:moveTo>
                    <a:pt x="81" y="39"/>
                  </a:moveTo>
                  <a:cubicBezTo>
                    <a:pt x="81" y="60"/>
                    <a:pt x="66" y="77"/>
                    <a:pt x="40" y="77"/>
                  </a:cubicBezTo>
                  <a:cubicBezTo>
                    <a:pt x="15" y="77"/>
                    <a:pt x="0" y="60"/>
                    <a:pt x="0" y="39"/>
                  </a:cubicBezTo>
                  <a:cubicBezTo>
                    <a:pt x="0" y="17"/>
                    <a:pt x="16" y="0"/>
                    <a:pt x="41" y="0"/>
                  </a:cubicBezTo>
                  <a:cubicBezTo>
                    <a:pt x="66" y="0"/>
                    <a:pt x="81" y="17"/>
                    <a:pt x="81" y="39"/>
                  </a:cubicBezTo>
                  <a:close/>
                  <a:moveTo>
                    <a:pt x="2" y="355"/>
                  </a:moveTo>
                  <a:cubicBezTo>
                    <a:pt x="2" y="108"/>
                    <a:pt x="2" y="108"/>
                    <a:pt x="2" y="108"/>
                  </a:cubicBezTo>
                  <a:cubicBezTo>
                    <a:pt x="79" y="108"/>
                    <a:pt x="79" y="108"/>
                    <a:pt x="79" y="108"/>
                  </a:cubicBezTo>
                  <a:cubicBezTo>
                    <a:pt x="79" y="355"/>
                    <a:pt x="79" y="355"/>
                    <a:pt x="79" y="355"/>
                  </a:cubicBezTo>
                  <a:lnTo>
                    <a:pt x="2" y="355"/>
                  </a:lnTo>
                  <a:close/>
                </a:path>
              </a:pathLst>
            </a:custGeom>
            <a:grpFill/>
            <a:ln>
              <a:noFill/>
            </a:ln>
          </p:spPr>
          <p:txBody>
            <a:bodyPr vert="horz" wrap="square" lIns="57150" tIns="28575" rIns="57150" bIns="28575" numCol="1" anchor="t" anchorCtr="0" compatLnSpc="1"/>
            <a:lstStyle/>
            <a:p>
              <a:endParaRPr lang="en-AU" sz="1200" dirty="0"/>
            </a:p>
          </p:txBody>
        </p:sp>
        <p:sp>
          <p:nvSpPr>
            <p:cNvPr id="222" name="Freeform 176"/>
            <p:cNvSpPr/>
            <p:nvPr/>
          </p:nvSpPr>
          <p:spPr bwMode="auto">
            <a:xfrm>
              <a:off x="5295020" y="5751092"/>
              <a:ext cx="120492" cy="127477"/>
            </a:xfrm>
            <a:custGeom>
              <a:avLst/>
              <a:gdLst>
                <a:gd name="T0" fmla="*/ 2 w 237"/>
                <a:gd name="T1" fmla="*/ 85 h 253"/>
                <a:gd name="T2" fmla="*/ 0 w 237"/>
                <a:gd name="T3" fmla="*/ 6 h 253"/>
                <a:gd name="T4" fmla="*/ 67 w 237"/>
                <a:gd name="T5" fmla="*/ 6 h 253"/>
                <a:gd name="T6" fmla="*/ 70 w 237"/>
                <a:gd name="T7" fmla="*/ 40 h 253"/>
                <a:gd name="T8" fmla="*/ 72 w 237"/>
                <a:gd name="T9" fmla="*/ 40 h 253"/>
                <a:gd name="T10" fmla="*/ 148 w 237"/>
                <a:gd name="T11" fmla="*/ 0 h 253"/>
                <a:gd name="T12" fmla="*/ 237 w 237"/>
                <a:gd name="T13" fmla="*/ 107 h 253"/>
                <a:gd name="T14" fmla="*/ 237 w 237"/>
                <a:gd name="T15" fmla="*/ 253 h 253"/>
                <a:gd name="T16" fmla="*/ 160 w 237"/>
                <a:gd name="T17" fmla="*/ 253 h 253"/>
                <a:gd name="T18" fmla="*/ 160 w 237"/>
                <a:gd name="T19" fmla="*/ 116 h 253"/>
                <a:gd name="T20" fmla="*/ 121 w 237"/>
                <a:gd name="T21" fmla="*/ 62 h 253"/>
                <a:gd name="T22" fmla="*/ 81 w 237"/>
                <a:gd name="T23" fmla="*/ 91 h 253"/>
                <a:gd name="T24" fmla="*/ 79 w 237"/>
                <a:gd name="T25" fmla="*/ 111 h 253"/>
                <a:gd name="T26" fmla="*/ 79 w 237"/>
                <a:gd name="T27" fmla="*/ 253 h 253"/>
                <a:gd name="T28" fmla="*/ 2 w 237"/>
                <a:gd name="T29" fmla="*/ 253 h 253"/>
                <a:gd name="T30" fmla="*/ 2 w 237"/>
                <a:gd name="T31" fmla="*/ 8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7" h="253">
                  <a:moveTo>
                    <a:pt x="2" y="85"/>
                  </a:moveTo>
                  <a:cubicBezTo>
                    <a:pt x="2" y="54"/>
                    <a:pt x="1" y="28"/>
                    <a:pt x="0" y="6"/>
                  </a:cubicBezTo>
                  <a:cubicBezTo>
                    <a:pt x="67" y="6"/>
                    <a:pt x="67" y="6"/>
                    <a:pt x="67" y="6"/>
                  </a:cubicBezTo>
                  <a:cubicBezTo>
                    <a:pt x="70" y="40"/>
                    <a:pt x="70" y="40"/>
                    <a:pt x="70" y="40"/>
                  </a:cubicBezTo>
                  <a:cubicBezTo>
                    <a:pt x="72" y="40"/>
                    <a:pt x="72" y="40"/>
                    <a:pt x="72" y="40"/>
                  </a:cubicBezTo>
                  <a:cubicBezTo>
                    <a:pt x="82" y="24"/>
                    <a:pt x="107" y="0"/>
                    <a:pt x="148" y="0"/>
                  </a:cubicBezTo>
                  <a:cubicBezTo>
                    <a:pt x="199" y="0"/>
                    <a:pt x="237" y="34"/>
                    <a:pt x="237" y="107"/>
                  </a:cubicBezTo>
                  <a:cubicBezTo>
                    <a:pt x="237" y="253"/>
                    <a:pt x="237" y="253"/>
                    <a:pt x="237" y="253"/>
                  </a:cubicBezTo>
                  <a:cubicBezTo>
                    <a:pt x="160" y="253"/>
                    <a:pt x="160" y="253"/>
                    <a:pt x="160" y="253"/>
                  </a:cubicBezTo>
                  <a:cubicBezTo>
                    <a:pt x="160" y="116"/>
                    <a:pt x="160" y="116"/>
                    <a:pt x="160" y="116"/>
                  </a:cubicBezTo>
                  <a:cubicBezTo>
                    <a:pt x="160" y="84"/>
                    <a:pt x="149" y="62"/>
                    <a:pt x="121" y="62"/>
                  </a:cubicBezTo>
                  <a:cubicBezTo>
                    <a:pt x="100" y="62"/>
                    <a:pt x="87" y="77"/>
                    <a:pt x="81" y="91"/>
                  </a:cubicBezTo>
                  <a:cubicBezTo>
                    <a:pt x="79" y="96"/>
                    <a:pt x="79" y="103"/>
                    <a:pt x="79" y="111"/>
                  </a:cubicBezTo>
                  <a:cubicBezTo>
                    <a:pt x="79" y="253"/>
                    <a:pt x="79" y="253"/>
                    <a:pt x="79" y="253"/>
                  </a:cubicBezTo>
                  <a:cubicBezTo>
                    <a:pt x="2" y="253"/>
                    <a:pt x="2" y="253"/>
                    <a:pt x="2" y="253"/>
                  </a:cubicBezTo>
                  <a:lnTo>
                    <a:pt x="2" y="85"/>
                  </a:lnTo>
                  <a:close/>
                </a:path>
              </a:pathLst>
            </a:custGeom>
            <a:grpFill/>
            <a:ln>
              <a:noFill/>
            </a:ln>
          </p:spPr>
          <p:txBody>
            <a:bodyPr vert="horz" wrap="square" lIns="57150" tIns="28575" rIns="57150" bIns="28575" numCol="1" anchor="t" anchorCtr="0" compatLnSpc="1"/>
            <a:lstStyle/>
            <a:p>
              <a:endParaRPr lang="en-AU" sz="1200" dirty="0"/>
            </a:p>
          </p:txBody>
        </p:sp>
      </p:grpSp>
      <p:sp>
        <p:nvSpPr>
          <p:cNvPr id="223" name="Freeform 177"/>
          <p:cNvSpPr>
            <a:spLocks noEditPoints="1"/>
          </p:cNvSpPr>
          <p:nvPr/>
        </p:nvSpPr>
        <p:spPr bwMode="auto">
          <a:xfrm>
            <a:off x="6018103" y="5893983"/>
            <a:ext cx="255412" cy="257699"/>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45 w 384"/>
              <a:gd name="T11" fmla="*/ 271 h 384"/>
              <a:gd name="T12" fmla="*/ 106 w 384"/>
              <a:gd name="T13" fmla="*/ 271 h 384"/>
              <a:gd name="T14" fmla="*/ 106 w 384"/>
              <a:gd name="T15" fmla="*/ 146 h 384"/>
              <a:gd name="T16" fmla="*/ 145 w 384"/>
              <a:gd name="T17" fmla="*/ 146 h 384"/>
              <a:gd name="T18" fmla="*/ 145 w 384"/>
              <a:gd name="T19" fmla="*/ 271 h 384"/>
              <a:gd name="T20" fmla="*/ 125 w 384"/>
              <a:gd name="T21" fmla="*/ 131 h 384"/>
              <a:gd name="T22" fmla="*/ 105 w 384"/>
              <a:gd name="T23" fmla="*/ 112 h 384"/>
              <a:gd name="T24" fmla="*/ 126 w 384"/>
              <a:gd name="T25" fmla="*/ 92 h 384"/>
              <a:gd name="T26" fmla="*/ 146 w 384"/>
              <a:gd name="T27" fmla="*/ 112 h 384"/>
              <a:gd name="T28" fmla="*/ 125 w 384"/>
              <a:gd name="T29" fmla="*/ 131 h 384"/>
              <a:gd name="T30" fmla="*/ 287 w 384"/>
              <a:gd name="T31" fmla="*/ 271 h 384"/>
              <a:gd name="T32" fmla="*/ 248 w 384"/>
              <a:gd name="T33" fmla="*/ 271 h 384"/>
              <a:gd name="T34" fmla="*/ 248 w 384"/>
              <a:gd name="T35" fmla="*/ 202 h 384"/>
              <a:gd name="T36" fmla="*/ 228 w 384"/>
              <a:gd name="T37" fmla="*/ 175 h 384"/>
              <a:gd name="T38" fmla="*/ 208 w 384"/>
              <a:gd name="T39" fmla="*/ 190 h 384"/>
              <a:gd name="T40" fmla="*/ 207 w 384"/>
              <a:gd name="T41" fmla="*/ 199 h 384"/>
              <a:gd name="T42" fmla="*/ 207 w 384"/>
              <a:gd name="T43" fmla="*/ 271 h 384"/>
              <a:gd name="T44" fmla="*/ 168 w 384"/>
              <a:gd name="T45" fmla="*/ 271 h 384"/>
              <a:gd name="T46" fmla="*/ 168 w 384"/>
              <a:gd name="T47" fmla="*/ 186 h 384"/>
              <a:gd name="T48" fmla="*/ 167 w 384"/>
              <a:gd name="T49" fmla="*/ 146 h 384"/>
              <a:gd name="T50" fmla="*/ 201 w 384"/>
              <a:gd name="T51" fmla="*/ 146 h 384"/>
              <a:gd name="T52" fmla="*/ 203 w 384"/>
              <a:gd name="T53" fmla="*/ 164 h 384"/>
              <a:gd name="T54" fmla="*/ 203 w 384"/>
              <a:gd name="T55" fmla="*/ 164 h 384"/>
              <a:gd name="T56" fmla="*/ 242 w 384"/>
              <a:gd name="T57" fmla="*/ 144 h 384"/>
              <a:gd name="T58" fmla="*/ 287 w 384"/>
              <a:gd name="T59" fmla="*/ 198 h 384"/>
              <a:gd name="T60" fmla="*/ 287 w 384"/>
              <a:gd name="T61" fmla="*/ 27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45" y="271"/>
                </a:moveTo>
                <a:cubicBezTo>
                  <a:pt x="106" y="271"/>
                  <a:pt x="106" y="271"/>
                  <a:pt x="106" y="271"/>
                </a:cubicBezTo>
                <a:cubicBezTo>
                  <a:pt x="106" y="146"/>
                  <a:pt x="106" y="146"/>
                  <a:pt x="106" y="146"/>
                </a:cubicBezTo>
                <a:cubicBezTo>
                  <a:pt x="145" y="146"/>
                  <a:pt x="145" y="146"/>
                  <a:pt x="145" y="146"/>
                </a:cubicBezTo>
                <a:lnTo>
                  <a:pt x="145" y="271"/>
                </a:lnTo>
                <a:close/>
                <a:moveTo>
                  <a:pt x="125" y="131"/>
                </a:moveTo>
                <a:cubicBezTo>
                  <a:pt x="113" y="131"/>
                  <a:pt x="105" y="122"/>
                  <a:pt x="105" y="112"/>
                </a:cubicBezTo>
                <a:cubicBezTo>
                  <a:pt x="105" y="101"/>
                  <a:pt x="113" y="92"/>
                  <a:pt x="126" y="92"/>
                </a:cubicBezTo>
                <a:cubicBezTo>
                  <a:pt x="138" y="92"/>
                  <a:pt x="146" y="101"/>
                  <a:pt x="146" y="112"/>
                </a:cubicBezTo>
                <a:cubicBezTo>
                  <a:pt x="146" y="122"/>
                  <a:pt x="138" y="131"/>
                  <a:pt x="125" y="131"/>
                </a:cubicBezTo>
                <a:close/>
                <a:moveTo>
                  <a:pt x="287" y="271"/>
                </a:moveTo>
                <a:cubicBezTo>
                  <a:pt x="248" y="271"/>
                  <a:pt x="248" y="271"/>
                  <a:pt x="248" y="271"/>
                </a:cubicBezTo>
                <a:cubicBezTo>
                  <a:pt x="248" y="202"/>
                  <a:pt x="248" y="202"/>
                  <a:pt x="248" y="202"/>
                </a:cubicBezTo>
                <a:cubicBezTo>
                  <a:pt x="248" y="186"/>
                  <a:pt x="242" y="175"/>
                  <a:pt x="228" y="175"/>
                </a:cubicBezTo>
                <a:cubicBezTo>
                  <a:pt x="217" y="175"/>
                  <a:pt x="211" y="182"/>
                  <a:pt x="208" y="190"/>
                </a:cubicBezTo>
                <a:cubicBezTo>
                  <a:pt x="207" y="192"/>
                  <a:pt x="207" y="196"/>
                  <a:pt x="207" y="199"/>
                </a:cubicBezTo>
                <a:cubicBezTo>
                  <a:pt x="207" y="271"/>
                  <a:pt x="207" y="271"/>
                  <a:pt x="207" y="271"/>
                </a:cubicBezTo>
                <a:cubicBezTo>
                  <a:pt x="168" y="271"/>
                  <a:pt x="168" y="271"/>
                  <a:pt x="168" y="271"/>
                </a:cubicBezTo>
                <a:cubicBezTo>
                  <a:pt x="168" y="186"/>
                  <a:pt x="168" y="186"/>
                  <a:pt x="168" y="186"/>
                </a:cubicBezTo>
                <a:cubicBezTo>
                  <a:pt x="168" y="171"/>
                  <a:pt x="168" y="158"/>
                  <a:pt x="167" y="146"/>
                </a:cubicBezTo>
                <a:cubicBezTo>
                  <a:pt x="201" y="146"/>
                  <a:pt x="201" y="146"/>
                  <a:pt x="201" y="146"/>
                </a:cubicBezTo>
                <a:cubicBezTo>
                  <a:pt x="203" y="164"/>
                  <a:pt x="203" y="164"/>
                  <a:pt x="203" y="164"/>
                </a:cubicBezTo>
                <a:cubicBezTo>
                  <a:pt x="203" y="164"/>
                  <a:pt x="203" y="164"/>
                  <a:pt x="203" y="164"/>
                </a:cubicBezTo>
                <a:cubicBezTo>
                  <a:pt x="208" y="156"/>
                  <a:pt x="221" y="144"/>
                  <a:pt x="242" y="144"/>
                </a:cubicBezTo>
                <a:cubicBezTo>
                  <a:pt x="268" y="144"/>
                  <a:pt x="287" y="161"/>
                  <a:pt x="287" y="198"/>
                </a:cubicBezTo>
                <a:lnTo>
                  <a:pt x="287" y="271"/>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24" name="Freeform 178"/>
          <p:cNvSpPr>
            <a:spLocks noEditPoints="1"/>
          </p:cNvSpPr>
          <p:nvPr/>
        </p:nvSpPr>
        <p:spPr bwMode="auto">
          <a:xfrm>
            <a:off x="11313038" y="4215547"/>
            <a:ext cx="257713" cy="241594"/>
          </a:xfrm>
          <a:custGeom>
            <a:avLst/>
            <a:gdLst>
              <a:gd name="T0" fmla="*/ 114 w 384"/>
              <a:gd name="T1" fmla="*/ 0 h 364"/>
              <a:gd name="T2" fmla="*/ 0 w 384"/>
              <a:gd name="T3" fmla="*/ 71 h 364"/>
              <a:gd name="T4" fmla="*/ 78 w 384"/>
              <a:gd name="T5" fmla="*/ 137 h 364"/>
              <a:gd name="T6" fmla="*/ 192 w 384"/>
              <a:gd name="T7" fmla="*/ 63 h 364"/>
              <a:gd name="T8" fmla="*/ 114 w 384"/>
              <a:gd name="T9" fmla="*/ 0 h 364"/>
              <a:gd name="T10" fmla="*/ 261 w 384"/>
              <a:gd name="T11" fmla="*/ 302 h 364"/>
              <a:gd name="T12" fmla="*/ 256 w 384"/>
              <a:gd name="T13" fmla="*/ 300 h 364"/>
              <a:gd name="T14" fmla="*/ 192 w 384"/>
              <a:gd name="T15" fmla="*/ 247 h 364"/>
              <a:gd name="T16" fmla="*/ 129 w 384"/>
              <a:gd name="T17" fmla="*/ 300 h 364"/>
              <a:gd name="T18" fmla="*/ 123 w 384"/>
              <a:gd name="T19" fmla="*/ 302 h 364"/>
              <a:gd name="T20" fmla="*/ 118 w 384"/>
              <a:gd name="T21" fmla="*/ 300 h 364"/>
              <a:gd name="T22" fmla="*/ 71 w 384"/>
              <a:gd name="T23" fmla="*/ 270 h 364"/>
              <a:gd name="T24" fmla="*/ 71 w 384"/>
              <a:gd name="T25" fmla="*/ 288 h 364"/>
              <a:gd name="T26" fmla="*/ 192 w 384"/>
              <a:gd name="T27" fmla="*/ 364 h 364"/>
              <a:gd name="T28" fmla="*/ 313 w 384"/>
              <a:gd name="T29" fmla="*/ 288 h 364"/>
              <a:gd name="T30" fmla="*/ 313 w 384"/>
              <a:gd name="T31" fmla="*/ 270 h 364"/>
              <a:gd name="T32" fmla="*/ 266 w 384"/>
              <a:gd name="T33" fmla="*/ 300 h 364"/>
              <a:gd name="T34" fmla="*/ 261 w 384"/>
              <a:gd name="T35" fmla="*/ 302 h 364"/>
              <a:gd name="T36" fmla="*/ 384 w 384"/>
              <a:gd name="T37" fmla="*/ 71 h 364"/>
              <a:gd name="T38" fmla="*/ 270 w 384"/>
              <a:gd name="T39" fmla="*/ 0 h 364"/>
              <a:gd name="T40" fmla="*/ 192 w 384"/>
              <a:gd name="T41" fmla="*/ 63 h 364"/>
              <a:gd name="T42" fmla="*/ 306 w 384"/>
              <a:gd name="T43" fmla="*/ 137 h 364"/>
              <a:gd name="T44" fmla="*/ 384 w 384"/>
              <a:gd name="T45" fmla="*/ 71 h 364"/>
              <a:gd name="T46" fmla="*/ 192 w 384"/>
              <a:gd name="T47" fmla="*/ 208 h 364"/>
              <a:gd name="T48" fmla="*/ 263 w 384"/>
              <a:gd name="T49" fmla="*/ 266 h 364"/>
              <a:gd name="T50" fmla="*/ 376 w 384"/>
              <a:gd name="T51" fmla="*/ 193 h 364"/>
              <a:gd name="T52" fmla="*/ 306 w 384"/>
              <a:gd name="T53" fmla="*/ 137 h 364"/>
              <a:gd name="T54" fmla="*/ 192 w 384"/>
              <a:gd name="T55" fmla="*/ 208 h 364"/>
              <a:gd name="T56" fmla="*/ 122 w 384"/>
              <a:gd name="T57" fmla="*/ 266 h 364"/>
              <a:gd name="T58" fmla="*/ 192 w 384"/>
              <a:gd name="T59" fmla="*/ 208 h 364"/>
              <a:gd name="T60" fmla="*/ 78 w 384"/>
              <a:gd name="T61" fmla="*/ 137 h 364"/>
              <a:gd name="T62" fmla="*/ 9 w 384"/>
              <a:gd name="T63" fmla="*/ 193 h 364"/>
              <a:gd name="T64" fmla="*/ 122 w 384"/>
              <a:gd name="T65" fmla="*/ 266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4" h="364">
                <a:moveTo>
                  <a:pt x="114" y="0"/>
                </a:moveTo>
                <a:cubicBezTo>
                  <a:pt x="0" y="71"/>
                  <a:pt x="0" y="71"/>
                  <a:pt x="0" y="71"/>
                </a:cubicBezTo>
                <a:cubicBezTo>
                  <a:pt x="78" y="137"/>
                  <a:pt x="78" y="137"/>
                  <a:pt x="78" y="137"/>
                </a:cubicBezTo>
                <a:cubicBezTo>
                  <a:pt x="192" y="63"/>
                  <a:pt x="192" y="63"/>
                  <a:pt x="192" y="63"/>
                </a:cubicBezTo>
                <a:lnTo>
                  <a:pt x="114" y="0"/>
                </a:lnTo>
                <a:close/>
                <a:moveTo>
                  <a:pt x="261" y="302"/>
                </a:moveTo>
                <a:cubicBezTo>
                  <a:pt x="259" y="302"/>
                  <a:pt x="257" y="301"/>
                  <a:pt x="256" y="300"/>
                </a:cubicBezTo>
                <a:cubicBezTo>
                  <a:pt x="192" y="247"/>
                  <a:pt x="192" y="247"/>
                  <a:pt x="192" y="247"/>
                </a:cubicBezTo>
                <a:cubicBezTo>
                  <a:pt x="129" y="300"/>
                  <a:pt x="129" y="300"/>
                  <a:pt x="129" y="300"/>
                </a:cubicBezTo>
                <a:cubicBezTo>
                  <a:pt x="127" y="301"/>
                  <a:pt x="125" y="302"/>
                  <a:pt x="123" y="302"/>
                </a:cubicBezTo>
                <a:cubicBezTo>
                  <a:pt x="121" y="302"/>
                  <a:pt x="120" y="301"/>
                  <a:pt x="118" y="300"/>
                </a:cubicBezTo>
                <a:cubicBezTo>
                  <a:pt x="71" y="270"/>
                  <a:pt x="71" y="270"/>
                  <a:pt x="71" y="270"/>
                </a:cubicBezTo>
                <a:cubicBezTo>
                  <a:pt x="71" y="288"/>
                  <a:pt x="71" y="288"/>
                  <a:pt x="71" y="288"/>
                </a:cubicBezTo>
                <a:cubicBezTo>
                  <a:pt x="192" y="364"/>
                  <a:pt x="192" y="364"/>
                  <a:pt x="192" y="364"/>
                </a:cubicBezTo>
                <a:cubicBezTo>
                  <a:pt x="313" y="288"/>
                  <a:pt x="313" y="288"/>
                  <a:pt x="313" y="288"/>
                </a:cubicBezTo>
                <a:cubicBezTo>
                  <a:pt x="313" y="270"/>
                  <a:pt x="313" y="270"/>
                  <a:pt x="313" y="270"/>
                </a:cubicBezTo>
                <a:cubicBezTo>
                  <a:pt x="266" y="300"/>
                  <a:pt x="266" y="300"/>
                  <a:pt x="266" y="300"/>
                </a:cubicBezTo>
                <a:cubicBezTo>
                  <a:pt x="265" y="301"/>
                  <a:pt x="263" y="302"/>
                  <a:pt x="261" y="302"/>
                </a:cubicBezTo>
                <a:close/>
                <a:moveTo>
                  <a:pt x="384" y="71"/>
                </a:moveTo>
                <a:cubicBezTo>
                  <a:pt x="270" y="0"/>
                  <a:pt x="270" y="0"/>
                  <a:pt x="270" y="0"/>
                </a:cubicBezTo>
                <a:cubicBezTo>
                  <a:pt x="192" y="63"/>
                  <a:pt x="192" y="63"/>
                  <a:pt x="192" y="63"/>
                </a:cubicBezTo>
                <a:cubicBezTo>
                  <a:pt x="306" y="137"/>
                  <a:pt x="306" y="137"/>
                  <a:pt x="306" y="137"/>
                </a:cubicBezTo>
                <a:lnTo>
                  <a:pt x="384" y="71"/>
                </a:lnTo>
                <a:close/>
                <a:moveTo>
                  <a:pt x="192" y="208"/>
                </a:moveTo>
                <a:cubicBezTo>
                  <a:pt x="263" y="266"/>
                  <a:pt x="263" y="266"/>
                  <a:pt x="263" y="266"/>
                </a:cubicBezTo>
                <a:cubicBezTo>
                  <a:pt x="376" y="193"/>
                  <a:pt x="376" y="193"/>
                  <a:pt x="376" y="193"/>
                </a:cubicBezTo>
                <a:cubicBezTo>
                  <a:pt x="306" y="137"/>
                  <a:pt x="306" y="137"/>
                  <a:pt x="306" y="137"/>
                </a:cubicBezTo>
                <a:lnTo>
                  <a:pt x="192" y="208"/>
                </a:lnTo>
                <a:close/>
                <a:moveTo>
                  <a:pt x="122" y="266"/>
                </a:moveTo>
                <a:cubicBezTo>
                  <a:pt x="192" y="208"/>
                  <a:pt x="192" y="208"/>
                  <a:pt x="192" y="208"/>
                </a:cubicBezTo>
                <a:cubicBezTo>
                  <a:pt x="78" y="137"/>
                  <a:pt x="78" y="137"/>
                  <a:pt x="78" y="137"/>
                </a:cubicBezTo>
                <a:cubicBezTo>
                  <a:pt x="9" y="193"/>
                  <a:pt x="9" y="193"/>
                  <a:pt x="9" y="193"/>
                </a:cubicBezTo>
                <a:lnTo>
                  <a:pt x="122" y="266"/>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25" name="Freeform 179"/>
          <p:cNvSpPr/>
          <p:nvPr/>
        </p:nvSpPr>
        <p:spPr bwMode="auto">
          <a:xfrm>
            <a:off x="10450658" y="5444020"/>
            <a:ext cx="213994" cy="271505"/>
          </a:xfrm>
          <a:custGeom>
            <a:avLst/>
            <a:gdLst>
              <a:gd name="T0" fmla="*/ 129 w 323"/>
              <a:gd name="T1" fmla="*/ 272 h 408"/>
              <a:gd name="T2" fmla="*/ 68 w 323"/>
              <a:gd name="T3" fmla="*/ 408 h 408"/>
              <a:gd name="T4" fmla="*/ 98 w 323"/>
              <a:gd name="T5" fmla="*/ 196 h 408"/>
              <a:gd name="T6" fmla="*/ 149 w 323"/>
              <a:gd name="T7" fmla="*/ 99 h 408"/>
              <a:gd name="T8" fmla="*/ 172 w 323"/>
              <a:gd name="T9" fmla="*/ 257 h 408"/>
              <a:gd name="T10" fmla="*/ 234 w 323"/>
              <a:gd name="T11" fmla="*/ 73 h 408"/>
              <a:gd name="T12" fmla="*/ 47 w 323"/>
              <a:gd name="T13" fmla="*/ 173 h 408"/>
              <a:gd name="T14" fmla="*/ 57 w 323"/>
              <a:gd name="T15" fmla="*/ 239 h 408"/>
              <a:gd name="T16" fmla="*/ 1 w 323"/>
              <a:gd name="T17" fmla="*/ 147 h 408"/>
              <a:gd name="T18" fmla="*/ 137 w 323"/>
              <a:gd name="T19" fmla="*/ 9 h 408"/>
              <a:gd name="T20" fmla="*/ 310 w 323"/>
              <a:gd name="T21" fmla="*/ 119 h 408"/>
              <a:gd name="T22" fmla="*/ 183 w 323"/>
              <a:gd name="T23" fmla="*/ 298 h 408"/>
              <a:gd name="T24" fmla="*/ 129 w 323"/>
              <a:gd name="T25" fmla="*/ 27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408">
                <a:moveTo>
                  <a:pt x="129" y="272"/>
                </a:moveTo>
                <a:cubicBezTo>
                  <a:pt x="118" y="328"/>
                  <a:pt x="106" y="380"/>
                  <a:pt x="68" y="408"/>
                </a:cubicBezTo>
                <a:cubicBezTo>
                  <a:pt x="56" y="325"/>
                  <a:pt x="85" y="262"/>
                  <a:pt x="98" y="196"/>
                </a:cubicBezTo>
                <a:cubicBezTo>
                  <a:pt x="75" y="157"/>
                  <a:pt x="101" y="80"/>
                  <a:pt x="149" y="99"/>
                </a:cubicBezTo>
                <a:cubicBezTo>
                  <a:pt x="209" y="122"/>
                  <a:pt x="98" y="242"/>
                  <a:pt x="172" y="257"/>
                </a:cubicBezTo>
                <a:cubicBezTo>
                  <a:pt x="250" y="273"/>
                  <a:pt x="282" y="122"/>
                  <a:pt x="234" y="73"/>
                </a:cubicBezTo>
                <a:cubicBezTo>
                  <a:pt x="164" y="2"/>
                  <a:pt x="31" y="72"/>
                  <a:pt x="47" y="173"/>
                </a:cubicBezTo>
                <a:cubicBezTo>
                  <a:pt x="51" y="198"/>
                  <a:pt x="77" y="205"/>
                  <a:pt x="57" y="239"/>
                </a:cubicBezTo>
                <a:cubicBezTo>
                  <a:pt x="13" y="229"/>
                  <a:pt x="0" y="194"/>
                  <a:pt x="1" y="147"/>
                </a:cubicBezTo>
                <a:cubicBezTo>
                  <a:pt x="4" y="70"/>
                  <a:pt x="70" y="17"/>
                  <a:pt x="137" y="9"/>
                </a:cubicBezTo>
                <a:cubicBezTo>
                  <a:pt x="221" y="0"/>
                  <a:pt x="300" y="40"/>
                  <a:pt x="310" y="119"/>
                </a:cubicBezTo>
                <a:cubicBezTo>
                  <a:pt x="323" y="208"/>
                  <a:pt x="273" y="305"/>
                  <a:pt x="183" y="298"/>
                </a:cubicBezTo>
                <a:cubicBezTo>
                  <a:pt x="158" y="296"/>
                  <a:pt x="148" y="284"/>
                  <a:pt x="129" y="272"/>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26" name="Freeform 180"/>
          <p:cNvSpPr>
            <a:spLocks noEditPoints="1"/>
          </p:cNvSpPr>
          <p:nvPr/>
        </p:nvSpPr>
        <p:spPr bwMode="auto">
          <a:xfrm>
            <a:off x="10867129" y="5452823"/>
            <a:ext cx="257713" cy="257699"/>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205 w 384"/>
              <a:gd name="T11" fmla="*/ 237 h 384"/>
              <a:gd name="T12" fmla="*/ 178 w 384"/>
              <a:gd name="T13" fmla="*/ 225 h 384"/>
              <a:gd name="T14" fmla="*/ 147 w 384"/>
              <a:gd name="T15" fmla="*/ 293 h 384"/>
              <a:gd name="T16" fmla="*/ 162 w 384"/>
              <a:gd name="T17" fmla="*/ 186 h 384"/>
              <a:gd name="T18" fmla="*/ 188 w 384"/>
              <a:gd name="T19" fmla="*/ 137 h 384"/>
              <a:gd name="T20" fmla="*/ 200 w 384"/>
              <a:gd name="T21" fmla="*/ 217 h 384"/>
              <a:gd name="T22" fmla="*/ 231 w 384"/>
              <a:gd name="T23" fmla="*/ 124 h 384"/>
              <a:gd name="T24" fmla="*/ 136 w 384"/>
              <a:gd name="T25" fmla="*/ 174 h 384"/>
              <a:gd name="T26" fmla="*/ 142 w 384"/>
              <a:gd name="T27" fmla="*/ 208 h 384"/>
              <a:gd name="T28" fmla="*/ 113 w 384"/>
              <a:gd name="T29" fmla="*/ 161 h 384"/>
              <a:gd name="T30" fmla="*/ 182 w 384"/>
              <a:gd name="T31" fmla="*/ 92 h 384"/>
              <a:gd name="T32" fmla="*/ 269 w 384"/>
              <a:gd name="T33" fmla="*/ 147 h 384"/>
              <a:gd name="T34" fmla="*/ 205 w 384"/>
              <a:gd name="T35" fmla="*/ 23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205" y="237"/>
                </a:moveTo>
                <a:cubicBezTo>
                  <a:pt x="192" y="236"/>
                  <a:pt x="187" y="230"/>
                  <a:pt x="178" y="225"/>
                </a:cubicBezTo>
                <a:cubicBezTo>
                  <a:pt x="172" y="252"/>
                  <a:pt x="166" y="279"/>
                  <a:pt x="147" y="293"/>
                </a:cubicBezTo>
                <a:cubicBezTo>
                  <a:pt x="141" y="251"/>
                  <a:pt x="155" y="219"/>
                  <a:pt x="162" y="186"/>
                </a:cubicBezTo>
                <a:cubicBezTo>
                  <a:pt x="151" y="166"/>
                  <a:pt x="164" y="127"/>
                  <a:pt x="188" y="137"/>
                </a:cubicBezTo>
                <a:cubicBezTo>
                  <a:pt x="218" y="149"/>
                  <a:pt x="162" y="209"/>
                  <a:pt x="200" y="217"/>
                </a:cubicBezTo>
                <a:cubicBezTo>
                  <a:pt x="239" y="225"/>
                  <a:pt x="255" y="149"/>
                  <a:pt x="231" y="124"/>
                </a:cubicBezTo>
                <a:cubicBezTo>
                  <a:pt x="195" y="88"/>
                  <a:pt x="128" y="123"/>
                  <a:pt x="136" y="174"/>
                </a:cubicBezTo>
                <a:cubicBezTo>
                  <a:pt x="138" y="187"/>
                  <a:pt x="151" y="190"/>
                  <a:pt x="142" y="208"/>
                </a:cubicBezTo>
                <a:cubicBezTo>
                  <a:pt x="119" y="203"/>
                  <a:pt x="112" y="185"/>
                  <a:pt x="113" y="161"/>
                </a:cubicBezTo>
                <a:cubicBezTo>
                  <a:pt x="115" y="122"/>
                  <a:pt x="148" y="95"/>
                  <a:pt x="182" y="92"/>
                </a:cubicBezTo>
                <a:cubicBezTo>
                  <a:pt x="224" y="87"/>
                  <a:pt x="264" y="107"/>
                  <a:pt x="269" y="147"/>
                </a:cubicBezTo>
                <a:cubicBezTo>
                  <a:pt x="276" y="192"/>
                  <a:pt x="250" y="241"/>
                  <a:pt x="205" y="237"/>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27" name="Freeform 181"/>
          <p:cNvSpPr>
            <a:spLocks noEditPoints="1"/>
          </p:cNvSpPr>
          <p:nvPr/>
        </p:nvSpPr>
        <p:spPr bwMode="auto">
          <a:xfrm>
            <a:off x="11778242" y="5005172"/>
            <a:ext cx="243906" cy="243893"/>
          </a:xfrm>
          <a:custGeom>
            <a:avLst/>
            <a:gdLst>
              <a:gd name="T0" fmla="*/ 153 w 368"/>
              <a:gd name="T1" fmla="*/ 0 h 366"/>
              <a:gd name="T2" fmla="*/ 0 w 368"/>
              <a:gd name="T3" fmla="*/ 182 h 366"/>
              <a:gd name="T4" fmla="*/ 43 w 368"/>
              <a:gd name="T5" fmla="*/ 300 h 366"/>
              <a:gd name="T6" fmla="*/ 153 w 368"/>
              <a:gd name="T7" fmla="*/ 117 h 366"/>
              <a:gd name="T8" fmla="*/ 153 w 368"/>
              <a:gd name="T9" fmla="*/ 0 h 366"/>
              <a:gd name="T10" fmla="*/ 184 w 368"/>
              <a:gd name="T11" fmla="*/ 228 h 366"/>
              <a:gd name="T12" fmla="*/ 95 w 368"/>
              <a:gd name="T13" fmla="*/ 343 h 366"/>
              <a:gd name="T14" fmla="*/ 184 w 368"/>
              <a:gd name="T15" fmla="*/ 366 h 366"/>
              <a:gd name="T16" fmla="*/ 272 w 368"/>
              <a:gd name="T17" fmla="*/ 343 h 366"/>
              <a:gd name="T18" fmla="*/ 184 w 368"/>
              <a:gd name="T19" fmla="*/ 228 h 366"/>
              <a:gd name="T20" fmla="*/ 214 w 368"/>
              <a:gd name="T21" fmla="*/ 116 h 366"/>
              <a:gd name="T22" fmla="*/ 324 w 368"/>
              <a:gd name="T23" fmla="*/ 300 h 366"/>
              <a:gd name="T24" fmla="*/ 368 w 368"/>
              <a:gd name="T25" fmla="*/ 182 h 366"/>
              <a:gd name="T26" fmla="*/ 214 w 368"/>
              <a:gd name="T27" fmla="*/ 0 h 366"/>
              <a:gd name="T28" fmla="*/ 214 w 368"/>
              <a:gd name="T29" fmla="*/ 11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8" h="366">
                <a:moveTo>
                  <a:pt x="153" y="0"/>
                </a:moveTo>
                <a:cubicBezTo>
                  <a:pt x="66" y="15"/>
                  <a:pt x="0" y="90"/>
                  <a:pt x="0" y="182"/>
                </a:cubicBezTo>
                <a:cubicBezTo>
                  <a:pt x="0" y="227"/>
                  <a:pt x="16" y="268"/>
                  <a:pt x="43" y="300"/>
                </a:cubicBezTo>
                <a:cubicBezTo>
                  <a:pt x="108" y="269"/>
                  <a:pt x="153" y="199"/>
                  <a:pt x="153" y="117"/>
                </a:cubicBezTo>
                <a:lnTo>
                  <a:pt x="153" y="0"/>
                </a:lnTo>
                <a:close/>
                <a:moveTo>
                  <a:pt x="184" y="228"/>
                </a:moveTo>
                <a:cubicBezTo>
                  <a:pt x="172" y="276"/>
                  <a:pt x="138" y="316"/>
                  <a:pt x="95" y="343"/>
                </a:cubicBezTo>
                <a:cubicBezTo>
                  <a:pt x="122" y="357"/>
                  <a:pt x="152" y="366"/>
                  <a:pt x="184" y="366"/>
                </a:cubicBezTo>
                <a:cubicBezTo>
                  <a:pt x="216" y="366"/>
                  <a:pt x="246" y="357"/>
                  <a:pt x="272" y="343"/>
                </a:cubicBezTo>
                <a:cubicBezTo>
                  <a:pt x="229" y="316"/>
                  <a:pt x="195" y="276"/>
                  <a:pt x="184" y="228"/>
                </a:cubicBezTo>
                <a:close/>
                <a:moveTo>
                  <a:pt x="214" y="116"/>
                </a:moveTo>
                <a:cubicBezTo>
                  <a:pt x="214" y="198"/>
                  <a:pt x="260" y="269"/>
                  <a:pt x="324" y="300"/>
                </a:cubicBezTo>
                <a:cubicBezTo>
                  <a:pt x="351" y="268"/>
                  <a:pt x="368" y="227"/>
                  <a:pt x="368" y="182"/>
                </a:cubicBezTo>
                <a:cubicBezTo>
                  <a:pt x="368" y="90"/>
                  <a:pt x="301" y="15"/>
                  <a:pt x="214" y="0"/>
                </a:cubicBezTo>
                <a:lnTo>
                  <a:pt x="214" y="116"/>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28" name="Freeform 182"/>
          <p:cNvSpPr/>
          <p:nvPr/>
        </p:nvSpPr>
        <p:spPr bwMode="auto">
          <a:xfrm>
            <a:off x="9108297" y="5919295"/>
            <a:ext cx="255412" cy="207080"/>
          </a:xfrm>
          <a:custGeom>
            <a:avLst/>
            <a:gdLst>
              <a:gd name="T0" fmla="*/ 307 w 382"/>
              <a:gd name="T1" fmla="*/ 135 h 312"/>
              <a:gd name="T2" fmla="*/ 362 w 382"/>
              <a:gd name="T3" fmla="*/ 71 h 312"/>
              <a:gd name="T4" fmla="*/ 238 w 382"/>
              <a:gd name="T5" fmla="*/ 25 h 312"/>
              <a:gd name="T6" fmla="*/ 229 w 382"/>
              <a:gd name="T7" fmla="*/ 19 h 312"/>
              <a:gd name="T8" fmla="*/ 229 w 382"/>
              <a:gd name="T9" fmla="*/ 134 h 312"/>
              <a:gd name="T10" fmla="*/ 180 w 382"/>
              <a:gd name="T11" fmla="*/ 214 h 312"/>
              <a:gd name="T12" fmla="*/ 86 w 382"/>
              <a:gd name="T13" fmla="*/ 189 h 312"/>
              <a:gd name="T14" fmla="*/ 129 w 382"/>
              <a:gd name="T15" fmla="*/ 97 h 312"/>
              <a:gd name="T16" fmla="*/ 190 w 382"/>
              <a:gd name="T17" fmla="*/ 93 h 312"/>
              <a:gd name="T18" fmla="*/ 190 w 382"/>
              <a:gd name="T19" fmla="*/ 4 h 312"/>
              <a:gd name="T20" fmla="*/ 154 w 382"/>
              <a:gd name="T21" fmla="*/ 0 h 312"/>
              <a:gd name="T22" fmla="*/ 0 w 382"/>
              <a:gd name="T23" fmla="*/ 156 h 312"/>
              <a:gd name="T24" fmla="*/ 154 w 382"/>
              <a:gd name="T25" fmla="*/ 312 h 312"/>
              <a:gd name="T26" fmla="*/ 308 w 382"/>
              <a:gd name="T27" fmla="*/ 156 h 312"/>
              <a:gd name="T28" fmla="*/ 307 w 382"/>
              <a:gd name="T29" fmla="*/ 13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29" name="Freeform 183"/>
          <p:cNvSpPr>
            <a:spLocks noEditPoints="1"/>
          </p:cNvSpPr>
          <p:nvPr/>
        </p:nvSpPr>
        <p:spPr bwMode="auto">
          <a:xfrm>
            <a:off x="9545678" y="5893983"/>
            <a:ext cx="255412" cy="257699"/>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260 w 384"/>
              <a:gd name="T11" fmla="*/ 182 h 384"/>
              <a:gd name="T12" fmla="*/ 261 w 384"/>
              <a:gd name="T13" fmla="*/ 192 h 384"/>
              <a:gd name="T14" fmla="*/ 183 w 384"/>
              <a:gd name="T15" fmla="*/ 271 h 384"/>
              <a:gd name="T16" fmla="*/ 105 w 384"/>
              <a:gd name="T17" fmla="*/ 192 h 384"/>
              <a:gd name="T18" fmla="*/ 183 w 384"/>
              <a:gd name="T19" fmla="*/ 113 h 384"/>
              <a:gd name="T20" fmla="*/ 201 w 384"/>
              <a:gd name="T21" fmla="*/ 115 h 384"/>
              <a:gd name="T22" fmla="*/ 201 w 384"/>
              <a:gd name="T23" fmla="*/ 160 h 384"/>
              <a:gd name="T24" fmla="*/ 170 w 384"/>
              <a:gd name="T25" fmla="*/ 162 h 384"/>
              <a:gd name="T26" fmla="*/ 149 w 384"/>
              <a:gd name="T27" fmla="*/ 209 h 384"/>
              <a:gd name="T28" fmla="*/ 196 w 384"/>
              <a:gd name="T29" fmla="*/ 221 h 384"/>
              <a:gd name="T30" fmla="*/ 221 w 384"/>
              <a:gd name="T31" fmla="*/ 181 h 384"/>
              <a:gd name="T32" fmla="*/ 221 w 384"/>
              <a:gd name="T33" fmla="*/ 123 h 384"/>
              <a:gd name="T34" fmla="*/ 226 w 384"/>
              <a:gd name="T35" fmla="*/ 126 h 384"/>
              <a:gd name="T36" fmla="*/ 288 w 384"/>
              <a:gd name="T37" fmla="*/ 149 h 384"/>
              <a:gd name="T38" fmla="*/ 260 w 384"/>
              <a:gd name="T39" fmla="*/ 18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260" y="182"/>
                </a:moveTo>
                <a:cubicBezTo>
                  <a:pt x="261" y="185"/>
                  <a:pt x="261" y="188"/>
                  <a:pt x="261" y="192"/>
                </a:cubicBezTo>
                <a:cubicBezTo>
                  <a:pt x="261" y="235"/>
                  <a:pt x="226" y="271"/>
                  <a:pt x="183" y="271"/>
                </a:cubicBezTo>
                <a:cubicBezTo>
                  <a:pt x="140" y="271"/>
                  <a:pt x="105" y="235"/>
                  <a:pt x="105" y="192"/>
                </a:cubicBezTo>
                <a:cubicBezTo>
                  <a:pt x="105" y="148"/>
                  <a:pt x="140" y="113"/>
                  <a:pt x="183" y="113"/>
                </a:cubicBezTo>
                <a:cubicBezTo>
                  <a:pt x="189" y="113"/>
                  <a:pt x="195" y="114"/>
                  <a:pt x="201" y="115"/>
                </a:cubicBezTo>
                <a:cubicBezTo>
                  <a:pt x="201" y="160"/>
                  <a:pt x="201" y="160"/>
                  <a:pt x="201" y="160"/>
                </a:cubicBezTo>
                <a:cubicBezTo>
                  <a:pt x="192" y="157"/>
                  <a:pt x="181" y="157"/>
                  <a:pt x="170" y="162"/>
                </a:cubicBezTo>
                <a:cubicBezTo>
                  <a:pt x="151" y="172"/>
                  <a:pt x="142" y="192"/>
                  <a:pt x="149" y="209"/>
                </a:cubicBezTo>
                <a:cubicBezTo>
                  <a:pt x="156" y="225"/>
                  <a:pt x="177" y="231"/>
                  <a:pt x="196" y="221"/>
                </a:cubicBezTo>
                <a:cubicBezTo>
                  <a:pt x="209" y="215"/>
                  <a:pt x="221" y="200"/>
                  <a:pt x="221" y="181"/>
                </a:cubicBezTo>
                <a:cubicBezTo>
                  <a:pt x="221" y="123"/>
                  <a:pt x="221" y="123"/>
                  <a:pt x="221" y="123"/>
                </a:cubicBezTo>
                <a:cubicBezTo>
                  <a:pt x="222" y="124"/>
                  <a:pt x="224" y="125"/>
                  <a:pt x="226" y="126"/>
                </a:cubicBezTo>
                <a:cubicBezTo>
                  <a:pt x="240" y="135"/>
                  <a:pt x="262" y="148"/>
                  <a:pt x="288" y="149"/>
                </a:cubicBezTo>
                <a:cubicBezTo>
                  <a:pt x="298" y="149"/>
                  <a:pt x="284" y="175"/>
                  <a:pt x="260" y="182"/>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grpSp>
        <p:nvGrpSpPr>
          <p:cNvPr id="6" name="Group 229"/>
          <p:cNvGrpSpPr/>
          <p:nvPr/>
        </p:nvGrpSpPr>
        <p:grpSpPr>
          <a:xfrm>
            <a:off x="11778136" y="4215547"/>
            <a:ext cx="223198" cy="241594"/>
            <a:chOff x="10918790" y="4149080"/>
            <a:chExt cx="169386" cy="183357"/>
          </a:xfrm>
          <a:solidFill>
            <a:schemeClr val="tx1"/>
          </a:solidFill>
        </p:grpSpPr>
        <p:sp>
          <p:nvSpPr>
            <p:cNvPr id="231" name="Freeform 184"/>
            <p:cNvSpPr>
              <a:spLocks noEditPoints="1"/>
            </p:cNvSpPr>
            <p:nvPr/>
          </p:nvSpPr>
          <p:spPr bwMode="auto">
            <a:xfrm>
              <a:off x="10920536" y="4149080"/>
              <a:ext cx="167640" cy="183357"/>
            </a:xfrm>
            <a:custGeom>
              <a:avLst/>
              <a:gdLst>
                <a:gd name="T0" fmla="*/ 298 w 332"/>
                <a:gd name="T1" fmla="*/ 68 h 362"/>
                <a:gd name="T2" fmla="*/ 263 w 332"/>
                <a:gd name="T3" fmla="*/ 42 h 362"/>
                <a:gd name="T4" fmla="*/ 181 w 332"/>
                <a:gd name="T5" fmla="*/ 37 h 362"/>
                <a:gd name="T6" fmla="*/ 163 w 332"/>
                <a:gd name="T7" fmla="*/ 8 h 362"/>
                <a:gd name="T8" fmla="*/ 116 w 332"/>
                <a:gd name="T9" fmla="*/ 2 h 362"/>
                <a:gd name="T10" fmla="*/ 100 w 332"/>
                <a:gd name="T11" fmla="*/ 35 h 362"/>
                <a:gd name="T12" fmla="*/ 100 w 332"/>
                <a:gd name="T13" fmla="*/ 80 h 362"/>
                <a:gd name="T14" fmla="*/ 69 w 332"/>
                <a:gd name="T15" fmla="*/ 109 h 362"/>
                <a:gd name="T16" fmla="*/ 23 w 332"/>
                <a:gd name="T17" fmla="*/ 109 h 362"/>
                <a:gd name="T18" fmla="*/ 0 w 332"/>
                <a:gd name="T19" fmla="*/ 120 h 362"/>
                <a:gd name="T20" fmla="*/ 36 w 332"/>
                <a:gd name="T21" fmla="*/ 240 h 362"/>
                <a:gd name="T22" fmla="*/ 137 w 332"/>
                <a:gd name="T23" fmla="*/ 261 h 362"/>
                <a:gd name="T24" fmla="*/ 152 w 332"/>
                <a:gd name="T25" fmla="*/ 215 h 362"/>
                <a:gd name="T26" fmla="*/ 186 w 332"/>
                <a:gd name="T27" fmla="*/ 247 h 362"/>
                <a:gd name="T28" fmla="*/ 245 w 332"/>
                <a:gd name="T29" fmla="*/ 269 h 362"/>
                <a:gd name="T30" fmla="*/ 234 w 332"/>
                <a:gd name="T31" fmla="*/ 324 h 362"/>
                <a:gd name="T32" fmla="*/ 200 w 332"/>
                <a:gd name="T33" fmla="*/ 326 h 362"/>
                <a:gd name="T34" fmla="*/ 193 w 332"/>
                <a:gd name="T35" fmla="*/ 298 h 362"/>
                <a:gd name="T36" fmla="*/ 208 w 332"/>
                <a:gd name="T37" fmla="*/ 298 h 362"/>
                <a:gd name="T38" fmla="*/ 210 w 332"/>
                <a:gd name="T39" fmla="*/ 270 h 362"/>
                <a:gd name="T40" fmla="*/ 153 w 332"/>
                <a:gd name="T41" fmla="*/ 300 h 362"/>
                <a:gd name="T42" fmla="*/ 161 w 332"/>
                <a:gd name="T43" fmla="*/ 352 h 362"/>
                <a:gd name="T44" fmla="*/ 239 w 332"/>
                <a:gd name="T45" fmla="*/ 362 h 362"/>
                <a:gd name="T46" fmla="*/ 298 w 332"/>
                <a:gd name="T47" fmla="*/ 68 h 362"/>
                <a:gd name="T48" fmla="*/ 260 w 332"/>
                <a:gd name="T49" fmla="*/ 188 h 362"/>
                <a:gd name="T50" fmla="*/ 230 w 332"/>
                <a:gd name="T51" fmla="*/ 182 h 362"/>
                <a:gd name="T52" fmla="*/ 201 w 332"/>
                <a:gd name="T53" fmla="*/ 184 h 362"/>
                <a:gd name="T54" fmla="*/ 227 w 332"/>
                <a:gd name="T55" fmla="*/ 144 h 362"/>
                <a:gd name="T56" fmla="*/ 260 w 332"/>
                <a:gd name="T57" fmla="*/ 188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2" h="362">
                  <a:moveTo>
                    <a:pt x="298" y="68"/>
                  </a:moveTo>
                  <a:cubicBezTo>
                    <a:pt x="298" y="45"/>
                    <a:pt x="263" y="42"/>
                    <a:pt x="263" y="42"/>
                  </a:cubicBezTo>
                  <a:cubicBezTo>
                    <a:pt x="181" y="37"/>
                    <a:pt x="181" y="37"/>
                    <a:pt x="181" y="37"/>
                  </a:cubicBezTo>
                  <a:cubicBezTo>
                    <a:pt x="181" y="37"/>
                    <a:pt x="180" y="15"/>
                    <a:pt x="163" y="8"/>
                  </a:cubicBezTo>
                  <a:cubicBezTo>
                    <a:pt x="147" y="0"/>
                    <a:pt x="129" y="2"/>
                    <a:pt x="116" y="2"/>
                  </a:cubicBezTo>
                  <a:cubicBezTo>
                    <a:pt x="103" y="2"/>
                    <a:pt x="100" y="19"/>
                    <a:pt x="100" y="35"/>
                  </a:cubicBezTo>
                  <a:cubicBezTo>
                    <a:pt x="100" y="50"/>
                    <a:pt x="100" y="68"/>
                    <a:pt x="100" y="80"/>
                  </a:cubicBezTo>
                  <a:cubicBezTo>
                    <a:pt x="100" y="100"/>
                    <a:pt x="91" y="109"/>
                    <a:pt x="69" y="109"/>
                  </a:cubicBezTo>
                  <a:cubicBezTo>
                    <a:pt x="23" y="109"/>
                    <a:pt x="23" y="109"/>
                    <a:pt x="23" y="109"/>
                  </a:cubicBezTo>
                  <a:cubicBezTo>
                    <a:pt x="10" y="108"/>
                    <a:pt x="0" y="110"/>
                    <a:pt x="0" y="120"/>
                  </a:cubicBezTo>
                  <a:cubicBezTo>
                    <a:pt x="0" y="131"/>
                    <a:pt x="15" y="220"/>
                    <a:pt x="36" y="240"/>
                  </a:cubicBezTo>
                  <a:cubicBezTo>
                    <a:pt x="48" y="252"/>
                    <a:pt x="122" y="261"/>
                    <a:pt x="137" y="261"/>
                  </a:cubicBezTo>
                  <a:cubicBezTo>
                    <a:pt x="153" y="261"/>
                    <a:pt x="148" y="215"/>
                    <a:pt x="152" y="215"/>
                  </a:cubicBezTo>
                  <a:cubicBezTo>
                    <a:pt x="156" y="215"/>
                    <a:pt x="161" y="241"/>
                    <a:pt x="186" y="247"/>
                  </a:cubicBezTo>
                  <a:cubicBezTo>
                    <a:pt x="210" y="253"/>
                    <a:pt x="243" y="252"/>
                    <a:pt x="245" y="269"/>
                  </a:cubicBezTo>
                  <a:cubicBezTo>
                    <a:pt x="247" y="292"/>
                    <a:pt x="249" y="322"/>
                    <a:pt x="234" y="324"/>
                  </a:cubicBezTo>
                  <a:cubicBezTo>
                    <a:pt x="200" y="326"/>
                    <a:pt x="200" y="326"/>
                    <a:pt x="200" y="326"/>
                  </a:cubicBezTo>
                  <a:cubicBezTo>
                    <a:pt x="176" y="324"/>
                    <a:pt x="182" y="298"/>
                    <a:pt x="193" y="298"/>
                  </a:cubicBezTo>
                  <a:cubicBezTo>
                    <a:pt x="203" y="298"/>
                    <a:pt x="208" y="298"/>
                    <a:pt x="208" y="298"/>
                  </a:cubicBezTo>
                  <a:cubicBezTo>
                    <a:pt x="210" y="270"/>
                    <a:pt x="210" y="270"/>
                    <a:pt x="210" y="270"/>
                  </a:cubicBezTo>
                  <a:cubicBezTo>
                    <a:pt x="210" y="270"/>
                    <a:pt x="156" y="263"/>
                    <a:pt x="153" y="300"/>
                  </a:cubicBezTo>
                  <a:cubicBezTo>
                    <a:pt x="151" y="333"/>
                    <a:pt x="157" y="348"/>
                    <a:pt x="161" y="352"/>
                  </a:cubicBezTo>
                  <a:cubicBezTo>
                    <a:pt x="165" y="355"/>
                    <a:pt x="173" y="362"/>
                    <a:pt x="239" y="362"/>
                  </a:cubicBezTo>
                  <a:cubicBezTo>
                    <a:pt x="332" y="362"/>
                    <a:pt x="298" y="91"/>
                    <a:pt x="298" y="68"/>
                  </a:cubicBezTo>
                  <a:close/>
                  <a:moveTo>
                    <a:pt x="260" y="188"/>
                  </a:moveTo>
                  <a:cubicBezTo>
                    <a:pt x="256" y="192"/>
                    <a:pt x="243" y="182"/>
                    <a:pt x="230" y="182"/>
                  </a:cubicBezTo>
                  <a:cubicBezTo>
                    <a:pt x="217" y="182"/>
                    <a:pt x="204" y="189"/>
                    <a:pt x="201" y="184"/>
                  </a:cubicBezTo>
                  <a:cubicBezTo>
                    <a:pt x="197" y="180"/>
                    <a:pt x="204" y="144"/>
                    <a:pt x="227" y="144"/>
                  </a:cubicBezTo>
                  <a:cubicBezTo>
                    <a:pt x="251" y="144"/>
                    <a:pt x="263" y="184"/>
                    <a:pt x="260" y="188"/>
                  </a:cubicBezTo>
                  <a:close/>
                </a:path>
              </a:pathLst>
            </a:custGeom>
            <a:grpFill/>
            <a:ln>
              <a:noFill/>
            </a:ln>
          </p:spPr>
          <p:txBody>
            <a:bodyPr vert="horz" wrap="square" lIns="57150" tIns="28575" rIns="57150" bIns="28575" numCol="1" anchor="t" anchorCtr="0" compatLnSpc="1"/>
            <a:lstStyle/>
            <a:p>
              <a:endParaRPr lang="en-AU" sz="1200" dirty="0"/>
            </a:p>
          </p:txBody>
        </p:sp>
        <p:sp>
          <p:nvSpPr>
            <p:cNvPr id="232" name="Freeform 185"/>
            <p:cNvSpPr/>
            <p:nvPr/>
          </p:nvSpPr>
          <p:spPr bwMode="auto">
            <a:xfrm>
              <a:off x="10918790" y="4152572"/>
              <a:ext cx="36672" cy="33179"/>
            </a:xfrm>
            <a:custGeom>
              <a:avLst/>
              <a:gdLst>
                <a:gd name="T0" fmla="*/ 69 w 70"/>
                <a:gd name="T1" fmla="*/ 59 h 68"/>
                <a:gd name="T2" fmla="*/ 70 w 70"/>
                <a:gd name="T3" fmla="*/ 0 h 68"/>
                <a:gd name="T4" fmla="*/ 0 w 70"/>
                <a:gd name="T5" fmla="*/ 68 h 68"/>
                <a:gd name="T6" fmla="*/ 58 w 70"/>
                <a:gd name="T7" fmla="*/ 68 h 68"/>
                <a:gd name="T8" fmla="*/ 69 w 70"/>
                <a:gd name="T9" fmla="*/ 59 h 68"/>
              </a:gdLst>
              <a:ahLst/>
              <a:cxnLst>
                <a:cxn ang="0">
                  <a:pos x="T0" y="T1"/>
                </a:cxn>
                <a:cxn ang="0">
                  <a:pos x="T2" y="T3"/>
                </a:cxn>
                <a:cxn ang="0">
                  <a:pos x="T4" y="T5"/>
                </a:cxn>
                <a:cxn ang="0">
                  <a:pos x="T6" y="T7"/>
                </a:cxn>
                <a:cxn ang="0">
                  <a:pos x="T8" y="T9"/>
                </a:cxn>
              </a:cxnLst>
              <a:rect l="0" t="0" r="r" b="b"/>
              <a:pathLst>
                <a:path w="70" h="68">
                  <a:moveTo>
                    <a:pt x="69" y="59"/>
                  </a:moveTo>
                  <a:cubicBezTo>
                    <a:pt x="69" y="55"/>
                    <a:pt x="70" y="0"/>
                    <a:pt x="70" y="0"/>
                  </a:cubicBezTo>
                  <a:cubicBezTo>
                    <a:pt x="0" y="68"/>
                    <a:pt x="0" y="68"/>
                    <a:pt x="0" y="68"/>
                  </a:cubicBezTo>
                  <a:cubicBezTo>
                    <a:pt x="0" y="68"/>
                    <a:pt x="48" y="68"/>
                    <a:pt x="58" y="68"/>
                  </a:cubicBezTo>
                  <a:cubicBezTo>
                    <a:pt x="67" y="68"/>
                    <a:pt x="69" y="64"/>
                    <a:pt x="69" y="59"/>
                  </a:cubicBezTo>
                  <a:close/>
                </a:path>
              </a:pathLst>
            </a:custGeom>
            <a:grpFill/>
            <a:ln>
              <a:noFill/>
            </a:ln>
          </p:spPr>
          <p:txBody>
            <a:bodyPr vert="horz" wrap="square" lIns="57150" tIns="28575" rIns="57150" bIns="28575" numCol="1" anchor="t" anchorCtr="0" compatLnSpc="1"/>
            <a:lstStyle/>
            <a:p>
              <a:endParaRPr lang="en-AU" sz="1200" dirty="0"/>
            </a:p>
          </p:txBody>
        </p:sp>
      </p:grpSp>
      <p:sp>
        <p:nvSpPr>
          <p:cNvPr id="233" name="Freeform 186"/>
          <p:cNvSpPr>
            <a:spLocks noEditPoints="1"/>
          </p:cNvSpPr>
          <p:nvPr/>
        </p:nvSpPr>
        <p:spPr bwMode="auto">
          <a:xfrm>
            <a:off x="6900472" y="5452823"/>
            <a:ext cx="255412" cy="257699"/>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280 w 384"/>
              <a:gd name="T11" fmla="*/ 155 h 384"/>
              <a:gd name="T12" fmla="*/ 196 w 384"/>
              <a:gd name="T13" fmla="*/ 274 h 384"/>
              <a:gd name="T14" fmla="*/ 157 w 384"/>
              <a:gd name="T15" fmla="*/ 257 h 384"/>
              <a:gd name="T16" fmla="*/ 126 w 384"/>
              <a:gd name="T17" fmla="*/ 164 h 384"/>
              <a:gd name="T18" fmla="*/ 106 w 384"/>
              <a:gd name="T19" fmla="*/ 170 h 384"/>
              <a:gd name="T20" fmla="*/ 99 w 384"/>
              <a:gd name="T21" fmla="*/ 160 h 384"/>
              <a:gd name="T22" fmla="*/ 153 w 384"/>
              <a:gd name="T23" fmla="*/ 118 h 384"/>
              <a:gd name="T24" fmla="*/ 184 w 384"/>
              <a:gd name="T25" fmla="*/ 181 h 384"/>
              <a:gd name="T26" fmla="*/ 199 w 384"/>
              <a:gd name="T27" fmla="*/ 218 h 384"/>
              <a:gd name="T28" fmla="*/ 224 w 384"/>
              <a:gd name="T29" fmla="*/ 185 h 384"/>
              <a:gd name="T30" fmla="*/ 203 w 384"/>
              <a:gd name="T31" fmla="*/ 160 h 384"/>
              <a:gd name="T32" fmla="*/ 280 w 384"/>
              <a:gd name="T33" fmla="*/ 15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280" y="155"/>
                </a:moveTo>
                <a:cubicBezTo>
                  <a:pt x="270" y="213"/>
                  <a:pt x="213" y="263"/>
                  <a:pt x="196" y="274"/>
                </a:cubicBezTo>
                <a:cubicBezTo>
                  <a:pt x="179" y="285"/>
                  <a:pt x="163" y="269"/>
                  <a:pt x="157" y="257"/>
                </a:cubicBezTo>
                <a:cubicBezTo>
                  <a:pt x="151" y="244"/>
                  <a:pt x="132" y="170"/>
                  <a:pt x="126" y="164"/>
                </a:cubicBezTo>
                <a:cubicBezTo>
                  <a:pt x="121" y="158"/>
                  <a:pt x="106" y="170"/>
                  <a:pt x="106" y="170"/>
                </a:cubicBezTo>
                <a:cubicBezTo>
                  <a:pt x="99" y="160"/>
                  <a:pt x="99" y="160"/>
                  <a:pt x="99" y="160"/>
                </a:cubicBezTo>
                <a:cubicBezTo>
                  <a:pt x="99" y="160"/>
                  <a:pt x="130" y="122"/>
                  <a:pt x="153" y="118"/>
                </a:cubicBezTo>
                <a:cubicBezTo>
                  <a:pt x="178" y="113"/>
                  <a:pt x="178" y="157"/>
                  <a:pt x="184" y="181"/>
                </a:cubicBezTo>
                <a:cubicBezTo>
                  <a:pt x="190" y="205"/>
                  <a:pt x="194" y="218"/>
                  <a:pt x="199" y="218"/>
                </a:cubicBezTo>
                <a:cubicBezTo>
                  <a:pt x="204" y="218"/>
                  <a:pt x="214" y="205"/>
                  <a:pt x="224" y="185"/>
                </a:cubicBezTo>
                <a:cubicBezTo>
                  <a:pt x="235" y="165"/>
                  <a:pt x="224" y="147"/>
                  <a:pt x="203" y="160"/>
                </a:cubicBezTo>
                <a:cubicBezTo>
                  <a:pt x="211" y="109"/>
                  <a:pt x="290" y="97"/>
                  <a:pt x="280" y="155"/>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34" name="Freeform 187"/>
          <p:cNvSpPr>
            <a:spLocks noEditPoints="1"/>
          </p:cNvSpPr>
          <p:nvPr/>
        </p:nvSpPr>
        <p:spPr bwMode="auto">
          <a:xfrm>
            <a:off x="6018103" y="5452823"/>
            <a:ext cx="255412" cy="257699"/>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40 w 384"/>
              <a:gd name="T11" fmla="*/ 232 h 384"/>
              <a:gd name="T12" fmla="*/ 101 w 384"/>
              <a:gd name="T13" fmla="*/ 192 h 384"/>
              <a:gd name="T14" fmla="*/ 140 w 384"/>
              <a:gd name="T15" fmla="*/ 151 h 384"/>
              <a:gd name="T16" fmla="*/ 180 w 384"/>
              <a:gd name="T17" fmla="*/ 192 h 384"/>
              <a:gd name="T18" fmla="*/ 140 w 384"/>
              <a:gd name="T19" fmla="*/ 232 h 384"/>
              <a:gd name="T20" fmla="*/ 243 w 384"/>
              <a:gd name="T21" fmla="*/ 232 h 384"/>
              <a:gd name="T22" fmla="*/ 203 w 384"/>
              <a:gd name="T23" fmla="*/ 192 h 384"/>
              <a:gd name="T24" fmla="*/ 243 w 384"/>
              <a:gd name="T25" fmla="*/ 151 h 384"/>
              <a:gd name="T26" fmla="*/ 283 w 384"/>
              <a:gd name="T27" fmla="*/ 192 h 384"/>
              <a:gd name="T28" fmla="*/ 243 w 384"/>
              <a:gd name="T29" fmla="*/ 23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40" y="232"/>
                </a:moveTo>
                <a:cubicBezTo>
                  <a:pt x="119" y="232"/>
                  <a:pt x="101" y="214"/>
                  <a:pt x="101" y="192"/>
                </a:cubicBezTo>
                <a:cubicBezTo>
                  <a:pt x="101" y="170"/>
                  <a:pt x="119" y="151"/>
                  <a:pt x="140" y="151"/>
                </a:cubicBezTo>
                <a:cubicBezTo>
                  <a:pt x="162" y="151"/>
                  <a:pt x="180" y="170"/>
                  <a:pt x="180" y="192"/>
                </a:cubicBezTo>
                <a:cubicBezTo>
                  <a:pt x="180" y="214"/>
                  <a:pt x="162" y="232"/>
                  <a:pt x="140" y="232"/>
                </a:cubicBezTo>
                <a:close/>
                <a:moveTo>
                  <a:pt x="243" y="232"/>
                </a:moveTo>
                <a:cubicBezTo>
                  <a:pt x="221" y="232"/>
                  <a:pt x="203" y="214"/>
                  <a:pt x="203" y="192"/>
                </a:cubicBezTo>
                <a:cubicBezTo>
                  <a:pt x="203" y="170"/>
                  <a:pt x="221" y="151"/>
                  <a:pt x="243" y="151"/>
                </a:cubicBezTo>
                <a:cubicBezTo>
                  <a:pt x="265" y="151"/>
                  <a:pt x="283" y="170"/>
                  <a:pt x="283" y="192"/>
                </a:cubicBezTo>
                <a:cubicBezTo>
                  <a:pt x="283" y="214"/>
                  <a:pt x="265" y="232"/>
                  <a:pt x="243" y="232"/>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35" name="Freeform 188"/>
          <p:cNvSpPr>
            <a:spLocks noEditPoints="1"/>
          </p:cNvSpPr>
          <p:nvPr/>
        </p:nvSpPr>
        <p:spPr bwMode="auto">
          <a:xfrm>
            <a:off x="11352964" y="4651282"/>
            <a:ext cx="213994" cy="213982"/>
          </a:xfrm>
          <a:custGeom>
            <a:avLst/>
            <a:gdLst>
              <a:gd name="T0" fmla="*/ 72 w 320"/>
              <a:gd name="T1" fmla="*/ 131 h 320"/>
              <a:gd name="T2" fmla="*/ 110 w 320"/>
              <a:gd name="T3" fmla="*/ 73 h 320"/>
              <a:gd name="T4" fmla="*/ 154 w 320"/>
              <a:gd name="T5" fmla="*/ 71 h 320"/>
              <a:gd name="T6" fmla="*/ 154 w 320"/>
              <a:gd name="T7" fmla="*/ 121 h 320"/>
              <a:gd name="T8" fmla="*/ 154 w 320"/>
              <a:gd name="T9" fmla="*/ 123 h 320"/>
              <a:gd name="T10" fmla="*/ 159 w 320"/>
              <a:gd name="T11" fmla="*/ 126 h 320"/>
              <a:gd name="T12" fmla="*/ 163 w 320"/>
              <a:gd name="T13" fmla="*/ 125 h 320"/>
              <a:gd name="T14" fmla="*/ 287 w 320"/>
              <a:gd name="T15" fmla="*/ 0 h 320"/>
              <a:gd name="T16" fmla="*/ 204 w 320"/>
              <a:gd name="T17" fmla="*/ 0 h 320"/>
              <a:gd name="T18" fmla="*/ 111 w 320"/>
              <a:gd name="T19" fmla="*/ 0 h 320"/>
              <a:gd name="T20" fmla="*/ 0 w 320"/>
              <a:gd name="T21" fmla="*/ 121 h 320"/>
              <a:gd name="T22" fmla="*/ 0 w 320"/>
              <a:gd name="T23" fmla="*/ 287 h 320"/>
              <a:gd name="T24" fmla="*/ 72 w 320"/>
              <a:gd name="T25" fmla="*/ 215 h 320"/>
              <a:gd name="T26" fmla="*/ 72 w 320"/>
              <a:gd name="T27" fmla="*/ 131 h 320"/>
              <a:gd name="T28" fmla="*/ 248 w 320"/>
              <a:gd name="T29" fmla="*/ 105 h 320"/>
              <a:gd name="T30" fmla="*/ 248 w 320"/>
              <a:gd name="T31" fmla="*/ 189 h 320"/>
              <a:gd name="T32" fmla="*/ 210 w 320"/>
              <a:gd name="T33" fmla="*/ 247 h 320"/>
              <a:gd name="T34" fmla="*/ 165 w 320"/>
              <a:gd name="T35" fmla="*/ 249 h 320"/>
              <a:gd name="T36" fmla="*/ 165 w 320"/>
              <a:gd name="T37" fmla="*/ 199 h 320"/>
              <a:gd name="T38" fmla="*/ 165 w 320"/>
              <a:gd name="T39" fmla="*/ 197 h 320"/>
              <a:gd name="T40" fmla="*/ 160 w 320"/>
              <a:gd name="T41" fmla="*/ 193 h 320"/>
              <a:gd name="T42" fmla="*/ 157 w 320"/>
              <a:gd name="T43" fmla="*/ 195 h 320"/>
              <a:gd name="T44" fmla="*/ 32 w 320"/>
              <a:gd name="T45" fmla="*/ 320 h 320"/>
              <a:gd name="T46" fmla="*/ 116 w 320"/>
              <a:gd name="T47" fmla="*/ 320 h 320"/>
              <a:gd name="T48" fmla="*/ 209 w 320"/>
              <a:gd name="T49" fmla="*/ 320 h 320"/>
              <a:gd name="T50" fmla="*/ 320 w 320"/>
              <a:gd name="T51" fmla="*/ 199 h 320"/>
              <a:gd name="T52" fmla="*/ 320 w 320"/>
              <a:gd name="T53" fmla="*/ 33 h 320"/>
              <a:gd name="T54" fmla="*/ 248 w 320"/>
              <a:gd name="T55" fmla="*/ 1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0" h="320">
                <a:moveTo>
                  <a:pt x="72" y="131"/>
                </a:moveTo>
                <a:cubicBezTo>
                  <a:pt x="72" y="98"/>
                  <a:pt x="80" y="77"/>
                  <a:pt x="110" y="73"/>
                </a:cubicBezTo>
                <a:cubicBezTo>
                  <a:pt x="120" y="71"/>
                  <a:pt x="141" y="71"/>
                  <a:pt x="154" y="71"/>
                </a:cubicBezTo>
                <a:cubicBezTo>
                  <a:pt x="154" y="121"/>
                  <a:pt x="154" y="121"/>
                  <a:pt x="154" y="121"/>
                </a:cubicBezTo>
                <a:cubicBezTo>
                  <a:pt x="154" y="122"/>
                  <a:pt x="154" y="122"/>
                  <a:pt x="154" y="123"/>
                </a:cubicBezTo>
                <a:cubicBezTo>
                  <a:pt x="155" y="125"/>
                  <a:pt x="157" y="126"/>
                  <a:pt x="159" y="126"/>
                </a:cubicBezTo>
                <a:cubicBezTo>
                  <a:pt x="160" y="126"/>
                  <a:pt x="161" y="126"/>
                  <a:pt x="163" y="125"/>
                </a:cubicBezTo>
                <a:cubicBezTo>
                  <a:pt x="287" y="0"/>
                  <a:pt x="287" y="0"/>
                  <a:pt x="287" y="0"/>
                </a:cubicBezTo>
                <a:cubicBezTo>
                  <a:pt x="204" y="0"/>
                  <a:pt x="204" y="0"/>
                  <a:pt x="204" y="0"/>
                </a:cubicBezTo>
                <a:cubicBezTo>
                  <a:pt x="111" y="0"/>
                  <a:pt x="111" y="0"/>
                  <a:pt x="111" y="0"/>
                </a:cubicBezTo>
                <a:cubicBezTo>
                  <a:pt x="37" y="0"/>
                  <a:pt x="0" y="42"/>
                  <a:pt x="0" y="121"/>
                </a:cubicBezTo>
                <a:cubicBezTo>
                  <a:pt x="0" y="287"/>
                  <a:pt x="0" y="287"/>
                  <a:pt x="0" y="287"/>
                </a:cubicBezTo>
                <a:cubicBezTo>
                  <a:pt x="72" y="215"/>
                  <a:pt x="72" y="215"/>
                  <a:pt x="72" y="215"/>
                </a:cubicBezTo>
                <a:lnTo>
                  <a:pt x="72" y="131"/>
                </a:lnTo>
                <a:close/>
                <a:moveTo>
                  <a:pt x="248" y="105"/>
                </a:moveTo>
                <a:cubicBezTo>
                  <a:pt x="248" y="189"/>
                  <a:pt x="248" y="189"/>
                  <a:pt x="248" y="189"/>
                </a:cubicBezTo>
                <a:cubicBezTo>
                  <a:pt x="248" y="222"/>
                  <a:pt x="239" y="243"/>
                  <a:pt x="210" y="247"/>
                </a:cubicBezTo>
                <a:cubicBezTo>
                  <a:pt x="200" y="249"/>
                  <a:pt x="179" y="249"/>
                  <a:pt x="165" y="249"/>
                </a:cubicBezTo>
                <a:cubicBezTo>
                  <a:pt x="165" y="199"/>
                  <a:pt x="165" y="199"/>
                  <a:pt x="165" y="199"/>
                </a:cubicBezTo>
                <a:cubicBezTo>
                  <a:pt x="165" y="198"/>
                  <a:pt x="165" y="197"/>
                  <a:pt x="165" y="197"/>
                </a:cubicBezTo>
                <a:cubicBezTo>
                  <a:pt x="164" y="195"/>
                  <a:pt x="163" y="193"/>
                  <a:pt x="160" y="193"/>
                </a:cubicBezTo>
                <a:cubicBezTo>
                  <a:pt x="159" y="193"/>
                  <a:pt x="158" y="194"/>
                  <a:pt x="157" y="195"/>
                </a:cubicBezTo>
                <a:cubicBezTo>
                  <a:pt x="32" y="320"/>
                  <a:pt x="32" y="320"/>
                  <a:pt x="32" y="320"/>
                </a:cubicBezTo>
                <a:cubicBezTo>
                  <a:pt x="116" y="320"/>
                  <a:pt x="116" y="320"/>
                  <a:pt x="116" y="320"/>
                </a:cubicBezTo>
                <a:cubicBezTo>
                  <a:pt x="209" y="320"/>
                  <a:pt x="209" y="320"/>
                  <a:pt x="209" y="320"/>
                </a:cubicBezTo>
                <a:cubicBezTo>
                  <a:pt x="282" y="320"/>
                  <a:pt x="320" y="278"/>
                  <a:pt x="320" y="199"/>
                </a:cubicBezTo>
                <a:cubicBezTo>
                  <a:pt x="320" y="33"/>
                  <a:pt x="320" y="33"/>
                  <a:pt x="320" y="33"/>
                </a:cubicBezTo>
                <a:lnTo>
                  <a:pt x="248" y="105"/>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36" name="Freeform 189"/>
          <p:cNvSpPr>
            <a:spLocks noEditPoints="1"/>
          </p:cNvSpPr>
          <p:nvPr/>
        </p:nvSpPr>
        <p:spPr bwMode="auto">
          <a:xfrm>
            <a:off x="10856625" y="5897388"/>
            <a:ext cx="269218" cy="262300"/>
          </a:xfrm>
          <a:custGeom>
            <a:avLst/>
            <a:gdLst>
              <a:gd name="T0" fmla="*/ 349 w 402"/>
              <a:gd name="T1" fmla="*/ 245 h 394"/>
              <a:gd name="T2" fmla="*/ 303 w 402"/>
              <a:gd name="T3" fmla="*/ 251 h 394"/>
              <a:gd name="T4" fmla="*/ 88 w 402"/>
              <a:gd name="T5" fmla="*/ 323 h 394"/>
              <a:gd name="T6" fmla="*/ 103 w 402"/>
              <a:gd name="T7" fmla="*/ 335 h 394"/>
              <a:gd name="T8" fmla="*/ 360 w 402"/>
              <a:gd name="T9" fmla="*/ 291 h 394"/>
              <a:gd name="T10" fmla="*/ 349 w 402"/>
              <a:gd name="T11" fmla="*/ 245 h 394"/>
              <a:gd name="T12" fmla="*/ 105 w 402"/>
              <a:gd name="T13" fmla="*/ 233 h 394"/>
              <a:gd name="T14" fmla="*/ 150 w 402"/>
              <a:gd name="T15" fmla="*/ 10 h 394"/>
              <a:gd name="T16" fmla="*/ 132 w 402"/>
              <a:gd name="T17" fmla="*/ 18 h 394"/>
              <a:gd name="T18" fmla="*/ 42 w 402"/>
              <a:gd name="T19" fmla="*/ 262 h 394"/>
              <a:gd name="T20" fmla="*/ 87 w 402"/>
              <a:gd name="T21" fmla="*/ 276 h 394"/>
              <a:gd name="T22" fmla="*/ 105 w 402"/>
              <a:gd name="T23" fmla="*/ 233 h 394"/>
              <a:gd name="T24" fmla="*/ 226 w 402"/>
              <a:gd name="T25" fmla="*/ 1 h 394"/>
              <a:gd name="T26" fmla="*/ 192 w 402"/>
              <a:gd name="T27" fmla="*/ 33 h 394"/>
              <a:gd name="T28" fmla="*/ 220 w 402"/>
              <a:gd name="T29" fmla="*/ 70 h 394"/>
              <a:gd name="T30" fmla="*/ 390 w 402"/>
              <a:gd name="T31" fmla="*/ 220 h 394"/>
              <a:gd name="T32" fmla="*/ 392 w 402"/>
              <a:gd name="T33" fmla="*/ 201 h 394"/>
              <a:gd name="T34" fmla="*/ 226 w 402"/>
              <a:gd name="T35" fmla="*/ 1 h 394"/>
              <a:gd name="T36" fmla="*/ 147 w 402"/>
              <a:gd name="T37" fmla="*/ 195 h 394"/>
              <a:gd name="T38" fmla="*/ 145 w 402"/>
              <a:gd name="T39" fmla="*/ 222 h 394"/>
              <a:gd name="T40" fmla="*/ 157 w 402"/>
              <a:gd name="T41" fmla="*/ 214 h 394"/>
              <a:gd name="T42" fmla="*/ 169 w 402"/>
              <a:gd name="T43" fmla="*/ 232 h 394"/>
              <a:gd name="T44" fmla="*/ 158 w 402"/>
              <a:gd name="T45" fmla="*/ 242 h 394"/>
              <a:gd name="T46" fmla="*/ 183 w 402"/>
              <a:gd name="T47" fmla="*/ 255 h 394"/>
              <a:gd name="T48" fmla="*/ 208 w 402"/>
              <a:gd name="T49" fmla="*/ 244 h 394"/>
              <a:gd name="T50" fmla="*/ 211 w 402"/>
              <a:gd name="T51" fmla="*/ 244 h 394"/>
              <a:gd name="T52" fmla="*/ 235 w 402"/>
              <a:gd name="T53" fmla="*/ 255 h 394"/>
              <a:gd name="T54" fmla="*/ 260 w 402"/>
              <a:gd name="T55" fmla="*/ 242 h 394"/>
              <a:gd name="T56" fmla="*/ 250 w 402"/>
              <a:gd name="T57" fmla="*/ 232 h 394"/>
              <a:gd name="T58" fmla="*/ 261 w 402"/>
              <a:gd name="T59" fmla="*/ 214 h 394"/>
              <a:gd name="T60" fmla="*/ 273 w 402"/>
              <a:gd name="T61" fmla="*/ 222 h 394"/>
              <a:gd name="T62" fmla="*/ 271 w 402"/>
              <a:gd name="T63" fmla="*/ 195 h 394"/>
              <a:gd name="T64" fmla="*/ 257 w 402"/>
              <a:gd name="T65" fmla="*/ 177 h 394"/>
              <a:gd name="T66" fmla="*/ 257 w 402"/>
              <a:gd name="T67" fmla="*/ 175 h 394"/>
              <a:gd name="T68" fmla="*/ 255 w 402"/>
              <a:gd name="T69" fmla="*/ 165 h 394"/>
              <a:gd name="T70" fmla="*/ 255 w 402"/>
              <a:gd name="T71" fmla="*/ 164 h 394"/>
              <a:gd name="T72" fmla="*/ 253 w 402"/>
              <a:gd name="T73" fmla="*/ 160 h 394"/>
              <a:gd name="T74" fmla="*/ 209 w 402"/>
              <a:gd name="T75" fmla="*/ 114 h 394"/>
              <a:gd name="T76" fmla="*/ 165 w 402"/>
              <a:gd name="T77" fmla="*/ 160 h 394"/>
              <a:gd name="T78" fmla="*/ 164 w 402"/>
              <a:gd name="T79" fmla="*/ 164 h 394"/>
              <a:gd name="T80" fmla="*/ 164 w 402"/>
              <a:gd name="T81" fmla="*/ 165 h 394"/>
              <a:gd name="T82" fmla="*/ 161 w 402"/>
              <a:gd name="T83" fmla="*/ 175 h 394"/>
              <a:gd name="T84" fmla="*/ 161 w 402"/>
              <a:gd name="T85" fmla="*/ 177 h 394"/>
              <a:gd name="T86" fmla="*/ 147 w 402"/>
              <a:gd name="T87" fmla="*/ 195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2" h="394">
                <a:moveTo>
                  <a:pt x="349" y="245"/>
                </a:moveTo>
                <a:cubicBezTo>
                  <a:pt x="334" y="234"/>
                  <a:pt x="314" y="235"/>
                  <a:pt x="303" y="251"/>
                </a:cubicBezTo>
                <a:cubicBezTo>
                  <a:pt x="292" y="266"/>
                  <a:pt x="215" y="363"/>
                  <a:pt x="88" y="323"/>
                </a:cubicBezTo>
                <a:cubicBezTo>
                  <a:pt x="93" y="327"/>
                  <a:pt x="98" y="331"/>
                  <a:pt x="103" y="335"/>
                </a:cubicBezTo>
                <a:cubicBezTo>
                  <a:pt x="186" y="394"/>
                  <a:pt x="301" y="374"/>
                  <a:pt x="360" y="291"/>
                </a:cubicBezTo>
                <a:cubicBezTo>
                  <a:pt x="371" y="275"/>
                  <a:pt x="365" y="256"/>
                  <a:pt x="349" y="245"/>
                </a:cubicBezTo>
                <a:close/>
                <a:moveTo>
                  <a:pt x="105" y="233"/>
                </a:moveTo>
                <a:cubicBezTo>
                  <a:pt x="97" y="215"/>
                  <a:pt x="52" y="100"/>
                  <a:pt x="150" y="10"/>
                </a:cubicBezTo>
                <a:cubicBezTo>
                  <a:pt x="144" y="13"/>
                  <a:pt x="138" y="15"/>
                  <a:pt x="132" y="18"/>
                </a:cubicBezTo>
                <a:cubicBezTo>
                  <a:pt x="40" y="60"/>
                  <a:pt x="0" y="170"/>
                  <a:pt x="42" y="262"/>
                </a:cubicBezTo>
                <a:cubicBezTo>
                  <a:pt x="50" y="279"/>
                  <a:pt x="69" y="284"/>
                  <a:pt x="87" y="276"/>
                </a:cubicBezTo>
                <a:cubicBezTo>
                  <a:pt x="104" y="268"/>
                  <a:pt x="113" y="250"/>
                  <a:pt x="105" y="233"/>
                </a:cubicBezTo>
                <a:close/>
                <a:moveTo>
                  <a:pt x="226" y="1"/>
                </a:moveTo>
                <a:cubicBezTo>
                  <a:pt x="207" y="0"/>
                  <a:pt x="193" y="14"/>
                  <a:pt x="192" y="33"/>
                </a:cubicBezTo>
                <a:cubicBezTo>
                  <a:pt x="190" y="52"/>
                  <a:pt x="200" y="68"/>
                  <a:pt x="220" y="70"/>
                </a:cubicBezTo>
                <a:cubicBezTo>
                  <a:pt x="239" y="72"/>
                  <a:pt x="361" y="90"/>
                  <a:pt x="390" y="220"/>
                </a:cubicBezTo>
                <a:cubicBezTo>
                  <a:pt x="391" y="214"/>
                  <a:pt x="392" y="208"/>
                  <a:pt x="392" y="201"/>
                </a:cubicBezTo>
                <a:cubicBezTo>
                  <a:pt x="402" y="100"/>
                  <a:pt x="327" y="10"/>
                  <a:pt x="226" y="1"/>
                </a:cubicBezTo>
                <a:close/>
                <a:moveTo>
                  <a:pt x="147" y="195"/>
                </a:moveTo>
                <a:cubicBezTo>
                  <a:pt x="142" y="208"/>
                  <a:pt x="141" y="220"/>
                  <a:pt x="145" y="222"/>
                </a:cubicBezTo>
                <a:cubicBezTo>
                  <a:pt x="148" y="223"/>
                  <a:pt x="153" y="220"/>
                  <a:pt x="157" y="214"/>
                </a:cubicBezTo>
                <a:cubicBezTo>
                  <a:pt x="159" y="221"/>
                  <a:pt x="163" y="227"/>
                  <a:pt x="169" y="232"/>
                </a:cubicBezTo>
                <a:cubicBezTo>
                  <a:pt x="163" y="234"/>
                  <a:pt x="158" y="238"/>
                  <a:pt x="158" y="242"/>
                </a:cubicBezTo>
                <a:cubicBezTo>
                  <a:pt x="158" y="249"/>
                  <a:pt x="170" y="255"/>
                  <a:pt x="183" y="255"/>
                </a:cubicBezTo>
                <a:cubicBezTo>
                  <a:pt x="196" y="255"/>
                  <a:pt x="206" y="250"/>
                  <a:pt x="208" y="244"/>
                </a:cubicBezTo>
                <a:cubicBezTo>
                  <a:pt x="208" y="244"/>
                  <a:pt x="210" y="244"/>
                  <a:pt x="211" y="244"/>
                </a:cubicBezTo>
                <a:cubicBezTo>
                  <a:pt x="213" y="250"/>
                  <a:pt x="223" y="255"/>
                  <a:pt x="235" y="255"/>
                </a:cubicBezTo>
                <a:cubicBezTo>
                  <a:pt x="249" y="255"/>
                  <a:pt x="260" y="249"/>
                  <a:pt x="260" y="242"/>
                </a:cubicBezTo>
                <a:cubicBezTo>
                  <a:pt x="260" y="238"/>
                  <a:pt x="256" y="234"/>
                  <a:pt x="250" y="232"/>
                </a:cubicBezTo>
                <a:cubicBezTo>
                  <a:pt x="256" y="227"/>
                  <a:pt x="260" y="221"/>
                  <a:pt x="261" y="214"/>
                </a:cubicBezTo>
                <a:cubicBezTo>
                  <a:pt x="266" y="220"/>
                  <a:pt x="270" y="223"/>
                  <a:pt x="273" y="222"/>
                </a:cubicBezTo>
                <a:cubicBezTo>
                  <a:pt x="277" y="220"/>
                  <a:pt x="277" y="208"/>
                  <a:pt x="271" y="195"/>
                </a:cubicBezTo>
                <a:cubicBezTo>
                  <a:pt x="267" y="186"/>
                  <a:pt x="262" y="179"/>
                  <a:pt x="257" y="177"/>
                </a:cubicBezTo>
                <a:cubicBezTo>
                  <a:pt x="257" y="176"/>
                  <a:pt x="257" y="176"/>
                  <a:pt x="257" y="175"/>
                </a:cubicBezTo>
                <a:cubicBezTo>
                  <a:pt x="257" y="171"/>
                  <a:pt x="256" y="168"/>
                  <a:pt x="255" y="165"/>
                </a:cubicBezTo>
                <a:cubicBezTo>
                  <a:pt x="255" y="165"/>
                  <a:pt x="255" y="165"/>
                  <a:pt x="255" y="164"/>
                </a:cubicBezTo>
                <a:cubicBezTo>
                  <a:pt x="255" y="163"/>
                  <a:pt x="254" y="161"/>
                  <a:pt x="253" y="160"/>
                </a:cubicBezTo>
                <a:cubicBezTo>
                  <a:pt x="252" y="134"/>
                  <a:pt x="236" y="114"/>
                  <a:pt x="209" y="114"/>
                </a:cubicBezTo>
                <a:cubicBezTo>
                  <a:pt x="182" y="114"/>
                  <a:pt x="166" y="134"/>
                  <a:pt x="165" y="160"/>
                </a:cubicBezTo>
                <a:cubicBezTo>
                  <a:pt x="164" y="161"/>
                  <a:pt x="164" y="163"/>
                  <a:pt x="164" y="164"/>
                </a:cubicBezTo>
                <a:cubicBezTo>
                  <a:pt x="164" y="165"/>
                  <a:pt x="164" y="165"/>
                  <a:pt x="164" y="165"/>
                </a:cubicBezTo>
                <a:cubicBezTo>
                  <a:pt x="162" y="168"/>
                  <a:pt x="161" y="171"/>
                  <a:pt x="161" y="175"/>
                </a:cubicBezTo>
                <a:cubicBezTo>
                  <a:pt x="161" y="176"/>
                  <a:pt x="161" y="176"/>
                  <a:pt x="161" y="177"/>
                </a:cubicBezTo>
                <a:cubicBezTo>
                  <a:pt x="157" y="179"/>
                  <a:pt x="151" y="186"/>
                  <a:pt x="147" y="195"/>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37" name="Freeform 190"/>
          <p:cNvSpPr>
            <a:spLocks noEditPoints="1"/>
          </p:cNvSpPr>
          <p:nvPr/>
        </p:nvSpPr>
        <p:spPr bwMode="auto">
          <a:xfrm>
            <a:off x="5580353" y="5468743"/>
            <a:ext cx="278424" cy="257699"/>
          </a:xfrm>
          <a:custGeom>
            <a:avLst/>
            <a:gdLst>
              <a:gd name="T0" fmla="*/ 201 w 419"/>
              <a:gd name="T1" fmla="*/ 345 h 388"/>
              <a:gd name="T2" fmla="*/ 220 w 419"/>
              <a:gd name="T3" fmla="*/ 345 h 388"/>
              <a:gd name="T4" fmla="*/ 220 w 419"/>
              <a:gd name="T5" fmla="*/ 388 h 388"/>
              <a:gd name="T6" fmla="*/ 408 w 419"/>
              <a:gd name="T7" fmla="*/ 154 h 388"/>
              <a:gd name="T8" fmla="*/ 189 w 419"/>
              <a:gd name="T9" fmla="*/ 14 h 388"/>
              <a:gd name="T10" fmla="*/ 11 w 419"/>
              <a:gd name="T11" fmla="*/ 203 h 388"/>
              <a:gd name="T12" fmla="*/ 201 w 419"/>
              <a:gd name="T13" fmla="*/ 345 h 388"/>
              <a:gd name="T14" fmla="*/ 324 w 419"/>
              <a:gd name="T15" fmla="*/ 257 h 388"/>
              <a:gd name="T16" fmla="*/ 287 w 419"/>
              <a:gd name="T17" fmla="*/ 257 h 388"/>
              <a:gd name="T18" fmla="*/ 287 w 419"/>
              <a:gd name="T19" fmla="*/ 158 h 388"/>
              <a:gd name="T20" fmla="*/ 286 w 419"/>
              <a:gd name="T21" fmla="*/ 147 h 388"/>
              <a:gd name="T22" fmla="*/ 283 w 419"/>
              <a:gd name="T23" fmla="*/ 139 h 388"/>
              <a:gd name="T24" fmla="*/ 276 w 419"/>
              <a:gd name="T25" fmla="*/ 134 h 388"/>
              <a:gd name="T26" fmla="*/ 264 w 419"/>
              <a:gd name="T27" fmla="*/ 132 h 388"/>
              <a:gd name="T28" fmla="*/ 239 w 419"/>
              <a:gd name="T29" fmla="*/ 141 h 388"/>
              <a:gd name="T30" fmla="*/ 230 w 419"/>
              <a:gd name="T31" fmla="*/ 163 h 388"/>
              <a:gd name="T32" fmla="*/ 230 w 419"/>
              <a:gd name="T33" fmla="*/ 257 h 388"/>
              <a:gd name="T34" fmla="*/ 193 w 419"/>
              <a:gd name="T35" fmla="*/ 257 h 388"/>
              <a:gd name="T36" fmla="*/ 193 w 419"/>
              <a:gd name="T37" fmla="*/ 158 h 388"/>
              <a:gd name="T38" fmla="*/ 192 w 419"/>
              <a:gd name="T39" fmla="*/ 147 h 388"/>
              <a:gd name="T40" fmla="*/ 189 w 419"/>
              <a:gd name="T41" fmla="*/ 139 h 388"/>
              <a:gd name="T42" fmla="*/ 182 w 419"/>
              <a:gd name="T43" fmla="*/ 134 h 388"/>
              <a:gd name="T44" fmla="*/ 171 w 419"/>
              <a:gd name="T45" fmla="*/ 132 h 388"/>
              <a:gd name="T46" fmla="*/ 155 w 419"/>
              <a:gd name="T47" fmla="*/ 136 h 388"/>
              <a:gd name="T48" fmla="*/ 144 w 419"/>
              <a:gd name="T49" fmla="*/ 144 h 388"/>
              <a:gd name="T50" fmla="*/ 138 w 419"/>
              <a:gd name="T51" fmla="*/ 154 h 388"/>
              <a:gd name="T52" fmla="*/ 136 w 419"/>
              <a:gd name="T53" fmla="*/ 163 h 388"/>
              <a:gd name="T54" fmla="*/ 136 w 419"/>
              <a:gd name="T55" fmla="*/ 257 h 388"/>
              <a:gd name="T56" fmla="*/ 100 w 419"/>
              <a:gd name="T57" fmla="*/ 257 h 388"/>
              <a:gd name="T58" fmla="*/ 100 w 419"/>
              <a:gd name="T59" fmla="*/ 103 h 388"/>
              <a:gd name="T60" fmla="*/ 135 w 419"/>
              <a:gd name="T61" fmla="*/ 103 h 388"/>
              <a:gd name="T62" fmla="*/ 135 w 419"/>
              <a:gd name="T63" fmla="*/ 115 h 388"/>
              <a:gd name="T64" fmla="*/ 178 w 419"/>
              <a:gd name="T65" fmla="*/ 100 h 388"/>
              <a:gd name="T66" fmla="*/ 206 w 419"/>
              <a:gd name="T67" fmla="*/ 106 h 388"/>
              <a:gd name="T68" fmla="*/ 221 w 419"/>
              <a:gd name="T69" fmla="*/ 119 h 388"/>
              <a:gd name="T70" fmla="*/ 237 w 419"/>
              <a:gd name="T71" fmla="*/ 107 h 388"/>
              <a:gd name="T72" fmla="*/ 267 w 419"/>
              <a:gd name="T73" fmla="*/ 100 h 388"/>
              <a:gd name="T74" fmla="*/ 289 w 419"/>
              <a:gd name="T75" fmla="*/ 102 h 388"/>
              <a:gd name="T76" fmla="*/ 307 w 419"/>
              <a:gd name="T77" fmla="*/ 111 h 388"/>
              <a:gd name="T78" fmla="*/ 319 w 419"/>
              <a:gd name="T79" fmla="*/ 126 h 388"/>
              <a:gd name="T80" fmla="*/ 324 w 419"/>
              <a:gd name="T81" fmla="*/ 147 h 388"/>
              <a:gd name="T82" fmla="*/ 324 w 419"/>
              <a:gd name="T83" fmla="*/ 257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9" h="388">
                <a:moveTo>
                  <a:pt x="201" y="345"/>
                </a:moveTo>
                <a:cubicBezTo>
                  <a:pt x="220" y="345"/>
                  <a:pt x="220" y="345"/>
                  <a:pt x="220" y="345"/>
                </a:cubicBezTo>
                <a:cubicBezTo>
                  <a:pt x="220" y="388"/>
                  <a:pt x="220" y="388"/>
                  <a:pt x="220" y="388"/>
                </a:cubicBezTo>
                <a:cubicBezTo>
                  <a:pt x="350" y="374"/>
                  <a:pt x="419" y="245"/>
                  <a:pt x="408" y="154"/>
                </a:cubicBezTo>
                <a:cubicBezTo>
                  <a:pt x="397" y="63"/>
                  <a:pt x="299" y="0"/>
                  <a:pt x="189" y="14"/>
                </a:cubicBezTo>
                <a:cubicBezTo>
                  <a:pt x="79" y="27"/>
                  <a:pt x="0" y="112"/>
                  <a:pt x="11" y="203"/>
                </a:cubicBezTo>
                <a:cubicBezTo>
                  <a:pt x="21" y="286"/>
                  <a:pt x="103" y="345"/>
                  <a:pt x="201" y="345"/>
                </a:cubicBezTo>
                <a:close/>
                <a:moveTo>
                  <a:pt x="324" y="257"/>
                </a:moveTo>
                <a:cubicBezTo>
                  <a:pt x="287" y="257"/>
                  <a:pt x="287" y="257"/>
                  <a:pt x="287" y="257"/>
                </a:cubicBezTo>
                <a:cubicBezTo>
                  <a:pt x="287" y="158"/>
                  <a:pt x="287" y="158"/>
                  <a:pt x="287" y="158"/>
                </a:cubicBezTo>
                <a:cubicBezTo>
                  <a:pt x="287" y="154"/>
                  <a:pt x="287" y="150"/>
                  <a:pt x="286" y="147"/>
                </a:cubicBezTo>
                <a:cubicBezTo>
                  <a:pt x="285" y="144"/>
                  <a:pt x="284" y="141"/>
                  <a:pt x="283" y="139"/>
                </a:cubicBezTo>
                <a:cubicBezTo>
                  <a:pt x="281" y="137"/>
                  <a:pt x="279" y="136"/>
                  <a:pt x="276" y="134"/>
                </a:cubicBezTo>
                <a:cubicBezTo>
                  <a:pt x="273" y="133"/>
                  <a:pt x="269" y="132"/>
                  <a:pt x="264" y="132"/>
                </a:cubicBezTo>
                <a:cubicBezTo>
                  <a:pt x="253" y="132"/>
                  <a:pt x="244" y="135"/>
                  <a:pt x="239" y="141"/>
                </a:cubicBezTo>
                <a:cubicBezTo>
                  <a:pt x="233" y="146"/>
                  <a:pt x="230" y="153"/>
                  <a:pt x="230" y="163"/>
                </a:cubicBezTo>
                <a:cubicBezTo>
                  <a:pt x="230" y="257"/>
                  <a:pt x="230" y="257"/>
                  <a:pt x="230" y="257"/>
                </a:cubicBezTo>
                <a:cubicBezTo>
                  <a:pt x="193" y="257"/>
                  <a:pt x="193" y="257"/>
                  <a:pt x="193" y="257"/>
                </a:cubicBezTo>
                <a:cubicBezTo>
                  <a:pt x="193" y="158"/>
                  <a:pt x="193" y="158"/>
                  <a:pt x="193" y="158"/>
                </a:cubicBezTo>
                <a:cubicBezTo>
                  <a:pt x="193" y="154"/>
                  <a:pt x="193" y="150"/>
                  <a:pt x="192" y="147"/>
                </a:cubicBezTo>
                <a:cubicBezTo>
                  <a:pt x="191" y="144"/>
                  <a:pt x="190" y="141"/>
                  <a:pt x="189" y="139"/>
                </a:cubicBezTo>
                <a:cubicBezTo>
                  <a:pt x="187" y="137"/>
                  <a:pt x="185" y="135"/>
                  <a:pt x="182" y="134"/>
                </a:cubicBezTo>
                <a:cubicBezTo>
                  <a:pt x="179" y="133"/>
                  <a:pt x="176" y="132"/>
                  <a:pt x="171" y="132"/>
                </a:cubicBezTo>
                <a:cubicBezTo>
                  <a:pt x="164" y="132"/>
                  <a:pt x="159" y="134"/>
                  <a:pt x="155" y="136"/>
                </a:cubicBezTo>
                <a:cubicBezTo>
                  <a:pt x="150" y="138"/>
                  <a:pt x="147" y="141"/>
                  <a:pt x="144" y="144"/>
                </a:cubicBezTo>
                <a:cubicBezTo>
                  <a:pt x="141" y="148"/>
                  <a:pt x="139" y="151"/>
                  <a:pt x="138" y="154"/>
                </a:cubicBezTo>
                <a:cubicBezTo>
                  <a:pt x="137" y="158"/>
                  <a:pt x="136" y="161"/>
                  <a:pt x="136" y="163"/>
                </a:cubicBezTo>
                <a:cubicBezTo>
                  <a:pt x="136" y="257"/>
                  <a:pt x="136" y="257"/>
                  <a:pt x="136" y="257"/>
                </a:cubicBezTo>
                <a:cubicBezTo>
                  <a:pt x="100" y="257"/>
                  <a:pt x="100" y="257"/>
                  <a:pt x="100" y="257"/>
                </a:cubicBezTo>
                <a:cubicBezTo>
                  <a:pt x="100" y="103"/>
                  <a:pt x="100" y="103"/>
                  <a:pt x="100" y="103"/>
                </a:cubicBezTo>
                <a:cubicBezTo>
                  <a:pt x="135" y="103"/>
                  <a:pt x="135" y="103"/>
                  <a:pt x="135" y="103"/>
                </a:cubicBezTo>
                <a:cubicBezTo>
                  <a:pt x="135" y="115"/>
                  <a:pt x="135" y="115"/>
                  <a:pt x="135" y="115"/>
                </a:cubicBezTo>
                <a:cubicBezTo>
                  <a:pt x="146" y="105"/>
                  <a:pt x="161" y="100"/>
                  <a:pt x="178" y="100"/>
                </a:cubicBezTo>
                <a:cubicBezTo>
                  <a:pt x="189" y="100"/>
                  <a:pt x="198" y="102"/>
                  <a:pt x="206" y="106"/>
                </a:cubicBezTo>
                <a:cubicBezTo>
                  <a:pt x="212" y="109"/>
                  <a:pt x="217" y="113"/>
                  <a:pt x="221" y="119"/>
                </a:cubicBezTo>
                <a:cubicBezTo>
                  <a:pt x="226" y="114"/>
                  <a:pt x="231" y="110"/>
                  <a:pt x="237" y="107"/>
                </a:cubicBezTo>
                <a:cubicBezTo>
                  <a:pt x="246" y="102"/>
                  <a:pt x="257" y="100"/>
                  <a:pt x="267" y="100"/>
                </a:cubicBezTo>
                <a:cubicBezTo>
                  <a:pt x="275" y="100"/>
                  <a:pt x="283" y="101"/>
                  <a:pt x="289" y="102"/>
                </a:cubicBezTo>
                <a:cubicBezTo>
                  <a:pt x="296" y="104"/>
                  <a:pt x="302" y="107"/>
                  <a:pt x="307" y="111"/>
                </a:cubicBezTo>
                <a:cubicBezTo>
                  <a:pt x="312" y="115"/>
                  <a:pt x="316" y="120"/>
                  <a:pt x="319" y="126"/>
                </a:cubicBezTo>
                <a:cubicBezTo>
                  <a:pt x="322" y="132"/>
                  <a:pt x="324" y="139"/>
                  <a:pt x="324" y="147"/>
                </a:cubicBezTo>
                <a:lnTo>
                  <a:pt x="324" y="257"/>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38" name="Freeform 191"/>
          <p:cNvSpPr>
            <a:spLocks noEditPoints="1"/>
          </p:cNvSpPr>
          <p:nvPr/>
        </p:nvSpPr>
        <p:spPr bwMode="auto">
          <a:xfrm>
            <a:off x="11778042" y="4630574"/>
            <a:ext cx="246207" cy="255398"/>
          </a:xfrm>
          <a:custGeom>
            <a:avLst/>
            <a:gdLst>
              <a:gd name="T0" fmla="*/ 357 w 368"/>
              <a:gd name="T1" fmla="*/ 233 h 384"/>
              <a:gd name="T2" fmla="*/ 361 w 368"/>
              <a:gd name="T3" fmla="*/ 194 h 384"/>
              <a:gd name="T4" fmla="*/ 186 w 368"/>
              <a:gd name="T5" fmla="*/ 13 h 384"/>
              <a:gd name="T6" fmla="*/ 156 w 368"/>
              <a:gd name="T7" fmla="*/ 16 h 384"/>
              <a:gd name="T8" fmla="*/ 102 w 368"/>
              <a:gd name="T9" fmla="*/ 0 h 384"/>
              <a:gd name="T10" fmla="*/ 0 w 368"/>
              <a:gd name="T11" fmla="*/ 105 h 384"/>
              <a:gd name="T12" fmla="*/ 14 w 368"/>
              <a:gd name="T13" fmla="*/ 158 h 384"/>
              <a:gd name="T14" fmla="*/ 10 w 368"/>
              <a:gd name="T15" fmla="*/ 194 h 384"/>
              <a:gd name="T16" fmla="*/ 186 w 368"/>
              <a:gd name="T17" fmla="*/ 375 h 384"/>
              <a:gd name="T18" fmla="*/ 218 w 368"/>
              <a:gd name="T19" fmla="*/ 371 h 384"/>
              <a:gd name="T20" fmla="*/ 266 w 368"/>
              <a:gd name="T21" fmla="*/ 384 h 384"/>
              <a:gd name="T22" fmla="*/ 368 w 368"/>
              <a:gd name="T23" fmla="*/ 279 h 384"/>
              <a:gd name="T24" fmla="*/ 357 w 368"/>
              <a:gd name="T25" fmla="*/ 233 h 384"/>
              <a:gd name="T26" fmla="*/ 276 w 368"/>
              <a:gd name="T27" fmla="*/ 280 h 384"/>
              <a:gd name="T28" fmla="*/ 240 w 368"/>
              <a:gd name="T29" fmla="*/ 308 h 384"/>
              <a:gd name="T30" fmla="*/ 185 w 368"/>
              <a:gd name="T31" fmla="*/ 318 h 384"/>
              <a:gd name="T32" fmla="*/ 122 w 368"/>
              <a:gd name="T33" fmla="*/ 304 h 384"/>
              <a:gd name="T34" fmla="*/ 93 w 368"/>
              <a:gd name="T35" fmla="*/ 278 h 384"/>
              <a:gd name="T36" fmla="*/ 82 w 368"/>
              <a:gd name="T37" fmla="*/ 245 h 384"/>
              <a:gd name="T38" fmla="*/ 90 w 368"/>
              <a:gd name="T39" fmla="*/ 228 h 384"/>
              <a:gd name="T40" fmla="*/ 108 w 368"/>
              <a:gd name="T41" fmla="*/ 221 h 384"/>
              <a:gd name="T42" fmla="*/ 123 w 368"/>
              <a:gd name="T43" fmla="*/ 227 h 384"/>
              <a:gd name="T44" fmla="*/ 134 w 368"/>
              <a:gd name="T45" fmla="*/ 242 h 384"/>
              <a:gd name="T46" fmla="*/ 144 w 368"/>
              <a:gd name="T47" fmla="*/ 261 h 384"/>
              <a:gd name="T48" fmla="*/ 158 w 368"/>
              <a:gd name="T49" fmla="*/ 272 h 384"/>
              <a:gd name="T50" fmla="*/ 184 w 368"/>
              <a:gd name="T51" fmla="*/ 277 h 384"/>
              <a:gd name="T52" fmla="*/ 219 w 368"/>
              <a:gd name="T53" fmla="*/ 268 h 384"/>
              <a:gd name="T54" fmla="*/ 232 w 368"/>
              <a:gd name="T55" fmla="*/ 245 h 384"/>
              <a:gd name="T56" fmla="*/ 225 w 368"/>
              <a:gd name="T57" fmla="*/ 228 h 384"/>
              <a:gd name="T58" fmla="*/ 207 w 368"/>
              <a:gd name="T59" fmla="*/ 217 h 384"/>
              <a:gd name="T60" fmla="*/ 175 w 368"/>
              <a:gd name="T61" fmla="*/ 209 h 384"/>
              <a:gd name="T62" fmla="*/ 129 w 368"/>
              <a:gd name="T63" fmla="*/ 195 h 384"/>
              <a:gd name="T64" fmla="*/ 98 w 368"/>
              <a:gd name="T65" fmla="*/ 172 h 384"/>
              <a:gd name="T66" fmla="*/ 87 w 368"/>
              <a:gd name="T67" fmla="*/ 136 h 384"/>
              <a:gd name="T68" fmla="*/ 99 w 368"/>
              <a:gd name="T69" fmla="*/ 100 h 384"/>
              <a:gd name="T70" fmla="*/ 133 w 368"/>
              <a:gd name="T71" fmla="*/ 75 h 384"/>
              <a:gd name="T72" fmla="*/ 185 w 368"/>
              <a:gd name="T73" fmla="*/ 67 h 384"/>
              <a:gd name="T74" fmla="*/ 226 w 368"/>
              <a:gd name="T75" fmla="*/ 72 h 384"/>
              <a:gd name="T76" fmla="*/ 254 w 368"/>
              <a:gd name="T77" fmla="*/ 87 h 384"/>
              <a:gd name="T78" fmla="*/ 272 w 368"/>
              <a:gd name="T79" fmla="*/ 107 h 384"/>
              <a:gd name="T80" fmla="*/ 277 w 368"/>
              <a:gd name="T81" fmla="*/ 128 h 384"/>
              <a:gd name="T82" fmla="*/ 270 w 368"/>
              <a:gd name="T83" fmla="*/ 145 h 384"/>
              <a:gd name="T84" fmla="*/ 252 w 368"/>
              <a:gd name="T85" fmla="*/ 153 h 384"/>
              <a:gd name="T86" fmla="*/ 237 w 368"/>
              <a:gd name="T87" fmla="*/ 148 h 384"/>
              <a:gd name="T88" fmla="*/ 226 w 368"/>
              <a:gd name="T89" fmla="*/ 134 h 384"/>
              <a:gd name="T90" fmla="*/ 210 w 368"/>
              <a:gd name="T91" fmla="*/ 114 h 384"/>
              <a:gd name="T92" fmla="*/ 181 w 368"/>
              <a:gd name="T93" fmla="*/ 107 h 384"/>
              <a:gd name="T94" fmla="*/ 151 w 368"/>
              <a:gd name="T95" fmla="*/ 114 h 384"/>
              <a:gd name="T96" fmla="*/ 140 w 368"/>
              <a:gd name="T97" fmla="*/ 132 h 384"/>
              <a:gd name="T98" fmla="*/ 143 w 368"/>
              <a:gd name="T99" fmla="*/ 142 h 384"/>
              <a:gd name="T100" fmla="*/ 154 w 368"/>
              <a:gd name="T101" fmla="*/ 150 h 384"/>
              <a:gd name="T102" fmla="*/ 168 w 368"/>
              <a:gd name="T103" fmla="*/ 156 h 384"/>
              <a:gd name="T104" fmla="*/ 192 w 368"/>
              <a:gd name="T105" fmla="*/ 162 h 384"/>
              <a:gd name="T106" fmla="*/ 231 w 368"/>
              <a:gd name="T107" fmla="*/ 173 h 384"/>
              <a:gd name="T108" fmla="*/ 261 w 368"/>
              <a:gd name="T109" fmla="*/ 187 h 384"/>
              <a:gd name="T110" fmla="*/ 281 w 368"/>
              <a:gd name="T111" fmla="*/ 208 h 384"/>
              <a:gd name="T112" fmla="*/ 288 w 368"/>
              <a:gd name="T113" fmla="*/ 240 h 384"/>
              <a:gd name="T114" fmla="*/ 276 w 368"/>
              <a:gd name="T115" fmla="*/ 28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8" h="384">
                <a:moveTo>
                  <a:pt x="357" y="233"/>
                </a:moveTo>
                <a:cubicBezTo>
                  <a:pt x="360" y="220"/>
                  <a:pt x="361" y="207"/>
                  <a:pt x="361" y="194"/>
                </a:cubicBezTo>
                <a:cubicBezTo>
                  <a:pt x="361" y="94"/>
                  <a:pt x="283" y="13"/>
                  <a:pt x="186" y="13"/>
                </a:cubicBezTo>
                <a:cubicBezTo>
                  <a:pt x="175" y="13"/>
                  <a:pt x="165" y="14"/>
                  <a:pt x="156" y="16"/>
                </a:cubicBezTo>
                <a:cubicBezTo>
                  <a:pt x="140" y="6"/>
                  <a:pt x="121" y="0"/>
                  <a:pt x="102" y="0"/>
                </a:cubicBezTo>
                <a:cubicBezTo>
                  <a:pt x="45" y="0"/>
                  <a:pt x="0" y="47"/>
                  <a:pt x="0" y="105"/>
                </a:cubicBezTo>
                <a:cubicBezTo>
                  <a:pt x="0" y="124"/>
                  <a:pt x="5" y="142"/>
                  <a:pt x="14" y="158"/>
                </a:cubicBezTo>
                <a:cubicBezTo>
                  <a:pt x="11" y="169"/>
                  <a:pt x="10" y="181"/>
                  <a:pt x="10" y="194"/>
                </a:cubicBezTo>
                <a:cubicBezTo>
                  <a:pt x="10" y="294"/>
                  <a:pt x="89" y="375"/>
                  <a:pt x="186" y="375"/>
                </a:cubicBezTo>
                <a:cubicBezTo>
                  <a:pt x="197" y="375"/>
                  <a:pt x="207" y="373"/>
                  <a:pt x="218" y="371"/>
                </a:cubicBezTo>
                <a:cubicBezTo>
                  <a:pt x="232" y="379"/>
                  <a:pt x="249" y="384"/>
                  <a:pt x="266" y="384"/>
                </a:cubicBezTo>
                <a:cubicBezTo>
                  <a:pt x="322" y="384"/>
                  <a:pt x="368" y="337"/>
                  <a:pt x="368" y="279"/>
                </a:cubicBezTo>
                <a:cubicBezTo>
                  <a:pt x="368" y="262"/>
                  <a:pt x="364" y="247"/>
                  <a:pt x="357" y="233"/>
                </a:cubicBezTo>
                <a:close/>
                <a:moveTo>
                  <a:pt x="276" y="280"/>
                </a:moveTo>
                <a:cubicBezTo>
                  <a:pt x="268" y="292"/>
                  <a:pt x="256" y="301"/>
                  <a:pt x="240" y="308"/>
                </a:cubicBezTo>
                <a:cubicBezTo>
                  <a:pt x="225" y="315"/>
                  <a:pt x="206" y="318"/>
                  <a:pt x="185" y="318"/>
                </a:cubicBezTo>
                <a:cubicBezTo>
                  <a:pt x="160" y="318"/>
                  <a:pt x="139" y="313"/>
                  <a:pt x="122" y="304"/>
                </a:cubicBezTo>
                <a:cubicBezTo>
                  <a:pt x="111" y="298"/>
                  <a:pt x="101" y="289"/>
                  <a:pt x="93" y="278"/>
                </a:cubicBezTo>
                <a:cubicBezTo>
                  <a:pt x="86" y="267"/>
                  <a:pt x="82" y="256"/>
                  <a:pt x="82" y="245"/>
                </a:cubicBezTo>
                <a:cubicBezTo>
                  <a:pt x="82" y="239"/>
                  <a:pt x="85" y="233"/>
                  <a:pt x="90" y="228"/>
                </a:cubicBezTo>
                <a:cubicBezTo>
                  <a:pt x="94" y="224"/>
                  <a:pt x="101" y="221"/>
                  <a:pt x="108" y="221"/>
                </a:cubicBezTo>
                <a:cubicBezTo>
                  <a:pt x="114" y="221"/>
                  <a:pt x="119" y="223"/>
                  <a:pt x="123" y="227"/>
                </a:cubicBezTo>
                <a:cubicBezTo>
                  <a:pt x="127" y="230"/>
                  <a:pt x="131" y="236"/>
                  <a:pt x="134" y="242"/>
                </a:cubicBezTo>
                <a:cubicBezTo>
                  <a:pt x="137" y="250"/>
                  <a:pt x="140" y="256"/>
                  <a:pt x="144" y="261"/>
                </a:cubicBezTo>
                <a:cubicBezTo>
                  <a:pt x="147" y="265"/>
                  <a:pt x="152" y="269"/>
                  <a:pt x="158" y="272"/>
                </a:cubicBezTo>
                <a:cubicBezTo>
                  <a:pt x="165" y="276"/>
                  <a:pt x="173" y="277"/>
                  <a:pt x="184" y="277"/>
                </a:cubicBezTo>
                <a:cubicBezTo>
                  <a:pt x="198" y="277"/>
                  <a:pt x="210" y="274"/>
                  <a:pt x="219" y="268"/>
                </a:cubicBezTo>
                <a:cubicBezTo>
                  <a:pt x="228" y="261"/>
                  <a:pt x="232" y="254"/>
                  <a:pt x="232" y="245"/>
                </a:cubicBezTo>
                <a:cubicBezTo>
                  <a:pt x="232" y="238"/>
                  <a:pt x="230" y="232"/>
                  <a:pt x="225" y="228"/>
                </a:cubicBezTo>
                <a:cubicBezTo>
                  <a:pt x="221" y="223"/>
                  <a:pt x="214" y="220"/>
                  <a:pt x="207" y="217"/>
                </a:cubicBezTo>
                <a:cubicBezTo>
                  <a:pt x="199" y="215"/>
                  <a:pt x="188" y="212"/>
                  <a:pt x="175" y="209"/>
                </a:cubicBezTo>
                <a:cubicBezTo>
                  <a:pt x="156" y="205"/>
                  <a:pt x="141" y="200"/>
                  <a:pt x="129" y="195"/>
                </a:cubicBezTo>
                <a:cubicBezTo>
                  <a:pt x="116" y="189"/>
                  <a:pt x="106" y="182"/>
                  <a:pt x="98" y="172"/>
                </a:cubicBezTo>
                <a:cubicBezTo>
                  <a:pt x="91" y="163"/>
                  <a:pt x="87" y="150"/>
                  <a:pt x="87" y="136"/>
                </a:cubicBezTo>
                <a:cubicBezTo>
                  <a:pt x="87" y="122"/>
                  <a:pt x="91" y="110"/>
                  <a:pt x="99" y="100"/>
                </a:cubicBezTo>
                <a:cubicBezTo>
                  <a:pt x="107" y="89"/>
                  <a:pt x="118" y="81"/>
                  <a:pt x="133" y="75"/>
                </a:cubicBezTo>
                <a:cubicBezTo>
                  <a:pt x="148" y="70"/>
                  <a:pt x="165" y="67"/>
                  <a:pt x="185" y="67"/>
                </a:cubicBezTo>
                <a:cubicBezTo>
                  <a:pt x="200" y="67"/>
                  <a:pt x="214" y="69"/>
                  <a:pt x="226" y="72"/>
                </a:cubicBezTo>
                <a:cubicBezTo>
                  <a:pt x="237" y="76"/>
                  <a:pt x="247" y="81"/>
                  <a:pt x="254" y="87"/>
                </a:cubicBezTo>
                <a:cubicBezTo>
                  <a:pt x="262" y="93"/>
                  <a:pt x="268" y="100"/>
                  <a:pt x="272" y="107"/>
                </a:cubicBezTo>
                <a:cubicBezTo>
                  <a:pt x="275" y="114"/>
                  <a:pt x="277" y="121"/>
                  <a:pt x="277" y="128"/>
                </a:cubicBezTo>
                <a:cubicBezTo>
                  <a:pt x="277" y="134"/>
                  <a:pt x="275" y="140"/>
                  <a:pt x="270" y="145"/>
                </a:cubicBezTo>
                <a:cubicBezTo>
                  <a:pt x="265" y="150"/>
                  <a:pt x="259" y="153"/>
                  <a:pt x="252" y="153"/>
                </a:cubicBezTo>
                <a:cubicBezTo>
                  <a:pt x="245" y="153"/>
                  <a:pt x="240" y="151"/>
                  <a:pt x="237" y="148"/>
                </a:cubicBezTo>
                <a:cubicBezTo>
                  <a:pt x="233" y="145"/>
                  <a:pt x="230" y="140"/>
                  <a:pt x="226" y="134"/>
                </a:cubicBezTo>
                <a:cubicBezTo>
                  <a:pt x="222" y="125"/>
                  <a:pt x="217" y="118"/>
                  <a:pt x="210" y="114"/>
                </a:cubicBezTo>
                <a:cubicBezTo>
                  <a:pt x="205" y="109"/>
                  <a:pt x="195" y="107"/>
                  <a:pt x="181" y="107"/>
                </a:cubicBezTo>
                <a:cubicBezTo>
                  <a:pt x="169" y="107"/>
                  <a:pt x="158" y="109"/>
                  <a:pt x="151" y="114"/>
                </a:cubicBezTo>
                <a:cubicBezTo>
                  <a:pt x="143" y="119"/>
                  <a:pt x="140" y="125"/>
                  <a:pt x="140" y="132"/>
                </a:cubicBezTo>
                <a:cubicBezTo>
                  <a:pt x="140" y="136"/>
                  <a:pt x="141" y="139"/>
                  <a:pt x="143" y="142"/>
                </a:cubicBezTo>
                <a:cubicBezTo>
                  <a:pt x="146" y="145"/>
                  <a:pt x="149" y="148"/>
                  <a:pt x="154" y="150"/>
                </a:cubicBezTo>
                <a:cubicBezTo>
                  <a:pt x="158" y="153"/>
                  <a:pt x="163" y="155"/>
                  <a:pt x="168" y="156"/>
                </a:cubicBezTo>
                <a:cubicBezTo>
                  <a:pt x="173" y="157"/>
                  <a:pt x="181" y="159"/>
                  <a:pt x="192" y="162"/>
                </a:cubicBezTo>
                <a:cubicBezTo>
                  <a:pt x="206" y="165"/>
                  <a:pt x="220" y="169"/>
                  <a:pt x="231" y="173"/>
                </a:cubicBezTo>
                <a:cubicBezTo>
                  <a:pt x="243" y="176"/>
                  <a:pt x="253" y="181"/>
                  <a:pt x="261" y="187"/>
                </a:cubicBezTo>
                <a:cubicBezTo>
                  <a:pt x="269" y="192"/>
                  <a:pt x="276" y="199"/>
                  <a:pt x="281" y="208"/>
                </a:cubicBezTo>
                <a:cubicBezTo>
                  <a:pt x="286" y="217"/>
                  <a:pt x="288" y="227"/>
                  <a:pt x="288" y="240"/>
                </a:cubicBezTo>
                <a:cubicBezTo>
                  <a:pt x="288" y="255"/>
                  <a:pt x="284" y="268"/>
                  <a:pt x="276" y="28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39" name="Freeform 192"/>
          <p:cNvSpPr>
            <a:spLocks noEditPoints="1"/>
          </p:cNvSpPr>
          <p:nvPr/>
        </p:nvSpPr>
        <p:spPr bwMode="auto">
          <a:xfrm>
            <a:off x="11344463" y="5893571"/>
            <a:ext cx="246207" cy="246194"/>
          </a:xfrm>
          <a:custGeom>
            <a:avLst/>
            <a:gdLst>
              <a:gd name="T0" fmla="*/ 100 w 368"/>
              <a:gd name="T1" fmla="*/ 20 h 368"/>
              <a:gd name="T2" fmla="*/ 0 w 368"/>
              <a:gd name="T3" fmla="*/ 184 h 368"/>
              <a:gd name="T4" fmla="*/ 4 w 368"/>
              <a:gd name="T5" fmla="*/ 223 h 368"/>
              <a:gd name="T6" fmla="*/ 163 w 368"/>
              <a:gd name="T7" fmla="*/ 78 h 368"/>
              <a:gd name="T8" fmla="*/ 100 w 368"/>
              <a:gd name="T9" fmla="*/ 20 h 368"/>
              <a:gd name="T10" fmla="*/ 260 w 368"/>
              <a:gd name="T11" fmla="*/ 16 h 368"/>
              <a:gd name="T12" fmla="*/ 184 w 368"/>
              <a:gd name="T13" fmla="*/ 0 h 368"/>
              <a:gd name="T14" fmla="*/ 129 w 368"/>
              <a:gd name="T15" fmla="*/ 9 h 368"/>
              <a:gd name="T16" fmla="*/ 260 w 368"/>
              <a:gd name="T17" fmla="*/ 128 h 368"/>
              <a:gd name="T18" fmla="*/ 260 w 368"/>
              <a:gd name="T19" fmla="*/ 16 h 368"/>
              <a:gd name="T20" fmla="*/ 288 w 368"/>
              <a:gd name="T21" fmla="*/ 33 h 368"/>
              <a:gd name="T22" fmla="*/ 288 w 368"/>
              <a:gd name="T23" fmla="*/ 245 h 368"/>
              <a:gd name="T24" fmla="*/ 357 w 368"/>
              <a:gd name="T25" fmla="*/ 245 h 368"/>
              <a:gd name="T26" fmla="*/ 368 w 368"/>
              <a:gd name="T27" fmla="*/ 184 h 368"/>
              <a:gd name="T28" fmla="*/ 288 w 368"/>
              <a:gd name="T29" fmla="*/ 33 h 368"/>
              <a:gd name="T30" fmla="*/ 13 w 368"/>
              <a:gd name="T31" fmla="*/ 252 h 368"/>
              <a:gd name="T32" fmla="*/ 80 w 368"/>
              <a:gd name="T33" fmla="*/ 336 h 368"/>
              <a:gd name="T34" fmla="*/ 80 w 368"/>
              <a:gd name="T35" fmla="*/ 191 h 368"/>
              <a:gd name="T36" fmla="*/ 39 w 368"/>
              <a:gd name="T37" fmla="*/ 228 h 368"/>
              <a:gd name="T38" fmla="*/ 13 w 368"/>
              <a:gd name="T39" fmla="*/ 252 h 368"/>
              <a:gd name="T40" fmla="*/ 108 w 368"/>
              <a:gd name="T41" fmla="*/ 352 h 368"/>
              <a:gd name="T42" fmla="*/ 167 w 368"/>
              <a:gd name="T43" fmla="*/ 368 h 368"/>
              <a:gd name="T44" fmla="*/ 201 w 368"/>
              <a:gd name="T45" fmla="*/ 368 h 368"/>
              <a:gd name="T46" fmla="*/ 344 w 368"/>
              <a:gd name="T47" fmla="*/ 273 h 368"/>
              <a:gd name="T48" fmla="*/ 108 w 368"/>
              <a:gd name="T49" fmla="*/ 273 h 368"/>
              <a:gd name="T50" fmla="*/ 108 w 368"/>
              <a:gd name="T51" fmla="*/ 35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8" h="368">
                <a:moveTo>
                  <a:pt x="100" y="20"/>
                </a:moveTo>
                <a:cubicBezTo>
                  <a:pt x="38" y="52"/>
                  <a:pt x="0" y="115"/>
                  <a:pt x="0" y="184"/>
                </a:cubicBezTo>
                <a:cubicBezTo>
                  <a:pt x="0" y="197"/>
                  <a:pt x="1" y="210"/>
                  <a:pt x="4" y="223"/>
                </a:cubicBezTo>
                <a:cubicBezTo>
                  <a:pt x="163" y="78"/>
                  <a:pt x="163" y="78"/>
                  <a:pt x="163" y="78"/>
                </a:cubicBezTo>
                <a:cubicBezTo>
                  <a:pt x="146" y="62"/>
                  <a:pt x="102" y="22"/>
                  <a:pt x="100" y="20"/>
                </a:cubicBezTo>
                <a:close/>
                <a:moveTo>
                  <a:pt x="260" y="16"/>
                </a:moveTo>
                <a:cubicBezTo>
                  <a:pt x="236" y="6"/>
                  <a:pt x="210" y="0"/>
                  <a:pt x="184" y="0"/>
                </a:cubicBezTo>
                <a:cubicBezTo>
                  <a:pt x="165" y="0"/>
                  <a:pt x="147" y="3"/>
                  <a:pt x="129" y="9"/>
                </a:cubicBezTo>
                <a:cubicBezTo>
                  <a:pt x="260" y="128"/>
                  <a:pt x="260" y="128"/>
                  <a:pt x="260" y="128"/>
                </a:cubicBezTo>
                <a:lnTo>
                  <a:pt x="260" y="16"/>
                </a:lnTo>
                <a:close/>
                <a:moveTo>
                  <a:pt x="288" y="33"/>
                </a:moveTo>
                <a:cubicBezTo>
                  <a:pt x="288" y="245"/>
                  <a:pt x="288" y="245"/>
                  <a:pt x="288" y="245"/>
                </a:cubicBezTo>
                <a:cubicBezTo>
                  <a:pt x="357" y="245"/>
                  <a:pt x="357" y="245"/>
                  <a:pt x="357" y="245"/>
                </a:cubicBezTo>
                <a:cubicBezTo>
                  <a:pt x="364" y="225"/>
                  <a:pt x="368" y="205"/>
                  <a:pt x="368" y="184"/>
                </a:cubicBezTo>
                <a:cubicBezTo>
                  <a:pt x="368" y="124"/>
                  <a:pt x="337" y="67"/>
                  <a:pt x="288" y="33"/>
                </a:cubicBezTo>
                <a:close/>
                <a:moveTo>
                  <a:pt x="13" y="252"/>
                </a:moveTo>
                <a:cubicBezTo>
                  <a:pt x="26" y="286"/>
                  <a:pt x="50" y="315"/>
                  <a:pt x="80" y="336"/>
                </a:cubicBezTo>
                <a:cubicBezTo>
                  <a:pt x="80" y="191"/>
                  <a:pt x="80" y="191"/>
                  <a:pt x="80" y="191"/>
                </a:cubicBezTo>
                <a:cubicBezTo>
                  <a:pt x="39" y="228"/>
                  <a:pt x="39" y="228"/>
                  <a:pt x="39" y="228"/>
                </a:cubicBezTo>
                <a:cubicBezTo>
                  <a:pt x="25" y="241"/>
                  <a:pt x="14" y="252"/>
                  <a:pt x="13" y="252"/>
                </a:cubicBezTo>
                <a:close/>
                <a:moveTo>
                  <a:pt x="108" y="352"/>
                </a:moveTo>
                <a:cubicBezTo>
                  <a:pt x="127" y="361"/>
                  <a:pt x="147" y="366"/>
                  <a:pt x="167" y="368"/>
                </a:cubicBezTo>
                <a:cubicBezTo>
                  <a:pt x="201" y="368"/>
                  <a:pt x="201" y="368"/>
                  <a:pt x="201" y="368"/>
                </a:cubicBezTo>
                <a:cubicBezTo>
                  <a:pt x="261" y="362"/>
                  <a:pt x="315" y="327"/>
                  <a:pt x="344" y="273"/>
                </a:cubicBezTo>
                <a:cubicBezTo>
                  <a:pt x="108" y="273"/>
                  <a:pt x="108" y="273"/>
                  <a:pt x="108" y="273"/>
                </a:cubicBezTo>
                <a:lnTo>
                  <a:pt x="108" y="352"/>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40" name="Freeform 193"/>
          <p:cNvSpPr/>
          <p:nvPr/>
        </p:nvSpPr>
        <p:spPr bwMode="auto">
          <a:xfrm>
            <a:off x="8217323" y="5947104"/>
            <a:ext cx="266917" cy="149559"/>
          </a:xfrm>
          <a:custGeom>
            <a:avLst/>
            <a:gdLst>
              <a:gd name="T0" fmla="*/ 157 w 400"/>
              <a:gd name="T1" fmla="*/ 163 h 224"/>
              <a:gd name="T2" fmla="*/ 106 w 400"/>
              <a:gd name="T3" fmla="*/ 186 h 224"/>
              <a:gd name="T4" fmla="*/ 44 w 400"/>
              <a:gd name="T5" fmla="*/ 114 h 224"/>
              <a:gd name="T6" fmla="*/ 108 w 400"/>
              <a:gd name="T7" fmla="*/ 39 h 224"/>
              <a:gd name="T8" fmla="*/ 168 w 400"/>
              <a:gd name="T9" fmla="*/ 97 h 224"/>
              <a:gd name="T10" fmla="*/ 183 w 400"/>
              <a:gd name="T11" fmla="*/ 143 h 224"/>
              <a:gd name="T12" fmla="*/ 304 w 400"/>
              <a:gd name="T13" fmla="*/ 224 h 224"/>
              <a:gd name="T14" fmla="*/ 400 w 400"/>
              <a:gd name="T15" fmla="*/ 160 h 224"/>
              <a:gd name="T16" fmla="*/ 339 w 400"/>
              <a:gd name="T17" fmla="*/ 94 h 224"/>
              <a:gd name="T18" fmla="*/ 310 w 400"/>
              <a:gd name="T19" fmla="*/ 88 h 224"/>
              <a:gd name="T20" fmla="*/ 284 w 400"/>
              <a:gd name="T21" fmla="*/ 61 h 224"/>
              <a:gd name="T22" fmla="*/ 316 w 400"/>
              <a:gd name="T23" fmla="*/ 36 h 224"/>
              <a:gd name="T24" fmla="*/ 352 w 400"/>
              <a:gd name="T25" fmla="*/ 64 h 224"/>
              <a:gd name="T26" fmla="*/ 398 w 400"/>
              <a:gd name="T27" fmla="*/ 59 h 224"/>
              <a:gd name="T28" fmla="*/ 319 w 400"/>
              <a:gd name="T29" fmla="*/ 0 h 224"/>
              <a:gd name="T30" fmla="*/ 238 w 400"/>
              <a:gd name="T31" fmla="*/ 66 h 224"/>
              <a:gd name="T32" fmla="*/ 291 w 400"/>
              <a:gd name="T33" fmla="*/ 126 h 224"/>
              <a:gd name="T34" fmla="*/ 322 w 400"/>
              <a:gd name="T35" fmla="*/ 134 h 224"/>
              <a:gd name="T36" fmla="*/ 353 w 400"/>
              <a:gd name="T37" fmla="*/ 162 h 224"/>
              <a:gd name="T38" fmla="*/ 305 w 400"/>
              <a:gd name="T39" fmla="*/ 186 h 224"/>
              <a:gd name="T40" fmla="*/ 225 w 400"/>
              <a:gd name="T41" fmla="*/ 128 h 224"/>
              <a:gd name="T42" fmla="*/ 210 w 400"/>
              <a:gd name="T43" fmla="*/ 82 h 224"/>
              <a:gd name="T44" fmla="*/ 107 w 400"/>
              <a:gd name="T45" fmla="*/ 0 h 224"/>
              <a:gd name="T46" fmla="*/ 0 w 400"/>
              <a:gd name="T47" fmla="*/ 116 h 224"/>
              <a:gd name="T48" fmla="*/ 104 w 400"/>
              <a:gd name="T49" fmla="*/ 224 h 224"/>
              <a:gd name="T50" fmla="*/ 171 w 400"/>
              <a:gd name="T51" fmla="*/ 203 h 224"/>
              <a:gd name="T52" fmla="*/ 157 w 400"/>
              <a:gd name="T53"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0" h="224">
                <a:moveTo>
                  <a:pt x="157" y="163"/>
                </a:moveTo>
                <a:cubicBezTo>
                  <a:pt x="149" y="171"/>
                  <a:pt x="133" y="186"/>
                  <a:pt x="106" y="186"/>
                </a:cubicBezTo>
                <a:cubicBezTo>
                  <a:pt x="74" y="186"/>
                  <a:pt x="44" y="158"/>
                  <a:pt x="44" y="114"/>
                </a:cubicBezTo>
                <a:cubicBezTo>
                  <a:pt x="44" y="57"/>
                  <a:pt x="80" y="39"/>
                  <a:pt x="108" y="39"/>
                </a:cubicBezTo>
                <a:cubicBezTo>
                  <a:pt x="149" y="39"/>
                  <a:pt x="157" y="63"/>
                  <a:pt x="168" y="97"/>
                </a:cubicBezTo>
                <a:cubicBezTo>
                  <a:pt x="183" y="143"/>
                  <a:pt x="183" y="143"/>
                  <a:pt x="183" y="143"/>
                </a:cubicBezTo>
                <a:cubicBezTo>
                  <a:pt x="198" y="188"/>
                  <a:pt x="225" y="224"/>
                  <a:pt x="304" y="224"/>
                </a:cubicBezTo>
                <a:cubicBezTo>
                  <a:pt x="361" y="224"/>
                  <a:pt x="400" y="206"/>
                  <a:pt x="400" y="160"/>
                </a:cubicBezTo>
                <a:cubicBezTo>
                  <a:pt x="400" y="123"/>
                  <a:pt x="379" y="103"/>
                  <a:pt x="339" y="94"/>
                </a:cubicBezTo>
                <a:cubicBezTo>
                  <a:pt x="310" y="88"/>
                  <a:pt x="310" y="88"/>
                  <a:pt x="310" y="88"/>
                </a:cubicBezTo>
                <a:cubicBezTo>
                  <a:pt x="290" y="83"/>
                  <a:pt x="284" y="75"/>
                  <a:pt x="284" y="61"/>
                </a:cubicBezTo>
                <a:cubicBezTo>
                  <a:pt x="284" y="45"/>
                  <a:pt x="296" y="36"/>
                  <a:pt x="316" y="36"/>
                </a:cubicBezTo>
                <a:cubicBezTo>
                  <a:pt x="338" y="36"/>
                  <a:pt x="350" y="44"/>
                  <a:pt x="352" y="64"/>
                </a:cubicBezTo>
                <a:cubicBezTo>
                  <a:pt x="398" y="59"/>
                  <a:pt x="398" y="59"/>
                  <a:pt x="398" y="59"/>
                </a:cubicBezTo>
                <a:cubicBezTo>
                  <a:pt x="394" y="17"/>
                  <a:pt x="366" y="0"/>
                  <a:pt x="319" y="0"/>
                </a:cubicBezTo>
                <a:cubicBezTo>
                  <a:pt x="278" y="0"/>
                  <a:pt x="238" y="16"/>
                  <a:pt x="238" y="66"/>
                </a:cubicBezTo>
                <a:cubicBezTo>
                  <a:pt x="238" y="97"/>
                  <a:pt x="253" y="117"/>
                  <a:pt x="291" y="126"/>
                </a:cubicBezTo>
                <a:cubicBezTo>
                  <a:pt x="322" y="134"/>
                  <a:pt x="322" y="134"/>
                  <a:pt x="322" y="134"/>
                </a:cubicBezTo>
                <a:cubicBezTo>
                  <a:pt x="345" y="139"/>
                  <a:pt x="353" y="149"/>
                  <a:pt x="353" y="162"/>
                </a:cubicBezTo>
                <a:cubicBezTo>
                  <a:pt x="353" y="180"/>
                  <a:pt x="337" y="186"/>
                  <a:pt x="305" y="186"/>
                </a:cubicBezTo>
                <a:cubicBezTo>
                  <a:pt x="259" y="186"/>
                  <a:pt x="236" y="162"/>
                  <a:pt x="225" y="128"/>
                </a:cubicBezTo>
                <a:cubicBezTo>
                  <a:pt x="210" y="82"/>
                  <a:pt x="210" y="82"/>
                  <a:pt x="210" y="82"/>
                </a:cubicBezTo>
                <a:cubicBezTo>
                  <a:pt x="191" y="22"/>
                  <a:pt x="168" y="0"/>
                  <a:pt x="107" y="0"/>
                </a:cubicBezTo>
                <a:cubicBezTo>
                  <a:pt x="53" y="0"/>
                  <a:pt x="0" y="43"/>
                  <a:pt x="0" y="116"/>
                </a:cubicBezTo>
                <a:cubicBezTo>
                  <a:pt x="0" y="186"/>
                  <a:pt x="50" y="224"/>
                  <a:pt x="104" y="224"/>
                </a:cubicBezTo>
                <a:cubicBezTo>
                  <a:pt x="142" y="224"/>
                  <a:pt x="162" y="210"/>
                  <a:pt x="171" y="203"/>
                </a:cubicBezTo>
                <a:lnTo>
                  <a:pt x="157" y="163"/>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41" name="Freeform 194"/>
          <p:cNvSpPr>
            <a:spLocks noEditPoints="1"/>
          </p:cNvSpPr>
          <p:nvPr/>
        </p:nvSpPr>
        <p:spPr bwMode="auto">
          <a:xfrm>
            <a:off x="8663309" y="5893983"/>
            <a:ext cx="255412" cy="257699"/>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245 w 384"/>
              <a:gd name="T11" fmla="*/ 248 h 384"/>
              <a:gd name="T12" fmla="*/ 184 w 384"/>
              <a:gd name="T13" fmla="*/ 208 h 384"/>
              <a:gd name="T14" fmla="*/ 176 w 384"/>
              <a:gd name="T15" fmla="*/ 184 h 384"/>
              <a:gd name="T16" fmla="*/ 146 w 384"/>
              <a:gd name="T17" fmla="*/ 155 h 384"/>
              <a:gd name="T18" fmla="*/ 113 w 384"/>
              <a:gd name="T19" fmla="*/ 193 h 384"/>
              <a:gd name="T20" fmla="*/ 145 w 384"/>
              <a:gd name="T21" fmla="*/ 229 h 384"/>
              <a:gd name="T22" fmla="*/ 171 w 384"/>
              <a:gd name="T23" fmla="*/ 218 h 384"/>
              <a:gd name="T24" fmla="*/ 178 w 384"/>
              <a:gd name="T25" fmla="*/ 238 h 384"/>
              <a:gd name="T26" fmla="*/ 144 w 384"/>
              <a:gd name="T27" fmla="*/ 248 h 384"/>
              <a:gd name="T28" fmla="*/ 91 w 384"/>
              <a:gd name="T29" fmla="*/ 194 h 384"/>
              <a:gd name="T30" fmla="*/ 145 w 384"/>
              <a:gd name="T31" fmla="*/ 135 h 384"/>
              <a:gd name="T32" fmla="*/ 197 w 384"/>
              <a:gd name="T33" fmla="*/ 177 h 384"/>
              <a:gd name="T34" fmla="*/ 205 w 384"/>
              <a:gd name="T35" fmla="*/ 200 h 384"/>
              <a:gd name="T36" fmla="*/ 246 w 384"/>
              <a:gd name="T37" fmla="*/ 230 h 384"/>
              <a:gd name="T38" fmla="*/ 270 w 384"/>
              <a:gd name="T39" fmla="*/ 217 h 384"/>
              <a:gd name="T40" fmla="*/ 254 w 384"/>
              <a:gd name="T41" fmla="*/ 203 h 384"/>
              <a:gd name="T42" fmla="*/ 238 w 384"/>
              <a:gd name="T43" fmla="*/ 199 h 384"/>
              <a:gd name="T44" fmla="*/ 211 w 384"/>
              <a:gd name="T45" fmla="*/ 169 h 384"/>
              <a:gd name="T46" fmla="*/ 253 w 384"/>
              <a:gd name="T47" fmla="*/ 135 h 384"/>
              <a:gd name="T48" fmla="*/ 292 w 384"/>
              <a:gd name="T49" fmla="*/ 165 h 384"/>
              <a:gd name="T50" fmla="*/ 269 w 384"/>
              <a:gd name="T51" fmla="*/ 168 h 384"/>
              <a:gd name="T52" fmla="*/ 251 w 384"/>
              <a:gd name="T53" fmla="*/ 154 h 384"/>
              <a:gd name="T54" fmla="*/ 235 w 384"/>
              <a:gd name="T55" fmla="*/ 166 h 384"/>
              <a:gd name="T56" fmla="*/ 248 w 384"/>
              <a:gd name="T57" fmla="*/ 180 h 384"/>
              <a:gd name="T58" fmla="*/ 263 w 384"/>
              <a:gd name="T59" fmla="*/ 183 h 384"/>
              <a:gd name="T60" fmla="*/ 293 w 384"/>
              <a:gd name="T61" fmla="*/ 216 h 384"/>
              <a:gd name="T62" fmla="*/ 245 w 384"/>
              <a:gd name="T63" fmla="*/ 24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245" y="248"/>
                </a:moveTo>
                <a:cubicBezTo>
                  <a:pt x="205" y="248"/>
                  <a:pt x="191" y="230"/>
                  <a:pt x="184" y="208"/>
                </a:cubicBezTo>
                <a:cubicBezTo>
                  <a:pt x="176" y="184"/>
                  <a:pt x="176" y="184"/>
                  <a:pt x="176" y="184"/>
                </a:cubicBezTo>
                <a:cubicBezTo>
                  <a:pt x="171" y="167"/>
                  <a:pt x="166" y="155"/>
                  <a:pt x="146" y="155"/>
                </a:cubicBezTo>
                <a:cubicBezTo>
                  <a:pt x="132" y="155"/>
                  <a:pt x="113" y="164"/>
                  <a:pt x="113" y="193"/>
                </a:cubicBezTo>
                <a:cubicBezTo>
                  <a:pt x="113" y="215"/>
                  <a:pt x="129" y="229"/>
                  <a:pt x="145" y="229"/>
                </a:cubicBezTo>
                <a:cubicBezTo>
                  <a:pt x="158" y="229"/>
                  <a:pt x="167" y="222"/>
                  <a:pt x="171" y="218"/>
                </a:cubicBezTo>
                <a:cubicBezTo>
                  <a:pt x="178" y="238"/>
                  <a:pt x="178" y="238"/>
                  <a:pt x="178" y="238"/>
                </a:cubicBezTo>
                <a:cubicBezTo>
                  <a:pt x="173" y="242"/>
                  <a:pt x="163" y="248"/>
                  <a:pt x="144" y="248"/>
                </a:cubicBezTo>
                <a:cubicBezTo>
                  <a:pt x="117" y="248"/>
                  <a:pt x="91" y="229"/>
                  <a:pt x="91" y="194"/>
                </a:cubicBezTo>
                <a:cubicBezTo>
                  <a:pt x="91" y="157"/>
                  <a:pt x="118" y="135"/>
                  <a:pt x="145" y="135"/>
                </a:cubicBezTo>
                <a:cubicBezTo>
                  <a:pt x="176" y="135"/>
                  <a:pt x="188" y="147"/>
                  <a:pt x="197" y="177"/>
                </a:cubicBezTo>
                <a:cubicBezTo>
                  <a:pt x="205" y="200"/>
                  <a:pt x="205" y="200"/>
                  <a:pt x="205" y="200"/>
                </a:cubicBezTo>
                <a:cubicBezTo>
                  <a:pt x="210" y="217"/>
                  <a:pt x="222" y="230"/>
                  <a:pt x="246" y="230"/>
                </a:cubicBezTo>
                <a:cubicBezTo>
                  <a:pt x="261" y="230"/>
                  <a:pt x="270" y="226"/>
                  <a:pt x="270" y="217"/>
                </a:cubicBezTo>
                <a:cubicBezTo>
                  <a:pt x="270" y="211"/>
                  <a:pt x="266" y="206"/>
                  <a:pt x="254" y="203"/>
                </a:cubicBezTo>
                <a:cubicBezTo>
                  <a:pt x="238" y="199"/>
                  <a:pt x="238" y="199"/>
                  <a:pt x="238" y="199"/>
                </a:cubicBezTo>
                <a:cubicBezTo>
                  <a:pt x="219" y="195"/>
                  <a:pt x="211" y="185"/>
                  <a:pt x="211" y="169"/>
                </a:cubicBezTo>
                <a:cubicBezTo>
                  <a:pt x="211" y="143"/>
                  <a:pt x="232" y="135"/>
                  <a:pt x="253" y="135"/>
                </a:cubicBezTo>
                <a:cubicBezTo>
                  <a:pt x="276" y="135"/>
                  <a:pt x="291" y="144"/>
                  <a:pt x="292" y="165"/>
                </a:cubicBezTo>
                <a:cubicBezTo>
                  <a:pt x="269" y="168"/>
                  <a:pt x="269" y="168"/>
                  <a:pt x="269" y="168"/>
                </a:cubicBezTo>
                <a:cubicBezTo>
                  <a:pt x="268" y="158"/>
                  <a:pt x="262" y="154"/>
                  <a:pt x="251" y="154"/>
                </a:cubicBezTo>
                <a:cubicBezTo>
                  <a:pt x="241" y="154"/>
                  <a:pt x="235" y="158"/>
                  <a:pt x="235" y="166"/>
                </a:cubicBezTo>
                <a:cubicBezTo>
                  <a:pt x="235" y="173"/>
                  <a:pt x="238" y="177"/>
                  <a:pt x="248" y="180"/>
                </a:cubicBezTo>
                <a:cubicBezTo>
                  <a:pt x="263" y="183"/>
                  <a:pt x="263" y="183"/>
                  <a:pt x="263" y="183"/>
                </a:cubicBezTo>
                <a:cubicBezTo>
                  <a:pt x="283" y="188"/>
                  <a:pt x="293" y="197"/>
                  <a:pt x="293" y="216"/>
                </a:cubicBezTo>
                <a:cubicBezTo>
                  <a:pt x="293" y="240"/>
                  <a:pt x="274" y="248"/>
                  <a:pt x="245" y="248"/>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42" name="Freeform 195"/>
          <p:cNvSpPr>
            <a:spLocks noEditPoints="1"/>
          </p:cNvSpPr>
          <p:nvPr/>
        </p:nvSpPr>
        <p:spPr bwMode="auto">
          <a:xfrm>
            <a:off x="7334953" y="5921595"/>
            <a:ext cx="266917" cy="202477"/>
          </a:xfrm>
          <a:custGeom>
            <a:avLst/>
            <a:gdLst>
              <a:gd name="T0" fmla="*/ 221 w 400"/>
              <a:gd name="T1" fmla="*/ 113 h 304"/>
              <a:gd name="T2" fmla="*/ 248 w 400"/>
              <a:gd name="T3" fmla="*/ 126 h 304"/>
              <a:gd name="T4" fmla="*/ 289 w 400"/>
              <a:gd name="T5" fmla="*/ 113 h 304"/>
              <a:gd name="T6" fmla="*/ 289 w 400"/>
              <a:gd name="T7" fmla="*/ 89 h 304"/>
              <a:gd name="T8" fmla="*/ 200 w 400"/>
              <a:gd name="T9" fmla="*/ 0 h 304"/>
              <a:gd name="T10" fmla="*/ 110 w 400"/>
              <a:gd name="T11" fmla="*/ 89 h 304"/>
              <a:gd name="T12" fmla="*/ 110 w 400"/>
              <a:gd name="T13" fmla="*/ 215 h 304"/>
              <a:gd name="T14" fmla="*/ 89 w 400"/>
              <a:gd name="T15" fmla="*/ 236 h 304"/>
              <a:gd name="T16" fmla="*/ 68 w 400"/>
              <a:gd name="T17" fmla="*/ 215 h 304"/>
              <a:gd name="T18" fmla="*/ 68 w 400"/>
              <a:gd name="T19" fmla="*/ 162 h 304"/>
              <a:gd name="T20" fmla="*/ 0 w 400"/>
              <a:gd name="T21" fmla="*/ 162 h 304"/>
              <a:gd name="T22" fmla="*/ 0 w 400"/>
              <a:gd name="T23" fmla="*/ 215 h 304"/>
              <a:gd name="T24" fmla="*/ 89 w 400"/>
              <a:gd name="T25" fmla="*/ 304 h 304"/>
              <a:gd name="T26" fmla="*/ 179 w 400"/>
              <a:gd name="T27" fmla="*/ 215 h 304"/>
              <a:gd name="T28" fmla="*/ 179 w 400"/>
              <a:gd name="T29" fmla="*/ 89 h 304"/>
              <a:gd name="T30" fmla="*/ 200 w 400"/>
              <a:gd name="T31" fmla="*/ 68 h 304"/>
              <a:gd name="T32" fmla="*/ 221 w 400"/>
              <a:gd name="T33" fmla="*/ 89 h 304"/>
              <a:gd name="T34" fmla="*/ 221 w 400"/>
              <a:gd name="T35" fmla="*/ 113 h 304"/>
              <a:gd name="T36" fmla="*/ 331 w 400"/>
              <a:gd name="T37" fmla="*/ 162 h 304"/>
              <a:gd name="T38" fmla="*/ 331 w 400"/>
              <a:gd name="T39" fmla="*/ 215 h 304"/>
              <a:gd name="T40" fmla="*/ 310 w 400"/>
              <a:gd name="T41" fmla="*/ 236 h 304"/>
              <a:gd name="T42" fmla="*/ 289 w 400"/>
              <a:gd name="T43" fmla="*/ 215 h 304"/>
              <a:gd name="T44" fmla="*/ 289 w 400"/>
              <a:gd name="T45" fmla="*/ 161 h 304"/>
              <a:gd name="T46" fmla="*/ 248 w 400"/>
              <a:gd name="T47" fmla="*/ 174 h 304"/>
              <a:gd name="T48" fmla="*/ 221 w 400"/>
              <a:gd name="T49" fmla="*/ 161 h 304"/>
              <a:gd name="T50" fmla="*/ 221 w 400"/>
              <a:gd name="T51" fmla="*/ 215 h 304"/>
              <a:gd name="T52" fmla="*/ 310 w 400"/>
              <a:gd name="T53" fmla="*/ 304 h 304"/>
              <a:gd name="T54" fmla="*/ 400 w 400"/>
              <a:gd name="T55" fmla="*/ 215 h 304"/>
              <a:gd name="T56" fmla="*/ 400 w 400"/>
              <a:gd name="T57" fmla="*/ 162 h 304"/>
              <a:gd name="T58" fmla="*/ 331 w 400"/>
              <a:gd name="T59" fmla="*/ 16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0" h="304">
                <a:moveTo>
                  <a:pt x="221" y="113"/>
                </a:moveTo>
                <a:cubicBezTo>
                  <a:pt x="248" y="126"/>
                  <a:pt x="248" y="126"/>
                  <a:pt x="248" y="126"/>
                </a:cubicBezTo>
                <a:cubicBezTo>
                  <a:pt x="289" y="113"/>
                  <a:pt x="289" y="113"/>
                  <a:pt x="289" y="113"/>
                </a:cubicBezTo>
                <a:cubicBezTo>
                  <a:pt x="289" y="89"/>
                  <a:pt x="289" y="89"/>
                  <a:pt x="289" y="89"/>
                </a:cubicBezTo>
                <a:cubicBezTo>
                  <a:pt x="289" y="40"/>
                  <a:pt x="249" y="0"/>
                  <a:pt x="200" y="0"/>
                </a:cubicBezTo>
                <a:cubicBezTo>
                  <a:pt x="150" y="0"/>
                  <a:pt x="110" y="40"/>
                  <a:pt x="110" y="89"/>
                </a:cubicBezTo>
                <a:cubicBezTo>
                  <a:pt x="110" y="215"/>
                  <a:pt x="110" y="215"/>
                  <a:pt x="110" y="215"/>
                </a:cubicBezTo>
                <a:cubicBezTo>
                  <a:pt x="110" y="226"/>
                  <a:pt x="101" y="236"/>
                  <a:pt x="89" y="236"/>
                </a:cubicBezTo>
                <a:cubicBezTo>
                  <a:pt x="78" y="236"/>
                  <a:pt x="68" y="226"/>
                  <a:pt x="68" y="215"/>
                </a:cubicBezTo>
                <a:cubicBezTo>
                  <a:pt x="68" y="162"/>
                  <a:pt x="68" y="162"/>
                  <a:pt x="68" y="162"/>
                </a:cubicBezTo>
                <a:cubicBezTo>
                  <a:pt x="0" y="162"/>
                  <a:pt x="0" y="162"/>
                  <a:pt x="0" y="162"/>
                </a:cubicBezTo>
                <a:cubicBezTo>
                  <a:pt x="0" y="215"/>
                  <a:pt x="0" y="215"/>
                  <a:pt x="0" y="215"/>
                </a:cubicBezTo>
                <a:cubicBezTo>
                  <a:pt x="0" y="264"/>
                  <a:pt x="40" y="304"/>
                  <a:pt x="89" y="304"/>
                </a:cubicBezTo>
                <a:cubicBezTo>
                  <a:pt x="139" y="304"/>
                  <a:pt x="179" y="264"/>
                  <a:pt x="179" y="215"/>
                </a:cubicBezTo>
                <a:cubicBezTo>
                  <a:pt x="179" y="89"/>
                  <a:pt x="179" y="89"/>
                  <a:pt x="179" y="89"/>
                </a:cubicBezTo>
                <a:cubicBezTo>
                  <a:pt x="179" y="78"/>
                  <a:pt x="188" y="68"/>
                  <a:pt x="200" y="68"/>
                </a:cubicBezTo>
                <a:cubicBezTo>
                  <a:pt x="211" y="68"/>
                  <a:pt x="221" y="78"/>
                  <a:pt x="221" y="89"/>
                </a:cubicBezTo>
                <a:lnTo>
                  <a:pt x="221" y="113"/>
                </a:lnTo>
                <a:close/>
                <a:moveTo>
                  <a:pt x="331" y="162"/>
                </a:moveTo>
                <a:cubicBezTo>
                  <a:pt x="331" y="215"/>
                  <a:pt x="331" y="215"/>
                  <a:pt x="331" y="215"/>
                </a:cubicBezTo>
                <a:cubicBezTo>
                  <a:pt x="331" y="226"/>
                  <a:pt x="322" y="236"/>
                  <a:pt x="310" y="236"/>
                </a:cubicBezTo>
                <a:cubicBezTo>
                  <a:pt x="299" y="236"/>
                  <a:pt x="289" y="226"/>
                  <a:pt x="289" y="215"/>
                </a:cubicBezTo>
                <a:cubicBezTo>
                  <a:pt x="289" y="161"/>
                  <a:pt x="289" y="161"/>
                  <a:pt x="289" y="161"/>
                </a:cubicBezTo>
                <a:cubicBezTo>
                  <a:pt x="248" y="174"/>
                  <a:pt x="248" y="174"/>
                  <a:pt x="248" y="174"/>
                </a:cubicBezTo>
                <a:cubicBezTo>
                  <a:pt x="221" y="161"/>
                  <a:pt x="221" y="161"/>
                  <a:pt x="221" y="161"/>
                </a:cubicBezTo>
                <a:cubicBezTo>
                  <a:pt x="221" y="215"/>
                  <a:pt x="221" y="215"/>
                  <a:pt x="221" y="215"/>
                </a:cubicBezTo>
                <a:cubicBezTo>
                  <a:pt x="221" y="264"/>
                  <a:pt x="261" y="304"/>
                  <a:pt x="310" y="304"/>
                </a:cubicBezTo>
                <a:cubicBezTo>
                  <a:pt x="360" y="304"/>
                  <a:pt x="400" y="264"/>
                  <a:pt x="400" y="215"/>
                </a:cubicBezTo>
                <a:cubicBezTo>
                  <a:pt x="400" y="162"/>
                  <a:pt x="400" y="162"/>
                  <a:pt x="400" y="162"/>
                </a:cubicBezTo>
                <a:lnTo>
                  <a:pt x="331" y="162"/>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43" name="Freeform 196"/>
          <p:cNvSpPr>
            <a:spLocks noEditPoints="1"/>
          </p:cNvSpPr>
          <p:nvPr/>
        </p:nvSpPr>
        <p:spPr bwMode="auto">
          <a:xfrm>
            <a:off x="6463889" y="5900888"/>
            <a:ext cx="246207" cy="243893"/>
          </a:xfrm>
          <a:custGeom>
            <a:avLst/>
            <a:gdLst>
              <a:gd name="T0" fmla="*/ 175 w 368"/>
              <a:gd name="T1" fmla="*/ 132 h 368"/>
              <a:gd name="T2" fmla="*/ 117 w 368"/>
              <a:gd name="T3" fmla="*/ 42 h 368"/>
              <a:gd name="T4" fmla="*/ 30 w 368"/>
              <a:gd name="T5" fmla="*/ 151 h 368"/>
              <a:gd name="T6" fmla="*/ 175 w 368"/>
              <a:gd name="T7" fmla="*/ 132 h 368"/>
              <a:gd name="T8" fmla="*/ 195 w 368"/>
              <a:gd name="T9" fmla="*/ 185 h 368"/>
              <a:gd name="T10" fmla="*/ 201 w 368"/>
              <a:gd name="T11" fmla="*/ 183 h 368"/>
              <a:gd name="T12" fmla="*/ 188 w 368"/>
              <a:gd name="T13" fmla="*/ 157 h 368"/>
              <a:gd name="T14" fmla="*/ 27 w 368"/>
              <a:gd name="T15" fmla="*/ 179 h 368"/>
              <a:gd name="T16" fmla="*/ 27 w 368"/>
              <a:gd name="T17" fmla="*/ 184 h 368"/>
              <a:gd name="T18" fmla="*/ 67 w 368"/>
              <a:gd name="T19" fmla="*/ 289 h 368"/>
              <a:gd name="T20" fmla="*/ 67 w 368"/>
              <a:gd name="T21" fmla="*/ 289 h 368"/>
              <a:gd name="T22" fmla="*/ 195 w 368"/>
              <a:gd name="T23" fmla="*/ 185 h 368"/>
              <a:gd name="T24" fmla="*/ 87 w 368"/>
              <a:gd name="T25" fmla="*/ 308 h 368"/>
              <a:gd name="T26" fmla="*/ 87 w 368"/>
              <a:gd name="T27" fmla="*/ 308 h 368"/>
              <a:gd name="T28" fmla="*/ 84 w 368"/>
              <a:gd name="T29" fmla="*/ 305 h 368"/>
              <a:gd name="T30" fmla="*/ 87 w 368"/>
              <a:gd name="T31" fmla="*/ 308 h 368"/>
              <a:gd name="T32" fmla="*/ 146 w 368"/>
              <a:gd name="T33" fmla="*/ 31 h 368"/>
              <a:gd name="T34" fmla="*/ 146 w 368"/>
              <a:gd name="T35" fmla="*/ 31 h 368"/>
              <a:gd name="T36" fmla="*/ 146 w 368"/>
              <a:gd name="T37" fmla="*/ 31 h 368"/>
              <a:gd name="T38" fmla="*/ 288 w 368"/>
              <a:gd name="T39" fmla="*/ 66 h 368"/>
              <a:gd name="T40" fmla="*/ 184 w 368"/>
              <a:gd name="T41" fmla="*/ 27 h 368"/>
              <a:gd name="T42" fmla="*/ 147 w 368"/>
              <a:gd name="T43" fmla="*/ 31 h 368"/>
              <a:gd name="T44" fmla="*/ 205 w 368"/>
              <a:gd name="T45" fmla="*/ 123 h 368"/>
              <a:gd name="T46" fmla="*/ 288 w 368"/>
              <a:gd name="T47" fmla="*/ 66 h 368"/>
              <a:gd name="T48" fmla="*/ 184 w 368"/>
              <a:gd name="T49" fmla="*/ 368 h 368"/>
              <a:gd name="T50" fmla="*/ 0 w 368"/>
              <a:gd name="T51" fmla="*/ 184 h 368"/>
              <a:gd name="T52" fmla="*/ 184 w 368"/>
              <a:gd name="T53" fmla="*/ 0 h 368"/>
              <a:gd name="T54" fmla="*/ 368 w 368"/>
              <a:gd name="T55" fmla="*/ 184 h 368"/>
              <a:gd name="T56" fmla="*/ 184 w 368"/>
              <a:gd name="T57" fmla="*/ 368 h 368"/>
              <a:gd name="T58" fmla="*/ 210 w 368"/>
              <a:gd name="T59" fmla="*/ 210 h 368"/>
              <a:gd name="T60" fmla="*/ 87 w 368"/>
              <a:gd name="T61" fmla="*/ 308 h 368"/>
              <a:gd name="T62" fmla="*/ 184 w 368"/>
              <a:gd name="T63" fmla="*/ 341 h 368"/>
              <a:gd name="T64" fmla="*/ 245 w 368"/>
              <a:gd name="T65" fmla="*/ 329 h 368"/>
              <a:gd name="T66" fmla="*/ 212 w 368"/>
              <a:gd name="T67" fmla="*/ 209 h 368"/>
              <a:gd name="T68" fmla="*/ 210 w 368"/>
              <a:gd name="T69" fmla="*/ 210 h 368"/>
              <a:gd name="T70" fmla="*/ 218 w 368"/>
              <a:gd name="T71" fmla="*/ 146 h 368"/>
              <a:gd name="T72" fmla="*/ 228 w 368"/>
              <a:gd name="T73" fmla="*/ 169 h 368"/>
              <a:gd name="T74" fmla="*/ 231 w 368"/>
              <a:gd name="T75" fmla="*/ 177 h 368"/>
              <a:gd name="T76" fmla="*/ 341 w 368"/>
              <a:gd name="T77" fmla="*/ 182 h 368"/>
              <a:gd name="T78" fmla="*/ 305 w 368"/>
              <a:gd name="T79" fmla="*/ 84 h 368"/>
              <a:gd name="T80" fmla="*/ 218 w 368"/>
              <a:gd name="T81" fmla="*/ 146 h 368"/>
              <a:gd name="T82" fmla="*/ 241 w 368"/>
              <a:gd name="T83" fmla="*/ 202 h 368"/>
              <a:gd name="T84" fmla="*/ 272 w 368"/>
              <a:gd name="T85" fmla="*/ 314 h 368"/>
              <a:gd name="T86" fmla="*/ 339 w 368"/>
              <a:gd name="T87" fmla="*/ 209 h 368"/>
              <a:gd name="T88" fmla="*/ 241 w 368"/>
              <a:gd name="T89" fmla="*/ 20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8" h="368">
                <a:moveTo>
                  <a:pt x="175" y="132"/>
                </a:moveTo>
                <a:cubicBezTo>
                  <a:pt x="148" y="84"/>
                  <a:pt x="119" y="45"/>
                  <a:pt x="117" y="42"/>
                </a:cubicBezTo>
                <a:cubicBezTo>
                  <a:pt x="73" y="62"/>
                  <a:pt x="40" y="103"/>
                  <a:pt x="30" y="151"/>
                </a:cubicBezTo>
                <a:cubicBezTo>
                  <a:pt x="34" y="152"/>
                  <a:pt x="100" y="152"/>
                  <a:pt x="175" y="132"/>
                </a:cubicBezTo>
                <a:close/>
                <a:moveTo>
                  <a:pt x="195" y="185"/>
                </a:moveTo>
                <a:cubicBezTo>
                  <a:pt x="197" y="184"/>
                  <a:pt x="199" y="184"/>
                  <a:pt x="201" y="183"/>
                </a:cubicBezTo>
                <a:cubicBezTo>
                  <a:pt x="197" y="174"/>
                  <a:pt x="193" y="165"/>
                  <a:pt x="188" y="157"/>
                </a:cubicBezTo>
                <a:cubicBezTo>
                  <a:pt x="107" y="181"/>
                  <a:pt x="29" y="179"/>
                  <a:pt x="27" y="179"/>
                </a:cubicBezTo>
                <a:cubicBezTo>
                  <a:pt x="27" y="181"/>
                  <a:pt x="27" y="182"/>
                  <a:pt x="27" y="184"/>
                </a:cubicBezTo>
                <a:cubicBezTo>
                  <a:pt x="27" y="224"/>
                  <a:pt x="42" y="261"/>
                  <a:pt x="67" y="289"/>
                </a:cubicBezTo>
                <a:cubicBezTo>
                  <a:pt x="67" y="289"/>
                  <a:pt x="67" y="289"/>
                  <a:pt x="67" y="289"/>
                </a:cubicBezTo>
                <a:cubicBezTo>
                  <a:pt x="67" y="289"/>
                  <a:pt x="110" y="213"/>
                  <a:pt x="195" y="185"/>
                </a:cubicBezTo>
                <a:close/>
                <a:moveTo>
                  <a:pt x="87" y="308"/>
                </a:moveTo>
                <a:cubicBezTo>
                  <a:pt x="87" y="308"/>
                  <a:pt x="87" y="308"/>
                  <a:pt x="87" y="308"/>
                </a:cubicBezTo>
                <a:cubicBezTo>
                  <a:pt x="86" y="307"/>
                  <a:pt x="85" y="306"/>
                  <a:pt x="84" y="305"/>
                </a:cubicBezTo>
                <a:cubicBezTo>
                  <a:pt x="86" y="307"/>
                  <a:pt x="87" y="308"/>
                  <a:pt x="87" y="308"/>
                </a:cubicBezTo>
                <a:close/>
                <a:moveTo>
                  <a:pt x="146" y="31"/>
                </a:moveTo>
                <a:cubicBezTo>
                  <a:pt x="146" y="31"/>
                  <a:pt x="146" y="31"/>
                  <a:pt x="146" y="31"/>
                </a:cubicBezTo>
                <a:cubicBezTo>
                  <a:pt x="146" y="31"/>
                  <a:pt x="146" y="31"/>
                  <a:pt x="146" y="31"/>
                </a:cubicBezTo>
                <a:close/>
                <a:moveTo>
                  <a:pt x="288" y="66"/>
                </a:moveTo>
                <a:cubicBezTo>
                  <a:pt x="260" y="42"/>
                  <a:pt x="224" y="27"/>
                  <a:pt x="184" y="27"/>
                </a:cubicBezTo>
                <a:cubicBezTo>
                  <a:pt x="171" y="27"/>
                  <a:pt x="159" y="28"/>
                  <a:pt x="147" y="31"/>
                </a:cubicBezTo>
                <a:cubicBezTo>
                  <a:pt x="149" y="34"/>
                  <a:pt x="179" y="74"/>
                  <a:pt x="205" y="123"/>
                </a:cubicBezTo>
                <a:cubicBezTo>
                  <a:pt x="265" y="101"/>
                  <a:pt x="287" y="67"/>
                  <a:pt x="288" y="66"/>
                </a:cubicBezTo>
                <a:close/>
                <a:moveTo>
                  <a:pt x="184" y="368"/>
                </a:moveTo>
                <a:cubicBezTo>
                  <a:pt x="82" y="368"/>
                  <a:pt x="0" y="286"/>
                  <a:pt x="0" y="184"/>
                </a:cubicBezTo>
                <a:cubicBezTo>
                  <a:pt x="0" y="82"/>
                  <a:pt x="82" y="0"/>
                  <a:pt x="184" y="0"/>
                </a:cubicBezTo>
                <a:cubicBezTo>
                  <a:pt x="285" y="0"/>
                  <a:pt x="368" y="82"/>
                  <a:pt x="368" y="184"/>
                </a:cubicBezTo>
                <a:cubicBezTo>
                  <a:pt x="368" y="286"/>
                  <a:pt x="285" y="368"/>
                  <a:pt x="184" y="368"/>
                </a:cubicBezTo>
                <a:close/>
                <a:moveTo>
                  <a:pt x="210" y="210"/>
                </a:moveTo>
                <a:cubicBezTo>
                  <a:pt x="118" y="242"/>
                  <a:pt x="88" y="306"/>
                  <a:pt x="87" y="308"/>
                </a:cubicBezTo>
                <a:cubicBezTo>
                  <a:pt x="114" y="329"/>
                  <a:pt x="147" y="341"/>
                  <a:pt x="184" y="341"/>
                </a:cubicBezTo>
                <a:cubicBezTo>
                  <a:pt x="206" y="341"/>
                  <a:pt x="226" y="337"/>
                  <a:pt x="245" y="329"/>
                </a:cubicBezTo>
                <a:cubicBezTo>
                  <a:pt x="243" y="315"/>
                  <a:pt x="234" y="267"/>
                  <a:pt x="212" y="209"/>
                </a:cubicBezTo>
                <a:cubicBezTo>
                  <a:pt x="211" y="209"/>
                  <a:pt x="211" y="209"/>
                  <a:pt x="210" y="210"/>
                </a:cubicBezTo>
                <a:close/>
                <a:moveTo>
                  <a:pt x="218" y="146"/>
                </a:moveTo>
                <a:cubicBezTo>
                  <a:pt x="221" y="154"/>
                  <a:pt x="225" y="161"/>
                  <a:pt x="228" y="169"/>
                </a:cubicBezTo>
                <a:cubicBezTo>
                  <a:pt x="229" y="172"/>
                  <a:pt x="230" y="174"/>
                  <a:pt x="231" y="177"/>
                </a:cubicBezTo>
                <a:cubicBezTo>
                  <a:pt x="286" y="170"/>
                  <a:pt x="339" y="182"/>
                  <a:pt x="341" y="182"/>
                </a:cubicBezTo>
                <a:cubicBezTo>
                  <a:pt x="340" y="145"/>
                  <a:pt x="327" y="111"/>
                  <a:pt x="305" y="84"/>
                </a:cubicBezTo>
                <a:cubicBezTo>
                  <a:pt x="305" y="85"/>
                  <a:pt x="280" y="121"/>
                  <a:pt x="218" y="146"/>
                </a:cubicBezTo>
                <a:close/>
                <a:moveTo>
                  <a:pt x="241" y="202"/>
                </a:moveTo>
                <a:cubicBezTo>
                  <a:pt x="262" y="259"/>
                  <a:pt x="270" y="305"/>
                  <a:pt x="272" y="314"/>
                </a:cubicBezTo>
                <a:cubicBezTo>
                  <a:pt x="307" y="290"/>
                  <a:pt x="332" y="253"/>
                  <a:pt x="339" y="209"/>
                </a:cubicBezTo>
                <a:cubicBezTo>
                  <a:pt x="336" y="208"/>
                  <a:pt x="292" y="194"/>
                  <a:pt x="241" y="202"/>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44" name="Freeform 197"/>
          <p:cNvSpPr>
            <a:spLocks noEditPoints="1"/>
          </p:cNvSpPr>
          <p:nvPr/>
        </p:nvSpPr>
        <p:spPr bwMode="auto">
          <a:xfrm>
            <a:off x="11775445" y="3279995"/>
            <a:ext cx="276121" cy="179469"/>
          </a:xfrm>
          <a:custGeom>
            <a:avLst/>
            <a:gdLst>
              <a:gd name="T0" fmla="*/ 161 w 413"/>
              <a:gd name="T1" fmla="*/ 118 h 269"/>
              <a:gd name="T2" fmla="*/ 199 w 413"/>
              <a:gd name="T3" fmla="*/ 69 h 269"/>
              <a:gd name="T4" fmla="*/ 129 w 413"/>
              <a:gd name="T5" fmla="*/ 0 h 269"/>
              <a:gd name="T6" fmla="*/ 0 w 413"/>
              <a:gd name="T7" fmla="*/ 0 h 269"/>
              <a:gd name="T8" fmla="*/ 0 w 413"/>
              <a:gd name="T9" fmla="*/ 258 h 269"/>
              <a:gd name="T10" fmla="*/ 129 w 413"/>
              <a:gd name="T11" fmla="*/ 258 h 269"/>
              <a:gd name="T12" fmla="*/ 208 w 413"/>
              <a:gd name="T13" fmla="*/ 182 h 269"/>
              <a:gd name="T14" fmla="*/ 161 w 413"/>
              <a:gd name="T15" fmla="*/ 118 h 269"/>
              <a:gd name="T16" fmla="*/ 57 w 413"/>
              <a:gd name="T17" fmla="*/ 46 h 269"/>
              <a:gd name="T18" fmla="*/ 129 w 413"/>
              <a:gd name="T19" fmla="*/ 46 h 269"/>
              <a:gd name="T20" fmla="*/ 146 w 413"/>
              <a:gd name="T21" fmla="*/ 73 h 269"/>
              <a:gd name="T22" fmla="*/ 124 w 413"/>
              <a:gd name="T23" fmla="*/ 104 h 269"/>
              <a:gd name="T24" fmla="*/ 57 w 413"/>
              <a:gd name="T25" fmla="*/ 104 h 269"/>
              <a:gd name="T26" fmla="*/ 57 w 413"/>
              <a:gd name="T27" fmla="*/ 46 h 269"/>
              <a:gd name="T28" fmla="*/ 125 w 413"/>
              <a:gd name="T29" fmla="*/ 212 h 269"/>
              <a:gd name="T30" fmla="*/ 57 w 413"/>
              <a:gd name="T31" fmla="*/ 212 h 269"/>
              <a:gd name="T32" fmla="*/ 57 w 413"/>
              <a:gd name="T33" fmla="*/ 143 h 269"/>
              <a:gd name="T34" fmla="*/ 129 w 413"/>
              <a:gd name="T35" fmla="*/ 143 h 269"/>
              <a:gd name="T36" fmla="*/ 155 w 413"/>
              <a:gd name="T37" fmla="*/ 179 h 269"/>
              <a:gd name="T38" fmla="*/ 125 w 413"/>
              <a:gd name="T39" fmla="*/ 212 h 269"/>
              <a:gd name="T40" fmla="*/ 313 w 413"/>
              <a:gd name="T41" fmla="*/ 66 h 269"/>
              <a:gd name="T42" fmla="*/ 217 w 413"/>
              <a:gd name="T43" fmla="*/ 165 h 269"/>
              <a:gd name="T44" fmla="*/ 313 w 413"/>
              <a:gd name="T45" fmla="*/ 264 h 269"/>
              <a:gd name="T46" fmla="*/ 398 w 413"/>
              <a:gd name="T47" fmla="*/ 195 h 269"/>
              <a:gd name="T48" fmla="*/ 354 w 413"/>
              <a:gd name="T49" fmla="*/ 195 h 269"/>
              <a:gd name="T50" fmla="*/ 314 w 413"/>
              <a:gd name="T51" fmla="*/ 223 h 269"/>
              <a:gd name="T52" fmla="*/ 271 w 413"/>
              <a:gd name="T53" fmla="*/ 178 h 269"/>
              <a:gd name="T54" fmla="*/ 399 w 413"/>
              <a:gd name="T55" fmla="*/ 178 h 269"/>
              <a:gd name="T56" fmla="*/ 313 w 413"/>
              <a:gd name="T57" fmla="*/ 66 h 269"/>
              <a:gd name="T58" fmla="*/ 352 w 413"/>
              <a:gd name="T59" fmla="*/ 143 h 269"/>
              <a:gd name="T60" fmla="*/ 270 w 413"/>
              <a:gd name="T61" fmla="*/ 143 h 269"/>
              <a:gd name="T62" fmla="*/ 314 w 413"/>
              <a:gd name="T63" fmla="*/ 104 h 269"/>
              <a:gd name="T64" fmla="*/ 352 w 413"/>
              <a:gd name="T65" fmla="*/ 143 h 269"/>
              <a:gd name="T66" fmla="*/ 362 w 413"/>
              <a:gd name="T67" fmla="*/ 15 h 269"/>
              <a:gd name="T68" fmla="*/ 259 w 413"/>
              <a:gd name="T69" fmla="*/ 15 h 269"/>
              <a:gd name="T70" fmla="*/ 259 w 413"/>
              <a:gd name="T71" fmla="*/ 47 h 269"/>
              <a:gd name="T72" fmla="*/ 362 w 413"/>
              <a:gd name="T73" fmla="*/ 47 h 269"/>
              <a:gd name="T74" fmla="*/ 362 w 413"/>
              <a:gd name="T75" fmla="*/ 1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3" h="269">
                <a:moveTo>
                  <a:pt x="161" y="118"/>
                </a:moveTo>
                <a:cubicBezTo>
                  <a:pt x="161" y="118"/>
                  <a:pt x="199" y="115"/>
                  <a:pt x="199" y="69"/>
                </a:cubicBezTo>
                <a:cubicBezTo>
                  <a:pt x="199" y="22"/>
                  <a:pt x="168" y="0"/>
                  <a:pt x="129" y="0"/>
                </a:cubicBezTo>
                <a:cubicBezTo>
                  <a:pt x="0" y="0"/>
                  <a:pt x="0" y="0"/>
                  <a:pt x="0" y="0"/>
                </a:cubicBezTo>
                <a:cubicBezTo>
                  <a:pt x="0" y="258"/>
                  <a:pt x="0" y="258"/>
                  <a:pt x="0" y="258"/>
                </a:cubicBezTo>
                <a:cubicBezTo>
                  <a:pt x="129" y="258"/>
                  <a:pt x="129" y="258"/>
                  <a:pt x="129" y="258"/>
                </a:cubicBezTo>
                <a:cubicBezTo>
                  <a:pt x="129" y="258"/>
                  <a:pt x="208" y="261"/>
                  <a:pt x="208" y="182"/>
                </a:cubicBezTo>
                <a:cubicBezTo>
                  <a:pt x="208" y="182"/>
                  <a:pt x="211" y="118"/>
                  <a:pt x="161" y="118"/>
                </a:cubicBezTo>
                <a:close/>
                <a:moveTo>
                  <a:pt x="57" y="46"/>
                </a:moveTo>
                <a:cubicBezTo>
                  <a:pt x="129" y="46"/>
                  <a:pt x="129" y="46"/>
                  <a:pt x="129" y="46"/>
                </a:cubicBezTo>
                <a:cubicBezTo>
                  <a:pt x="129" y="46"/>
                  <a:pt x="146" y="46"/>
                  <a:pt x="146" y="73"/>
                </a:cubicBezTo>
                <a:cubicBezTo>
                  <a:pt x="146" y="100"/>
                  <a:pt x="136" y="104"/>
                  <a:pt x="124" y="104"/>
                </a:cubicBezTo>
                <a:cubicBezTo>
                  <a:pt x="57" y="104"/>
                  <a:pt x="57" y="104"/>
                  <a:pt x="57" y="104"/>
                </a:cubicBezTo>
                <a:lnTo>
                  <a:pt x="57" y="46"/>
                </a:lnTo>
                <a:close/>
                <a:moveTo>
                  <a:pt x="125" y="212"/>
                </a:moveTo>
                <a:cubicBezTo>
                  <a:pt x="57" y="212"/>
                  <a:pt x="57" y="212"/>
                  <a:pt x="57" y="212"/>
                </a:cubicBezTo>
                <a:cubicBezTo>
                  <a:pt x="57" y="143"/>
                  <a:pt x="57" y="143"/>
                  <a:pt x="57" y="143"/>
                </a:cubicBezTo>
                <a:cubicBezTo>
                  <a:pt x="129" y="143"/>
                  <a:pt x="129" y="143"/>
                  <a:pt x="129" y="143"/>
                </a:cubicBezTo>
                <a:cubicBezTo>
                  <a:pt x="129" y="143"/>
                  <a:pt x="155" y="143"/>
                  <a:pt x="155" y="179"/>
                </a:cubicBezTo>
                <a:cubicBezTo>
                  <a:pt x="155" y="209"/>
                  <a:pt x="135" y="212"/>
                  <a:pt x="125" y="212"/>
                </a:cubicBezTo>
                <a:close/>
                <a:moveTo>
                  <a:pt x="313" y="66"/>
                </a:moveTo>
                <a:cubicBezTo>
                  <a:pt x="217" y="66"/>
                  <a:pt x="217" y="165"/>
                  <a:pt x="217" y="165"/>
                </a:cubicBezTo>
                <a:cubicBezTo>
                  <a:pt x="217" y="165"/>
                  <a:pt x="211" y="264"/>
                  <a:pt x="313" y="264"/>
                </a:cubicBezTo>
                <a:cubicBezTo>
                  <a:pt x="313" y="264"/>
                  <a:pt x="398" y="269"/>
                  <a:pt x="398" y="195"/>
                </a:cubicBezTo>
                <a:cubicBezTo>
                  <a:pt x="354" y="195"/>
                  <a:pt x="354" y="195"/>
                  <a:pt x="354" y="195"/>
                </a:cubicBezTo>
                <a:cubicBezTo>
                  <a:pt x="354" y="195"/>
                  <a:pt x="355" y="223"/>
                  <a:pt x="314" y="223"/>
                </a:cubicBezTo>
                <a:cubicBezTo>
                  <a:pt x="314" y="223"/>
                  <a:pt x="271" y="226"/>
                  <a:pt x="271" y="178"/>
                </a:cubicBezTo>
                <a:cubicBezTo>
                  <a:pt x="399" y="178"/>
                  <a:pt x="399" y="178"/>
                  <a:pt x="399" y="178"/>
                </a:cubicBezTo>
                <a:cubicBezTo>
                  <a:pt x="399" y="178"/>
                  <a:pt x="413" y="66"/>
                  <a:pt x="313" y="66"/>
                </a:cubicBezTo>
                <a:close/>
                <a:moveTo>
                  <a:pt x="352" y="143"/>
                </a:moveTo>
                <a:cubicBezTo>
                  <a:pt x="270" y="143"/>
                  <a:pt x="270" y="143"/>
                  <a:pt x="270" y="143"/>
                </a:cubicBezTo>
                <a:cubicBezTo>
                  <a:pt x="270" y="143"/>
                  <a:pt x="275" y="104"/>
                  <a:pt x="314" y="104"/>
                </a:cubicBezTo>
                <a:cubicBezTo>
                  <a:pt x="352" y="104"/>
                  <a:pt x="352" y="143"/>
                  <a:pt x="352" y="143"/>
                </a:cubicBezTo>
                <a:close/>
                <a:moveTo>
                  <a:pt x="362" y="15"/>
                </a:moveTo>
                <a:cubicBezTo>
                  <a:pt x="259" y="15"/>
                  <a:pt x="259" y="15"/>
                  <a:pt x="259" y="15"/>
                </a:cubicBezTo>
                <a:cubicBezTo>
                  <a:pt x="259" y="47"/>
                  <a:pt x="259" y="47"/>
                  <a:pt x="259" y="47"/>
                </a:cubicBezTo>
                <a:cubicBezTo>
                  <a:pt x="362" y="47"/>
                  <a:pt x="362" y="47"/>
                  <a:pt x="362" y="47"/>
                </a:cubicBezTo>
                <a:lnTo>
                  <a:pt x="362" y="15"/>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45" name="Freeform 198"/>
          <p:cNvSpPr/>
          <p:nvPr/>
        </p:nvSpPr>
        <p:spPr bwMode="auto">
          <a:xfrm>
            <a:off x="4749574" y="5900888"/>
            <a:ext cx="147265" cy="243893"/>
          </a:xfrm>
          <a:custGeom>
            <a:avLst/>
            <a:gdLst>
              <a:gd name="T0" fmla="*/ 224 w 224"/>
              <a:gd name="T1" fmla="*/ 348 h 368"/>
              <a:gd name="T2" fmla="*/ 181 w 224"/>
              <a:gd name="T3" fmla="*/ 363 h 368"/>
              <a:gd name="T4" fmla="*/ 141 w 224"/>
              <a:gd name="T5" fmla="*/ 368 h 368"/>
              <a:gd name="T6" fmla="*/ 96 w 224"/>
              <a:gd name="T7" fmla="*/ 362 h 368"/>
              <a:gd name="T8" fmla="*/ 64 w 224"/>
              <a:gd name="T9" fmla="*/ 343 h 368"/>
              <a:gd name="T10" fmla="*/ 45 w 224"/>
              <a:gd name="T11" fmla="*/ 318 h 368"/>
              <a:gd name="T12" fmla="*/ 40 w 224"/>
              <a:gd name="T13" fmla="*/ 280 h 368"/>
              <a:gd name="T14" fmla="*/ 40 w 224"/>
              <a:gd name="T15" fmla="*/ 151 h 368"/>
              <a:gd name="T16" fmla="*/ 0 w 224"/>
              <a:gd name="T17" fmla="*/ 151 h 368"/>
              <a:gd name="T18" fmla="*/ 0 w 224"/>
              <a:gd name="T19" fmla="*/ 99 h 368"/>
              <a:gd name="T20" fmla="*/ 36 w 224"/>
              <a:gd name="T21" fmla="*/ 78 h 368"/>
              <a:gd name="T22" fmla="*/ 61 w 224"/>
              <a:gd name="T23" fmla="*/ 47 h 368"/>
              <a:gd name="T24" fmla="*/ 74 w 224"/>
              <a:gd name="T25" fmla="*/ 0 h 368"/>
              <a:gd name="T26" fmla="*/ 125 w 224"/>
              <a:gd name="T27" fmla="*/ 0 h 368"/>
              <a:gd name="T28" fmla="*/ 125 w 224"/>
              <a:gd name="T29" fmla="*/ 93 h 368"/>
              <a:gd name="T30" fmla="*/ 212 w 224"/>
              <a:gd name="T31" fmla="*/ 93 h 368"/>
              <a:gd name="T32" fmla="*/ 212 w 224"/>
              <a:gd name="T33" fmla="*/ 151 h 368"/>
              <a:gd name="T34" fmla="*/ 125 w 224"/>
              <a:gd name="T35" fmla="*/ 151 h 368"/>
              <a:gd name="T36" fmla="*/ 125 w 224"/>
              <a:gd name="T37" fmla="*/ 245 h 368"/>
              <a:gd name="T38" fmla="*/ 129 w 224"/>
              <a:gd name="T39" fmla="*/ 286 h 368"/>
              <a:gd name="T40" fmla="*/ 141 w 224"/>
              <a:gd name="T41" fmla="*/ 301 h 368"/>
              <a:gd name="T42" fmla="*/ 169 w 224"/>
              <a:gd name="T43" fmla="*/ 308 h 368"/>
              <a:gd name="T44" fmla="*/ 224 w 224"/>
              <a:gd name="T45" fmla="*/ 290 h 368"/>
              <a:gd name="T46" fmla="*/ 224 w 224"/>
              <a:gd name="T47" fmla="*/ 34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4" h="368">
                <a:moveTo>
                  <a:pt x="224" y="348"/>
                </a:moveTo>
                <a:cubicBezTo>
                  <a:pt x="208" y="355"/>
                  <a:pt x="194" y="360"/>
                  <a:pt x="181" y="363"/>
                </a:cubicBezTo>
                <a:cubicBezTo>
                  <a:pt x="169" y="366"/>
                  <a:pt x="155" y="368"/>
                  <a:pt x="141" y="368"/>
                </a:cubicBezTo>
                <a:cubicBezTo>
                  <a:pt x="124" y="368"/>
                  <a:pt x="109" y="366"/>
                  <a:pt x="96" y="362"/>
                </a:cubicBezTo>
                <a:cubicBezTo>
                  <a:pt x="84" y="357"/>
                  <a:pt x="73" y="351"/>
                  <a:pt x="64" y="343"/>
                </a:cubicBezTo>
                <a:cubicBezTo>
                  <a:pt x="55" y="335"/>
                  <a:pt x="49" y="327"/>
                  <a:pt x="45" y="318"/>
                </a:cubicBezTo>
                <a:cubicBezTo>
                  <a:pt x="42" y="309"/>
                  <a:pt x="40" y="297"/>
                  <a:pt x="40" y="280"/>
                </a:cubicBezTo>
                <a:cubicBezTo>
                  <a:pt x="40" y="151"/>
                  <a:pt x="40" y="151"/>
                  <a:pt x="40" y="151"/>
                </a:cubicBezTo>
                <a:cubicBezTo>
                  <a:pt x="0" y="151"/>
                  <a:pt x="0" y="151"/>
                  <a:pt x="0" y="151"/>
                </a:cubicBezTo>
                <a:cubicBezTo>
                  <a:pt x="0" y="99"/>
                  <a:pt x="0" y="99"/>
                  <a:pt x="0" y="99"/>
                </a:cubicBezTo>
                <a:cubicBezTo>
                  <a:pt x="14" y="94"/>
                  <a:pt x="26" y="87"/>
                  <a:pt x="36" y="78"/>
                </a:cubicBezTo>
                <a:cubicBezTo>
                  <a:pt x="47" y="70"/>
                  <a:pt x="55" y="59"/>
                  <a:pt x="61" y="47"/>
                </a:cubicBezTo>
                <a:cubicBezTo>
                  <a:pt x="67" y="35"/>
                  <a:pt x="71" y="19"/>
                  <a:pt x="74" y="0"/>
                </a:cubicBezTo>
                <a:cubicBezTo>
                  <a:pt x="125" y="0"/>
                  <a:pt x="125" y="0"/>
                  <a:pt x="125" y="0"/>
                </a:cubicBezTo>
                <a:cubicBezTo>
                  <a:pt x="125" y="93"/>
                  <a:pt x="125" y="93"/>
                  <a:pt x="125" y="93"/>
                </a:cubicBezTo>
                <a:cubicBezTo>
                  <a:pt x="212" y="93"/>
                  <a:pt x="212" y="93"/>
                  <a:pt x="212" y="93"/>
                </a:cubicBezTo>
                <a:cubicBezTo>
                  <a:pt x="212" y="151"/>
                  <a:pt x="212" y="151"/>
                  <a:pt x="212" y="151"/>
                </a:cubicBezTo>
                <a:cubicBezTo>
                  <a:pt x="125" y="151"/>
                  <a:pt x="125" y="151"/>
                  <a:pt x="125" y="151"/>
                </a:cubicBezTo>
                <a:cubicBezTo>
                  <a:pt x="125" y="245"/>
                  <a:pt x="125" y="245"/>
                  <a:pt x="125" y="245"/>
                </a:cubicBezTo>
                <a:cubicBezTo>
                  <a:pt x="125" y="266"/>
                  <a:pt x="126" y="280"/>
                  <a:pt x="129" y="286"/>
                </a:cubicBezTo>
                <a:cubicBezTo>
                  <a:pt x="131" y="292"/>
                  <a:pt x="135" y="297"/>
                  <a:pt x="141" y="301"/>
                </a:cubicBezTo>
                <a:cubicBezTo>
                  <a:pt x="149" y="306"/>
                  <a:pt x="158" y="308"/>
                  <a:pt x="169" y="308"/>
                </a:cubicBezTo>
                <a:cubicBezTo>
                  <a:pt x="187" y="308"/>
                  <a:pt x="205" y="302"/>
                  <a:pt x="224" y="290"/>
                </a:cubicBezTo>
                <a:lnTo>
                  <a:pt x="224" y="348"/>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46" name="Freeform 199"/>
          <p:cNvSpPr>
            <a:spLocks noEditPoints="1"/>
          </p:cNvSpPr>
          <p:nvPr/>
        </p:nvSpPr>
        <p:spPr bwMode="auto">
          <a:xfrm>
            <a:off x="5135534" y="5893983"/>
            <a:ext cx="257713" cy="257699"/>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243 w 384"/>
              <a:gd name="T11" fmla="*/ 275 h 384"/>
              <a:gd name="T12" fmla="*/ 222 w 384"/>
              <a:gd name="T13" fmla="*/ 283 h 384"/>
              <a:gd name="T14" fmla="*/ 201 w 384"/>
              <a:gd name="T15" fmla="*/ 285 h 384"/>
              <a:gd name="T16" fmla="*/ 179 w 384"/>
              <a:gd name="T17" fmla="*/ 282 h 384"/>
              <a:gd name="T18" fmla="*/ 163 w 384"/>
              <a:gd name="T19" fmla="*/ 272 h 384"/>
              <a:gd name="T20" fmla="*/ 153 w 384"/>
              <a:gd name="T21" fmla="*/ 260 h 384"/>
              <a:gd name="T22" fmla="*/ 150 w 384"/>
              <a:gd name="T23" fmla="*/ 240 h 384"/>
              <a:gd name="T24" fmla="*/ 150 w 384"/>
              <a:gd name="T25" fmla="*/ 175 h 384"/>
              <a:gd name="T26" fmla="*/ 130 w 384"/>
              <a:gd name="T27" fmla="*/ 175 h 384"/>
              <a:gd name="T28" fmla="*/ 130 w 384"/>
              <a:gd name="T29" fmla="*/ 149 h 384"/>
              <a:gd name="T30" fmla="*/ 149 w 384"/>
              <a:gd name="T31" fmla="*/ 139 h 384"/>
              <a:gd name="T32" fmla="*/ 161 w 384"/>
              <a:gd name="T33" fmla="*/ 123 h 384"/>
              <a:gd name="T34" fmla="*/ 167 w 384"/>
              <a:gd name="T35" fmla="*/ 99 h 384"/>
              <a:gd name="T36" fmla="*/ 194 w 384"/>
              <a:gd name="T37" fmla="*/ 99 h 384"/>
              <a:gd name="T38" fmla="*/ 194 w 384"/>
              <a:gd name="T39" fmla="*/ 146 h 384"/>
              <a:gd name="T40" fmla="*/ 237 w 384"/>
              <a:gd name="T41" fmla="*/ 146 h 384"/>
              <a:gd name="T42" fmla="*/ 237 w 384"/>
              <a:gd name="T43" fmla="*/ 175 h 384"/>
              <a:gd name="T44" fmla="*/ 194 w 384"/>
              <a:gd name="T45" fmla="*/ 175 h 384"/>
              <a:gd name="T46" fmla="*/ 194 w 384"/>
              <a:gd name="T47" fmla="*/ 223 h 384"/>
              <a:gd name="T48" fmla="*/ 195 w 384"/>
              <a:gd name="T49" fmla="*/ 244 h 384"/>
              <a:gd name="T50" fmla="*/ 202 w 384"/>
              <a:gd name="T51" fmla="*/ 251 h 384"/>
              <a:gd name="T52" fmla="*/ 216 w 384"/>
              <a:gd name="T53" fmla="*/ 255 h 384"/>
              <a:gd name="T54" fmla="*/ 243 w 384"/>
              <a:gd name="T55" fmla="*/ 245 h 384"/>
              <a:gd name="T56" fmla="*/ 243 w 384"/>
              <a:gd name="T57" fmla="*/ 27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243" y="275"/>
                </a:moveTo>
                <a:cubicBezTo>
                  <a:pt x="235" y="278"/>
                  <a:pt x="228" y="281"/>
                  <a:pt x="222" y="283"/>
                </a:cubicBezTo>
                <a:cubicBezTo>
                  <a:pt x="216" y="284"/>
                  <a:pt x="209" y="285"/>
                  <a:pt x="201" y="285"/>
                </a:cubicBezTo>
                <a:cubicBezTo>
                  <a:pt x="193" y="285"/>
                  <a:pt x="186" y="284"/>
                  <a:pt x="179" y="282"/>
                </a:cubicBezTo>
                <a:cubicBezTo>
                  <a:pt x="173" y="279"/>
                  <a:pt x="167" y="276"/>
                  <a:pt x="163" y="272"/>
                </a:cubicBezTo>
                <a:cubicBezTo>
                  <a:pt x="158" y="268"/>
                  <a:pt x="155" y="264"/>
                  <a:pt x="153" y="260"/>
                </a:cubicBezTo>
                <a:cubicBezTo>
                  <a:pt x="151" y="255"/>
                  <a:pt x="150" y="249"/>
                  <a:pt x="150" y="240"/>
                </a:cubicBezTo>
                <a:cubicBezTo>
                  <a:pt x="150" y="175"/>
                  <a:pt x="150" y="175"/>
                  <a:pt x="150" y="175"/>
                </a:cubicBezTo>
                <a:cubicBezTo>
                  <a:pt x="130" y="175"/>
                  <a:pt x="130" y="175"/>
                  <a:pt x="130" y="175"/>
                </a:cubicBezTo>
                <a:cubicBezTo>
                  <a:pt x="130" y="149"/>
                  <a:pt x="130" y="149"/>
                  <a:pt x="130" y="149"/>
                </a:cubicBezTo>
                <a:cubicBezTo>
                  <a:pt x="137" y="146"/>
                  <a:pt x="144" y="143"/>
                  <a:pt x="149" y="139"/>
                </a:cubicBezTo>
                <a:cubicBezTo>
                  <a:pt x="154" y="134"/>
                  <a:pt x="158" y="129"/>
                  <a:pt x="161" y="123"/>
                </a:cubicBezTo>
                <a:cubicBezTo>
                  <a:pt x="164" y="116"/>
                  <a:pt x="166" y="109"/>
                  <a:pt x="167" y="99"/>
                </a:cubicBezTo>
                <a:cubicBezTo>
                  <a:pt x="194" y="99"/>
                  <a:pt x="194" y="99"/>
                  <a:pt x="194" y="99"/>
                </a:cubicBezTo>
                <a:cubicBezTo>
                  <a:pt x="194" y="146"/>
                  <a:pt x="194" y="146"/>
                  <a:pt x="194" y="146"/>
                </a:cubicBezTo>
                <a:cubicBezTo>
                  <a:pt x="237" y="146"/>
                  <a:pt x="237" y="146"/>
                  <a:pt x="237" y="146"/>
                </a:cubicBezTo>
                <a:cubicBezTo>
                  <a:pt x="237" y="175"/>
                  <a:pt x="237" y="175"/>
                  <a:pt x="237" y="175"/>
                </a:cubicBezTo>
                <a:cubicBezTo>
                  <a:pt x="194" y="175"/>
                  <a:pt x="194" y="175"/>
                  <a:pt x="194" y="175"/>
                </a:cubicBezTo>
                <a:cubicBezTo>
                  <a:pt x="194" y="223"/>
                  <a:pt x="194" y="223"/>
                  <a:pt x="194" y="223"/>
                </a:cubicBezTo>
                <a:cubicBezTo>
                  <a:pt x="194" y="234"/>
                  <a:pt x="194" y="240"/>
                  <a:pt x="195" y="244"/>
                </a:cubicBezTo>
                <a:cubicBezTo>
                  <a:pt x="196" y="247"/>
                  <a:pt x="199" y="249"/>
                  <a:pt x="202" y="251"/>
                </a:cubicBezTo>
                <a:cubicBezTo>
                  <a:pt x="206" y="253"/>
                  <a:pt x="210" y="255"/>
                  <a:pt x="216" y="255"/>
                </a:cubicBezTo>
                <a:cubicBezTo>
                  <a:pt x="225" y="255"/>
                  <a:pt x="234" y="252"/>
                  <a:pt x="243" y="245"/>
                </a:cubicBezTo>
                <a:lnTo>
                  <a:pt x="243" y="275"/>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47" name="Freeform 200"/>
          <p:cNvSpPr>
            <a:spLocks noEditPoints="1"/>
          </p:cNvSpPr>
          <p:nvPr/>
        </p:nvSpPr>
        <p:spPr bwMode="auto">
          <a:xfrm>
            <a:off x="4701253" y="5478135"/>
            <a:ext cx="243906" cy="207080"/>
          </a:xfrm>
          <a:custGeom>
            <a:avLst/>
            <a:gdLst>
              <a:gd name="T0" fmla="*/ 247 w 368"/>
              <a:gd name="T1" fmla="*/ 182 h 312"/>
              <a:gd name="T2" fmla="*/ 221 w 368"/>
              <a:gd name="T3" fmla="*/ 218 h 312"/>
              <a:gd name="T4" fmla="*/ 247 w 368"/>
              <a:gd name="T5" fmla="*/ 254 h 312"/>
              <a:gd name="T6" fmla="*/ 273 w 368"/>
              <a:gd name="T7" fmla="*/ 218 h 312"/>
              <a:gd name="T8" fmla="*/ 247 w 368"/>
              <a:gd name="T9" fmla="*/ 182 h 312"/>
              <a:gd name="T10" fmla="*/ 338 w 368"/>
              <a:gd name="T11" fmla="*/ 88 h 312"/>
              <a:gd name="T12" fmla="*/ 325 w 368"/>
              <a:gd name="T13" fmla="*/ 0 h 312"/>
              <a:gd name="T14" fmla="*/ 234 w 368"/>
              <a:gd name="T15" fmla="*/ 41 h 312"/>
              <a:gd name="T16" fmla="*/ 184 w 368"/>
              <a:gd name="T17" fmla="*/ 37 h 312"/>
              <a:gd name="T18" fmla="*/ 133 w 368"/>
              <a:gd name="T19" fmla="*/ 41 h 312"/>
              <a:gd name="T20" fmla="*/ 42 w 368"/>
              <a:gd name="T21" fmla="*/ 0 h 312"/>
              <a:gd name="T22" fmla="*/ 30 w 368"/>
              <a:gd name="T23" fmla="*/ 88 h 312"/>
              <a:gd name="T24" fmla="*/ 0 w 368"/>
              <a:gd name="T25" fmla="*/ 166 h 312"/>
              <a:gd name="T26" fmla="*/ 149 w 368"/>
              <a:gd name="T27" fmla="*/ 312 h 312"/>
              <a:gd name="T28" fmla="*/ 184 w 368"/>
              <a:gd name="T29" fmla="*/ 312 h 312"/>
              <a:gd name="T30" fmla="*/ 218 w 368"/>
              <a:gd name="T31" fmla="*/ 312 h 312"/>
              <a:gd name="T32" fmla="*/ 368 w 368"/>
              <a:gd name="T33" fmla="*/ 166 h 312"/>
              <a:gd name="T34" fmla="*/ 338 w 368"/>
              <a:gd name="T35" fmla="*/ 88 h 312"/>
              <a:gd name="T36" fmla="*/ 184 w 368"/>
              <a:gd name="T37" fmla="*/ 294 h 312"/>
              <a:gd name="T38" fmla="*/ 183 w 368"/>
              <a:gd name="T39" fmla="*/ 294 h 312"/>
              <a:gd name="T40" fmla="*/ 49 w 368"/>
              <a:gd name="T41" fmla="*/ 212 h 312"/>
              <a:gd name="T42" fmla="*/ 70 w 368"/>
              <a:gd name="T43" fmla="*/ 164 h 312"/>
              <a:gd name="T44" fmla="*/ 183 w 368"/>
              <a:gd name="T45" fmla="*/ 154 h 312"/>
              <a:gd name="T46" fmla="*/ 184 w 368"/>
              <a:gd name="T47" fmla="*/ 154 h 312"/>
              <a:gd name="T48" fmla="*/ 184 w 368"/>
              <a:gd name="T49" fmla="*/ 154 h 312"/>
              <a:gd name="T50" fmla="*/ 298 w 368"/>
              <a:gd name="T51" fmla="*/ 164 h 312"/>
              <a:gd name="T52" fmla="*/ 319 w 368"/>
              <a:gd name="T53" fmla="*/ 212 h 312"/>
              <a:gd name="T54" fmla="*/ 184 w 368"/>
              <a:gd name="T55" fmla="*/ 294 h 312"/>
              <a:gd name="T56" fmla="*/ 120 w 368"/>
              <a:gd name="T57" fmla="*/ 182 h 312"/>
              <a:gd name="T58" fmla="*/ 94 w 368"/>
              <a:gd name="T59" fmla="*/ 218 h 312"/>
              <a:gd name="T60" fmla="*/ 120 w 368"/>
              <a:gd name="T61" fmla="*/ 254 h 312"/>
              <a:gd name="T62" fmla="*/ 146 w 368"/>
              <a:gd name="T63" fmla="*/ 218 h 312"/>
              <a:gd name="T64" fmla="*/ 120 w 368"/>
              <a:gd name="T65" fmla="*/ 18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8" h="312">
                <a:moveTo>
                  <a:pt x="247" y="182"/>
                </a:moveTo>
                <a:cubicBezTo>
                  <a:pt x="233" y="182"/>
                  <a:pt x="221" y="198"/>
                  <a:pt x="221" y="218"/>
                </a:cubicBezTo>
                <a:cubicBezTo>
                  <a:pt x="221" y="238"/>
                  <a:pt x="233" y="254"/>
                  <a:pt x="247" y="254"/>
                </a:cubicBezTo>
                <a:cubicBezTo>
                  <a:pt x="262" y="254"/>
                  <a:pt x="273" y="238"/>
                  <a:pt x="273" y="218"/>
                </a:cubicBezTo>
                <a:cubicBezTo>
                  <a:pt x="273" y="198"/>
                  <a:pt x="262" y="182"/>
                  <a:pt x="247" y="182"/>
                </a:cubicBezTo>
                <a:close/>
                <a:moveTo>
                  <a:pt x="338" y="88"/>
                </a:moveTo>
                <a:cubicBezTo>
                  <a:pt x="341" y="81"/>
                  <a:pt x="341" y="40"/>
                  <a:pt x="325" y="0"/>
                </a:cubicBezTo>
                <a:cubicBezTo>
                  <a:pt x="325" y="0"/>
                  <a:pt x="289" y="4"/>
                  <a:pt x="234" y="41"/>
                </a:cubicBezTo>
                <a:cubicBezTo>
                  <a:pt x="223" y="38"/>
                  <a:pt x="203" y="37"/>
                  <a:pt x="184" y="37"/>
                </a:cubicBezTo>
                <a:cubicBezTo>
                  <a:pt x="164" y="37"/>
                  <a:pt x="145" y="38"/>
                  <a:pt x="133" y="41"/>
                </a:cubicBezTo>
                <a:cubicBezTo>
                  <a:pt x="79" y="4"/>
                  <a:pt x="42" y="0"/>
                  <a:pt x="42" y="0"/>
                </a:cubicBezTo>
                <a:cubicBezTo>
                  <a:pt x="27" y="40"/>
                  <a:pt x="27" y="81"/>
                  <a:pt x="30" y="88"/>
                </a:cubicBezTo>
                <a:cubicBezTo>
                  <a:pt x="11" y="109"/>
                  <a:pt x="0" y="133"/>
                  <a:pt x="0" y="166"/>
                </a:cubicBezTo>
                <a:cubicBezTo>
                  <a:pt x="0" y="310"/>
                  <a:pt x="119" y="312"/>
                  <a:pt x="149" y="312"/>
                </a:cubicBezTo>
                <a:cubicBezTo>
                  <a:pt x="156" y="312"/>
                  <a:pt x="169" y="312"/>
                  <a:pt x="184" y="312"/>
                </a:cubicBezTo>
                <a:cubicBezTo>
                  <a:pt x="198" y="312"/>
                  <a:pt x="212" y="312"/>
                  <a:pt x="218" y="312"/>
                </a:cubicBezTo>
                <a:cubicBezTo>
                  <a:pt x="249" y="312"/>
                  <a:pt x="368" y="310"/>
                  <a:pt x="368" y="166"/>
                </a:cubicBezTo>
                <a:cubicBezTo>
                  <a:pt x="368" y="133"/>
                  <a:pt x="356" y="109"/>
                  <a:pt x="338" y="88"/>
                </a:cubicBezTo>
                <a:close/>
                <a:moveTo>
                  <a:pt x="184" y="294"/>
                </a:moveTo>
                <a:cubicBezTo>
                  <a:pt x="183" y="294"/>
                  <a:pt x="183" y="294"/>
                  <a:pt x="183" y="294"/>
                </a:cubicBezTo>
                <a:cubicBezTo>
                  <a:pt x="108" y="294"/>
                  <a:pt x="49" y="285"/>
                  <a:pt x="49" y="212"/>
                </a:cubicBezTo>
                <a:cubicBezTo>
                  <a:pt x="49" y="194"/>
                  <a:pt x="55" y="178"/>
                  <a:pt x="70" y="164"/>
                </a:cubicBezTo>
                <a:cubicBezTo>
                  <a:pt x="94" y="142"/>
                  <a:pt x="136" y="154"/>
                  <a:pt x="183" y="154"/>
                </a:cubicBezTo>
                <a:cubicBezTo>
                  <a:pt x="183" y="154"/>
                  <a:pt x="184" y="154"/>
                  <a:pt x="184" y="154"/>
                </a:cubicBezTo>
                <a:cubicBezTo>
                  <a:pt x="184" y="154"/>
                  <a:pt x="184" y="154"/>
                  <a:pt x="184" y="154"/>
                </a:cubicBezTo>
                <a:cubicBezTo>
                  <a:pt x="231" y="154"/>
                  <a:pt x="273" y="142"/>
                  <a:pt x="298" y="164"/>
                </a:cubicBezTo>
                <a:cubicBezTo>
                  <a:pt x="312" y="178"/>
                  <a:pt x="319" y="194"/>
                  <a:pt x="319" y="212"/>
                </a:cubicBezTo>
                <a:cubicBezTo>
                  <a:pt x="319" y="285"/>
                  <a:pt x="260" y="294"/>
                  <a:pt x="184" y="294"/>
                </a:cubicBezTo>
                <a:close/>
                <a:moveTo>
                  <a:pt x="120" y="182"/>
                </a:moveTo>
                <a:cubicBezTo>
                  <a:pt x="106" y="182"/>
                  <a:pt x="94" y="198"/>
                  <a:pt x="94" y="218"/>
                </a:cubicBezTo>
                <a:cubicBezTo>
                  <a:pt x="94" y="238"/>
                  <a:pt x="106" y="254"/>
                  <a:pt x="120" y="254"/>
                </a:cubicBezTo>
                <a:cubicBezTo>
                  <a:pt x="135" y="254"/>
                  <a:pt x="146" y="238"/>
                  <a:pt x="146" y="218"/>
                </a:cubicBezTo>
                <a:cubicBezTo>
                  <a:pt x="146" y="198"/>
                  <a:pt x="135" y="182"/>
                  <a:pt x="120" y="182"/>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48" name="Freeform 201"/>
          <p:cNvSpPr>
            <a:spLocks noEditPoints="1"/>
          </p:cNvSpPr>
          <p:nvPr/>
        </p:nvSpPr>
        <p:spPr bwMode="auto">
          <a:xfrm>
            <a:off x="5135534" y="5452823"/>
            <a:ext cx="257713" cy="257699"/>
          </a:xfrm>
          <a:custGeom>
            <a:avLst/>
            <a:gdLst>
              <a:gd name="T0" fmla="*/ 192 w 384"/>
              <a:gd name="T1" fmla="*/ 191 h 384"/>
              <a:gd name="T2" fmla="*/ 192 w 384"/>
              <a:gd name="T3" fmla="*/ 191 h 384"/>
              <a:gd name="T4" fmla="*/ 191 w 384"/>
              <a:gd name="T5" fmla="*/ 191 h 384"/>
              <a:gd name="T6" fmla="*/ 134 w 384"/>
              <a:gd name="T7" fmla="*/ 196 h 384"/>
              <a:gd name="T8" fmla="*/ 124 w 384"/>
              <a:gd name="T9" fmla="*/ 220 h 384"/>
              <a:gd name="T10" fmla="*/ 191 w 384"/>
              <a:gd name="T11" fmla="*/ 262 h 384"/>
              <a:gd name="T12" fmla="*/ 192 w 384"/>
              <a:gd name="T13" fmla="*/ 262 h 384"/>
              <a:gd name="T14" fmla="*/ 260 w 384"/>
              <a:gd name="T15" fmla="*/ 220 h 384"/>
              <a:gd name="T16" fmla="*/ 249 w 384"/>
              <a:gd name="T17" fmla="*/ 196 h 384"/>
              <a:gd name="T18" fmla="*/ 192 w 384"/>
              <a:gd name="T19" fmla="*/ 191 h 384"/>
              <a:gd name="T20" fmla="*/ 160 w 384"/>
              <a:gd name="T21" fmla="*/ 242 h 384"/>
              <a:gd name="T22" fmla="*/ 146 w 384"/>
              <a:gd name="T23" fmla="*/ 223 h 384"/>
              <a:gd name="T24" fmla="*/ 160 w 384"/>
              <a:gd name="T25" fmla="*/ 205 h 384"/>
              <a:gd name="T26" fmla="*/ 173 w 384"/>
              <a:gd name="T27" fmla="*/ 223 h 384"/>
              <a:gd name="T28" fmla="*/ 160 w 384"/>
              <a:gd name="T29" fmla="*/ 242 h 384"/>
              <a:gd name="T30" fmla="*/ 224 w 384"/>
              <a:gd name="T31" fmla="*/ 242 h 384"/>
              <a:gd name="T32" fmla="*/ 211 w 384"/>
              <a:gd name="T33" fmla="*/ 223 h 384"/>
              <a:gd name="T34" fmla="*/ 224 w 384"/>
              <a:gd name="T35" fmla="*/ 205 h 384"/>
              <a:gd name="T36" fmla="*/ 237 w 384"/>
              <a:gd name="T37" fmla="*/ 223 h 384"/>
              <a:gd name="T38" fmla="*/ 224 w 384"/>
              <a:gd name="T39" fmla="*/ 242 h 384"/>
              <a:gd name="T40" fmla="*/ 192 w 384"/>
              <a:gd name="T41" fmla="*/ 0 h 384"/>
              <a:gd name="T42" fmla="*/ 0 w 384"/>
              <a:gd name="T43" fmla="*/ 192 h 384"/>
              <a:gd name="T44" fmla="*/ 192 w 384"/>
              <a:gd name="T45" fmla="*/ 384 h 384"/>
              <a:gd name="T46" fmla="*/ 384 w 384"/>
              <a:gd name="T47" fmla="*/ 192 h 384"/>
              <a:gd name="T48" fmla="*/ 192 w 384"/>
              <a:gd name="T49" fmla="*/ 0 h 384"/>
              <a:gd name="T50" fmla="*/ 209 w 384"/>
              <a:gd name="T51" fmla="*/ 271 h 384"/>
              <a:gd name="T52" fmla="*/ 192 w 384"/>
              <a:gd name="T53" fmla="*/ 271 h 384"/>
              <a:gd name="T54" fmla="*/ 174 w 384"/>
              <a:gd name="T55" fmla="*/ 271 h 384"/>
              <a:gd name="T56" fmla="*/ 99 w 384"/>
              <a:gd name="T57" fmla="*/ 197 h 384"/>
              <a:gd name="T58" fmla="*/ 114 w 384"/>
              <a:gd name="T59" fmla="*/ 158 h 384"/>
              <a:gd name="T60" fmla="*/ 120 w 384"/>
              <a:gd name="T61" fmla="*/ 113 h 384"/>
              <a:gd name="T62" fmla="*/ 166 w 384"/>
              <a:gd name="T63" fmla="*/ 134 h 384"/>
              <a:gd name="T64" fmla="*/ 192 w 384"/>
              <a:gd name="T65" fmla="*/ 132 h 384"/>
              <a:gd name="T66" fmla="*/ 217 w 384"/>
              <a:gd name="T67" fmla="*/ 134 h 384"/>
              <a:gd name="T68" fmla="*/ 263 w 384"/>
              <a:gd name="T69" fmla="*/ 113 h 384"/>
              <a:gd name="T70" fmla="*/ 270 w 384"/>
              <a:gd name="T71" fmla="*/ 158 h 384"/>
              <a:gd name="T72" fmla="*/ 285 w 384"/>
              <a:gd name="T73" fmla="*/ 197 h 384"/>
              <a:gd name="T74" fmla="*/ 209 w 384"/>
              <a:gd name="T75" fmla="*/ 27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4" h="384">
                <a:moveTo>
                  <a:pt x="192" y="191"/>
                </a:moveTo>
                <a:cubicBezTo>
                  <a:pt x="192" y="191"/>
                  <a:pt x="192" y="191"/>
                  <a:pt x="192" y="191"/>
                </a:cubicBezTo>
                <a:cubicBezTo>
                  <a:pt x="192" y="191"/>
                  <a:pt x="192" y="191"/>
                  <a:pt x="191" y="191"/>
                </a:cubicBezTo>
                <a:cubicBezTo>
                  <a:pt x="168" y="191"/>
                  <a:pt x="147" y="185"/>
                  <a:pt x="134" y="196"/>
                </a:cubicBezTo>
                <a:cubicBezTo>
                  <a:pt x="127" y="203"/>
                  <a:pt x="124" y="211"/>
                  <a:pt x="124" y="220"/>
                </a:cubicBezTo>
                <a:cubicBezTo>
                  <a:pt x="124" y="257"/>
                  <a:pt x="153" y="262"/>
                  <a:pt x="191" y="262"/>
                </a:cubicBezTo>
                <a:cubicBezTo>
                  <a:pt x="192" y="262"/>
                  <a:pt x="192" y="262"/>
                  <a:pt x="192" y="262"/>
                </a:cubicBezTo>
                <a:cubicBezTo>
                  <a:pt x="230" y="262"/>
                  <a:pt x="260" y="257"/>
                  <a:pt x="260" y="220"/>
                </a:cubicBezTo>
                <a:cubicBezTo>
                  <a:pt x="260" y="211"/>
                  <a:pt x="257" y="203"/>
                  <a:pt x="249" y="196"/>
                </a:cubicBezTo>
                <a:cubicBezTo>
                  <a:pt x="237" y="185"/>
                  <a:pt x="216" y="191"/>
                  <a:pt x="192" y="191"/>
                </a:cubicBezTo>
                <a:close/>
                <a:moveTo>
                  <a:pt x="160" y="242"/>
                </a:moveTo>
                <a:cubicBezTo>
                  <a:pt x="152" y="242"/>
                  <a:pt x="146" y="233"/>
                  <a:pt x="146" y="223"/>
                </a:cubicBezTo>
                <a:cubicBezTo>
                  <a:pt x="146" y="213"/>
                  <a:pt x="152" y="205"/>
                  <a:pt x="160" y="205"/>
                </a:cubicBezTo>
                <a:cubicBezTo>
                  <a:pt x="167" y="205"/>
                  <a:pt x="173" y="213"/>
                  <a:pt x="173" y="223"/>
                </a:cubicBezTo>
                <a:cubicBezTo>
                  <a:pt x="173" y="233"/>
                  <a:pt x="167" y="242"/>
                  <a:pt x="160" y="242"/>
                </a:cubicBezTo>
                <a:close/>
                <a:moveTo>
                  <a:pt x="224" y="242"/>
                </a:moveTo>
                <a:cubicBezTo>
                  <a:pt x="217" y="242"/>
                  <a:pt x="211" y="233"/>
                  <a:pt x="211" y="223"/>
                </a:cubicBezTo>
                <a:cubicBezTo>
                  <a:pt x="211" y="213"/>
                  <a:pt x="217" y="205"/>
                  <a:pt x="224" y="205"/>
                </a:cubicBezTo>
                <a:cubicBezTo>
                  <a:pt x="231" y="205"/>
                  <a:pt x="237" y="213"/>
                  <a:pt x="237" y="223"/>
                </a:cubicBezTo>
                <a:cubicBezTo>
                  <a:pt x="237" y="233"/>
                  <a:pt x="231" y="242"/>
                  <a:pt x="224" y="242"/>
                </a:cubicBezTo>
                <a:close/>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209" y="271"/>
                </a:moveTo>
                <a:cubicBezTo>
                  <a:pt x="206" y="271"/>
                  <a:pt x="199" y="271"/>
                  <a:pt x="192" y="271"/>
                </a:cubicBezTo>
                <a:cubicBezTo>
                  <a:pt x="185" y="271"/>
                  <a:pt x="178" y="271"/>
                  <a:pt x="174" y="271"/>
                </a:cubicBezTo>
                <a:cubicBezTo>
                  <a:pt x="159" y="271"/>
                  <a:pt x="99" y="270"/>
                  <a:pt x="99" y="197"/>
                </a:cubicBezTo>
                <a:cubicBezTo>
                  <a:pt x="99" y="180"/>
                  <a:pt x="105" y="168"/>
                  <a:pt x="114" y="158"/>
                </a:cubicBezTo>
                <a:cubicBezTo>
                  <a:pt x="112" y="154"/>
                  <a:pt x="112" y="133"/>
                  <a:pt x="120" y="113"/>
                </a:cubicBezTo>
                <a:cubicBezTo>
                  <a:pt x="120" y="113"/>
                  <a:pt x="139" y="115"/>
                  <a:pt x="166" y="134"/>
                </a:cubicBezTo>
                <a:cubicBezTo>
                  <a:pt x="172" y="132"/>
                  <a:pt x="182" y="132"/>
                  <a:pt x="192" y="132"/>
                </a:cubicBezTo>
                <a:cubicBezTo>
                  <a:pt x="202" y="132"/>
                  <a:pt x="211" y="132"/>
                  <a:pt x="217" y="134"/>
                </a:cubicBezTo>
                <a:cubicBezTo>
                  <a:pt x="245" y="115"/>
                  <a:pt x="263" y="113"/>
                  <a:pt x="263" y="113"/>
                </a:cubicBezTo>
                <a:cubicBezTo>
                  <a:pt x="271" y="133"/>
                  <a:pt x="271" y="154"/>
                  <a:pt x="270" y="158"/>
                </a:cubicBezTo>
                <a:cubicBezTo>
                  <a:pt x="279" y="168"/>
                  <a:pt x="285" y="180"/>
                  <a:pt x="285" y="197"/>
                </a:cubicBezTo>
                <a:cubicBezTo>
                  <a:pt x="285" y="270"/>
                  <a:pt x="224" y="271"/>
                  <a:pt x="209" y="271"/>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49" name="Freeform 202"/>
          <p:cNvSpPr>
            <a:spLocks noEditPoints="1"/>
          </p:cNvSpPr>
          <p:nvPr/>
        </p:nvSpPr>
        <p:spPr bwMode="auto">
          <a:xfrm>
            <a:off x="9552779" y="5464329"/>
            <a:ext cx="239304" cy="234691"/>
          </a:xfrm>
          <a:custGeom>
            <a:avLst/>
            <a:gdLst>
              <a:gd name="T0" fmla="*/ 19 w 359"/>
              <a:gd name="T1" fmla="*/ 88 h 352"/>
              <a:gd name="T2" fmla="*/ 49 w 359"/>
              <a:gd name="T3" fmla="*/ 152 h 352"/>
              <a:gd name="T4" fmla="*/ 94 w 359"/>
              <a:gd name="T5" fmla="*/ 164 h 352"/>
              <a:gd name="T6" fmla="*/ 99 w 359"/>
              <a:gd name="T7" fmla="*/ 164 h 352"/>
              <a:gd name="T8" fmla="*/ 111 w 359"/>
              <a:gd name="T9" fmla="*/ 203 h 352"/>
              <a:gd name="T10" fmla="*/ 110 w 359"/>
              <a:gd name="T11" fmla="*/ 203 h 352"/>
              <a:gd name="T12" fmla="*/ 0 w 359"/>
              <a:gd name="T13" fmla="*/ 278 h 352"/>
              <a:gd name="T14" fmla="*/ 93 w 359"/>
              <a:gd name="T15" fmla="*/ 352 h 352"/>
              <a:gd name="T16" fmla="*/ 95 w 359"/>
              <a:gd name="T17" fmla="*/ 352 h 352"/>
              <a:gd name="T18" fmla="*/ 98 w 359"/>
              <a:gd name="T19" fmla="*/ 352 h 352"/>
              <a:gd name="T20" fmla="*/ 158 w 359"/>
              <a:gd name="T21" fmla="*/ 339 h 352"/>
              <a:gd name="T22" fmla="*/ 204 w 359"/>
              <a:gd name="T23" fmla="*/ 261 h 352"/>
              <a:gd name="T24" fmla="*/ 163 w 359"/>
              <a:gd name="T25" fmla="*/ 190 h 352"/>
              <a:gd name="T26" fmla="*/ 143 w 359"/>
              <a:gd name="T27" fmla="*/ 164 h 352"/>
              <a:gd name="T28" fmla="*/ 158 w 359"/>
              <a:gd name="T29" fmla="*/ 143 h 352"/>
              <a:gd name="T30" fmla="*/ 185 w 359"/>
              <a:gd name="T31" fmla="*/ 80 h 352"/>
              <a:gd name="T32" fmla="*/ 158 w 359"/>
              <a:gd name="T33" fmla="*/ 19 h 352"/>
              <a:gd name="T34" fmla="*/ 173 w 359"/>
              <a:gd name="T35" fmla="*/ 16 h 352"/>
              <a:gd name="T36" fmla="*/ 204 w 359"/>
              <a:gd name="T37" fmla="*/ 2 h 352"/>
              <a:gd name="T38" fmla="*/ 204 w 359"/>
              <a:gd name="T39" fmla="*/ 0 h 352"/>
              <a:gd name="T40" fmla="*/ 112 w 359"/>
              <a:gd name="T41" fmla="*/ 0 h 352"/>
              <a:gd name="T42" fmla="*/ 19 w 359"/>
              <a:gd name="T43" fmla="*/ 88 h 352"/>
              <a:gd name="T44" fmla="*/ 168 w 359"/>
              <a:gd name="T45" fmla="*/ 268 h 352"/>
              <a:gd name="T46" fmla="*/ 110 w 359"/>
              <a:gd name="T47" fmla="*/ 319 h 352"/>
              <a:gd name="T48" fmla="*/ 41 w 359"/>
              <a:gd name="T49" fmla="*/ 278 h 352"/>
              <a:gd name="T50" fmla="*/ 58 w 359"/>
              <a:gd name="T51" fmla="*/ 240 h 352"/>
              <a:gd name="T52" fmla="*/ 103 w 359"/>
              <a:gd name="T53" fmla="*/ 222 h 352"/>
              <a:gd name="T54" fmla="*/ 109 w 359"/>
              <a:gd name="T55" fmla="*/ 221 h 352"/>
              <a:gd name="T56" fmla="*/ 168 w 359"/>
              <a:gd name="T57" fmla="*/ 268 h 352"/>
              <a:gd name="T58" fmla="*/ 144 w 359"/>
              <a:gd name="T59" fmla="*/ 68 h 352"/>
              <a:gd name="T60" fmla="*/ 118 w 359"/>
              <a:gd name="T61" fmla="*/ 139 h 352"/>
              <a:gd name="T62" fmla="*/ 110 w 359"/>
              <a:gd name="T63" fmla="*/ 141 h 352"/>
              <a:gd name="T64" fmla="*/ 63 w 359"/>
              <a:gd name="T65" fmla="*/ 93 h 352"/>
              <a:gd name="T66" fmla="*/ 64 w 359"/>
              <a:gd name="T67" fmla="*/ 50 h 352"/>
              <a:gd name="T68" fmla="*/ 87 w 359"/>
              <a:gd name="T69" fmla="*/ 26 h 352"/>
              <a:gd name="T70" fmla="*/ 95 w 359"/>
              <a:gd name="T71" fmla="*/ 25 h 352"/>
              <a:gd name="T72" fmla="*/ 144 w 359"/>
              <a:gd name="T73" fmla="*/ 68 h 352"/>
              <a:gd name="T74" fmla="*/ 299 w 359"/>
              <a:gd name="T75" fmla="*/ 138 h 352"/>
              <a:gd name="T76" fmla="*/ 299 w 359"/>
              <a:gd name="T77" fmla="*/ 78 h 352"/>
              <a:gd name="T78" fmla="*/ 261 w 359"/>
              <a:gd name="T79" fmla="*/ 78 h 352"/>
              <a:gd name="T80" fmla="*/ 261 w 359"/>
              <a:gd name="T81" fmla="*/ 138 h 352"/>
              <a:gd name="T82" fmla="*/ 201 w 359"/>
              <a:gd name="T83" fmla="*/ 138 h 352"/>
              <a:gd name="T84" fmla="*/ 201 w 359"/>
              <a:gd name="T85" fmla="*/ 176 h 352"/>
              <a:gd name="T86" fmla="*/ 261 w 359"/>
              <a:gd name="T87" fmla="*/ 176 h 352"/>
              <a:gd name="T88" fmla="*/ 261 w 359"/>
              <a:gd name="T89" fmla="*/ 236 h 352"/>
              <a:gd name="T90" fmla="*/ 299 w 359"/>
              <a:gd name="T91" fmla="*/ 236 h 352"/>
              <a:gd name="T92" fmla="*/ 299 w 359"/>
              <a:gd name="T93" fmla="*/ 176 h 352"/>
              <a:gd name="T94" fmla="*/ 359 w 359"/>
              <a:gd name="T95" fmla="*/ 176 h 352"/>
              <a:gd name="T96" fmla="*/ 359 w 359"/>
              <a:gd name="T97" fmla="*/ 138 h 352"/>
              <a:gd name="T98" fmla="*/ 299 w 359"/>
              <a:gd name="T99" fmla="*/ 138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9" h="352">
                <a:moveTo>
                  <a:pt x="19" y="88"/>
                </a:moveTo>
                <a:cubicBezTo>
                  <a:pt x="19" y="118"/>
                  <a:pt x="29" y="139"/>
                  <a:pt x="49" y="152"/>
                </a:cubicBezTo>
                <a:cubicBezTo>
                  <a:pt x="65" y="162"/>
                  <a:pt x="84" y="164"/>
                  <a:pt x="94" y="164"/>
                </a:cubicBezTo>
                <a:cubicBezTo>
                  <a:pt x="96" y="164"/>
                  <a:pt x="98" y="164"/>
                  <a:pt x="99" y="164"/>
                </a:cubicBezTo>
                <a:cubicBezTo>
                  <a:pt x="99" y="164"/>
                  <a:pt x="96" y="184"/>
                  <a:pt x="111" y="203"/>
                </a:cubicBezTo>
                <a:cubicBezTo>
                  <a:pt x="110" y="203"/>
                  <a:pt x="110" y="203"/>
                  <a:pt x="110" y="203"/>
                </a:cubicBezTo>
                <a:cubicBezTo>
                  <a:pt x="85" y="203"/>
                  <a:pt x="0" y="209"/>
                  <a:pt x="0" y="278"/>
                </a:cubicBezTo>
                <a:cubicBezTo>
                  <a:pt x="0" y="348"/>
                  <a:pt x="78" y="352"/>
                  <a:pt x="93" y="352"/>
                </a:cubicBezTo>
                <a:cubicBezTo>
                  <a:pt x="94" y="352"/>
                  <a:pt x="95" y="352"/>
                  <a:pt x="95" y="352"/>
                </a:cubicBezTo>
                <a:cubicBezTo>
                  <a:pt x="95" y="352"/>
                  <a:pt x="96" y="352"/>
                  <a:pt x="98" y="352"/>
                </a:cubicBezTo>
                <a:cubicBezTo>
                  <a:pt x="108" y="352"/>
                  <a:pt x="134" y="351"/>
                  <a:pt x="158" y="339"/>
                </a:cubicBezTo>
                <a:cubicBezTo>
                  <a:pt x="189" y="324"/>
                  <a:pt x="204" y="298"/>
                  <a:pt x="204" y="261"/>
                </a:cubicBezTo>
                <a:cubicBezTo>
                  <a:pt x="204" y="226"/>
                  <a:pt x="181" y="205"/>
                  <a:pt x="163" y="190"/>
                </a:cubicBezTo>
                <a:cubicBezTo>
                  <a:pt x="152" y="180"/>
                  <a:pt x="143" y="172"/>
                  <a:pt x="143" y="164"/>
                </a:cubicBezTo>
                <a:cubicBezTo>
                  <a:pt x="143" y="156"/>
                  <a:pt x="150" y="150"/>
                  <a:pt x="158" y="143"/>
                </a:cubicBezTo>
                <a:cubicBezTo>
                  <a:pt x="172" y="130"/>
                  <a:pt x="185" y="113"/>
                  <a:pt x="185" y="80"/>
                </a:cubicBezTo>
                <a:cubicBezTo>
                  <a:pt x="185" y="51"/>
                  <a:pt x="181" y="31"/>
                  <a:pt x="158" y="19"/>
                </a:cubicBezTo>
                <a:cubicBezTo>
                  <a:pt x="161" y="17"/>
                  <a:pt x="169" y="16"/>
                  <a:pt x="173" y="16"/>
                </a:cubicBezTo>
                <a:cubicBezTo>
                  <a:pt x="186" y="14"/>
                  <a:pt x="204" y="12"/>
                  <a:pt x="204" y="2"/>
                </a:cubicBezTo>
                <a:cubicBezTo>
                  <a:pt x="204" y="0"/>
                  <a:pt x="204" y="0"/>
                  <a:pt x="204" y="0"/>
                </a:cubicBezTo>
                <a:cubicBezTo>
                  <a:pt x="112" y="0"/>
                  <a:pt x="112" y="0"/>
                  <a:pt x="112" y="0"/>
                </a:cubicBezTo>
                <a:cubicBezTo>
                  <a:pt x="112" y="0"/>
                  <a:pt x="19" y="3"/>
                  <a:pt x="19" y="88"/>
                </a:cubicBezTo>
                <a:close/>
                <a:moveTo>
                  <a:pt x="168" y="268"/>
                </a:moveTo>
                <a:cubicBezTo>
                  <a:pt x="170" y="296"/>
                  <a:pt x="146" y="317"/>
                  <a:pt x="110" y="319"/>
                </a:cubicBezTo>
                <a:cubicBezTo>
                  <a:pt x="73" y="322"/>
                  <a:pt x="43" y="306"/>
                  <a:pt x="41" y="278"/>
                </a:cubicBezTo>
                <a:cubicBezTo>
                  <a:pt x="40" y="264"/>
                  <a:pt x="46" y="251"/>
                  <a:pt x="58" y="240"/>
                </a:cubicBezTo>
                <a:cubicBezTo>
                  <a:pt x="69" y="230"/>
                  <a:pt x="86" y="223"/>
                  <a:pt x="103" y="222"/>
                </a:cubicBezTo>
                <a:cubicBezTo>
                  <a:pt x="105" y="222"/>
                  <a:pt x="107" y="221"/>
                  <a:pt x="109" y="221"/>
                </a:cubicBezTo>
                <a:cubicBezTo>
                  <a:pt x="143" y="221"/>
                  <a:pt x="166" y="241"/>
                  <a:pt x="168" y="268"/>
                </a:cubicBezTo>
                <a:close/>
                <a:moveTo>
                  <a:pt x="144" y="68"/>
                </a:moveTo>
                <a:cubicBezTo>
                  <a:pt x="153" y="100"/>
                  <a:pt x="139" y="133"/>
                  <a:pt x="118" y="139"/>
                </a:cubicBezTo>
                <a:cubicBezTo>
                  <a:pt x="115" y="140"/>
                  <a:pt x="113" y="141"/>
                  <a:pt x="110" y="141"/>
                </a:cubicBezTo>
                <a:cubicBezTo>
                  <a:pt x="90" y="141"/>
                  <a:pt x="70" y="120"/>
                  <a:pt x="63" y="93"/>
                </a:cubicBezTo>
                <a:cubicBezTo>
                  <a:pt x="59" y="77"/>
                  <a:pt x="59" y="63"/>
                  <a:pt x="64" y="50"/>
                </a:cubicBezTo>
                <a:cubicBezTo>
                  <a:pt x="69" y="38"/>
                  <a:pt x="77" y="29"/>
                  <a:pt x="87" y="26"/>
                </a:cubicBezTo>
                <a:cubicBezTo>
                  <a:pt x="90" y="25"/>
                  <a:pt x="92" y="25"/>
                  <a:pt x="95" y="25"/>
                </a:cubicBezTo>
                <a:cubicBezTo>
                  <a:pt x="119" y="25"/>
                  <a:pt x="134" y="35"/>
                  <a:pt x="144" y="68"/>
                </a:cubicBezTo>
                <a:close/>
                <a:moveTo>
                  <a:pt x="299" y="138"/>
                </a:moveTo>
                <a:cubicBezTo>
                  <a:pt x="299" y="78"/>
                  <a:pt x="299" y="78"/>
                  <a:pt x="299" y="78"/>
                </a:cubicBezTo>
                <a:cubicBezTo>
                  <a:pt x="261" y="78"/>
                  <a:pt x="261" y="78"/>
                  <a:pt x="261" y="78"/>
                </a:cubicBezTo>
                <a:cubicBezTo>
                  <a:pt x="261" y="138"/>
                  <a:pt x="261" y="138"/>
                  <a:pt x="261" y="138"/>
                </a:cubicBezTo>
                <a:cubicBezTo>
                  <a:pt x="201" y="138"/>
                  <a:pt x="201" y="138"/>
                  <a:pt x="201" y="138"/>
                </a:cubicBezTo>
                <a:cubicBezTo>
                  <a:pt x="201" y="176"/>
                  <a:pt x="201" y="176"/>
                  <a:pt x="201" y="176"/>
                </a:cubicBezTo>
                <a:cubicBezTo>
                  <a:pt x="261" y="176"/>
                  <a:pt x="261" y="176"/>
                  <a:pt x="261" y="176"/>
                </a:cubicBezTo>
                <a:cubicBezTo>
                  <a:pt x="261" y="236"/>
                  <a:pt x="261" y="236"/>
                  <a:pt x="261" y="236"/>
                </a:cubicBezTo>
                <a:cubicBezTo>
                  <a:pt x="299" y="236"/>
                  <a:pt x="299" y="236"/>
                  <a:pt x="299" y="236"/>
                </a:cubicBezTo>
                <a:cubicBezTo>
                  <a:pt x="299" y="176"/>
                  <a:pt x="299" y="176"/>
                  <a:pt x="299" y="176"/>
                </a:cubicBezTo>
                <a:cubicBezTo>
                  <a:pt x="359" y="176"/>
                  <a:pt x="359" y="176"/>
                  <a:pt x="359" y="176"/>
                </a:cubicBezTo>
                <a:cubicBezTo>
                  <a:pt x="359" y="138"/>
                  <a:pt x="359" y="138"/>
                  <a:pt x="359" y="138"/>
                </a:cubicBezTo>
                <a:lnTo>
                  <a:pt x="299" y="138"/>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50" name="Freeform 203"/>
          <p:cNvSpPr/>
          <p:nvPr/>
        </p:nvSpPr>
        <p:spPr bwMode="auto">
          <a:xfrm>
            <a:off x="8284051" y="5462027"/>
            <a:ext cx="133458" cy="239291"/>
          </a:xfrm>
          <a:custGeom>
            <a:avLst/>
            <a:gdLst>
              <a:gd name="T0" fmla="*/ 200 w 200"/>
              <a:gd name="T1" fmla="*/ 62 h 360"/>
              <a:gd name="T2" fmla="*/ 143 w 200"/>
              <a:gd name="T3" fmla="*/ 62 h 360"/>
              <a:gd name="T4" fmla="*/ 128 w 200"/>
              <a:gd name="T5" fmla="*/ 83 h 360"/>
              <a:gd name="T6" fmla="*/ 128 w 200"/>
              <a:gd name="T7" fmla="*/ 125 h 360"/>
              <a:gd name="T8" fmla="*/ 200 w 200"/>
              <a:gd name="T9" fmla="*/ 125 h 360"/>
              <a:gd name="T10" fmla="*/ 200 w 200"/>
              <a:gd name="T11" fmla="*/ 183 h 360"/>
              <a:gd name="T12" fmla="*/ 128 w 200"/>
              <a:gd name="T13" fmla="*/ 183 h 360"/>
              <a:gd name="T14" fmla="*/ 128 w 200"/>
              <a:gd name="T15" fmla="*/ 360 h 360"/>
              <a:gd name="T16" fmla="*/ 61 w 200"/>
              <a:gd name="T17" fmla="*/ 360 h 360"/>
              <a:gd name="T18" fmla="*/ 61 w 200"/>
              <a:gd name="T19" fmla="*/ 183 h 360"/>
              <a:gd name="T20" fmla="*/ 0 w 200"/>
              <a:gd name="T21" fmla="*/ 183 h 360"/>
              <a:gd name="T22" fmla="*/ 0 w 200"/>
              <a:gd name="T23" fmla="*/ 125 h 360"/>
              <a:gd name="T24" fmla="*/ 61 w 200"/>
              <a:gd name="T25" fmla="*/ 125 h 360"/>
              <a:gd name="T26" fmla="*/ 61 w 200"/>
              <a:gd name="T27" fmla="*/ 90 h 360"/>
              <a:gd name="T28" fmla="*/ 143 w 200"/>
              <a:gd name="T29" fmla="*/ 0 h 360"/>
              <a:gd name="T30" fmla="*/ 200 w 200"/>
              <a:gd name="T31" fmla="*/ 0 h 360"/>
              <a:gd name="T32" fmla="*/ 200 w 200"/>
              <a:gd name="T33" fmla="*/ 62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 h="360">
                <a:moveTo>
                  <a:pt x="200" y="62"/>
                </a:moveTo>
                <a:cubicBezTo>
                  <a:pt x="143" y="62"/>
                  <a:pt x="143" y="62"/>
                  <a:pt x="143" y="62"/>
                </a:cubicBezTo>
                <a:cubicBezTo>
                  <a:pt x="136" y="62"/>
                  <a:pt x="128" y="71"/>
                  <a:pt x="128" y="83"/>
                </a:cubicBezTo>
                <a:cubicBezTo>
                  <a:pt x="128" y="125"/>
                  <a:pt x="128" y="125"/>
                  <a:pt x="128" y="125"/>
                </a:cubicBezTo>
                <a:cubicBezTo>
                  <a:pt x="200" y="125"/>
                  <a:pt x="200" y="125"/>
                  <a:pt x="200" y="125"/>
                </a:cubicBezTo>
                <a:cubicBezTo>
                  <a:pt x="200" y="183"/>
                  <a:pt x="200" y="183"/>
                  <a:pt x="200" y="183"/>
                </a:cubicBezTo>
                <a:cubicBezTo>
                  <a:pt x="128" y="183"/>
                  <a:pt x="128" y="183"/>
                  <a:pt x="128" y="183"/>
                </a:cubicBezTo>
                <a:cubicBezTo>
                  <a:pt x="128" y="360"/>
                  <a:pt x="128" y="360"/>
                  <a:pt x="128" y="360"/>
                </a:cubicBezTo>
                <a:cubicBezTo>
                  <a:pt x="61" y="360"/>
                  <a:pt x="61" y="360"/>
                  <a:pt x="61" y="360"/>
                </a:cubicBezTo>
                <a:cubicBezTo>
                  <a:pt x="61" y="183"/>
                  <a:pt x="61" y="183"/>
                  <a:pt x="61" y="183"/>
                </a:cubicBezTo>
                <a:cubicBezTo>
                  <a:pt x="0" y="183"/>
                  <a:pt x="0" y="183"/>
                  <a:pt x="0" y="183"/>
                </a:cubicBezTo>
                <a:cubicBezTo>
                  <a:pt x="0" y="125"/>
                  <a:pt x="0" y="125"/>
                  <a:pt x="0" y="125"/>
                </a:cubicBezTo>
                <a:cubicBezTo>
                  <a:pt x="61" y="125"/>
                  <a:pt x="61" y="125"/>
                  <a:pt x="61" y="125"/>
                </a:cubicBezTo>
                <a:cubicBezTo>
                  <a:pt x="61" y="90"/>
                  <a:pt x="61" y="90"/>
                  <a:pt x="61" y="90"/>
                </a:cubicBezTo>
                <a:cubicBezTo>
                  <a:pt x="61" y="40"/>
                  <a:pt x="95" y="0"/>
                  <a:pt x="143" y="0"/>
                </a:cubicBezTo>
                <a:cubicBezTo>
                  <a:pt x="200" y="0"/>
                  <a:pt x="200" y="0"/>
                  <a:pt x="200" y="0"/>
                </a:cubicBezTo>
                <a:lnTo>
                  <a:pt x="200" y="62"/>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51" name="Freeform 204"/>
          <p:cNvSpPr>
            <a:spLocks noEditPoints="1"/>
          </p:cNvSpPr>
          <p:nvPr/>
        </p:nvSpPr>
        <p:spPr bwMode="auto">
          <a:xfrm>
            <a:off x="7780740" y="5893983"/>
            <a:ext cx="257713" cy="257699"/>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92 w 384"/>
              <a:gd name="T11" fmla="*/ 148 h 384"/>
              <a:gd name="T12" fmla="*/ 182 w 384"/>
              <a:gd name="T13" fmla="*/ 158 h 384"/>
              <a:gd name="T14" fmla="*/ 182 w 384"/>
              <a:gd name="T15" fmla="*/ 222 h 384"/>
              <a:gd name="T16" fmla="*/ 136 w 384"/>
              <a:gd name="T17" fmla="*/ 267 h 384"/>
              <a:gd name="T18" fmla="*/ 91 w 384"/>
              <a:gd name="T19" fmla="*/ 222 h 384"/>
              <a:gd name="T20" fmla="*/ 91 w 384"/>
              <a:gd name="T21" fmla="*/ 195 h 384"/>
              <a:gd name="T22" fmla="*/ 126 w 384"/>
              <a:gd name="T23" fmla="*/ 195 h 384"/>
              <a:gd name="T24" fmla="*/ 126 w 384"/>
              <a:gd name="T25" fmla="*/ 222 h 384"/>
              <a:gd name="T26" fmla="*/ 136 w 384"/>
              <a:gd name="T27" fmla="*/ 232 h 384"/>
              <a:gd name="T28" fmla="*/ 147 w 384"/>
              <a:gd name="T29" fmla="*/ 222 h 384"/>
              <a:gd name="T30" fmla="*/ 147 w 384"/>
              <a:gd name="T31" fmla="*/ 158 h 384"/>
              <a:gd name="T32" fmla="*/ 192 w 384"/>
              <a:gd name="T33" fmla="*/ 113 h 384"/>
              <a:gd name="T34" fmla="*/ 237 w 384"/>
              <a:gd name="T35" fmla="*/ 158 h 384"/>
              <a:gd name="T36" fmla="*/ 237 w 384"/>
              <a:gd name="T37" fmla="*/ 170 h 384"/>
              <a:gd name="T38" fmla="*/ 217 w 384"/>
              <a:gd name="T39" fmla="*/ 177 h 384"/>
              <a:gd name="T40" fmla="*/ 203 w 384"/>
              <a:gd name="T41" fmla="*/ 170 h 384"/>
              <a:gd name="T42" fmla="*/ 203 w 384"/>
              <a:gd name="T43" fmla="*/ 158 h 384"/>
              <a:gd name="T44" fmla="*/ 192 w 384"/>
              <a:gd name="T45" fmla="*/ 148 h 384"/>
              <a:gd name="T46" fmla="*/ 293 w 384"/>
              <a:gd name="T47" fmla="*/ 222 h 384"/>
              <a:gd name="T48" fmla="*/ 248 w 384"/>
              <a:gd name="T49" fmla="*/ 267 h 384"/>
              <a:gd name="T50" fmla="*/ 203 w 384"/>
              <a:gd name="T51" fmla="*/ 222 h 384"/>
              <a:gd name="T52" fmla="*/ 203 w 384"/>
              <a:gd name="T53" fmla="*/ 194 h 384"/>
              <a:gd name="T54" fmla="*/ 217 w 384"/>
              <a:gd name="T55" fmla="*/ 201 h 384"/>
              <a:gd name="T56" fmla="*/ 237 w 384"/>
              <a:gd name="T57" fmla="*/ 194 h 384"/>
              <a:gd name="T58" fmla="*/ 237 w 384"/>
              <a:gd name="T59" fmla="*/ 222 h 384"/>
              <a:gd name="T60" fmla="*/ 248 w 384"/>
              <a:gd name="T61" fmla="*/ 232 h 384"/>
              <a:gd name="T62" fmla="*/ 259 w 384"/>
              <a:gd name="T63" fmla="*/ 222 h 384"/>
              <a:gd name="T64" fmla="*/ 259 w 384"/>
              <a:gd name="T65" fmla="*/ 195 h 384"/>
              <a:gd name="T66" fmla="*/ 293 w 384"/>
              <a:gd name="T67" fmla="*/ 195 h 384"/>
              <a:gd name="T68" fmla="*/ 293 w 384"/>
              <a:gd name="T69" fmla="*/ 22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148"/>
                </a:moveTo>
                <a:cubicBezTo>
                  <a:pt x="186" y="148"/>
                  <a:pt x="182" y="152"/>
                  <a:pt x="182" y="158"/>
                </a:cubicBezTo>
                <a:cubicBezTo>
                  <a:pt x="182" y="222"/>
                  <a:pt x="182" y="222"/>
                  <a:pt x="182" y="222"/>
                </a:cubicBezTo>
                <a:cubicBezTo>
                  <a:pt x="182" y="246"/>
                  <a:pt x="161" y="267"/>
                  <a:pt x="136" y="267"/>
                </a:cubicBezTo>
                <a:cubicBezTo>
                  <a:pt x="111" y="267"/>
                  <a:pt x="91" y="246"/>
                  <a:pt x="91" y="222"/>
                </a:cubicBezTo>
                <a:cubicBezTo>
                  <a:pt x="91" y="195"/>
                  <a:pt x="91" y="195"/>
                  <a:pt x="91" y="195"/>
                </a:cubicBezTo>
                <a:cubicBezTo>
                  <a:pt x="126" y="195"/>
                  <a:pt x="126" y="195"/>
                  <a:pt x="126" y="195"/>
                </a:cubicBezTo>
                <a:cubicBezTo>
                  <a:pt x="126" y="222"/>
                  <a:pt x="126" y="222"/>
                  <a:pt x="126" y="222"/>
                </a:cubicBezTo>
                <a:cubicBezTo>
                  <a:pt x="126" y="227"/>
                  <a:pt x="131" y="232"/>
                  <a:pt x="136" y="232"/>
                </a:cubicBezTo>
                <a:cubicBezTo>
                  <a:pt x="142" y="232"/>
                  <a:pt x="147" y="227"/>
                  <a:pt x="147" y="222"/>
                </a:cubicBezTo>
                <a:cubicBezTo>
                  <a:pt x="147" y="158"/>
                  <a:pt x="147" y="158"/>
                  <a:pt x="147" y="158"/>
                </a:cubicBezTo>
                <a:cubicBezTo>
                  <a:pt x="147" y="133"/>
                  <a:pt x="167" y="113"/>
                  <a:pt x="192" y="113"/>
                </a:cubicBezTo>
                <a:cubicBezTo>
                  <a:pt x="217" y="113"/>
                  <a:pt x="237" y="133"/>
                  <a:pt x="237" y="158"/>
                </a:cubicBezTo>
                <a:cubicBezTo>
                  <a:pt x="237" y="170"/>
                  <a:pt x="237" y="170"/>
                  <a:pt x="237" y="170"/>
                </a:cubicBezTo>
                <a:cubicBezTo>
                  <a:pt x="217" y="177"/>
                  <a:pt x="217" y="177"/>
                  <a:pt x="217" y="177"/>
                </a:cubicBezTo>
                <a:cubicBezTo>
                  <a:pt x="203" y="170"/>
                  <a:pt x="203" y="170"/>
                  <a:pt x="203" y="170"/>
                </a:cubicBezTo>
                <a:cubicBezTo>
                  <a:pt x="203" y="158"/>
                  <a:pt x="203" y="158"/>
                  <a:pt x="203" y="158"/>
                </a:cubicBezTo>
                <a:cubicBezTo>
                  <a:pt x="203" y="152"/>
                  <a:pt x="198" y="148"/>
                  <a:pt x="192" y="148"/>
                </a:cubicBezTo>
                <a:close/>
                <a:moveTo>
                  <a:pt x="293" y="222"/>
                </a:moveTo>
                <a:cubicBezTo>
                  <a:pt x="293" y="246"/>
                  <a:pt x="273" y="267"/>
                  <a:pt x="248" y="267"/>
                </a:cubicBezTo>
                <a:cubicBezTo>
                  <a:pt x="223" y="267"/>
                  <a:pt x="203" y="246"/>
                  <a:pt x="203" y="222"/>
                </a:cubicBezTo>
                <a:cubicBezTo>
                  <a:pt x="203" y="194"/>
                  <a:pt x="203" y="194"/>
                  <a:pt x="203" y="194"/>
                </a:cubicBezTo>
                <a:cubicBezTo>
                  <a:pt x="217" y="201"/>
                  <a:pt x="217" y="201"/>
                  <a:pt x="217" y="201"/>
                </a:cubicBezTo>
                <a:cubicBezTo>
                  <a:pt x="237" y="194"/>
                  <a:pt x="237" y="194"/>
                  <a:pt x="237" y="194"/>
                </a:cubicBezTo>
                <a:cubicBezTo>
                  <a:pt x="237" y="222"/>
                  <a:pt x="237" y="222"/>
                  <a:pt x="237" y="222"/>
                </a:cubicBezTo>
                <a:cubicBezTo>
                  <a:pt x="237" y="227"/>
                  <a:pt x="242" y="232"/>
                  <a:pt x="248" y="232"/>
                </a:cubicBezTo>
                <a:cubicBezTo>
                  <a:pt x="254" y="232"/>
                  <a:pt x="259" y="227"/>
                  <a:pt x="259" y="222"/>
                </a:cubicBezTo>
                <a:cubicBezTo>
                  <a:pt x="259" y="195"/>
                  <a:pt x="259" y="195"/>
                  <a:pt x="259" y="195"/>
                </a:cubicBezTo>
                <a:cubicBezTo>
                  <a:pt x="293" y="195"/>
                  <a:pt x="293" y="195"/>
                  <a:pt x="293" y="195"/>
                </a:cubicBezTo>
                <a:lnTo>
                  <a:pt x="293" y="222"/>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52" name="Freeform 206"/>
          <p:cNvSpPr>
            <a:spLocks noEditPoints="1"/>
          </p:cNvSpPr>
          <p:nvPr/>
        </p:nvSpPr>
        <p:spPr bwMode="auto">
          <a:xfrm>
            <a:off x="6900472" y="5893986"/>
            <a:ext cx="255412" cy="257699"/>
          </a:xfrm>
          <a:custGeom>
            <a:avLst/>
            <a:gdLst>
              <a:gd name="T0" fmla="*/ 197 w 384"/>
              <a:gd name="T1" fmla="*/ 192 h 384"/>
              <a:gd name="T2" fmla="*/ 199 w 384"/>
              <a:gd name="T3" fmla="*/ 191 h 384"/>
              <a:gd name="T4" fmla="*/ 193 w 384"/>
              <a:gd name="T5" fmla="*/ 179 h 384"/>
              <a:gd name="T6" fmla="*/ 113 w 384"/>
              <a:gd name="T7" fmla="*/ 190 h 384"/>
              <a:gd name="T8" fmla="*/ 113 w 384"/>
              <a:gd name="T9" fmla="*/ 192 h 384"/>
              <a:gd name="T10" fmla="*/ 133 w 384"/>
              <a:gd name="T11" fmla="*/ 243 h 384"/>
              <a:gd name="T12" fmla="*/ 197 w 384"/>
              <a:gd name="T13" fmla="*/ 192 h 384"/>
              <a:gd name="T14" fmla="*/ 243 w 384"/>
              <a:gd name="T15" fmla="*/ 132 h 384"/>
              <a:gd name="T16" fmla="*/ 192 w 384"/>
              <a:gd name="T17" fmla="*/ 114 h 384"/>
              <a:gd name="T18" fmla="*/ 175 w 384"/>
              <a:gd name="T19" fmla="*/ 115 h 384"/>
              <a:gd name="T20" fmla="*/ 203 w 384"/>
              <a:gd name="T21" fmla="*/ 160 h 384"/>
              <a:gd name="T22" fmla="*/ 243 w 384"/>
              <a:gd name="T23" fmla="*/ 132 h 384"/>
              <a:gd name="T24" fmla="*/ 144 w 384"/>
              <a:gd name="T25" fmla="*/ 254 h 384"/>
              <a:gd name="T26" fmla="*/ 192 w 384"/>
              <a:gd name="T27" fmla="*/ 270 h 384"/>
              <a:gd name="T28" fmla="*/ 222 w 384"/>
              <a:gd name="T29" fmla="*/ 264 h 384"/>
              <a:gd name="T30" fmla="*/ 205 w 384"/>
              <a:gd name="T31" fmla="*/ 206 h 384"/>
              <a:gd name="T32" fmla="*/ 144 w 384"/>
              <a:gd name="T33" fmla="*/ 254 h 384"/>
              <a:gd name="T34" fmla="*/ 186 w 384"/>
              <a:gd name="T35" fmla="*/ 165 h 384"/>
              <a:gd name="T36" fmla="*/ 158 w 384"/>
              <a:gd name="T37" fmla="*/ 121 h 384"/>
              <a:gd name="T38" fmla="*/ 115 w 384"/>
              <a:gd name="T39" fmla="*/ 175 h 384"/>
              <a:gd name="T40" fmla="*/ 116 w 384"/>
              <a:gd name="T41" fmla="*/ 175 h 384"/>
              <a:gd name="T42" fmla="*/ 186 w 384"/>
              <a:gd name="T43" fmla="*/ 165 h 384"/>
              <a:gd name="T44" fmla="*/ 222 w 384"/>
              <a:gd name="T45" fmla="*/ 202 h 384"/>
              <a:gd name="T46" fmla="*/ 237 w 384"/>
              <a:gd name="T47" fmla="*/ 256 h 384"/>
              <a:gd name="T48" fmla="*/ 269 w 384"/>
              <a:gd name="T49" fmla="*/ 205 h 384"/>
              <a:gd name="T50" fmla="*/ 237 w 384"/>
              <a:gd name="T51" fmla="*/ 201 h 384"/>
              <a:gd name="T52" fmla="*/ 222 w 384"/>
              <a:gd name="T53" fmla="*/ 202 h 384"/>
              <a:gd name="T54" fmla="*/ 192 w 384"/>
              <a:gd name="T55" fmla="*/ 0 h 384"/>
              <a:gd name="T56" fmla="*/ 0 w 384"/>
              <a:gd name="T57" fmla="*/ 192 h 384"/>
              <a:gd name="T58" fmla="*/ 192 w 384"/>
              <a:gd name="T59" fmla="*/ 384 h 384"/>
              <a:gd name="T60" fmla="*/ 384 w 384"/>
              <a:gd name="T61" fmla="*/ 192 h 384"/>
              <a:gd name="T62" fmla="*/ 192 w 384"/>
              <a:gd name="T63" fmla="*/ 0 h 384"/>
              <a:gd name="T64" fmla="*/ 192 w 384"/>
              <a:gd name="T65" fmla="*/ 286 h 384"/>
              <a:gd name="T66" fmla="*/ 98 w 384"/>
              <a:gd name="T67" fmla="*/ 192 h 384"/>
              <a:gd name="T68" fmla="*/ 192 w 384"/>
              <a:gd name="T69" fmla="*/ 98 h 384"/>
              <a:gd name="T70" fmla="*/ 286 w 384"/>
              <a:gd name="T71" fmla="*/ 192 h 384"/>
              <a:gd name="T72" fmla="*/ 192 w 384"/>
              <a:gd name="T73" fmla="*/ 286 h 384"/>
              <a:gd name="T74" fmla="*/ 210 w 384"/>
              <a:gd name="T75" fmla="*/ 173 h 384"/>
              <a:gd name="T76" fmla="*/ 215 w 384"/>
              <a:gd name="T77" fmla="*/ 184 h 384"/>
              <a:gd name="T78" fmla="*/ 216 w 384"/>
              <a:gd name="T79" fmla="*/ 187 h 384"/>
              <a:gd name="T80" fmla="*/ 234 w 384"/>
              <a:gd name="T81" fmla="*/ 186 h 384"/>
              <a:gd name="T82" fmla="*/ 270 w 384"/>
              <a:gd name="T83" fmla="*/ 190 h 384"/>
              <a:gd name="T84" fmla="*/ 253 w 384"/>
              <a:gd name="T85" fmla="*/ 143 h 384"/>
              <a:gd name="T86" fmla="*/ 210 w 384"/>
              <a:gd name="T87" fmla="*/ 17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4" h="384">
                <a:moveTo>
                  <a:pt x="197" y="192"/>
                </a:moveTo>
                <a:cubicBezTo>
                  <a:pt x="198" y="191"/>
                  <a:pt x="198" y="191"/>
                  <a:pt x="199" y="191"/>
                </a:cubicBezTo>
                <a:cubicBezTo>
                  <a:pt x="197" y="187"/>
                  <a:pt x="196" y="183"/>
                  <a:pt x="193" y="179"/>
                </a:cubicBezTo>
                <a:cubicBezTo>
                  <a:pt x="156" y="190"/>
                  <a:pt x="120" y="191"/>
                  <a:pt x="113" y="190"/>
                </a:cubicBezTo>
                <a:cubicBezTo>
                  <a:pt x="113" y="191"/>
                  <a:pt x="113" y="191"/>
                  <a:pt x="113" y="192"/>
                </a:cubicBezTo>
                <a:cubicBezTo>
                  <a:pt x="113" y="211"/>
                  <a:pt x="120" y="229"/>
                  <a:pt x="133" y="243"/>
                </a:cubicBezTo>
                <a:cubicBezTo>
                  <a:pt x="137" y="237"/>
                  <a:pt x="158" y="204"/>
                  <a:pt x="197" y="192"/>
                </a:cubicBezTo>
                <a:close/>
                <a:moveTo>
                  <a:pt x="243" y="132"/>
                </a:moveTo>
                <a:cubicBezTo>
                  <a:pt x="229" y="120"/>
                  <a:pt x="211" y="114"/>
                  <a:pt x="192" y="114"/>
                </a:cubicBezTo>
                <a:cubicBezTo>
                  <a:pt x="186" y="114"/>
                  <a:pt x="180" y="114"/>
                  <a:pt x="175" y="115"/>
                </a:cubicBezTo>
                <a:cubicBezTo>
                  <a:pt x="179" y="121"/>
                  <a:pt x="191" y="138"/>
                  <a:pt x="203" y="160"/>
                </a:cubicBezTo>
                <a:cubicBezTo>
                  <a:pt x="229" y="150"/>
                  <a:pt x="240" y="136"/>
                  <a:pt x="243" y="132"/>
                </a:cubicBezTo>
                <a:close/>
                <a:moveTo>
                  <a:pt x="144" y="254"/>
                </a:moveTo>
                <a:cubicBezTo>
                  <a:pt x="158" y="265"/>
                  <a:pt x="174" y="270"/>
                  <a:pt x="192" y="270"/>
                </a:cubicBezTo>
                <a:cubicBezTo>
                  <a:pt x="202" y="270"/>
                  <a:pt x="212" y="268"/>
                  <a:pt x="222" y="264"/>
                </a:cubicBezTo>
                <a:cubicBezTo>
                  <a:pt x="220" y="257"/>
                  <a:pt x="216" y="234"/>
                  <a:pt x="205" y="206"/>
                </a:cubicBezTo>
                <a:cubicBezTo>
                  <a:pt x="163" y="221"/>
                  <a:pt x="147" y="249"/>
                  <a:pt x="144" y="254"/>
                </a:cubicBezTo>
                <a:close/>
                <a:moveTo>
                  <a:pt x="186" y="165"/>
                </a:moveTo>
                <a:cubicBezTo>
                  <a:pt x="174" y="144"/>
                  <a:pt x="161" y="126"/>
                  <a:pt x="158" y="121"/>
                </a:cubicBezTo>
                <a:cubicBezTo>
                  <a:pt x="136" y="132"/>
                  <a:pt x="121" y="151"/>
                  <a:pt x="115" y="175"/>
                </a:cubicBezTo>
                <a:cubicBezTo>
                  <a:pt x="116" y="175"/>
                  <a:pt x="116" y="175"/>
                  <a:pt x="116" y="175"/>
                </a:cubicBezTo>
                <a:cubicBezTo>
                  <a:pt x="124" y="175"/>
                  <a:pt x="153" y="174"/>
                  <a:pt x="186" y="165"/>
                </a:cubicBezTo>
                <a:close/>
                <a:moveTo>
                  <a:pt x="222" y="202"/>
                </a:moveTo>
                <a:cubicBezTo>
                  <a:pt x="231" y="228"/>
                  <a:pt x="236" y="249"/>
                  <a:pt x="237" y="256"/>
                </a:cubicBezTo>
                <a:cubicBezTo>
                  <a:pt x="254" y="244"/>
                  <a:pt x="266" y="226"/>
                  <a:pt x="269" y="205"/>
                </a:cubicBezTo>
                <a:cubicBezTo>
                  <a:pt x="266" y="204"/>
                  <a:pt x="253" y="201"/>
                  <a:pt x="237" y="201"/>
                </a:cubicBezTo>
                <a:cubicBezTo>
                  <a:pt x="232" y="201"/>
                  <a:pt x="227" y="201"/>
                  <a:pt x="222" y="202"/>
                </a:cubicBezTo>
                <a:close/>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286"/>
                </a:moveTo>
                <a:cubicBezTo>
                  <a:pt x="140" y="286"/>
                  <a:pt x="98" y="244"/>
                  <a:pt x="98" y="192"/>
                </a:cubicBezTo>
                <a:cubicBezTo>
                  <a:pt x="98" y="140"/>
                  <a:pt x="140" y="98"/>
                  <a:pt x="192" y="98"/>
                </a:cubicBezTo>
                <a:cubicBezTo>
                  <a:pt x="244" y="98"/>
                  <a:pt x="286" y="140"/>
                  <a:pt x="286" y="192"/>
                </a:cubicBezTo>
                <a:cubicBezTo>
                  <a:pt x="286" y="244"/>
                  <a:pt x="244" y="286"/>
                  <a:pt x="192" y="286"/>
                </a:cubicBezTo>
                <a:close/>
                <a:moveTo>
                  <a:pt x="210" y="173"/>
                </a:moveTo>
                <a:cubicBezTo>
                  <a:pt x="212" y="177"/>
                  <a:pt x="214" y="181"/>
                  <a:pt x="215" y="184"/>
                </a:cubicBezTo>
                <a:cubicBezTo>
                  <a:pt x="216" y="185"/>
                  <a:pt x="216" y="186"/>
                  <a:pt x="216" y="187"/>
                </a:cubicBezTo>
                <a:cubicBezTo>
                  <a:pt x="222" y="187"/>
                  <a:pt x="228" y="186"/>
                  <a:pt x="234" y="186"/>
                </a:cubicBezTo>
                <a:cubicBezTo>
                  <a:pt x="251" y="186"/>
                  <a:pt x="265" y="189"/>
                  <a:pt x="270" y="190"/>
                </a:cubicBezTo>
                <a:cubicBezTo>
                  <a:pt x="270" y="173"/>
                  <a:pt x="264" y="156"/>
                  <a:pt x="253" y="143"/>
                </a:cubicBezTo>
                <a:cubicBezTo>
                  <a:pt x="250" y="147"/>
                  <a:pt x="237" y="162"/>
                  <a:pt x="210" y="173"/>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53" name="Freeform 207"/>
          <p:cNvSpPr>
            <a:spLocks noEditPoints="1"/>
          </p:cNvSpPr>
          <p:nvPr/>
        </p:nvSpPr>
        <p:spPr bwMode="auto">
          <a:xfrm>
            <a:off x="9986862" y="5452825"/>
            <a:ext cx="255412" cy="257699"/>
          </a:xfrm>
          <a:custGeom>
            <a:avLst/>
            <a:gdLst>
              <a:gd name="T0" fmla="*/ 174 w 384"/>
              <a:gd name="T1" fmla="*/ 138 h 384"/>
              <a:gd name="T2" fmla="*/ 149 w 384"/>
              <a:gd name="T3" fmla="*/ 116 h 384"/>
              <a:gd name="T4" fmla="*/ 145 w 384"/>
              <a:gd name="T5" fmla="*/ 116 h 384"/>
              <a:gd name="T6" fmla="*/ 133 w 384"/>
              <a:gd name="T7" fmla="*/ 128 h 384"/>
              <a:gd name="T8" fmla="*/ 133 w 384"/>
              <a:gd name="T9" fmla="*/ 150 h 384"/>
              <a:gd name="T10" fmla="*/ 156 w 384"/>
              <a:gd name="T11" fmla="*/ 174 h 384"/>
              <a:gd name="T12" fmla="*/ 160 w 384"/>
              <a:gd name="T13" fmla="*/ 173 h 384"/>
              <a:gd name="T14" fmla="*/ 174 w 384"/>
              <a:gd name="T15" fmla="*/ 138 h 384"/>
              <a:gd name="T16" fmla="*/ 192 w 384"/>
              <a:gd name="T17" fmla="*/ 0 h 384"/>
              <a:gd name="T18" fmla="*/ 0 w 384"/>
              <a:gd name="T19" fmla="*/ 192 h 384"/>
              <a:gd name="T20" fmla="*/ 192 w 384"/>
              <a:gd name="T21" fmla="*/ 384 h 384"/>
              <a:gd name="T22" fmla="*/ 384 w 384"/>
              <a:gd name="T23" fmla="*/ 192 h 384"/>
              <a:gd name="T24" fmla="*/ 192 w 384"/>
              <a:gd name="T25" fmla="*/ 0 h 384"/>
              <a:gd name="T26" fmla="*/ 181 w 384"/>
              <a:gd name="T27" fmla="*/ 274 h 384"/>
              <a:gd name="T28" fmla="*/ 151 w 384"/>
              <a:gd name="T29" fmla="*/ 281 h 384"/>
              <a:gd name="T30" fmla="*/ 149 w 384"/>
              <a:gd name="T31" fmla="*/ 281 h 384"/>
              <a:gd name="T32" fmla="*/ 148 w 384"/>
              <a:gd name="T33" fmla="*/ 281 h 384"/>
              <a:gd name="T34" fmla="*/ 101 w 384"/>
              <a:gd name="T35" fmla="*/ 243 h 384"/>
              <a:gd name="T36" fmla="*/ 157 w 384"/>
              <a:gd name="T37" fmla="*/ 206 h 384"/>
              <a:gd name="T38" fmla="*/ 157 w 384"/>
              <a:gd name="T39" fmla="*/ 206 h 384"/>
              <a:gd name="T40" fmla="*/ 151 w 384"/>
              <a:gd name="T41" fmla="*/ 186 h 384"/>
              <a:gd name="T42" fmla="*/ 148 w 384"/>
              <a:gd name="T43" fmla="*/ 186 h 384"/>
              <a:gd name="T44" fmla="*/ 126 w 384"/>
              <a:gd name="T45" fmla="*/ 180 h 384"/>
              <a:gd name="T46" fmla="*/ 111 w 384"/>
              <a:gd name="T47" fmla="*/ 147 h 384"/>
              <a:gd name="T48" fmla="*/ 158 w 384"/>
              <a:gd name="T49" fmla="*/ 103 h 384"/>
              <a:gd name="T50" fmla="*/ 204 w 384"/>
              <a:gd name="T51" fmla="*/ 103 h 384"/>
              <a:gd name="T52" fmla="*/ 204 w 384"/>
              <a:gd name="T53" fmla="*/ 104 h 384"/>
              <a:gd name="T54" fmla="*/ 188 w 384"/>
              <a:gd name="T55" fmla="*/ 111 h 384"/>
              <a:gd name="T56" fmla="*/ 181 w 384"/>
              <a:gd name="T57" fmla="*/ 112 h 384"/>
              <a:gd name="T58" fmla="*/ 194 w 384"/>
              <a:gd name="T59" fmla="*/ 143 h 384"/>
              <a:gd name="T60" fmla="*/ 181 w 384"/>
              <a:gd name="T61" fmla="*/ 175 h 384"/>
              <a:gd name="T62" fmla="*/ 173 w 384"/>
              <a:gd name="T63" fmla="*/ 186 h 384"/>
              <a:gd name="T64" fmla="*/ 183 w 384"/>
              <a:gd name="T65" fmla="*/ 199 h 384"/>
              <a:gd name="T66" fmla="*/ 204 w 384"/>
              <a:gd name="T67" fmla="*/ 235 h 384"/>
              <a:gd name="T68" fmla="*/ 181 w 384"/>
              <a:gd name="T69" fmla="*/ 274 h 384"/>
              <a:gd name="T70" fmla="*/ 282 w 384"/>
              <a:gd name="T71" fmla="*/ 192 h 384"/>
              <a:gd name="T72" fmla="*/ 252 w 384"/>
              <a:gd name="T73" fmla="*/ 192 h 384"/>
              <a:gd name="T74" fmla="*/ 252 w 384"/>
              <a:gd name="T75" fmla="*/ 222 h 384"/>
              <a:gd name="T76" fmla="*/ 233 w 384"/>
              <a:gd name="T77" fmla="*/ 222 h 384"/>
              <a:gd name="T78" fmla="*/ 233 w 384"/>
              <a:gd name="T79" fmla="*/ 192 h 384"/>
              <a:gd name="T80" fmla="*/ 202 w 384"/>
              <a:gd name="T81" fmla="*/ 192 h 384"/>
              <a:gd name="T82" fmla="*/ 202 w 384"/>
              <a:gd name="T83" fmla="*/ 173 h 384"/>
              <a:gd name="T84" fmla="*/ 233 w 384"/>
              <a:gd name="T85" fmla="*/ 173 h 384"/>
              <a:gd name="T86" fmla="*/ 233 w 384"/>
              <a:gd name="T87" fmla="*/ 142 h 384"/>
              <a:gd name="T88" fmla="*/ 252 w 384"/>
              <a:gd name="T89" fmla="*/ 142 h 384"/>
              <a:gd name="T90" fmla="*/ 252 w 384"/>
              <a:gd name="T91" fmla="*/ 173 h 384"/>
              <a:gd name="T92" fmla="*/ 282 w 384"/>
              <a:gd name="T93" fmla="*/ 173 h 384"/>
              <a:gd name="T94" fmla="*/ 282 w 384"/>
              <a:gd name="T95" fmla="*/ 192 h 384"/>
              <a:gd name="T96" fmla="*/ 156 w 384"/>
              <a:gd name="T97" fmla="*/ 215 h 384"/>
              <a:gd name="T98" fmla="*/ 153 w 384"/>
              <a:gd name="T99" fmla="*/ 215 h 384"/>
              <a:gd name="T100" fmla="*/ 130 w 384"/>
              <a:gd name="T101" fmla="*/ 224 h 384"/>
              <a:gd name="T102" fmla="*/ 122 w 384"/>
              <a:gd name="T103" fmla="*/ 243 h 384"/>
              <a:gd name="T104" fmla="*/ 156 w 384"/>
              <a:gd name="T105" fmla="*/ 264 h 384"/>
              <a:gd name="T106" fmla="*/ 186 w 384"/>
              <a:gd name="T107" fmla="*/ 238 h 384"/>
              <a:gd name="T108" fmla="*/ 156 w 384"/>
              <a:gd name="T109" fmla="*/ 21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4" h="384">
                <a:moveTo>
                  <a:pt x="174" y="138"/>
                </a:moveTo>
                <a:cubicBezTo>
                  <a:pt x="169" y="121"/>
                  <a:pt x="161" y="116"/>
                  <a:pt x="149" y="116"/>
                </a:cubicBezTo>
                <a:cubicBezTo>
                  <a:pt x="148" y="116"/>
                  <a:pt x="146" y="116"/>
                  <a:pt x="145" y="116"/>
                </a:cubicBezTo>
                <a:cubicBezTo>
                  <a:pt x="140" y="118"/>
                  <a:pt x="136" y="122"/>
                  <a:pt x="133" y="128"/>
                </a:cubicBezTo>
                <a:cubicBezTo>
                  <a:pt x="131" y="135"/>
                  <a:pt x="131" y="142"/>
                  <a:pt x="133" y="150"/>
                </a:cubicBezTo>
                <a:cubicBezTo>
                  <a:pt x="136" y="164"/>
                  <a:pt x="146" y="174"/>
                  <a:pt x="156" y="174"/>
                </a:cubicBezTo>
                <a:cubicBezTo>
                  <a:pt x="158" y="174"/>
                  <a:pt x="159" y="174"/>
                  <a:pt x="160" y="173"/>
                </a:cubicBezTo>
                <a:cubicBezTo>
                  <a:pt x="171" y="170"/>
                  <a:pt x="178" y="154"/>
                  <a:pt x="174" y="138"/>
                </a:cubicBezTo>
                <a:close/>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81" y="274"/>
                </a:moveTo>
                <a:cubicBezTo>
                  <a:pt x="169" y="280"/>
                  <a:pt x="156" y="281"/>
                  <a:pt x="151" y="281"/>
                </a:cubicBezTo>
                <a:cubicBezTo>
                  <a:pt x="150" y="281"/>
                  <a:pt x="149" y="281"/>
                  <a:pt x="149" y="281"/>
                </a:cubicBezTo>
                <a:cubicBezTo>
                  <a:pt x="149" y="281"/>
                  <a:pt x="149" y="281"/>
                  <a:pt x="148" y="281"/>
                </a:cubicBezTo>
                <a:cubicBezTo>
                  <a:pt x="140" y="281"/>
                  <a:pt x="101" y="279"/>
                  <a:pt x="101" y="243"/>
                </a:cubicBezTo>
                <a:cubicBezTo>
                  <a:pt x="101" y="209"/>
                  <a:pt x="144" y="206"/>
                  <a:pt x="157" y="206"/>
                </a:cubicBezTo>
                <a:cubicBezTo>
                  <a:pt x="157" y="206"/>
                  <a:pt x="157" y="206"/>
                  <a:pt x="157" y="206"/>
                </a:cubicBezTo>
                <a:cubicBezTo>
                  <a:pt x="149" y="196"/>
                  <a:pt x="151" y="186"/>
                  <a:pt x="151" y="186"/>
                </a:cubicBezTo>
                <a:cubicBezTo>
                  <a:pt x="150" y="186"/>
                  <a:pt x="149" y="186"/>
                  <a:pt x="148" y="186"/>
                </a:cubicBezTo>
                <a:cubicBezTo>
                  <a:pt x="143" y="186"/>
                  <a:pt x="134" y="185"/>
                  <a:pt x="126" y="180"/>
                </a:cubicBezTo>
                <a:cubicBezTo>
                  <a:pt x="116" y="173"/>
                  <a:pt x="111" y="162"/>
                  <a:pt x="111" y="147"/>
                </a:cubicBezTo>
                <a:cubicBezTo>
                  <a:pt x="111" y="105"/>
                  <a:pt x="157" y="103"/>
                  <a:pt x="158" y="103"/>
                </a:cubicBezTo>
                <a:cubicBezTo>
                  <a:pt x="204" y="103"/>
                  <a:pt x="204" y="103"/>
                  <a:pt x="204" y="103"/>
                </a:cubicBezTo>
                <a:cubicBezTo>
                  <a:pt x="204" y="104"/>
                  <a:pt x="204" y="104"/>
                  <a:pt x="204" y="104"/>
                </a:cubicBezTo>
                <a:cubicBezTo>
                  <a:pt x="204" y="109"/>
                  <a:pt x="195" y="110"/>
                  <a:pt x="188" y="111"/>
                </a:cubicBezTo>
                <a:cubicBezTo>
                  <a:pt x="186" y="111"/>
                  <a:pt x="182" y="112"/>
                  <a:pt x="181" y="112"/>
                </a:cubicBezTo>
                <a:cubicBezTo>
                  <a:pt x="193" y="119"/>
                  <a:pt x="194" y="129"/>
                  <a:pt x="194" y="143"/>
                </a:cubicBezTo>
                <a:cubicBezTo>
                  <a:pt x="194" y="160"/>
                  <a:pt x="188" y="169"/>
                  <a:pt x="181" y="175"/>
                </a:cubicBezTo>
                <a:cubicBezTo>
                  <a:pt x="177" y="179"/>
                  <a:pt x="173" y="182"/>
                  <a:pt x="173" y="186"/>
                </a:cubicBezTo>
                <a:cubicBezTo>
                  <a:pt x="173" y="190"/>
                  <a:pt x="178" y="194"/>
                  <a:pt x="183" y="199"/>
                </a:cubicBezTo>
                <a:cubicBezTo>
                  <a:pt x="192" y="207"/>
                  <a:pt x="204" y="217"/>
                  <a:pt x="204" y="235"/>
                </a:cubicBezTo>
                <a:cubicBezTo>
                  <a:pt x="204" y="254"/>
                  <a:pt x="196" y="267"/>
                  <a:pt x="181" y="274"/>
                </a:cubicBezTo>
                <a:close/>
                <a:moveTo>
                  <a:pt x="282" y="192"/>
                </a:moveTo>
                <a:cubicBezTo>
                  <a:pt x="252" y="192"/>
                  <a:pt x="252" y="192"/>
                  <a:pt x="252" y="192"/>
                </a:cubicBezTo>
                <a:cubicBezTo>
                  <a:pt x="252" y="222"/>
                  <a:pt x="252" y="222"/>
                  <a:pt x="252" y="222"/>
                </a:cubicBezTo>
                <a:cubicBezTo>
                  <a:pt x="233" y="222"/>
                  <a:pt x="233" y="222"/>
                  <a:pt x="233" y="222"/>
                </a:cubicBezTo>
                <a:cubicBezTo>
                  <a:pt x="233" y="192"/>
                  <a:pt x="233" y="192"/>
                  <a:pt x="233" y="192"/>
                </a:cubicBezTo>
                <a:cubicBezTo>
                  <a:pt x="202" y="192"/>
                  <a:pt x="202" y="192"/>
                  <a:pt x="202" y="192"/>
                </a:cubicBezTo>
                <a:cubicBezTo>
                  <a:pt x="202" y="173"/>
                  <a:pt x="202" y="173"/>
                  <a:pt x="202" y="173"/>
                </a:cubicBezTo>
                <a:cubicBezTo>
                  <a:pt x="233" y="173"/>
                  <a:pt x="233" y="173"/>
                  <a:pt x="233" y="173"/>
                </a:cubicBezTo>
                <a:cubicBezTo>
                  <a:pt x="233" y="142"/>
                  <a:pt x="233" y="142"/>
                  <a:pt x="233" y="142"/>
                </a:cubicBezTo>
                <a:cubicBezTo>
                  <a:pt x="252" y="142"/>
                  <a:pt x="252" y="142"/>
                  <a:pt x="252" y="142"/>
                </a:cubicBezTo>
                <a:cubicBezTo>
                  <a:pt x="252" y="173"/>
                  <a:pt x="252" y="173"/>
                  <a:pt x="252" y="173"/>
                </a:cubicBezTo>
                <a:cubicBezTo>
                  <a:pt x="282" y="173"/>
                  <a:pt x="282" y="173"/>
                  <a:pt x="282" y="173"/>
                </a:cubicBezTo>
                <a:lnTo>
                  <a:pt x="282" y="192"/>
                </a:lnTo>
                <a:close/>
                <a:moveTo>
                  <a:pt x="156" y="215"/>
                </a:moveTo>
                <a:cubicBezTo>
                  <a:pt x="155" y="215"/>
                  <a:pt x="154" y="215"/>
                  <a:pt x="153" y="215"/>
                </a:cubicBezTo>
                <a:cubicBezTo>
                  <a:pt x="144" y="216"/>
                  <a:pt x="136" y="219"/>
                  <a:pt x="130" y="224"/>
                </a:cubicBezTo>
                <a:cubicBezTo>
                  <a:pt x="124" y="230"/>
                  <a:pt x="121" y="236"/>
                  <a:pt x="122" y="243"/>
                </a:cubicBezTo>
                <a:cubicBezTo>
                  <a:pt x="122" y="257"/>
                  <a:pt x="138" y="266"/>
                  <a:pt x="156" y="264"/>
                </a:cubicBezTo>
                <a:cubicBezTo>
                  <a:pt x="174" y="263"/>
                  <a:pt x="187" y="253"/>
                  <a:pt x="186" y="238"/>
                </a:cubicBezTo>
                <a:cubicBezTo>
                  <a:pt x="185" y="225"/>
                  <a:pt x="173" y="215"/>
                  <a:pt x="156" y="215"/>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54" name="Freeform 208"/>
          <p:cNvSpPr>
            <a:spLocks noEditPoints="1"/>
          </p:cNvSpPr>
          <p:nvPr/>
        </p:nvSpPr>
        <p:spPr bwMode="auto">
          <a:xfrm>
            <a:off x="8663309" y="5452825"/>
            <a:ext cx="255412" cy="257699"/>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237 w 384"/>
              <a:gd name="T11" fmla="*/ 133 h 384"/>
              <a:gd name="T12" fmla="*/ 208 w 384"/>
              <a:gd name="T13" fmla="*/ 133 h 384"/>
              <a:gd name="T14" fmla="*/ 201 w 384"/>
              <a:gd name="T15" fmla="*/ 143 h 384"/>
              <a:gd name="T16" fmla="*/ 201 w 384"/>
              <a:gd name="T17" fmla="*/ 164 h 384"/>
              <a:gd name="T18" fmla="*/ 237 w 384"/>
              <a:gd name="T19" fmla="*/ 164 h 384"/>
              <a:gd name="T20" fmla="*/ 237 w 384"/>
              <a:gd name="T21" fmla="*/ 194 h 384"/>
              <a:gd name="T22" fmla="*/ 201 w 384"/>
              <a:gd name="T23" fmla="*/ 194 h 384"/>
              <a:gd name="T24" fmla="*/ 201 w 384"/>
              <a:gd name="T25" fmla="*/ 283 h 384"/>
              <a:gd name="T26" fmla="*/ 167 w 384"/>
              <a:gd name="T27" fmla="*/ 283 h 384"/>
              <a:gd name="T28" fmla="*/ 167 w 384"/>
              <a:gd name="T29" fmla="*/ 194 h 384"/>
              <a:gd name="T30" fmla="*/ 136 w 384"/>
              <a:gd name="T31" fmla="*/ 194 h 384"/>
              <a:gd name="T32" fmla="*/ 136 w 384"/>
              <a:gd name="T33" fmla="*/ 164 h 384"/>
              <a:gd name="T34" fmla="*/ 167 w 384"/>
              <a:gd name="T35" fmla="*/ 164 h 384"/>
              <a:gd name="T36" fmla="*/ 167 w 384"/>
              <a:gd name="T37" fmla="*/ 146 h 384"/>
              <a:gd name="T38" fmla="*/ 208 w 384"/>
              <a:gd name="T39" fmla="*/ 101 h 384"/>
              <a:gd name="T40" fmla="*/ 237 w 384"/>
              <a:gd name="T41" fmla="*/ 101 h 384"/>
              <a:gd name="T42" fmla="*/ 237 w 384"/>
              <a:gd name="T43" fmla="*/ 13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237" y="133"/>
                </a:moveTo>
                <a:cubicBezTo>
                  <a:pt x="208" y="133"/>
                  <a:pt x="208" y="133"/>
                  <a:pt x="208" y="133"/>
                </a:cubicBezTo>
                <a:cubicBezTo>
                  <a:pt x="205" y="133"/>
                  <a:pt x="201" y="137"/>
                  <a:pt x="201" y="143"/>
                </a:cubicBezTo>
                <a:cubicBezTo>
                  <a:pt x="201" y="164"/>
                  <a:pt x="201" y="164"/>
                  <a:pt x="201" y="164"/>
                </a:cubicBezTo>
                <a:cubicBezTo>
                  <a:pt x="237" y="164"/>
                  <a:pt x="237" y="164"/>
                  <a:pt x="237" y="164"/>
                </a:cubicBezTo>
                <a:cubicBezTo>
                  <a:pt x="237" y="194"/>
                  <a:pt x="237" y="194"/>
                  <a:pt x="237" y="194"/>
                </a:cubicBezTo>
                <a:cubicBezTo>
                  <a:pt x="201" y="194"/>
                  <a:pt x="201" y="194"/>
                  <a:pt x="201" y="194"/>
                </a:cubicBezTo>
                <a:cubicBezTo>
                  <a:pt x="201" y="283"/>
                  <a:pt x="201" y="283"/>
                  <a:pt x="201" y="283"/>
                </a:cubicBezTo>
                <a:cubicBezTo>
                  <a:pt x="167" y="283"/>
                  <a:pt x="167" y="283"/>
                  <a:pt x="167" y="283"/>
                </a:cubicBezTo>
                <a:cubicBezTo>
                  <a:pt x="167" y="194"/>
                  <a:pt x="167" y="194"/>
                  <a:pt x="167" y="194"/>
                </a:cubicBezTo>
                <a:cubicBezTo>
                  <a:pt x="136" y="194"/>
                  <a:pt x="136" y="194"/>
                  <a:pt x="136" y="194"/>
                </a:cubicBezTo>
                <a:cubicBezTo>
                  <a:pt x="136" y="164"/>
                  <a:pt x="136" y="164"/>
                  <a:pt x="136" y="164"/>
                </a:cubicBezTo>
                <a:cubicBezTo>
                  <a:pt x="167" y="164"/>
                  <a:pt x="167" y="164"/>
                  <a:pt x="167" y="164"/>
                </a:cubicBezTo>
                <a:cubicBezTo>
                  <a:pt x="167" y="146"/>
                  <a:pt x="167" y="146"/>
                  <a:pt x="167" y="146"/>
                </a:cubicBezTo>
                <a:cubicBezTo>
                  <a:pt x="167" y="121"/>
                  <a:pt x="184" y="101"/>
                  <a:pt x="208" y="101"/>
                </a:cubicBezTo>
                <a:cubicBezTo>
                  <a:pt x="237" y="101"/>
                  <a:pt x="237" y="101"/>
                  <a:pt x="237" y="101"/>
                </a:cubicBezTo>
                <a:lnTo>
                  <a:pt x="237" y="133"/>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55" name="Freeform 209"/>
          <p:cNvSpPr>
            <a:spLocks noEditPoints="1"/>
          </p:cNvSpPr>
          <p:nvPr/>
        </p:nvSpPr>
        <p:spPr bwMode="auto">
          <a:xfrm>
            <a:off x="9996265" y="5905489"/>
            <a:ext cx="234703" cy="234691"/>
          </a:xfrm>
          <a:custGeom>
            <a:avLst/>
            <a:gdLst>
              <a:gd name="T0" fmla="*/ 176 w 352"/>
              <a:gd name="T1" fmla="*/ 0 h 352"/>
              <a:gd name="T2" fmla="*/ 0 w 352"/>
              <a:gd name="T3" fmla="*/ 176 h 352"/>
              <a:gd name="T4" fmla="*/ 44 w 352"/>
              <a:gd name="T5" fmla="*/ 292 h 352"/>
              <a:gd name="T6" fmla="*/ 152 w 352"/>
              <a:gd name="T7" fmla="*/ 250 h 352"/>
              <a:gd name="T8" fmla="*/ 276 w 352"/>
              <a:gd name="T9" fmla="*/ 321 h 352"/>
              <a:gd name="T10" fmla="*/ 352 w 352"/>
              <a:gd name="T11" fmla="*/ 176 h 352"/>
              <a:gd name="T12" fmla="*/ 176 w 352"/>
              <a:gd name="T13" fmla="*/ 0 h 352"/>
              <a:gd name="T14" fmla="*/ 262 w 352"/>
              <a:gd name="T15" fmla="*/ 239 h 352"/>
              <a:gd name="T16" fmla="*/ 247 w 352"/>
              <a:gd name="T17" fmla="*/ 242 h 352"/>
              <a:gd name="T18" fmla="*/ 95 w 352"/>
              <a:gd name="T19" fmla="*/ 226 h 352"/>
              <a:gd name="T20" fmla="*/ 82 w 352"/>
              <a:gd name="T21" fmla="*/ 217 h 352"/>
              <a:gd name="T22" fmla="*/ 90 w 352"/>
              <a:gd name="T23" fmla="*/ 204 h 352"/>
              <a:gd name="T24" fmla="*/ 259 w 352"/>
              <a:gd name="T25" fmla="*/ 224 h 352"/>
              <a:gd name="T26" fmla="*/ 262 w 352"/>
              <a:gd name="T27" fmla="*/ 239 h 352"/>
              <a:gd name="T28" fmla="*/ 283 w 352"/>
              <a:gd name="T29" fmla="*/ 189 h 352"/>
              <a:gd name="T30" fmla="*/ 265 w 352"/>
              <a:gd name="T31" fmla="*/ 193 h 352"/>
              <a:gd name="T32" fmla="*/ 92 w 352"/>
              <a:gd name="T33" fmla="*/ 173 h 352"/>
              <a:gd name="T34" fmla="*/ 75 w 352"/>
              <a:gd name="T35" fmla="*/ 164 h 352"/>
              <a:gd name="T36" fmla="*/ 84 w 352"/>
              <a:gd name="T37" fmla="*/ 147 h 352"/>
              <a:gd name="T38" fmla="*/ 279 w 352"/>
              <a:gd name="T39" fmla="*/ 170 h 352"/>
              <a:gd name="T40" fmla="*/ 283 w 352"/>
              <a:gd name="T41" fmla="*/ 189 h 352"/>
              <a:gd name="T42" fmla="*/ 285 w 352"/>
              <a:gd name="T43" fmla="*/ 137 h 352"/>
              <a:gd name="T44" fmla="*/ 84 w 352"/>
              <a:gd name="T45" fmla="*/ 117 h 352"/>
              <a:gd name="T46" fmla="*/ 64 w 352"/>
              <a:gd name="T47" fmla="*/ 106 h 352"/>
              <a:gd name="T48" fmla="*/ 74 w 352"/>
              <a:gd name="T49" fmla="*/ 86 h 352"/>
              <a:gd name="T50" fmla="*/ 302 w 352"/>
              <a:gd name="T51" fmla="*/ 109 h 352"/>
              <a:gd name="T52" fmla="*/ 308 w 352"/>
              <a:gd name="T53" fmla="*/ 131 h 352"/>
              <a:gd name="T54" fmla="*/ 285 w 352"/>
              <a:gd name="T55" fmla="*/ 137 h 352"/>
              <a:gd name="T56" fmla="*/ 151 w 352"/>
              <a:gd name="T57" fmla="*/ 303 h 352"/>
              <a:gd name="T58" fmla="*/ 91 w 352"/>
              <a:gd name="T59" fmla="*/ 330 h 352"/>
              <a:gd name="T60" fmla="*/ 176 w 352"/>
              <a:gd name="T61" fmla="*/ 352 h 352"/>
              <a:gd name="T62" fmla="*/ 220 w 352"/>
              <a:gd name="T63" fmla="*/ 347 h 352"/>
              <a:gd name="T64" fmla="*/ 151 w 352"/>
              <a:gd name="T65" fmla="*/ 303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2" h="352">
                <a:moveTo>
                  <a:pt x="176" y="0"/>
                </a:moveTo>
                <a:cubicBezTo>
                  <a:pt x="79" y="0"/>
                  <a:pt x="0" y="79"/>
                  <a:pt x="0" y="176"/>
                </a:cubicBezTo>
                <a:cubicBezTo>
                  <a:pt x="0" y="220"/>
                  <a:pt x="17" y="261"/>
                  <a:pt x="44" y="292"/>
                </a:cubicBezTo>
                <a:cubicBezTo>
                  <a:pt x="71" y="264"/>
                  <a:pt x="109" y="249"/>
                  <a:pt x="152" y="250"/>
                </a:cubicBezTo>
                <a:cubicBezTo>
                  <a:pt x="208" y="252"/>
                  <a:pt x="251" y="278"/>
                  <a:pt x="276" y="321"/>
                </a:cubicBezTo>
                <a:cubicBezTo>
                  <a:pt x="322" y="289"/>
                  <a:pt x="352" y="236"/>
                  <a:pt x="352" y="176"/>
                </a:cubicBezTo>
                <a:cubicBezTo>
                  <a:pt x="352" y="79"/>
                  <a:pt x="273" y="0"/>
                  <a:pt x="176" y="0"/>
                </a:cubicBezTo>
                <a:close/>
                <a:moveTo>
                  <a:pt x="262" y="239"/>
                </a:moveTo>
                <a:cubicBezTo>
                  <a:pt x="259" y="244"/>
                  <a:pt x="253" y="245"/>
                  <a:pt x="247" y="242"/>
                </a:cubicBezTo>
                <a:cubicBezTo>
                  <a:pt x="207" y="217"/>
                  <a:pt x="155" y="212"/>
                  <a:pt x="95" y="226"/>
                </a:cubicBezTo>
                <a:cubicBezTo>
                  <a:pt x="89" y="227"/>
                  <a:pt x="83" y="223"/>
                  <a:pt x="82" y="217"/>
                </a:cubicBezTo>
                <a:cubicBezTo>
                  <a:pt x="81" y="212"/>
                  <a:pt x="84" y="206"/>
                  <a:pt x="90" y="204"/>
                </a:cubicBezTo>
                <a:cubicBezTo>
                  <a:pt x="156" y="189"/>
                  <a:pt x="213" y="196"/>
                  <a:pt x="259" y="224"/>
                </a:cubicBezTo>
                <a:cubicBezTo>
                  <a:pt x="264" y="227"/>
                  <a:pt x="265" y="234"/>
                  <a:pt x="262" y="239"/>
                </a:cubicBezTo>
                <a:close/>
                <a:moveTo>
                  <a:pt x="283" y="189"/>
                </a:moveTo>
                <a:cubicBezTo>
                  <a:pt x="280" y="195"/>
                  <a:pt x="271" y="197"/>
                  <a:pt x="265" y="193"/>
                </a:cubicBezTo>
                <a:cubicBezTo>
                  <a:pt x="218" y="164"/>
                  <a:pt x="147" y="156"/>
                  <a:pt x="92" y="173"/>
                </a:cubicBezTo>
                <a:cubicBezTo>
                  <a:pt x="85" y="175"/>
                  <a:pt x="77" y="171"/>
                  <a:pt x="75" y="164"/>
                </a:cubicBezTo>
                <a:cubicBezTo>
                  <a:pt x="73" y="157"/>
                  <a:pt x="77" y="149"/>
                  <a:pt x="84" y="147"/>
                </a:cubicBezTo>
                <a:cubicBezTo>
                  <a:pt x="147" y="128"/>
                  <a:pt x="226" y="137"/>
                  <a:pt x="279" y="170"/>
                </a:cubicBezTo>
                <a:cubicBezTo>
                  <a:pt x="285" y="174"/>
                  <a:pt x="287" y="182"/>
                  <a:pt x="283" y="189"/>
                </a:cubicBezTo>
                <a:close/>
                <a:moveTo>
                  <a:pt x="285" y="137"/>
                </a:moveTo>
                <a:cubicBezTo>
                  <a:pt x="229" y="104"/>
                  <a:pt x="137" y="101"/>
                  <a:pt x="84" y="117"/>
                </a:cubicBezTo>
                <a:cubicBezTo>
                  <a:pt x="75" y="120"/>
                  <a:pt x="66" y="115"/>
                  <a:pt x="64" y="106"/>
                </a:cubicBezTo>
                <a:cubicBezTo>
                  <a:pt x="61" y="98"/>
                  <a:pt x="66" y="88"/>
                  <a:pt x="74" y="86"/>
                </a:cubicBezTo>
                <a:cubicBezTo>
                  <a:pt x="136" y="67"/>
                  <a:pt x="238" y="71"/>
                  <a:pt x="302" y="109"/>
                </a:cubicBezTo>
                <a:cubicBezTo>
                  <a:pt x="310" y="114"/>
                  <a:pt x="312" y="124"/>
                  <a:pt x="308" y="131"/>
                </a:cubicBezTo>
                <a:cubicBezTo>
                  <a:pt x="303" y="139"/>
                  <a:pt x="293" y="142"/>
                  <a:pt x="285" y="137"/>
                </a:cubicBezTo>
                <a:close/>
                <a:moveTo>
                  <a:pt x="151" y="303"/>
                </a:moveTo>
                <a:cubicBezTo>
                  <a:pt x="126" y="302"/>
                  <a:pt x="106" y="312"/>
                  <a:pt x="91" y="330"/>
                </a:cubicBezTo>
                <a:cubicBezTo>
                  <a:pt x="116" y="344"/>
                  <a:pt x="145" y="352"/>
                  <a:pt x="176" y="352"/>
                </a:cubicBezTo>
                <a:cubicBezTo>
                  <a:pt x="191" y="352"/>
                  <a:pt x="206" y="350"/>
                  <a:pt x="220" y="347"/>
                </a:cubicBezTo>
                <a:cubicBezTo>
                  <a:pt x="206" y="319"/>
                  <a:pt x="183" y="304"/>
                  <a:pt x="151" y="303"/>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56" name="Freeform 210"/>
          <p:cNvSpPr>
            <a:spLocks noEditPoints="1"/>
          </p:cNvSpPr>
          <p:nvPr/>
        </p:nvSpPr>
        <p:spPr bwMode="auto">
          <a:xfrm>
            <a:off x="10428047" y="5893986"/>
            <a:ext cx="255412" cy="257699"/>
          </a:xfrm>
          <a:custGeom>
            <a:avLst/>
            <a:gdLst>
              <a:gd name="T0" fmla="*/ 192 w 384"/>
              <a:gd name="T1" fmla="*/ 0 h 384"/>
              <a:gd name="T2" fmla="*/ 0 w 384"/>
              <a:gd name="T3" fmla="*/ 192 h 384"/>
              <a:gd name="T4" fmla="*/ 48 w 384"/>
              <a:gd name="T5" fmla="*/ 318 h 384"/>
              <a:gd name="T6" fmla="*/ 166 w 384"/>
              <a:gd name="T7" fmla="*/ 273 h 384"/>
              <a:gd name="T8" fmla="*/ 301 w 384"/>
              <a:gd name="T9" fmla="*/ 350 h 384"/>
              <a:gd name="T10" fmla="*/ 384 w 384"/>
              <a:gd name="T11" fmla="*/ 192 h 384"/>
              <a:gd name="T12" fmla="*/ 192 w 384"/>
              <a:gd name="T13" fmla="*/ 0 h 384"/>
              <a:gd name="T14" fmla="*/ 286 w 384"/>
              <a:gd name="T15" fmla="*/ 260 h 384"/>
              <a:gd name="T16" fmla="*/ 270 w 384"/>
              <a:gd name="T17" fmla="*/ 264 h 384"/>
              <a:gd name="T18" fmla="*/ 104 w 384"/>
              <a:gd name="T19" fmla="*/ 246 h 384"/>
              <a:gd name="T20" fmla="*/ 89 w 384"/>
              <a:gd name="T21" fmla="*/ 237 h 384"/>
              <a:gd name="T22" fmla="*/ 98 w 384"/>
              <a:gd name="T23" fmla="*/ 223 h 384"/>
              <a:gd name="T24" fmla="*/ 282 w 384"/>
              <a:gd name="T25" fmla="*/ 244 h 384"/>
              <a:gd name="T26" fmla="*/ 286 w 384"/>
              <a:gd name="T27" fmla="*/ 260 h 384"/>
              <a:gd name="T28" fmla="*/ 309 w 384"/>
              <a:gd name="T29" fmla="*/ 206 h 384"/>
              <a:gd name="T30" fmla="*/ 289 w 384"/>
              <a:gd name="T31" fmla="*/ 211 h 384"/>
              <a:gd name="T32" fmla="*/ 100 w 384"/>
              <a:gd name="T33" fmla="*/ 189 h 384"/>
              <a:gd name="T34" fmla="*/ 82 w 384"/>
              <a:gd name="T35" fmla="*/ 179 h 384"/>
              <a:gd name="T36" fmla="*/ 92 w 384"/>
              <a:gd name="T37" fmla="*/ 160 h 384"/>
              <a:gd name="T38" fmla="*/ 304 w 384"/>
              <a:gd name="T39" fmla="*/ 186 h 384"/>
              <a:gd name="T40" fmla="*/ 309 w 384"/>
              <a:gd name="T41" fmla="*/ 206 h 384"/>
              <a:gd name="T42" fmla="*/ 311 w 384"/>
              <a:gd name="T43" fmla="*/ 149 h 384"/>
              <a:gd name="T44" fmla="*/ 91 w 384"/>
              <a:gd name="T45" fmla="*/ 128 h 384"/>
              <a:gd name="T46" fmla="*/ 69 w 384"/>
              <a:gd name="T47" fmla="*/ 116 h 384"/>
              <a:gd name="T48" fmla="*/ 81 w 384"/>
              <a:gd name="T49" fmla="*/ 94 h 384"/>
              <a:gd name="T50" fmla="*/ 329 w 384"/>
              <a:gd name="T51" fmla="*/ 119 h 384"/>
              <a:gd name="T52" fmla="*/ 336 w 384"/>
              <a:gd name="T53" fmla="*/ 143 h 384"/>
              <a:gd name="T54" fmla="*/ 311 w 384"/>
              <a:gd name="T55" fmla="*/ 149 h 384"/>
              <a:gd name="T56" fmla="*/ 165 w 384"/>
              <a:gd name="T57" fmla="*/ 330 h 384"/>
              <a:gd name="T58" fmla="*/ 99 w 384"/>
              <a:gd name="T59" fmla="*/ 360 h 384"/>
              <a:gd name="T60" fmla="*/ 192 w 384"/>
              <a:gd name="T61" fmla="*/ 384 h 384"/>
              <a:gd name="T62" fmla="*/ 239 w 384"/>
              <a:gd name="T63" fmla="*/ 378 h 384"/>
              <a:gd name="T64" fmla="*/ 165 w 384"/>
              <a:gd name="T65" fmla="*/ 33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4" h="384">
                <a:moveTo>
                  <a:pt x="192" y="0"/>
                </a:moveTo>
                <a:cubicBezTo>
                  <a:pt x="86" y="0"/>
                  <a:pt x="0" y="86"/>
                  <a:pt x="0" y="192"/>
                </a:cubicBezTo>
                <a:cubicBezTo>
                  <a:pt x="0" y="240"/>
                  <a:pt x="18" y="285"/>
                  <a:pt x="48" y="318"/>
                </a:cubicBezTo>
                <a:cubicBezTo>
                  <a:pt x="78" y="288"/>
                  <a:pt x="119" y="272"/>
                  <a:pt x="166" y="273"/>
                </a:cubicBezTo>
                <a:cubicBezTo>
                  <a:pt x="226" y="275"/>
                  <a:pt x="274" y="304"/>
                  <a:pt x="301" y="350"/>
                </a:cubicBezTo>
                <a:cubicBezTo>
                  <a:pt x="351" y="315"/>
                  <a:pt x="384" y="257"/>
                  <a:pt x="384" y="192"/>
                </a:cubicBezTo>
                <a:cubicBezTo>
                  <a:pt x="384" y="86"/>
                  <a:pt x="298" y="0"/>
                  <a:pt x="192" y="0"/>
                </a:cubicBezTo>
                <a:close/>
                <a:moveTo>
                  <a:pt x="286" y="260"/>
                </a:moveTo>
                <a:cubicBezTo>
                  <a:pt x="283" y="266"/>
                  <a:pt x="275" y="268"/>
                  <a:pt x="270" y="264"/>
                </a:cubicBezTo>
                <a:cubicBezTo>
                  <a:pt x="225" y="237"/>
                  <a:pt x="170" y="231"/>
                  <a:pt x="104" y="246"/>
                </a:cubicBezTo>
                <a:cubicBezTo>
                  <a:pt x="97" y="247"/>
                  <a:pt x="91" y="244"/>
                  <a:pt x="89" y="237"/>
                </a:cubicBezTo>
                <a:cubicBezTo>
                  <a:pt x="88" y="231"/>
                  <a:pt x="92" y="224"/>
                  <a:pt x="98" y="223"/>
                </a:cubicBezTo>
                <a:cubicBezTo>
                  <a:pt x="170" y="207"/>
                  <a:pt x="232" y="214"/>
                  <a:pt x="282" y="244"/>
                </a:cubicBezTo>
                <a:cubicBezTo>
                  <a:pt x="288" y="248"/>
                  <a:pt x="290" y="255"/>
                  <a:pt x="286" y="260"/>
                </a:cubicBezTo>
                <a:close/>
                <a:moveTo>
                  <a:pt x="309" y="206"/>
                </a:moveTo>
                <a:cubicBezTo>
                  <a:pt x="305" y="213"/>
                  <a:pt x="296" y="215"/>
                  <a:pt x="289" y="211"/>
                </a:cubicBezTo>
                <a:cubicBezTo>
                  <a:pt x="238" y="179"/>
                  <a:pt x="161" y="170"/>
                  <a:pt x="100" y="189"/>
                </a:cubicBezTo>
                <a:cubicBezTo>
                  <a:pt x="93" y="191"/>
                  <a:pt x="84" y="187"/>
                  <a:pt x="82" y="179"/>
                </a:cubicBezTo>
                <a:cubicBezTo>
                  <a:pt x="80" y="171"/>
                  <a:pt x="84" y="163"/>
                  <a:pt x="92" y="160"/>
                </a:cubicBezTo>
                <a:cubicBezTo>
                  <a:pt x="161" y="140"/>
                  <a:pt x="246" y="150"/>
                  <a:pt x="304" y="186"/>
                </a:cubicBezTo>
                <a:cubicBezTo>
                  <a:pt x="311" y="190"/>
                  <a:pt x="314" y="199"/>
                  <a:pt x="309" y="206"/>
                </a:cubicBezTo>
                <a:close/>
                <a:moveTo>
                  <a:pt x="311" y="149"/>
                </a:moveTo>
                <a:cubicBezTo>
                  <a:pt x="250" y="113"/>
                  <a:pt x="150" y="110"/>
                  <a:pt x="91" y="128"/>
                </a:cubicBezTo>
                <a:cubicBezTo>
                  <a:pt x="82" y="130"/>
                  <a:pt x="72" y="125"/>
                  <a:pt x="69" y="116"/>
                </a:cubicBezTo>
                <a:cubicBezTo>
                  <a:pt x="66" y="106"/>
                  <a:pt x="72" y="97"/>
                  <a:pt x="81" y="94"/>
                </a:cubicBezTo>
                <a:cubicBezTo>
                  <a:pt x="148" y="73"/>
                  <a:pt x="259" y="77"/>
                  <a:pt x="329" y="119"/>
                </a:cubicBezTo>
                <a:cubicBezTo>
                  <a:pt x="338" y="124"/>
                  <a:pt x="340" y="135"/>
                  <a:pt x="336" y="143"/>
                </a:cubicBezTo>
                <a:cubicBezTo>
                  <a:pt x="330" y="152"/>
                  <a:pt x="320" y="154"/>
                  <a:pt x="311" y="149"/>
                </a:cubicBezTo>
                <a:close/>
                <a:moveTo>
                  <a:pt x="165" y="330"/>
                </a:moveTo>
                <a:cubicBezTo>
                  <a:pt x="138" y="330"/>
                  <a:pt x="115" y="340"/>
                  <a:pt x="99" y="360"/>
                </a:cubicBezTo>
                <a:cubicBezTo>
                  <a:pt x="127" y="375"/>
                  <a:pt x="158" y="384"/>
                  <a:pt x="192" y="384"/>
                </a:cubicBezTo>
                <a:cubicBezTo>
                  <a:pt x="209" y="384"/>
                  <a:pt x="224" y="382"/>
                  <a:pt x="239" y="378"/>
                </a:cubicBezTo>
                <a:cubicBezTo>
                  <a:pt x="225" y="348"/>
                  <a:pt x="200" y="332"/>
                  <a:pt x="165" y="33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57" name="Freeform 211"/>
          <p:cNvSpPr>
            <a:spLocks noEditPoints="1"/>
          </p:cNvSpPr>
          <p:nvPr/>
        </p:nvSpPr>
        <p:spPr bwMode="auto">
          <a:xfrm>
            <a:off x="11779238" y="5392726"/>
            <a:ext cx="232403" cy="230089"/>
          </a:xfrm>
          <a:custGeom>
            <a:avLst/>
            <a:gdLst>
              <a:gd name="T0" fmla="*/ 311 w 346"/>
              <a:gd name="T1" fmla="*/ 69 h 344"/>
              <a:gd name="T2" fmla="*/ 319 w 346"/>
              <a:gd name="T3" fmla="*/ 107 h 344"/>
              <a:gd name="T4" fmla="*/ 275 w 346"/>
              <a:gd name="T5" fmla="*/ 191 h 344"/>
              <a:gd name="T6" fmla="*/ 153 w 346"/>
              <a:gd name="T7" fmla="*/ 223 h 344"/>
              <a:gd name="T8" fmla="*/ 141 w 346"/>
              <a:gd name="T9" fmla="*/ 223 h 344"/>
              <a:gd name="T10" fmla="*/ 120 w 346"/>
              <a:gd name="T11" fmla="*/ 239 h 344"/>
              <a:gd name="T12" fmla="*/ 105 w 346"/>
              <a:gd name="T13" fmla="*/ 301 h 344"/>
              <a:gd name="T14" fmla="*/ 85 w 346"/>
              <a:gd name="T15" fmla="*/ 318 h 344"/>
              <a:gd name="T16" fmla="*/ 58 w 346"/>
              <a:gd name="T17" fmla="*/ 318 h 344"/>
              <a:gd name="T18" fmla="*/ 56 w 346"/>
              <a:gd name="T19" fmla="*/ 328 h 344"/>
              <a:gd name="T20" fmla="*/ 69 w 346"/>
              <a:gd name="T21" fmla="*/ 344 h 344"/>
              <a:gd name="T22" fmla="*/ 112 w 346"/>
              <a:gd name="T23" fmla="*/ 344 h 344"/>
              <a:gd name="T24" fmla="*/ 132 w 346"/>
              <a:gd name="T25" fmla="*/ 328 h 344"/>
              <a:gd name="T26" fmla="*/ 147 w 346"/>
              <a:gd name="T27" fmla="*/ 265 h 344"/>
              <a:gd name="T28" fmla="*/ 167 w 346"/>
              <a:gd name="T29" fmla="*/ 249 h 344"/>
              <a:gd name="T30" fmla="*/ 180 w 346"/>
              <a:gd name="T31" fmla="*/ 249 h 344"/>
              <a:gd name="T32" fmla="*/ 302 w 346"/>
              <a:gd name="T33" fmla="*/ 217 h 344"/>
              <a:gd name="T34" fmla="*/ 346 w 346"/>
              <a:gd name="T35" fmla="*/ 133 h 344"/>
              <a:gd name="T36" fmla="*/ 338 w 346"/>
              <a:gd name="T37" fmla="*/ 95 h 344"/>
              <a:gd name="T38" fmla="*/ 314 w 346"/>
              <a:gd name="T39" fmla="*/ 70 h 344"/>
              <a:gd name="T40" fmla="*/ 311 w 346"/>
              <a:gd name="T41" fmla="*/ 69 h 344"/>
              <a:gd name="T42" fmla="*/ 79 w 346"/>
              <a:gd name="T43" fmla="*/ 275 h 344"/>
              <a:gd name="T44" fmla="*/ 93 w 346"/>
              <a:gd name="T45" fmla="*/ 212 h 344"/>
              <a:gd name="T46" fmla="*/ 114 w 346"/>
              <a:gd name="T47" fmla="*/ 196 h 344"/>
              <a:gd name="T48" fmla="*/ 126 w 346"/>
              <a:gd name="T49" fmla="*/ 196 h 344"/>
              <a:gd name="T50" fmla="*/ 248 w 346"/>
              <a:gd name="T51" fmla="*/ 164 h 344"/>
              <a:gd name="T52" fmla="*/ 292 w 346"/>
              <a:gd name="T53" fmla="*/ 80 h 344"/>
              <a:gd name="T54" fmla="*/ 284 w 346"/>
              <a:gd name="T55" fmla="*/ 42 h 344"/>
              <a:gd name="T56" fmla="*/ 260 w 346"/>
              <a:gd name="T57" fmla="*/ 17 h 344"/>
              <a:gd name="T58" fmla="*/ 223 w 346"/>
              <a:gd name="T59" fmla="*/ 4 h 344"/>
              <a:gd name="T60" fmla="*/ 173 w 346"/>
              <a:gd name="T61" fmla="*/ 0 h 344"/>
              <a:gd name="T62" fmla="*/ 83 w 346"/>
              <a:gd name="T63" fmla="*/ 0 h 344"/>
              <a:gd name="T64" fmla="*/ 63 w 346"/>
              <a:gd name="T65" fmla="*/ 16 h 344"/>
              <a:gd name="T66" fmla="*/ 2 w 346"/>
              <a:gd name="T67" fmla="*/ 275 h 344"/>
              <a:gd name="T68" fmla="*/ 15 w 346"/>
              <a:gd name="T69" fmla="*/ 291 h 344"/>
              <a:gd name="T70" fmla="*/ 58 w 346"/>
              <a:gd name="T71" fmla="*/ 291 h 344"/>
              <a:gd name="T72" fmla="*/ 79 w 346"/>
              <a:gd name="T73" fmla="*/ 275 h 344"/>
              <a:gd name="T74" fmla="*/ 114 w 346"/>
              <a:gd name="T75" fmla="*/ 125 h 344"/>
              <a:gd name="T76" fmla="*/ 127 w 346"/>
              <a:gd name="T77" fmla="*/ 70 h 344"/>
              <a:gd name="T78" fmla="*/ 147 w 346"/>
              <a:gd name="T79" fmla="*/ 54 h 344"/>
              <a:gd name="T80" fmla="*/ 161 w 346"/>
              <a:gd name="T81" fmla="*/ 54 h 344"/>
              <a:gd name="T82" fmla="*/ 198 w 346"/>
              <a:gd name="T83" fmla="*/ 62 h 344"/>
              <a:gd name="T84" fmla="*/ 211 w 346"/>
              <a:gd name="T85" fmla="*/ 87 h 344"/>
              <a:gd name="T86" fmla="*/ 191 w 346"/>
              <a:gd name="T87" fmla="*/ 127 h 344"/>
              <a:gd name="T88" fmla="*/ 137 w 346"/>
              <a:gd name="T89" fmla="*/ 141 h 344"/>
              <a:gd name="T90" fmla="*/ 127 w 346"/>
              <a:gd name="T91" fmla="*/ 141 h 344"/>
              <a:gd name="T92" fmla="*/ 114 w 346"/>
              <a:gd name="T93" fmla="*/ 12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6" h="344">
                <a:moveTo>
                  <a:pt x="311" y="69"/>
                </a:moveTo>
                <a:cubicBezTo>
                  <a:pt x="316" y="79"/>
                  <a:pt x="319" y="92"/>
                  <a:pt x="319" y="107"/>
                </a:cubicBezTo>
                <a:cubicBezTo>
                  <a:pt x="319" y="141"/>
                  <a:pt x="304" y="169"/>
                  <a:pt x="275" y="191"/>
                </a:cubicBezTo>
                <a:cubicBezTo>
                  <a:pt x="246" y="212"/>
                  <a:pt x="205" y="223"/>
                  <a:pt x="153" y="223"/>
                </a:cubicBezTo>
                <a:cubicBezTo>
                  <a:pt x="141" y="223"/>
                  <a:pt x="141" y="223"/>
                  <a:pt x="141" y="223"/>
                </a:cubicBezTo>
                <a:cubicBezTo>
                  <a:pt x="131" y="223"/>
                  <a:pt x="122" y="230"/>
                  <a:pt x="120" y="239"/>
                </a:cubicBezTo>
                <a:cubicBezTo>
                  <a:pt x="105" y="301"/>
                  <a:pt x="105" y="301"/>
                  <a:pt x="105" y="301"/>
                </a:cubicBezTo>
                <a:cubicBezTo>
                  <a:pt x="103" y="310"/>
                  <a:pt x="94" y="318"/>
                  <a:pt x="85" y="318"/>
                </a:cubicBezTo>
                <a:cubicBezTo>
                  <a:pt x="58" y="318"/>
                  <a:pt x="58" y="318"/>
                  <a:pt x="58" y="318"/>
                </a:cubicBezTo>
                <a:cubicBezTo>
                  <a:pt x="56" y="328"/>
                  <a:pt x="56" y="328"/>
                  <a:pt x="56" y="328"/>
                </a:cubicBezTo>
                <a:cubicBezTo>
                  <a:pt x="54" y="337"/>
                  <a:pt x="59" y="344"/>
                  <a:pt x="69" y="344"/>
                </a:cubicBezTo>
                <a:cubicBezTo>
                  <a:pt x="112" y="344"/>
                  <a:pt x="112" y="344"/>
                  <a:pt x="112" y="344"/>
                </a:cubicBezTo>
                <a:cubicBezTo>
                  <a:pt x="121" y="344"/>
                  <a:pt x="130" y="337"/>
                  <a:pt x="132" y="328"/>
                </a:cubicBezTo>
                <a:cubicBezTo>
                  <a:pt x="147" y="265"/>
                  <a:pt x="147" y="265"/>
                  <a:pt x="147" y="265"/>
                </a:cubicBezTo>
                <a:cubicBezTo>
                  <a:pt x="149" y="256"/>
                  <a:pt x="158" y="249"/>
                  <a:pt x="167" y="249"/>
                </a:cubicBezTo>
                <a:cubicBezTo>
                  <a:pt x="180" y="249"/>
                  <a:pt x="180" y="249"/>
                  <a:pt x="180" y="249"/>
                </a:cubicBezTo>
                <a:cubicBezTo>
                  <a:pt x="232" y="249"/>
                  <a:pt x="273" y="238"/>
                  <a:pt x="302" y="217"/>
                </a:cubicBezTo>
                <a:cubicBezTo>
                  <a:pt x="331" y="196"/>
                  <a:pt x="346" y="168"/>
                  <a:pt x="346" y="133"/>
                </a:cubicBezTo>
                <a:cubicBezTo>
                  <a:pt x="346" y="118"/>
                  <a:pt x="343" y="105"/>
                  <a:pt x="338" y="95"/>
                </a:cubicBezTo>
                <a:cubicBezTo>
                  <a:pt x="332" y="85"/>
                  <a:pt x="324" y="76"/>
                  <a:pt x="314" y="70"/>
                </a:cubicBezTo>
                <a:cubicBezTo>
                  <a:pt x="313" y="69"/>
                  <a:pt x="312" y="69"/>
                  <a:pt x="311" y="69"/>
                </a:cubicBezTo>
                <a:close/>
                <a:moveTo>
                  <a:pt x="79" y="275"/>
                </a:moveTo>
                <a:cubicBezTo>
                  <a:pt x="93" y="212"/>
                  <a:pt x="93" y="212"/>
                  <a:pt x="93" y="212"/>
                </a:cubicBezTo>
                <a:cubicBezTo>
                  <a:pt x="95" y="203"/>
                  <a:pt x="105" y="196"/>
                  <a:pt x="114" y="196"/>
                </a:cubicBezTo>
                <a:cubicBezTo>
                  <a:pt x="126" y="196"/>
                  <a:pt x="126" y="196"/>
                  <a:pt x="126" y="196"/>
                </a:cubicBezTo>
                <a:cubicBezTo>
                  <a:pt x="179" y="196"/>
                  <a:pt x="219" y="186"/>
                  <a:pt x="248" y="164"/>
                </a:cubicBezTo>
                <a:cubicBezTo>
                  <a:pt x="278" y="143"/>
                  <a:pt x="292" y="115"/>
                  <a:pt x="292" y="80"/>
                </a:cubicBezTo>
                <a:cubicBezTo>
                  <a:pt x="292" y="65"/>
                  <a:pt x="290" y="52"/>
                  <a:pt x="284" y="42"/>
                </a:cubicBezTo>
                <a:cubicBezTo>
                  <a:pt x="279" y="32"/>
                  <a:pt x="271" y="24"/>
                  <a:pt x="260" y="17"/>
                </a:cubicBezTo>
                <a:cubicBezTo>
                  <a:pt x="250" y="11"/>
                  <a:pt x="238" y="6"/>
                  <a:pt x="223" y="4"/>
                </a:cubicBezTo>
                <a:cubicBezTo>
                  <a:pt x="209" y="1"/>
                  <a:pt x="192" y="0"/>
                  <a:pt x="173" y="0"/>
                </a:cubicBezTo>
                <a:cubicBezTo>
                  <a:pt x="83" y="0"/>
                  <a:pt x="83" y="0"/>
                  <a:pt x="83" y="0"/>
                </a:cubicBezTo>
                <a:cubicBezTo>
                  <a:pt x="74" y="0"/>
                  <a:pt x="65" y="7"/>
                  <a:pt x="63" y="16"/>
                </a:cubicBezTo>
                <a:cubicBezTo>
                  <a:pt x="2" y="275"/>
                  <a:pt x="2" y="275"/>
                  <a:pt x="2" y="275"/>
                </a:cubicBezTo>
                <a:cubicBezTo>
                  <a:pt x="0" y="284"/>
                  <a:pt x="6" y="291"/>
                  <a:pt x="15" y="291"/>
                </a:cubicBezTo>
                <a:cubicBezTo>
                  <a:pt x="58" y="291"/>
                  <a:pt x="58" y="291"/>
                  <a:pt x="58" y="291"/>
                </a:cubicBezTo>
                <a:cubicBezTo>
                  <a:pt x="67" y="291"/>
                  <a:pt x="77" y="284"/>
                  <a:pt x="79" y="275"/>
                </a:cubicBezTo>
                <a:close/>
                <a:moveTo>
                  <a:pt x="114" y="125"/>
                </a:moveTo>
                <a:cubicBezTo>
                  <a:pt x="127" y="70"/>
                  <a:pt x="127" y="70"/>
                  <a:pt x="127" y="70"/>
                </a:cubicBezTo>
                <a:cubicBezTo>
                  <a:pt x="129" y="61"/>
                  <a:pt x="138" y="54"/>
                  <a:pt x="147" y="54"/>
                </a:cubicBezTo>
                <a:cubicBezTo>
                  <a:pt x="161" y="54"/>
                  <a:pt x="161" y="54"/>
                  <a:pt x="161" y="54"/>
                </a:cubicBezTo>
                <a:cubicBezTo>
                  <a:pt x="178" y="54"/>
                  <a:pt x="190" y="56"/>
                  <a:pt x="198" y="62"/>
                </a:cubicBezTo>
                <a:cubicBezTo>
                  <a:pt x="207" y="67"/>
                  <a:pt x="211" y="76"/>
                  <a:pt x="211" y="87"/>
                </a:cubicBezTo>
                <a:cubicBezTo>
                  <a:pt x="211" y="104"/>
                  <a:pt x="204" y="118"/>
                  <a:pt x="191" y="127"/>
                </a:cubicBezTo>
                <a:cubicBezTo>
                  <a:pt x="179" y="136"/>
                  <a:pt x="161" y="141"/>
                  <a:pt x="137" y="141"/>
                </a:cubicBezTo>
                <a:cubicBezTo>
                  <a:pt x="127" y="141"/>
                  <a:pt x="127" y="141"/>
                  <a:pt x="127" y="141"/>
                </a:cubicBezTo>
                <a:cubicBezTo>
                  <a:pt x="118" y="141"/>
                  <a:pt x="112" y="134"/>
                  <a:pt x="114" y="125"/>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58" name="Freeform 212"/>
          <p:cNvSpPr>
            <a:spLocks noEditPoints="1"/>
          </p:cNvSpPr>
          <p:nvPr/>
        </p:nvSpPr>
        <p:spPr bwMode="auto">
          <a:xfrm>
            <a:off x="11776244" y="5957996"/>
            <a:ext cx="266917" cy="117347"/>
          </a:xfrm>
          <a:custGeom>
            <a:avLst/>
            <a:gdLst>
              <a:gd name="T0" fmla="*/ 13 w 400"/>
              <a:gd name="T1" fmla="*/ 157 h 176"/>
              <a:gd name="T2" fmla="*/ 20 w 400"/>
              <a:gd name="T3" fmla="*/ 129 h 176"/>
              <a:gd name="T4" fmla="*/ 13 w 400"/>
              <a:gd name="T5" fmla="*/ 100 h 176"/>
              <a:gd name="T6" fmla="*/ 9 w 400"/>
              <a:gd name="T7" fmla="*/ 99 h 176"/>
              <a:gd name="T8" fmla="*/ 6 w 400"/>
              <a:gd name="T9" fmla="*/ 100 h 176"/>
              <a:gd name="T10" fmla="*/ 0 w 400"/>
              <a:gd name="T11" fmla="*/ 129 h 176"/>
              <a:gd name="T12" fmla="*/ 6 w 400"/>
              <a:gd name="T13" fmla="*/ 157 h 176"/>
              <a:gd name="T14" fmla="*/ 9 w 400"/>
              <a:gd name="T15" fmla="*/ 159 h 176"/>
              <a:gd name="T16" fmla="*/ 13 w 400"/>
              <a:gd name="T17" fmla="*/ 157 h 176"/>
              <a:gd name="T18" fmla="*/ 54 w 400"/>
              <a:gd name="T19" fmla="*/ 173 h 176"/>
              <a:gd name="T20" fmla="*/ 60 w 400"/>
              <a:gd name="T21" fmla="*/ 129 h 176"/>
              <a:gd name="T22" fmla="*/ 54 w 400"/>
              <a:gd name="T23" fmla="*/ 62 h 176"/>
              <a:gd name="T24" fmla="*/ 49 w 400"/>
              <a:gd name="T25" fmla="*/ 59 h 176"/>
              <a:gd name="T26" fmla="*/ 45 w 400"/>
              <a:gd name="T27" fmla="*/ 62 h 176"/>
              <a:gd name="T28" fmla="*/ 40 w 400"/>
              <a:gd name="T29" fmla="*/ 129 h 176"/>
              <a:gd name="T30" fmla="*/ 45 w 400"/>
              <a:gd name="T31" fmla="*/ 173 h 176"/>
              <a:gd name="T32" fmla="*/ 49 w 400"/>
              <a:gd name="T33" fmla="*/ 176 h 176"/>
              <a:gd name="T34" fmla="*/ 54 w 400"/>
              <a:gd name="T35" fmla="*/ 173 h 176"/>
              <a:gd name="T36" fmla="*/ 95 w 400"/>
              <a:gd name="T37" fmla="*/ 172 h 176"/>
              <a:gd name="T38" fmla="*/ 100 w 400"/>
              <a:gd name="T39" fmla="*/ 129 h 176"/>
              <a:gd name="T40" fmla="*/ 95 w 400"/>
              <a:gd name="T41" fmla="*/ 40 h 176"/>
              <a:gd name="T42" fmla="*/ 90 w 400"/>
              <a:gd name="T43" fmla="*/ 36 h 176"/>
              <a:gd name="T44" fmla="*/ 84 w 400"/>
              <a:gd name="T45" fmla="*/ 40 h 176"/>
              <a:gd name="T46" fmla="*/ 80 w 400"/>
              <a:gd name="T47" fmla="*/ 129 h 176"/>
              <a:gd name="T48" fmla="*/ 84 w 400"/>
              <a:gd name="T49" fmla="*/ 172 h 176"/>
              <a:gd name="T50" fmla="*/ 90 w 400"/>
              <a:gd name="T51" fmla="*/ 176 h 176"/>
              <a:gd name="T52" fmla="*/ 95 w 400"/>
              <a:gd name="T53" fmla="*/ 172 h 176"/>
              <a:gd name="T54" fmla="*/ 136 w 400"/>
              <a:gd name="T55" fmla="*/ 171 h 176"/>
              <a:gd name="T56" fmla="*/ 140 w 400"/>
              <a:gd name="T57" fmla="*/ 129 h 176"/>
              <a:gd name="T58" fmla="*/ 136 w 400"/>
              <a:gd name="T59" fmla="*/ 40 h 176"/>
              <a:gd name="T60" fmla="*/ 130 w 400"/>
              <a:gd name="T61" fmla="*/ 35 h 176"/>
              <a:gd name="T62" fmla="*/ 123 w 400"/>
              <a:gd name="T63" fmla="*/ 40 h 176"/>
              <a:gd name="T64" fmla="*/ 120 w 400"/>
              <a:gd name="T65" fmla="*/ 129 h 176"/>
              <a:gd name="T66" fmla="*/ 123 w 400"/>
              <a:gd name="T67" fmla="*/ 171 h 176"/>
              <a:gd name="T68" fmla="*/ 130 w 400"/>
              <a:gd name="T69" fmla="*/ 176 h 176"/>
              <a:gd name="T70" fmla="*/ 136 w 400"/>
              <a:gd name="T71" fmla="*/ 171 h 176"/>
              <a:gd name="T72" fmla="*/ 177 w 400"/>
              <a:gd name="T73" fmla="*/ 171 h 176"/>
              <a:gd name="T74" fmla="*/ 180 w 400"/>
              <a:gd name="T75" fmla="*/ 129 h 176"/>
              <a:gd name="T76" fmla="*/ 177 w 400"/>
              <a:gd name="T77" fmla="*/ 26 h 176"/>
              <a:gd name="T78" fmla="*/ 170 w 400"/>
              <a:gd name="T79" fmla="*/ 21 h 176"/>
              <a:gd name="T80" fmla="*/ 162 w 400"/>
              <a:gd name="T81" fmla="*/ 26 h 176"/>
              <a:gd name="T82" fmla="*/ 160 w 400"/>
              <a:gd name="T83" fmla="*/ 129 h 176"/>
              <a:gd name="T84" fmla="*/ 162 w 400"/>
              <a:gd name="T85" fmla="*/ 171 h 176"/>
              <a:gd name="T86" fmla="*/ 170 w 400"/>
              <a:gd name="T87" fmla="*/ 176 h 176"/>
              <a:gd name="T88" fmla="*/ 177 w 400"/>
              <a:gd name="T89" fmla="*/ 171 h 176"/>
              <a:gd name="T90" fmla="*/ 205 w 400"/>
              <a:gd name="T91" fmla="*/ 176 h 176"/>
              <a:gd name="T92" fmla="*/ 348 w 400"/>
              <a:gd name="T93" fmla="*/ 176 h 176"/>
              <a:gd name="T94" fmla="*/ 400 w 400"/>
              <a:gd name="T95" fmla="*/ 126 h 176"/>
              <a:gd name="T96" fmla="*/ 348 w 400"/>
              <a:gd name="T97" fmla="*/ 76 h 176"/>
              <a:gd name="T98" fmla="*/ 328 w 400"/>
              <a:gd name="T99" fmla="*/ 80 h 176"/>
              <a:gd name="T100" fmla="*/ 238 w 400"/>
              <a:gd name="T101" fmla="*/ 0 h 176"/>
              <a:gd name="T102" fmla="*/ 205 w 400"/>
              <a:gd name="T103" fmla="*/ 6 h 176"/>
              <a:gd name="T104" fmla="*/ 200 w 400"/>
              <a:gd name="T105" fmla="*/ 12 h 176"/>
              <a:gd name="T106" fmla="*/ 200 w 400"/>
              <a:gd name="T107" fmla="*/ 170 h 176"/>
              <a:gd name="T108" fmla="*/ 205 w 400"/>
              <a:gd name="T109"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0" h="176">
                <a:moveTo>
                  <a:pt x="13" y="157"/>
                </a:moveTo>
                <a:cubicBezTo>
                  <a:pt x="20" y="129"/>
                  <a:pt x="20" y="129"/>
                  <a:pt x="20" y="129"/>
                </a:cubicBezTo>
                <a:cubicBezTo>
                  <a:pt x="13" y="100"/>
                  <a:pt x="13" y="100"/>
                  <a:pt x="13" y="100"/>
                </a:cubicBezTo>
                <a:cubicBezTo>
                  <a:pt x="13" y="99"/>
                  <a:pt x="11" y="99"/>
                  <a:pt x="9" y="99"/>
                </a:cubicBezTo>
                <a:cubicBezTo>
                  <a:pt x="7" y="99"/>
                  <a:pt x="6" y="99"/>
                  <a:pt x="6" y="100"/>
                </a:cubicBezTo>
                <a:cubicBezTo>
                  <a:pt x="0" y="129"/>
                  <a:pt x="0" y="129"/>
                  <a:pt x="0" y="129"/>
                </a:cubicBezTo>
                <a:cubicBezTo>
                  <a:pt x="6" y="157"/>
                  <a:pt x="6" y="157"/>
                  <a:pt x="6" y="157"/>
                </a:cubicBezTo>
                <a:cubicBezTo>
                  <a:pt x="6" y="158"/>
                  <a:pt x="7" y="159"/>
                  <a:pt x="9" y="159"/>
                </a:cubicBezTo>
                <a:cubicBezTo>
                  <a:pt x="11" y="159"/>
                  <a:pt x="13" y="158"/>
                  <a:pt x="13" y="157"/>
                </a:cubicBezTo>
                <a:close/>
                <a:moveTo>
                  <a:pt x="54" y="173"/>
                </a:moveTo>
                <a:cubicBezTo>
                  <a:pt x="60" y="129"/>
                  <a:pt x="60" y="129"/>
                  <a:pt x="60" y="129"/>
                </a:cubicBezTo>
                <a:cubicBezTo>
                  <a:pt x="54" y="62"/>
                  <a:pt x="54" y="62"/>
                  <a:pt x="54" y="62"/>
                </a:cubicBezTo>
                <a:cubicBezTo>
                  <a:pt x="54" y="61"/>
                  <a:pt x="52" y="59"/>
                  <a:pt x="49" y="59"/>
                </a:cubicBezTo>
                <a:cubicBezTo>
                  <a:pt x="47" y="59"/>
                  <a:pt x="45" y="61"/>
                  <a:pt x="45" y="62"/>
                </a:cubicBezTo>
                <a:cubicBezTo>
                  <a:pt x="40" y="129"/>
                  <a:pt x="40" y="129"/>
                  <a:pt x="40" y="129"/>
                </a:cubicBezTo>
                <a:cubicBezTo>
                  <a:pt x="45" y="173"/>
                  <a:pt x="45" y="173"/>
                  <a:pt x="45" y="173"/>
                </a:cubicBezTo>
                <a:cubicBezTo>
                  <a:pt x="45" y="174"/>
                  <a:pt x="47" y="176"/>
                  <a:pt x="49" y="176"/>
                </a:cubicBezTo>
                <a:cubicBezTo>
                  <a:pt x="52" y="176"/>
                  <a:pt x="54" y="174"/>
                  <a:pt x="54" y="173"/>
                </a:cubicBezTo>
                <a:close/>
                <a:moveTo>
                  <a:pt x="95" y="172"/>
                </a:moveTo>
                <a:cubicBezTo>
                  <a:pt x="100" y="129"/>
                  <a:pt x="100" y="129"/>
                  <a:pt x="100" y="129"/>
                </a:cubicBezTo>
                <a:cubicBezTo>
                  <a:pt x="95" y="40"/>
                  <a:pt x="95" y="40"/>
                  <a:pt x="95" y="40"/>
                </a:cubicBezTo>
                <a:cubicBezTo>
                  <a:pt x="95" y="38"/>
                  <a:pt x="93" y="36"/>
                  <a:pt x="90" y="36"/>
                </a:cubicBezTo>
                <a:cubicBezTo>
                  <a:pt x="86" y="36"/>
                  <a:pt x="84" y="38"/>
                  <a:pt x="84" y="40"/>
                </a:cubicBezTo>
                <a:cubicBezTo>
                  <a:pt x="80" y="129"/>
                  <a:pt x="80" y="129"/>
                  <a:pt x="80" y="129"/>
                </a:cubicBezTo>
                <a:cubicBezTo>
                  <a:pt x="84" y="172"/>
                  <a:pt x="84" y="172"/>
                  <a:pt x="84" y="172"/>
                </a:cubicBezTo>
                <a:cubicBezTo>
                  <a:pt x="84" y="174"/>
                  <a:pt x="86" y="176"/>
                  <a:pt x="90" y="176"/>
                </a:cubicBezTo>
                <a:cubicBezTo>
                  <a:pt x="93" y="176"/>
                  <a:pt x="95" y="174"/>
                  <a:pt x="95" y="172"/>
                </a:cubicBezTo>
                <a:close/>
                <a:moveTo>
                  <a:pt x="136" y="171"/>
                </a:moveTo>
                <a:cubicBezTo>
                  <a:pt x="140" y="129"/>
                  <a:pt x="140" y="129"/>
                  <a:pt x="140" y="129"/>
                </a:cubicBezTo>
                <a:cubicBezTo>
                  <a:pt x="136" y="40"/>
                  <a:pt x="136" y="40"/>
                  <a:pt x="136" y="40"/>
                </a:cubicBezTo>
                <a:cubicBezTo>
                  <a:pt x="136" y="37"/>
                  <a:pt x="133" y="35"/>
                  <a:pt x="130" y="35"/>
                </a:cubicBezTo>
                <a:cubicBezTo>
                  <a:pt x="126" y="35"/>
                  <a:pt x="123" y="37"/>
                  <a:pt x="123" y="40"/>
                </a:cubicBezTo>
                <a:cubicBezTo>
                  <a:pt x="120" y="129"/>
                  <a:pt x="120" y="129"/>
                  <a:pt x="120" y="129"/>
                </a:cubicBezTo>
                <a:cubicBezTo>
                  <a:pt x="123" y="171"/>
                  <a:pt x="123" y="171"/>
                  <a:pt x="123" y="171"/>
                </a:cubicBezTo>
                <a:cubicBezTo>
                  <a:pt x="123" y="174"/>
                  <a:pt x="126" y="176"/>
                  <a:pt x="130" y="176"/>
                </a:cubicBezTo>
                <a:cubicBezTo>
                  <a:pt x="133" y="176"/>
                  <a:pt x="136" y="174"/>
                  <a:pt x="136" y="171"/>
                </a:cubicBezTo>
                <a:close/>
                <a:moveTo>
                  <a:pt x="177" y="171"/>
                </a:moveTo>
                <a:cubicBezTo>
                  <a:pt x="180" y="129"/>
                  <a:pt x="180" y="129"/>
                  <a:pt x="180" y="129"/>
                </a:cubicBezTo>
                <a:cubicBezTo>
                  <a:pt x="177" y="26"/>
                  <a:pt x="177" y="26"/>
                  <a:pt x="177" y="26"/>
                </a:cubicBezTo>
                <a:cubicBezTo>
                  <a:pt x="177" y="24"/>
                  <a:pt x="173" y="21"/>
                  <a:pt x="170" y="21"/>
                </a:cubicBezTo>
                <a:cubicBezTo>
                  <a:pt x="166" y="21"/>
                  <a:pt x="163" y="24"/>
                  <a:pt x="162" y="26"/>
                </a:cubicBezTo>
                <a:cubicBezTo>
                  <a:pt x="160" y="129"/>
                  <a:pt x="160" y="129"/>
                  <a:pt x="160" y="129"/>
                </a:cubicBezTo>
                <a:cubicBezTo>
                  <a:pt x="160" y="129"/>
                  <a:pt x="162" y="171"/>
                  <a:pt x="162" y="171"/>
                </a:cubicBezTo>
                <a:cubicBezTo>
                  <a:pt x="163" y="173"/>
                  <a:pt x="166" y="176"/>
                  <a:pt x="170" y="176"/>
                </a:cubicBezTo>
                <a:cubicBezTo>
                  <a:pt x="173" y="176"/>
                  <a:pt x="177" y="174"/>
                  <a:pt x="177" y="171"/>
                </a:cubicBezTo>
                <a:close/>
                <a:moveTo>
                  <a:pt x="205" y="176"/>
                </a:moveTo>
                <a:cubicBezTo>
                  <a:pt x="205" y="176"/>
                  <a:pt x="347" y="176"/>
                  <a:pt x="348" y="176"/>
                </a:cubicBezTo>
                <a:cubicBezTo>
                  <a:pt x="377" y="176"/>
                  <a:pt x="400" y="154"/>
                  <a:pt x="400" y="126"/>
                </a:cubicBezTo>
                <a:cubicBezTo>
                  <a:pt x="400" y="99"/>
                  <a:pt x="377" y="76"/>
                  <a:pt x="348" y="76"/>
                </a:cubicBezTo>
                <a:cubicBezTo>
                  <a:pt x="341" y="76"/>
                  <a:pt x="334" y="78"/>
                  <a:pt x="328" y="80"/>
                </a:cubicBezTo>
                <a:cubicBezTo>
                  <a:pt x="324" y="35"/>
                  <a:pt x="285" y="0"/>
                  <a:pt x="238" y="0"/>
                </a:cubicBezTo>
                <a:cubicBezTo>
                  <a:pt x="226" y="0"/>
                  <a:pt x="215" y="2"/>
                  <a:pt x="205" y="6"/>
                </a:cubicBezTo>
                <a:cubicBezTo>
                  <a:pt x="201" y="7"/>
                  <a:pt x="200" y="9"/>
                  <a:pt x="200" y="12"/>
                </a:cubicBezTo>
                <a:cubicBezTo>
                  <a:pt x="200" y="170"/>
                  <a:pt x="200" y="170"/>
                  <a:pt x="200" y="170"/>
                </a:cubicBezTo>
                <a:cubicBezTo>
                  <a:pt x="200" y="173"/>
                  <a:pt x="202" y="176"/>
                  <a:pt x="205" y="176"/>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59" name="Freeform 213"/>
          <p:cNvSpPr>
            <a:spLocks noEditPoints="1"/>
          </p:cNvSpPr>
          <p:nvPr/>
        </p:nvSpPr>
        <p:spPr bwMode="auto">
          <a:xfrm>
            <a:off x="4719570" y="4998471"/>
            <a:ext cx="257713" cy="255398"/>
          </a:xfrm>
          <a:custGeom>
            <a:avLst/>
            <a:gdLst>
              <a:gd name="T0" fmla="*/ 212 w 384"/>
              <a:gd name="T1" fmla="*/ 212 h 384"/>
              <a:gd name="T2" fmla="*/ 191 w 384"/>
              <a:gd name="T3" fmla="*/ 208 h 384"/>
              <a:gd name="T4" fmla="*/ 168 w 384"/>
              <a:gd name="T5" fmla="*/ 208 h 384"/>
              <a:gd name="T6" fmla="*/ 168 w 384"/>
              <a:gd name="T7" fmla="*/ 255 h 384"/>
              <a:gd name="T8" fmla="*/ 189 w 384"/>
              <a:gd name="T9" fmla="*/ 255 h 384"/>
              <a:gd name="T10" fmla="*/ 213 w 384"/>
              <a:gd name="T11" fmla="*/ 251 h 384"/>
              <a:gd name="T12" fmla="*/ 223 w 384"/>
              <a:gd name="T13" fmla="*/ 231 h 384"/>
              <a:gd name="T14" fmla="*/ 212 w 384"/>
              <a:gd name="T15" fmla="*/ 212 h 384"/>
              <a:gd name="T16" fmla="*/ 204 w 384"/>
              <a:gd name="T17" fmla="*/ 171 h 384"/>
              <a:gd name="T18" fmla="*/ 212 w 384"/>
              <a:gd name="T19" fmla="*/ 154 h 384"/>
              <a:gd name="T20" fmla="*/ 202 w 384"/>
              <a:gd name="T21" fmla="*/ 137 h 384"/>
              <a:gd name="T22" fmla="*/ 178 w 384"/>
              <a:gd name="T23" fmla="*/ 134 h 384"/>
              <a:gd name="T24" fmla="*/ 168 w 384"/>
              <a:gd name="T25" fmla="*/ 134 h 384"/>
              <a:gd name="T26" fmla="*/ 168 w 384"/>
              <a:gd name="T27" fmla="*/ 176 h 384"/>
              <a:gd name="T28" fmla="*/ 181 w 384"/>
              <a:gd name="T29" fmla="*/ 176 h 384"/>
              <a:gd name="T30" fmla="*/ 204 w 384"/>
              <a:gd name="T31" fmla="*/ 171 h 384"/>
              <a:gd name="T32" fmla="*/ 316 w 384"/>
              <a:gd name="T33" fmla="*/ 0 h 384"/>
              <a:gd name="T34" fmla="*/ 67 w 384"/>
              <a:gd name="T35" fmla="*/ 0 h 384"/>
              <a:gd name="T36" fmla="*/ 0 w 384"/>
              <a:gd name="T37" fmla="*/ 67 h 384"/>
              <a:gd name="T38" fmla="*/ 0 w 384"/>
              <a:gd name="T39" fmla="*/ 316 h 384"/>
              <a:gd name="T40" fmla="*/ 67 w 384"/>
              <a:gd name="T41" fmla="*/ 384 h 384"/>
              <a:gd name="T42" fmla="*/ 316 w 384"/>
              <a:gd name="T43" fmla="*/ 384 h 384"/>
              <a:gd name="T44" fmla="*/ 384 w 384"/>
              <a:gd name="T45" fmla="*/ 316 h 384"/>
              <a:gd name="T46" fmla="*/ 384 w 384"/>
              <a:gd name="T47" fmla="*/ 67 h 384"/>
              <a:gd name="T48" fmla="*/ 316 w 384"/>
              <a:gd name="T49" fmla="*/ 0 h 384"/>
              <a:gd name="T50" fmla="*/ 202 w 384"/>
              <a:gd name="T51" fmla="*/ 290 h 384"/>
              <a:gd name="T52" fmla="*/ 124 w 384"/>
              <a:gd name="T53" fmla="*/ 290 h 384"/>
              <a:gd name="T54" fmla="*/ 124 w 384"/>
              <a:gd name="T55" fmla="*/ 101 h 384"/>
              <a:gd name="T56" fmla="*/ 209 w 384"/>
              <a:gd name="T57" fmla="*/ 101 h 384"/>
              <a:gd name="T58" fmla="*/ 257 w 384"/>
              <a:gd name="T59" fmla="*/ 144 h 384"/>
              <a:gd name="T60" fmla="*/ 230 w 384"/>
              <a:gd name="T61" fmla="*/ 185 h 384"/>
              <a:gd name="T62" fmla="*/ 230 w 384"/>
              <a:gd name="T63" fmla="*/ 186 h 384"/>
              <a:gd name="T64" fmla="*/ 269 w 384"/>
              <a:gd name="T65" fmla="*/ 233 h 384"/>
              <a:gd name="T66" fmla="*/ 202 w 384"/>
              <a:gd name="T67" fmla="*/ 29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4" h="384">
                <a:moveTo>
                  <a:pt x="212" y="212"/>
                </a:moveTo>
                <a:cubicBezTo>
                  <a:pt x="206" y="208"/>
                  <a:pt x="198" y="208"/>
                  <a:pt x="191" y="208"/>
                </a:cubicBezTo>
                <a:cubicBezTo>
                  <a:pt x="168" y="208"/>
                  <a:pt x="168" y="208"/>
                  <a:pt x="168" y="208"/>
                </a:cubicBezTo>
                <a:cubicBezTo>
                  <a:pt x="168" y="255"/>
                  <a:pt x="168" y="255"/>
                  <a:pt x="168" y="255"/>
                </a:cubicBezTo>
                <a:cubicBezTo>
                  <a:pt x="189" y="255"/>
                  <a:pt x="189" y="255"/>
                  <a:pt x="189" y="255"/>
                </a:cubicBezTo>
                <a:cubicBezTo>
                  <a:pt x="197" y="255"/>
                  <a:pt x="207" y="256"/>
                  <a:pt x="213" y="251"/>
                </a:cubicBezTo>
                <a:cubicBezTo>
                  <a:pt x="219" y="247"/>
                  <a:pt x="223" y="239"/>
                  <a:pt x="223" y="231"/>
                </a:cubicBezTo>
                <a:cubicBezTo>
                  <a:pt x="223" y="224"/>
                  <a:pt x="219" y="215"/>
                  <a:pt x="212" y="212"/>
                </a:cubicBezTo>
                <a:close/>
                <a:moveTo>
                  <a:pt x="204" y="171"/>
                </a:moveTo>
                <a:cubicBezTo>
                  <a:pt x="209" y="167"/>
                  <a:pt x="212" y="161"/>
                  <a:pt x="212" y="154"/>
                </a:cubicBezTo>
                <a:cubicBezTo>
                  <a:pt x="212" y="147"/>
                  <a:pt x="208" y="141"/>
                  <a:pt x="202" y="137"/>
                </a:cubicBezTo>
                <a:cubicBezTo>
                  <a:pt x="196" y="134"/>
                  <a:pt x="185" y="134"/>
                  <a:pt x="178" y="134"/>
                </a:cubicBezTo>
                <a:cubicBezTo>
                  <a:pt x="168" y="134"/>
                  <a:pt x="168" y="134"/>
                  <a:pt x="168" y="134"/>
                </a:cubicBezTo>
                <a:cubicBezTo>
                  <a:pt x="168" y="176"/>
                  <a:pt x="168" y="176"/>
                  <a:pt x="168" y="176"/>
                </a:cubicBezTo>
                <a:cubicBezTo>
                  <a:pt x="181" y="176"/>
                  <a:pt x="181" y="176"/>
                  <a:pt x="181" y="176"/>
                </a:cubicBezTo>
                <a:cubicBezTo>
                  <a:pt x="189" y="176"/>
                  <a:pt x="197" y="176"/>
                  <a:pt x="204" y="171"/>
                </a:cubicBezTo>
                <a:close/>
                <a:moveTo>
                  <a:pt x="316" y="0"/>
                </a:moveTo>
                <a:cubicBezTo>
                  <a:pt x="67" y="0"/>
                  <a:pt x="67" y="0"/>
                  <a:pt x="67" y="0"/>
                </a:cubicBezTo>
                <a:cubicBezTo>
                  <a:pt x="30" y="0"/>
                  <a:pt x="0" y="30"/>
                  <a:pt x="0" y="67"/>
                </a:cubicBezTo>
                <a:cubicBezTo>
                  <a:pt x="0" y="316"/>
                  <a:pt x="0" y="316"/>
                  <a:pt x="0" y="316"/>
                </a:cubicBezTo>
                <a:cubicBezTo>
                  <a:pt x="0" y="354"/>
                  <a:pt x="30" y="384"/>
                  <a:pt x="67" y="384"/>
                </a:cubicBezTo>
                <a:cubicBezTo>
                  <a:pt x="316" y="384"/>
                  <a:pt x="316" y="384"/>
                  <a:pt x="316" y="384"/>
                </a:cubicBezTo>
                <a:cubicBezTo>
                  <a:pt x="353" y="384"/>
                  <a:pt x="384" y="354"/>
                  <a:pt x="384" y="316"/>
                </a:cubicBezTo>
                <a:cubicBezTo>
                  <a:pt x="384" y="67"/>
                  <a:pt x="384" y="67"/>
                  <a:pt x="384" y="67"/>
                </a:cubicBezTo>
                <a:cubicBezTo>
                  <a:pt x="384" y="30"/>
                  <a:pt x="353" y="0"/>
                  <a:pt x="316" y="0"/>
                </a:cubicBezTo>
                <a:close/>
                <a:moveTo>
                  <a:pt x="202" y="290"/>
                </a:moveTo>
                <a:cubicBezTo>
                  <a:pt x="124" y="290"/>
                  <a:pt x="124" y="290"/>
                  <a:pt x="124" y="290"/>
                </a:cubicBezTo>
                <a:cubicBezTo>
                  <a:pt x="124" y="101"/>
                  <a:pt x="124" y="101"/>
                  <a:pt x="124" y="101"/>
                </a:cubicBezTo>
                <a:cubicBezTo>
                  <a:pt x="209" y="101"/>
                  <a:pt x="209" y="101"/>
                  <a:pt x="209" y="101"/>
                </a:cubicBezTo>
                <a:cubicBezTo>
                  <a:pt x="234" y="101"/>
                  <a:pt x="257" y="117"/>
                  <a:pt x="257" y="144"/>
                </a:cubicBezTo>
                <a:cubicBezTo>
                  <a:pt x="257" y="166"/>
                  <a:pt x="245" y="181"/>
                  <a:pt x="230" y="185"/>
                </a:cubicBezTo>
                <a:cubicBezTo>
                  <a:pt x="230" y="186"/>
                  <a:pt x="230" y="186"/>
                  <a:pt x="230" y="186"/>
                </a:cubicBezTo>
                <a:cubicBezTo>
                  <a:pt x="252" y="190"/>
                  <a:pt x="269" y="203"/>
                  <a:pt x="269" y="233"/>
                </a:cubicBezTo>
                <a:cubicBezTo>
                  <a:pt x="269" y="260"/>
                  <a:pt x="250" y="290"/>
                  <a:pt x="202" y="29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60" name="Freeform 215"/>
          <p:cNvSpPr/>
          <p:nvPr/>
        </p:nvSpPr>
        <p:spPr bwMode="auto">
          <a:xfrm>
            <a:off x="7346459" y="5482736"/>
            <a:ext cx="243906" cy="197877"/>
          </a:xfrm>
          <a:custGeom>
            <a:avLst/>
            <a:gdLst>
              <a:gd name="T0" fmla="*/ 368 w 368"/>
              <a:gd name="T1" fmla="*/ 36 h 299"/>
              <a:gd name="T2" fmla="*/ 324 w 368"/>
              <a:gd name="T3" fmla="*/ 48 h 299"/>
              <a:gd name="T4" fmla="*/ 358 w 368"/>
              <a:gd name="T5" fmla="*/ 6 h 299"/>
              <a:gd name="T6" fmla="*/ 310 w 368"/>
              <a:gd name="T7" fmla="*/ 24 h 299"/>
              <a:gd name="T8" fmla="*/ 255 w 368"/>
              <a:gd name="T9" fmla="*/ 0 h 299"/>
              <a:gd name="T10" fmla="*/ 179 w 368"/>
              <a:gd name="T11" fmla="*/ 76 h 299"/>
              <a:gd name="T12" fmla="*/ 181 w 368"/>
              <a:gd name="T13" fmla="*/ 93 h 299"/>
              <a:gd name="T14" fmla="*/ 25 w 368"/>
              <a:gd name="T15" fmla="*/ 14 h 299"/>
              <a:gd name="T16" fmla="*/ 15 w 368"/>
              <a:gd name="T17" fmla="*/ 52 h 299"/>
              <a:gd name="T18" fmla="*/ 49 w 368"/>
              <a:gd name="T19" fmla="*/ 115 h 299"/>
              <a:gd name="T20" fmla="*/ 15 w 368"/>
              <a:gd name="T21" fmla="*/ 106 h 299"/>
              <a:gd name="T22" fmla="*/ 14 w 368"/>
              <a:gd name="T23" fmla="*/ 106 h 299"/>
              <a:gd name="T24" fmla="*/ 75 w 368"/>
              <a:gd name="T25" fmla="*/ 181 h 299"/>
              <a:gd name="T26" fmla="*/ 55 w 368"/>
              <a:gd name="T27" fmla="*/ 183 h 299"/>
              <a:gd name="T28" fmla="*/ 41 w 368"/>
              <a:gd name="T29" fmla="*/ 182 h 299"/>
              <a:gd name="T30" fmla="*/ 111 w 368"/>
              <a:gd name="T31" fmla="*/ 234 h 299"/>
              <a:gd name="T32" fmla="*/ 18 w 368"/>
              <a:gd name="T33" fmla="*/ 267 h 299"/>
              <a:gd name="T34" fmla="*/ 0 w 368"/>
              <a:gd name="T35" fmla="*/ 265 h 299"/>
              <a:gd name="T36" fmla="*/ 115 w 368"/>
              <a:gd name="T37" fmla="*/ 299 h 299"/>
              <a:gd name="T38" fmla="*/ 330 w 368"/>
              <a:gd name="T39" fmla="*/ 85 h 299"/>
              <a:gd name="T40" fmla="*/ 330 w 368"/>
              <a:gd name="T41" fmla="*/ 75 h 299"/>
              <a:gd name="T42" fmla="*/ 368 w 368"/>
              <a:gd name="T43" fmla="*/ 3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8" h="299">
                <a:moveTo>
                  <a:pt x="368" y="36"/>
                </a:moveTo>
                <a:cubicBezTo>
                  <a:pt x="354" y="42"/>
                  <a:pt x="340" y="46"/>
                  <a:pt x="324" y="48"/>
                </a:cubicBezTo>
                <a:cubicBezTo>
                  <a:pt x="340" y="38"/>
                  <a:pt x="352" y="24"/>
                  <a:pt x="358" y="6"/>
                </a:cubicBezTo>
                <a:cubicBezTo>
                  <a:pt x="343" y="15"/>
                  <a:pt x="327" y="21"/>
                  <a:pt x="310" y="24"/>
                </a:cubicBezTo>
                <a:cubicBezTo>
                  <a:pt x="296" y="10"/>
                  <a:pt x="276" y="0"/>
                  <a:pt x="255" y="0"/>
                </a:cubicBezTo>
                <a:cubicBezTo>
                  <a:pt x="213" y="0"/>
                  <a:pt x="179" y="34"/>
                  <a:pt x="179" y="76"/>
                </a:cubicBezTo>
                <a:cubicBezTo>
                  <a:pt x="179" y="82"/>
                  <a:pt x="180" y="88"/>
                  <a:pt x="181" y="93"/>
                </a:cubicBezTo>
                <a:cubicBezTo>
                  <a:pt x="118" y="90"/>
                  <a:pt x="63" y="60"/>
                  <a:pt x="25" y="14"/>
                </a:cubicBezTo>
                <a:cubicBezTo>
                  <a:pt x="19" y="25"/>
                  <a:pt x="15" y="38"/>
                  <a:pt x="15" y="52"/>
                </a:cubicBezTo>
                <a:cubicBezTo>
                  <a:pt x="15" y="78"/>
                  <a:pt x="28" y="101"/>
                  <a:pt x="49" y="115"/>
                </a:cubicBezTo>
                <a:cubicBezTo>
                  <a:pt x="36" y="115"/>
                  <a:pt x="25" y="111"/>
                  <a:pt x="15" y="106"/>
                </a:cubicBezTo>
                <a:cubicBezTo>
                  <a:pt x="14" y="106"/>
                  <a:pt x="14" y="106"/>
                  <a:pt x="14" y="106"/>
                </a:cubicBezTo>
                <a:cubicBezTo>
                  <a:pt x="14" y="143"/>
                  <a:pt x="41" y="174"/>
                  <a:pt x="75" y="181"/>
                </a:cubicBezTo>
                <a:cubicBezTo>
                  <a:pt x="69" y="182"/>
                  <a:pt x="62" y="183"/>
                  <a:pt x="55" y="183"/>
                </a:cubicBezTo>
                <a:cubicBezTo>
                  <a:pt x="50" y="183"/>
                  <a:pt x="46" y="183"/>
                  <a:pt x="41" y="182"/>
                </a:cubicBezTo>
                <a:cubicBezTo>
                  <a:pt x="51" y="212"/>
                  <a:pt x="78" y="234"/>
                  <a:pt x="111" y="234"/>
                </a:cubicBezTo>
                <a:cubicBezTo>
                  <a:pt x="86" y="254"/>
                  <a:pt x="53" y="267"/>
                  <a:pt x="18" y="267"/>
                </a:cubicBezTo>
                <a:cubicBezTo>
                  <a:pt x="12" y="267"/>
                  <a:pt x="6" y="266"/>
                  <a:pt x="0" y="265"/>
                </a:cubicBezTo>
                <a:cubicBezTo>
                  <a:pt x="33" y="287"/>
                  <a:pt x="73" y="299"/>
                  <a:pt x="115" y="299"/>
                </a:cubicBezTo>
                <a:cubicBezTo>
                  <a:pt x="254" y="299"/>
                  <a:pt x="330" y="184"/>
                  <a:pt x="330" y="85"/>
                </a:cubicBezTo>
                <a:cubicBezTo>
                  <a:pt x="330" y="81"/>
                  <a:pt x="330" y="78"/>
                  <a:pt x="330" y="75"/>
                </a:cubicBezTo>
                <a:cubicBezTo>
                  <a:pt x="345" y="64"/>
                  <a:pt x="358" y="51"/>
                  <a:pt x="368" y="36"/>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61" name="Freeform 216"/>
          <p:cNvSpPr>
            <a:spLocks noEditPoints="1"/>
          </p:cNvSpPr>
          <p:nvPr/>
        </p:nvSpPr>
        <p:spPr bwMode="auto">
          <a:xfrm>
            <a:off x="7780740" y="5452825"/>
            <a:ext cx="257713" cy="257699"/>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270 w 384"/>
              <a:gd name="T11" fmla="*/ 157 h 384"/>
              <a:gd name="T12" fmla="*/ 270 w 384"/>
              <a:gd name="T13" fmla="*/ 162 h 384"/>
              <a:gd name="T14" fmla="*/ 162 w 384"/>
              <a:gd name="T15" fmla="*/ 270 h 384"/>
              <a:gd name="T16" fmla="*/ 104 w 384"/>
              <a:gd name="T17" fmla="*/ 253 h 384"/>
              <a:gd name="T18" fmla="*/ 113 w 384"/>
              <a:gd name="T19" fmla="*/ 253 h 384"/>
              <a:gd name="T20" fmla="*/ 160 w 384"/>
              <a:gd name="T21" fmla="*/ 237 h 384"/>
              <a:gd name="T22" fmla="*/ 125 w 384"/>
              <a:gd name="T23" fmla="*/ 211 h 384"/>
              <a:gd name="T24" fmla="*/ 132 w 384"/>
              <a:gd name="T25" fmla="*/ 211 h 384"/>
              <a:gd name="T26" fmla="*/ 142 w 384"/>
              <a:gd name="T27" fmla="*/ 210 h 384"/>
              <a:gd name="T28" fmla="*/ 112 w 384"/>
              <a:gd name="T29" fmla="*/ 173 h 384"/>
              <a:gd name="T30" fmla="*/ 112 w 384"/>
              <a:gd name="T31" fmla="*/ 173 h 384"/>
              <a:gd name="T32" fmla="*/ 129 w 384"/>
              <a:gd name="T33" fmla="*/ 177 h 384"/>
              <a:gd name="T34" fmla="*/ 112 w 384"/>
              <a:gd name="T35" fmla="*/ 146 h 384"/>
              <a:gd name="T36" fmla="*/ 117 w 384"/>
              <a:gd name="T37" fmla="*/ 127 h 384"/>
              <a:gd name="T38" fmla="*/ 195 w 384"/>
              <a:gd name="T39" fmla="*/ 166 h 384"/>
              <a:gd name="T40" fmla="*/ 194 w 384"/>
              <a:gd name="T41" fmla="*/ 158 h 384"/>
              <a:gd name="T42" fmla="*/ 232 w 384"/>
              <a:gd name="T43" fmla="*/ 120 h 384"/>
              <a:gd name="T44" fmla="*/ 260 w 384"/>
              <a:gd name="T45" fmla="*/ 132 h 384"/>
              <a:gd name="T46" fmla="*/ 284 w 384"/>
              <a:gd name="T47" fmla="*/ 123 h 384"/>
              <a:gd name="T48" fmla="*/ 267 w 384"/>
              <a:gd name="T49" fmla="*/ 144 h 384"/>
              <a:gd name="T50" fmla="*/ 289 w 384"/>
              <a:gd name="T51" fmla="*/ 138 h 384"/>
              <a:gd name="T52" fmla="*/ 270 w 384"/>
              <a:gd name="T53" fmla="*/ 15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270" y="157"/>
                </a:moveTo>
                <a:cubicBezTo>
                  <a:pt x="270" y="159"/>
                  <a:pt x="270" y="160"/>
                  <a:pt x="270" y="162"/>
                </a:cubicBezTo>
                <a:cubicBezTo>
                  <a:pt x="270" y="212"/>
                  <a:pt x="232" y="270"/>
                  <a:pt x="162" y="270"/>
                </a:cubicBezTo>
                <a:cubicBezTo>
                  <a:pt x="141" y="270"/>
                  <a:pt x="121" y="263"/>
                  <a:pt x="104" y="253"/>
                </a:cubicBezTo>
                <a:cubicBezTo>
                  <a:pt x="107" y="253"/>
                  <a:pt x="110" y="253"/>
                  <a:pt x="113" y="253"/>
                </a:cubicBezTo>
                <a:cubicBezTo>
                  <a:pt x="131" y="253"/>
                  <a:pt x="147" y="247"/>
                  <a:pt x="160" y="237"/>
                </a:cubicBezTo>
                <a:cubicBezTo>
                  <a:pt x="144" y="237"/>
                  <a:pt x="130" y="226"/>
                  <a:pt x="125" y="211"/>
                </a:cubicBezTo>
                <a:cubicBezTo>
                  <a:pt x="127" y="211"/>
                  <a:pt x="130" y="211"/>
                  <a:pt x="132" y="211"/>
                </a:cubicBezTo>
                <a:cubicBezTo>
                  <a:pt x="136" y="211"/>
                  <a:pt x="139" y="211"/>
                  <a:pt x="142" y="210"/>
                </a:cubicBezTo>
                <a:cubicBezTo>
                  <a:pt x="125" y="207"/>
                  <a:pt x="112" y="191"/>
                  <a:pt x="112" y="173"/>
                </a:cubicBezTo>
                <a:cubicBezTo>
                  <a:pt x="112" y="173"/>
                  <a:pt x="112" y="173"/>
                  <a:pt x="112" y="173"/>
                </a:cubicBezTo>
                <a:cubicBezTo>
                  <a:pt x="117" y="175"/>
                  <a:pt x="123" y="177"/>
                  <a:pt x="129" y="177"/>
                </a:cubicBezTo>
                <a:cubicBezTo>
                  <a:pt x="119" y="171"/>
                  <a:pt x="112" y="159"/>
                  <a:pt x="112" y="146"/>
                </a:cubicBezTo>
                <a:cubicBezTo>
                  <a:pt x="112" y="139"/>
                  <a:pt x="114" y="132"/>
                  <a:pt x="117" y="127"/>
                </a:cubicBezTo>
                <a:cubicBezTo>
                  <a:pt x="136" y="150"/>
                  <a:pt x="164" y="165"/>
                  <a:pt x="195" y="166"/>
                </a:cubicBezTo>
                <a:cubicBezTo>
                  <a:pt x="194" y="164"/>
                  <a:pt x="194" y="161"/>
                  <a:pt x="194" y="158"/>
                </a:cubicBezTo>
                <a:cubicBezTo>
                  <a:pt x="194" y="137"/>
                  <a:pt x="211" y="120"/>
                  <a:pt x="232" y="120"/>
                </a:cubicBezTo>
                <a:cubicBezTo>
                  <a:pt x="243" y="120"/>
                  <a:pt x="253" y="124"/>
                  <a:pt x="260" y="132"/>
                </a:cubicBezTo>
                <a:cubicBezTo>
                  <a:pt x="268" y="130"/>
                  <a:pt x="276" y="127"/>
                  <a:pt x="284" y="123"/>
                </a:cubicBezTo>
                <a:cubicBezTo>
                  <a:pt x="281" y="131"/>
                  <a:pt x="275" y="139"/>
                  <a:pt x="267" y="144"/>
                </a:cubicBezTo>
                <a:cubicBezTo>
                  <a:pt x="275" y="143"/>
                  <a:pt x="282" y="141"/>
                  <a:pt x="289" y="138"/>
                </a:cubicBezTo>
                <a:cubicBezTo>
                  <a:pt x="284" y="145"/>
                  <a:pt x="277" y="152"/>
                  <a:pt x="270" y="157"/>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62" name="Freeform 217"/>
          <p:cNvSpPr>
            <a:spLocks noEditPoints="1"/>
          </p:cNvSpPr>
          <p:nvPr/>
        </p:nvSpPr>
        <p:spPr bwMode="auto">
          <a:xfrm>
            <a:off x="11857855" y="3746073"/>
            <a:ext cx="230101" cy="230089"/>
          </a:xfrm>
          <a:custGeom>
            <a:avLst/>
            <a:gdLst>
              <a:gd name="T0" fmla="*/ 276 w 344"/>
              <a:gd name="T1" fmla="*/ 172 h 344"/>
              <a:gd name="T2" fmla="*/ 172 w 344"/>
              <a:gd name="T3" fmla="*/ 276 h 344"/>
              <a:gd name="T4" fmla="*/ 68 w 344"/>
              <a:gd name="T5" fmla="*/ 172 h 344"/>
              <a:gd name="T6" fmla="*/ 70 w 344"/>
              <a:gd name="T7" fmla="*/ 152 h 344"/>
              <a:gd name="T8" fmla="*/ 0 w 344"/>
              <a:gd name="T9" fmla="*/ 152 h 344"/>
              <a:gd name="T10" fmla="*/ 0 w 344"/>
              <a:gd name="T11" fmla="*/ 290 h 344"/>
              <a:gd name="T12" fmla="*/ 54 w 344"/>
              <a:gd name="T13" fmla="*/ 344 h 344"/>
              <a:gd name="T14" fmla="*/ 290 w 344"/>
              <a:gd name="T15" fmla="*/ 344 h 344"/>
              <a:gd name="T16" fmla="*/ 344 w 344"/>
              <a:gd name="T17" fmla="*/ 290 h 344"/>
              <a:gd name="T18" fmla="*/ 344 w 344"/>
              <a:gd name="T19" fmla="*/ 152 h 344"/>
              <a:gd name="T20" fmla="*/ 274 w 344"/>
              <a:gd name="T21" fmla="*/ 152 h 344"/>
              <a:gd name="T22" fmla="*/ 276 w 344"/>
              <a:gd name="T23" fmla="*/ 172 h 344"/>
              <a:gd name="T24" fmla="*/ 290 w 344"/>
              <a:gd name="T25" fmla="*/ 0 h 344"/>
              <a:gd name="T26" fmla="*/ 54 w 344"/>
              <a:gd name="T27" fmla="*/ 0 h 344"/>
              <a:gd name="T28" fmla="*/ 0 w 344"/>
              <a:gd name="T29" fmla="*/ 54 h 344"/>
              <a:gd name="T30" fmla="*/ 0 w 344"/>
              <a:gd name="T31" fmla="*/ 112 h 344"/>
              <a:gd name="T32" fmla="*/ 87 w 344"/>
              <a:gd name="T33" fmla="*/ 112 h 344"/>
              <a:gd name="T34" fmla="*/ 172 w 344"/>
              <a:gd name="T35" fmla="*/ 68 h 344"/>
              <a:gd name="T36" fmla="*/ 257 w 344"/>
              <a:gd name="T37" fmla="*/ 112 h 344"/>
              <a:gd name="T38" fmla="*/ 344 w 344"/>
              <a:gd name="T39" fmla="*/ 112 h 344"/>
              <a:gd name="T40" fmla="*/ 344 w 344"/>
              <a:gd name="T41" fmla="*/ 54 h 344"/>
              <a:gd name="T42" fmla="*/ 290 w 344"/>
              <a:gd name="T43" fmla="*/ 0 h 344"/>
              <a:gd name="T44" fmla="*/ 317 w 344"/>
              <a:gd name="T45" fmla="*/ 66 h 344"/>
              <a:gd name="T46" fmla="*/ 307 w 344"/>
              <a:gd name="T47" fmla="*/ 76 h 344"/>
              <a:gd name="T48" fmla="*/ 278 w 344"/>
              <a:gd name="T49" fmla="*/ 76 h 344"/>
              <a:gd name="T50" fmla="*/ 269 w 344"/>
              <a:gd name="T51" fmla="*/ 66 h 344"/>
              <a:gd name="T52" fmla="*/ 269 w 344"/>
              <a:gd name="T53" fmla="*/ 37 h 344"/>
              <a:gd name="T54" fmla="*/ 278 w 344"/>
              <a:gd name="T55" fmla="*/ 28 h 344"/>
              <a:gd name="T56" fmla="*/ 307 w 344"/>
              <a:gd name="T57" fmla="*/ 28 h 344"/>
              <a:gd name="T58" fmla="*/ 317 w 344"/>
              <a:gd name="T59" fmla="*/ 37 h 344"/>
              <a:gd name="T60" fmla="*/ 317 w 344"/>
              <a:gd name="T61" fmla="*/ 66 h 344"/>
              <a:gd name="T62" fmla="*/ 236 w 344"/>
              <a:gd name="T63" fmla="*/ 172 h 344"/>
              <a:gd name="T64" fmla="*/ 172 w 344"/>
              <a:gd name="T65" fmla="*/ 108 h 344"/>
              <a:gd name="T66" fmla="*/ 108 w 344"/>
              <a:gd name="T67" fmla="*/ 172 h 344"/>
              <a:gd name="T68" fmla="*/ 172 w 344"/>
              <a:gd name="T69" fmla="*/ 236 h 344"/>
              <a:gd name="T70" fmla="*/ 236 w 344"/>
              <a:gd name="T71"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4" h="344">
                <a:moveTo>
                  <a:pt x="276" y="172"/>
                </a:moveTo>
                <a:cubicBezTo>
                  <a:pt x="276" y="229"/>
                  <a:pt x="230" y="276"/>
                  <a:pt x="172" y="276"/>
                </a:cubicBezTo>
                <a:cubicBezTo>
                  <a:pt x="115" y="276"/>
                  <a:pt x="68" y="229"/>
                  <a:pt x="68" y="172"/>
                </a:cubicBezTo>
                <a:cubicBezTo>
                  <a:pt x="68" y="165"/>
                  <a:pt x="69" y="158"/>
                  <a:pt x="70" y="152"/>
                </a:cubicBezTo>
                <a:cubicBezTo>
                  <a:pt x="0" y="152"/>
                  <a:pt x="0" y="152"/>
                  <a:pt x="0" y="152"/>
                </a:cubicBezTo>
                <a:cubicBezTo>
                  <a:pt x="0" y="290"/>
                  <a:pt x="0" y="290"/>
                  <a:pt x="0" y="290"/>
                </a:cubicBezTo>
                <a:cubicBezTo>
                  <a:pt x="0" y="320"/>
                  <a:pt x="24" y="344"/>
                  <a:pt x="54" y="344"/>
                </a:cubicBezTo>
                <a:cubicBezTo>
                  <a:pt x="290" y="344"/>
                  <a:pt x="290" y="344"/>
                  <a:pt x="290" y="344"/>
                </a:cubicBezTo>
                <a:cubicBezTo>
                  <a:pt x="320" y="344"/>
                  <a:pt x="344" y="320"/>
                  <a:pt x="344" y="290"/>
                </a:cubicBezTo>
                <a:cubicBezTo>
                  <a:pt x="344" y="152"/>
                  <a:pt x="344" y="152"/>
                  <a:pt x="344" y="152"/>
                </a:cubicBezTo>
                <a:cubicBezTo>
                  <a:pt x="274" y="152"/>
                  <a:pt x="274" y="152"/>
                  <a:pt x="274" y="152"/>
                </a:cubicBezTo>
                <a:cubicBezTo>
                  <a:pt x="276" y="158"/>
                  <a:pt x="276" y="165"/>
                  <a:pt x="276" y="172"/>
                </a:cubicBezTo>
                <a:close/>
                <a:moveTo>
                  <a:pt x="290" y="0"/>
                </a:moveTo>
                <a:cubicBezTo>
                  <a:pt x="54" y="0"/>
                  <a:pt x="54" y="0"/>
                  <a:pt x="54" y="0"/>
                </a:cubicBezTo>
                <a:cubicBezTo>
                  <a:pt x="24" y="0"/>
                  <a:pt x="0" y="24"/>
                  <a:pt x="0" y="54"/>
                </a:cubicBezTo>
                <a:cubicBezTo>
                  <a:pt x="0" y="112"/>
                  <a:pt x="0" y="112"/>
                  <a:pt x="0" y="112"/>
                </a:cubicBezTo>
                <a:cubicBezTo>
                  <a:pt x="87" y="112"/>
                  <a:pt x="87" y="112"/>
                  <a:pt x="87" y="112"/>
                </a:cubicBezTo>
                <a:cubicBezTo>
                  <a:pt x="106" y="85"/>
                  <a:pt x="137" y="68"/>
                  <a:pt x="172" y="68"/>
                </a:cubicBezTo>
                <a:cubicBezTo>
                  <a:pt x="207" y="68"/>
                  <a:pt x="238" y="85"/>
                  <a:pt x="257" y="112"/>
                </a:cubicBezTo>
                <a:cubicBezTo>
                  <a:pt x="344" y="112"/>
                  <a:pt x="344" y="112"/>
                  <a:pt x="344" y="112"/>
                </a:cubicBezTo>
                <a:cubicBezTo>
                  <a:pt x="344" y="54"/>
                  <a:pt x="344" y="54"/>
                  <a:pt x="344" y="54"/>
                </a:cubicBezTo>
                <a:cubicBezTo>
                  <a:pt x="344" y="24"/>
                  <a:pt x="320" y="0"/>
                  <a:pt x="290" y="0"/>
                </a:cubicBezTo>
                <a:close/>
                <a:moveTo>
                  <a:pt x="317" y="66"/>
                </a:moveTo>
                <a:cubicBezTo>
                  <a:pt x="317" y="72"/>
                  <a:pt x="312" y="76"/>
                  <a:pt x="307" y="76"/>
                </a:cubicBezTo>
                <a:cubicBezTo>
                  <a:pt x="278" y="76"/>
                  <a:pt x="278" y="76"/>
                  <a:pt x="278" y="76"/>
                </a:cubicBezTo>
                <a:cubicBezTo>
                  <a:pt x="273" y="76"/>
                  <a:pt x="269" y="72"/>
                  <a:pt x="269" y="66"/>
                </a:cubicBezTo>
                <a:cubicBezTo>
                  <a:pt x="269" y="37"/>
                  <a:pt x="269" y="37"/>
                  <a:pt x="269" y="37"/>
                </a:cubicBezTo>
                <a:cubicBezTo>
                  <a:pt x="269" y="32"/>
                  <a:pt x="273" y="28"/>
                  <a:pt x="278" y="28"/>
                </a:cubicBezTo>
                <a:cubicBezTo>
                  <a:pt x="307" y="28"/>
                  <a:pt x="307" y="28"/>
                  <a:pt x="307" y="28"/>
                </a:cubicBezTo>
                <a:cubicBezTo>
                  <a:pt x="312" y="28"/>
                  <a:pt x="317" y="32"/>
                  <a:pt x="317" y="37"/>
                </a:cubicBezTo>
                <a:lnTo>
                  <a:pt x="317" y="66"/>
                </a:lnTo>
                <a:close/>
                <a:moveTo>
                  <a:pt x="236" y="172"/>
                </a:moveTo>
                <a:cubicBezTo>
                  <a:pt x="236" y="137"/>
                  <a:pt x="208" y="108"/>
                  <a:pt x="172" y="108"/>
                </a:cubicBezTo>
                <a:cubicBezTo>
                  <a:pt x="137" y="108"/>
                  <a:pt x="108" y="137"/>
                  <a:pt x="108" y="172"/>
                </a:cubicBezTo>
                <a:cubicBezTo>
                  <a:pt x="108" y="207"/>
                  <a:pt x="137" y="236"/>
                  <a:pt x="172" y="236"/>
                </a:cubicBezTo>
                <a:cubicBezTo>
                  <a:pt x="208" y="236"/>
                  <a:pt x="236" y="207"/>
                  <a:pt x="236" y="172"/>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63" name="Freeform 225"/>
          <p:cNvSpPr>
            <a:spLocks noEditPoints="1"/>
          </p:cNvSpPr>
          <p:nvPr/>
        </p:nvSpPr>
        <p:spPr bwMode="auto">
          <a:xfrm>
            <a:off x="5574618" y="4990747"/>
            <a:ext cx="260015" cy="257699"/>
          </a:xfrm>
          <a:custGeom>
            <a:avLst/>
            <a:gdLst>
              <a:gd name="T0" fmla="*/ 191 w 387"/>
              <a:gd name="T1" fmla="*/ 2 h 387"/>
              <a:gd name="T2" fmla="*/ 2 w 387"/>
              <a:gd name="T3" fmla="*/ 196 h 387"/>
              <a:gd name="T4" fmla="*/ 196 w 387"/>
              <a:gd name="T5" fmla="*/ 386 h 387"/>
              <a:gd name="T6" fmla="*/ 386 w 387"/>
              <a:gd name="T7" fmla="*/ 191 h 387"/>
              <a:gd name="T8" fmla="*/ 191 w 387"/>
              <a:gd name="T9" fmla="*/ 2 h 387"/>
              <a:gd name="T10" fmla="*/ 196 w 387"/>
              <a:gd name="T11" fmla="*/ 345 h 387"/>
              <a:gd name="T12" fmla="*/ 42 w 387"/>
              <a:gd name="T13" fmla="*/ 196 h 387"/>
              <a:gd name="T14" fmla="*/ 192 w 387"/>
              <a:gd name="T15" fmla="*/ 42 h 387"/>
              <a:gd name="T16" fmla="*/ 345 w 387"/>
              <a:gd name="T17" fmla="*/ 192 h 387"/>
              <a:gd name="T18" fmla="*/ 196 w 387"/>
              <a:gd name="T19" fmla="*/ 345 h 387"/>
              <a:gd name="T20" fmla="*/ 147 w 387"/>
              <a:gd name="T21" fmla="*/ 226 h 387"/>
              <a:gd name="T22" fmla="*/ 128 w 387"/>
              <a:gd name="T23" fmla="*/ 218 h 387"/>
              <a:gd name="T24" fmla="*/ 122 w 387"/>
              <a:gd name="T25" fmla="*/ 194 h 387"/>
              <a:gd name="T26" fmla="*/ 147 w 387"/>
              <a:gd name="T27" fmla="*/ 161 h 387"/>
              <a:gd name="T28" fmla="*/ 157 w 387"/>
              <a:gd name="T29" fmla="*/ 165 h 387"/>
              <a:gd name="T30" fmla="*/ 167 w 387"/>
              <a:gd name="T31" fmla="*/ 176 h 387"/>
              <a:gd name="T32" fmla="*/ 192 w 387"/>
              <a:gd name="T33" fmla="*/ 163 h 387"/>
              <a:gd name="T34" fmla="*/ 143 w 387"/>
              <a:gd name="T35" fmla="*/ 137 h 387"/>
              <a:gd name="T36" fmla="*/ 104 w 387"/>
              <a:gd name="T37" fmla="*/ 152 h 387"/>
              <a:gd name="T38" fmla="*/ 89 w 387"/>
              <a:gd name="T39" fmla="*/ 194 h 387"/>
              <a:gd name="T40" fmla="*/ 104 w 387"/>
              <a:gd name="T41" fmla="*/ 236 h 387"/>
              <a:gd name="T42" fmla="*/ 144 w 387"/>
              <a:gd name="T43" fmla="*/ 251 h 387"/>
              <a:gd name="T44" fmla="*/ 172 w 387"/>
              <a:gd name="T45" fmla="*/ 243 h 387"/>
              <a:gd name="T46" fmla="*/ 192 w 387"/>
              <a:gd name="T47" fmla="*/ 222 h 387"/>
              <a:gd name="T48" fmla="*/ 169 w 387"/>
              <a:gd name="T49" fmla="*/ 211 h 387"/>
              <a:gd name="T50" fmla="*/ 147 w 387"/>
              <a:gd name="T51" fmla="*/ 226 h 387"/>
              <a:gd name="T52" fmla="*/ 253 w 387"/>
              <a:gd name="T53" fmla="*/ 226 h 387"/>
              <a:gd name="T54" fmla="*/ 234 w 387"/>
              <a:gd name="T55" fmla="*/ 218 h 387"/>
              <a:gd name="T56" fmla="*/ 228 w 387"/>
              <a:gd name="T57" fmla="*/ 194 h 387"/>
              <a:gd name="T58" fmla="*/ 253 w 387"/>
              <a:gd name="T59" fmla="*/ 161 h 387"/>
              <a:gd name="T60" fmla="*/ 264 w 387"/>
              <a:gd name="T61" fmla="*/ 165 h 387"/>
              <a:gd name="T62" fmla="*/ 274 w 387"/>
              <a:gd name="T63" fmla="*/ 176 h 387"/>
              <a:gd name="T64" fmla="*/ 298 w 387"/>
              <a:gd name="T65" fmla="*/ 163 h 387"/>
              <a:gd name="T66" fmla="*/ 249 w 387"/>
              <a:gd name="T67" fmla="*/ 137 h 387"/>
              <a:gd name="T68" fmla="*/ 211 w 387"/>
              <a:gd name="T69" fmla="*/ 152 h 387"/>
              <a:gd name="T70" fmla="*/ 195 w 387"/>
              <a:gd name="T71" fmla="*/ 194 h 387"/>
              <a:gd name="T72" fmla="*/ 210 w 387"/>
              <a:gd name="T73" fmla="*/ 236 h 387"/>
              <a:gd name="T74" fmla="*/ 250 w 387"/>
              <a:gd name="T75" fmla="*/ 251 h 387"/>
              <a:gd name="T76" fmla="*/ 278 w 387"/>
              <a:gd name="T77" fmla="*/ 243 h 387"/>
              <a:gd name="T78" fmla="*/ 299 w 387"/>
              <a:gd name="T79" fmla="*/ 222 h 387"/>
              <a:gd name="T80" fmla="*/ 276 w 387"/>
              <a:gd name="T81" fmla="*/ 211 h 387"/>
              <a:gd name="T82" fmla="*/ 253 w 387"/>
              <a:gd name="T83" fmla="*/ 226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7" h="387">
                <a:moveTo>
                  <a:pt x="191" y="2"/>
                </a:moveTo>
                <a:cubicBezTo>
                  <a:pt x="85" y="3"/>
                  <a:pt x="0" y="90"/>
                  <a:pt x="2" y="196"/>
                </a:cubicBezTo>
                <a:cubicBezTo>
                  <a:pt x="3" y="302"/>
                  <a:pt x="90" y="387"/>
                  <a:pt x="196" y="386"/>
                </a:cubicBezTo>
                <a:cubicBezTo>
                  <a:pt x="302" y="384"/>
                  <a:pt x="387" y="297"/>
                  <a:pt x="386" y="191"/>
                </a:cubicBezTo>
                <a:cubicBezTo>
                  <a:pt x="384" y="85"/>
                  <a:pt x="297" y="0"/>
                  <a:pt x="191" y="2"/>
                </a:cubicBezTo>
                <a:close/>
                <a:moveTo>
                  <a:pt x="196" y="345"/>
                </a:moveTo>
                <a:cubicBezTo>
                  <a:pt x="112" y="347"/>
                  <a:pt x="43" y="280"/>
                  <a:pt x="42" y="196"/>
                </a:cubicBezTo>
                <a:cubicBezTo>
                  <a:pt x="41" y="112"/>
                  <a:pt x="108" y="43"/>
                  <a:pt x="192" y="42"/>
                </a:cubicBezTo>
                <a:cubicBezTo>
                  <a:pt x="275" y="41"/>
                  <a:pt x="344" y="108"/>
                  <a:pt x="345" y="192"/>
                </a:cubicBezTo>
                <a:cubicBezTo>
                  <a:pt x="346" y="276"/>
                  <a:pt x="279" y="344"/>
                  <a:pt x="196" y="345"/>
                </a:cubicBezTo>
                <a:close/>
                <a:moveTo>
                  <a:pt x="147" y="226"/>
                </a:moveTo>
                <a:cubicBezTo>
                  <a:pt x="139" y="226"/>
                  <a:pt x="132" y="223"/>
                  <a:pt x="128" y="218"/>
                </a:cubicBezTo>
                <a:cubicBezTo>
                  <a:pt x="124" y="212"/>
                  <a:pt x="122" y="204"/>
                  <a:pt x="122" y="194"/>
                </a:cubicBezTo>
                <a:cubicBezTo>
                  <a:pt x="122" y="172"/>
                  <a:pt x="130" y="161"/>
                  <a:pt x="147" y="161"/>
                </a:cubicBezTo>
                <a:cubicBezTo>
                  <a:pt x="150" y="161"/>
                  <a:pt x="154" y="162"/>
                  <a:pt x="157" y="165"/>
                </a:cubicBezTo>
                <a:cubicBezTo>
                  <a:pt x="161" y="167"/>
                  <a:pt x="164" y="171"/>
                  <a:pt x="167" y="176"/>
                </a:cubicBezTo>
                <a:cubicBezTo>
                  <a:pt x="192" y="163"/>
                  <a:pt x="192" y="163"/>
                  <a:pt x="192" y="163"/>
                </a:cubicBezTo>
                <a:cubicBezTo>
                  <a:pt x="182" y="146"/>
                  <a:pt x="166" y="137"/>
                  <a:pt x="143" y="137"/>
                </a:cubicBezTo>
                <a:cubicBezTo>
                  <a:pt x="127" y="137"/>
                  <a:pt x="114" y="142"/>
                  <a:pt x="104" y="152"/>
                </a:cubicBezTo>
                <a:cubicBezTo>
                  <a:pt x="94" y="162"/>
                  <a:pt x="89" y="176"/>
                  <a:pt x="89" y="194"/>
                </a:cubicBezTo>
                <a:cubicBezTo>
                  <a:pt x="89" y="212"/>
                  <a:pt x="94" y="226"/>
                  <a:pt x="104" y="236"/>
                </a:cubicBezTo>
                <a:cubicBezTo>
                  <a:pt x="114" y="246"/>
                  <a:pt x="127" y="251"/>
                  <a:pt x="144" y="251"/>
                </a:cubicBezTo>
                <a:cubicBezTo>
                  <a:pt x="154" y="251"/>
                  <a:pt x="163" y="248"/>
                  <a:pt x="172" y="243"/>
                </a:cubicBezTo>
                <a:cubicBezTo>
                  <a:pt x="181" y="238"/>
                  <a:pt x="187" y="231"/>
                  <a:pt x="192" y="222"/>
                </a:cubicBezTo>
                <a:cubicBezTo>
                  <a:pt x="169" y="211"/>
                  <a:pt x="169" y="211"/>
                  <a:pt x="169" y="211"/>
                </a:cubicBezTo>
                <a:cubicBezTo>
                  <a:pt x="165" y="221"/>
                  <a:pt x="157" y="226"/>
                  <a:pt x="147" y="226"/>
                </a:cubicBezTo>
                <a:close/>
                <a:moveTo>
                  <a:pt x="253" y="226"/>
                </a:moveTo>
                <a:cubicBezTo>
                  <a:pt x="245" y="226"/>
                  <a:pt x="239" y="223"/>
                  <a:pt x="234" y="218"/>
                </a:cubicBezTo>
                <a:cubicBezTo>
                  <a:pt x="230" y="212"/>
                  <a:pt x="228" y="204"/>
                  <a:pt x="228" y="194"/>
                </a:cubicBezTo>
                <a:cubicBezTo>
                  <a:pt x="228" y="172"/>
                  <a:pt x="236" y="161"/>
                  <a:pt x="253" y="161"/>
                </a:cubicBezTo>
                <a:cubicBezTo>
                  <a:pt x="256" y="161"/>
                  <a:pt x="260" y="162"/>
                  <a:pt x="264" y="165"/>
                </a:cubicBezTo>
                <a:cubicBezTo>
                  <a:pt x="268" y="167"/>
                  <a:pt x="271" y="171"/>
                  <a:pt x="274" y="176"/>
                </a:cubicBezTo>
                <a:cubicBezTo>
                  <a:pt x="298" y="163"/>
                  <a:pt x="298" y="163"/>
                  <a:pt x="298" y="163"/>
                </a:cubicBezTo>
                <a:cubicBezTo>
                  <a:pt x="288" y="146"/>
                  <a:pt x="272" y="137"/>
                  <a:pt x="249" y="137"/>
                </a:cubicBezTo>
                <a:cubicBezTo>
                  <a:pt x="234" y="137"/>
                  <a:pt x="221" y="142"/>
                  <a:pt x="211" y="152"/>
                </a:cubicBezTo>
                <a:cubicBezTo>
                  <a:pt x="200" y="162"/>
                  <a:pt x="195" y="176"/>
                  <a:pt x="195" y="194"/>
                </a:cubicBezTo>
                <a:cubicBezTo>
                  <a:pt x="195" y="212"/>
                  <a:pt x="200" y="226"/>
                  <a:pt x="210" y="236"/>
                </a:cubicBezTo>
                <a:cubicBezTo>
                  <a:pt x="220" y="246"/>
                  <a:pt x="234" y="251"/>
                  <a:pt x="250" y="251"/>
                </a:cubicBezTo>
                <a:cubicBezTo>
                  <a:pt x="260" y="251"/>
                  <a:pt x="270" y="248"/>
                  <a:pt x="278" y="243"/>
                </a:cubicBezTo>
                <a:cubicBezTo>
                  <a:pt x="287" y="238"/>
                  <a:pt x="293" y="231"/>
                  <a:pt x="299" y="222"/>
                </a:cubicBezTo>
                <a:cubicBezTo>
                  <a:pt x="276" y="211"/>
                  <a:pt x="276" y="211"/>
                  <a:pt x="276" y="211"/>
                </a:cubicBezTo>
                <a:cubicBezTo>
                  <a:pt x="271" y="221"/>
                  <a:pt x="264" y="226"/>
                  <a:pt x="253" y="226"/>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64" name="Freeform 257"/>
          <p:cNvSpPr/>
          <p:nvPr/>
        </p:nvSpPr>
        <p:spPr bwMode="auto">
          <a:xfrm>
            <a:off x="9118299" y="5468532"/>
            <a:ext cx="227801" cy="230089"/>
          </a:xfrm>
          <a:custGeom>
            <a:avLst/>
            <a:gdLst>
              <a:gd name="T0" fmla="*/ 301 w 344"/>
              <a:gd name="T1" fmla="*/ 0 h 344"/>
              <a:gd name="T2" fmla="*/ 43 w 344"/>
              <a:gd name="T3" fmla="*/ 0 h 344"/>
              <a:gd name="T4" fmla="*/ 0 w 344"/>
              <a:gd name="T5" fmla="*/ 43 h 344"/>
              <a:gd name="T6" fmla="*/ 0 w 344"/>
              <a:gd name="T7" fmla="*/ 301 h 344"/>
              <a:gd name="T8" fmla="*/ 43 w 344"/>
              <a:gd name="T9" fmla="*/ 344 h 344"/>
              <a:gd name="T10" fmla="*/ 173 w 344"/>
              <a:gd name="T11" fmla="*/ 344 h 344"/>
              <a:gd name="T12" fmla="*/ 173 w 344"/>
              <a:gd name="T13" fmla="*/ 221 h 344"/>
              <a:gd name="T14" fmla="*/ 132 w 344"/>
              <a:gd name="T15" fmla="*/ 221 h 344"/>
              <a:gd name="T16" fmla="*/ 132 w 344"/>
              <a:gd name="T17" fmla="*/ 167 h 344"/>
              <a:gd name="T18" fmla="*/ 173 w 344"/>
              <a:gd name="T19" fmla="*/ 167 h 344"/>
              <a:gd name="T20" fmla="*/ 173 w 344"/>
              <a:gd name="T21" fmla="*/ 140 h 344"/>
              <a:gd name="T22" fmla="*/ 243 w 344"/>
              <a:gd name="T23" fmla="*/ 66 h 344"/>
              <a:gd name="T24" fmla="*/ 281 w 344"/>
              <a:gd name="T25" fmla="*/ 66 h 344"/>
              <a:gd name="T26" fmla="*/ 281 w 344"/>
              <a:gd name="T27" fmla="*/ 127 h 344"/>
              <a:gd name="T28" fmla="*/ 247 w 344"/>
              <a:gd name="T29" fmla="*/ 127 h 344"/>
              <a:gd name="T30" fmla="*/ 236 w 344"/>
              <a:gd name="T31" fmla="*/ 139 h 344"/>
              <a:gd name="T32" fmla="*/ 236 w 344"/>
              <a:gd name="T33" fmla="*/ 167 h 344"/>
              <a:gd name="T34" fmla="*/ 281 w 344"/>
              <a:gd name="T35" fmla="*/ 167 h 344"/>
              <a:gd name="T36" fmla="*/ 281 w 344"/>
              <a:gd name="T37" fmla="*/ 221 h 344"/>
              <a:gd name="T38" fmla="*/ 236 w 344"/>
              <a:gd name="T39" fmla="*/ 221 h 344"/>
              <a:gd name="T40" fmla="*/ 236 w 344"/>
              <a:gd name="T41" fmla="*/ 344 h 344"/>
              <a:gd name="T42" fmla="*/ 301 w 344"/>
              <a:gd name="T43" fmla="*/ 344 h 344"/>
              <a:gd name="T44" fmla="*/ 344 w 344"/>
              <a:gd name="T45" fmla="*/ 301 h 344"/>
              <a:gd name="T46" fmla="*/ 344 w 344"/>
              <a:gd name="T47" fmla="*/ 43 h 344"/>
              <a:gd name="T48" fmla="*/ 301 w 344"/>
              <a:gd name="T49"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4" h="344">
                <a:moveTo>
                  <a:pt x="301" y="0"/>
                </a:moveTo>
                <a:cubicBezTo>
                  <a:pt x="43" y="0"/>
                  <a:pt x="43" y="0"/>
                  <a:pt x="43" y="0"/>
                </a:cubicBezTo>
                <a:cubicBezTo>
                  <a:pt x="19" y="0"/>
                  <a:pt x="0" y="19"/>
                  <a:pt x="0" y="43"/>
                </a:cubicBezTo>
                <a:cubicBezTo>
                  <a:pt x="0" y="301"/>
                  <a:pt x="0" y="301"/>
                  <a:pt x="0" y="301"/>
                </a:cubicBezTo>
                <a:cubicBezTo>
                  <a:pt x="0" y="325"/>
                  <a:pt x="19" y="344"/>
                  <a:pt x="43" y="344"/>
                </a:cubicBezTo>
                <a:cubicBezTo>
                  <a:pt x="173" y="344"/>
                  <a:pt x="173" y="344"/>
                  <a:pt x="173" y="344"/>
                </a:cubicBezTo>
                <a:cubicBezTo>
                  <a:pt x="173" y="221"/>
                  <a:pt x="173" y="221"/>
                  <a:pt x="173" y="221"/>
                </a:cubicBezTo>
                <a:cubicBezTo>
                  <a:pt x="132" y="221"/>
                  <a:pt x="132" y="221"/>
                  <a:pt x="132" y="221"/>
                </a:cubicBezTo>
                <a:cubicBezTo>
                  <a:pt x="132" y="167"/>
                  <a:pt x="132" y="167"/>
                  <a:pt x="132" y="167"/>
                </a:cubicBezTo>
                <a:cubicBezTo>
                  <a:pt x="173" y="167"/>
                  <a:pt x="173" y="167"/>
                  <a:pt x="173" y="167"/>
                </a:cubicBezTo>
                <a:cubicBezTo>
                  <a:pt x="173" y="140"/>
                  <a:pt x="173" y="140"/>
                  <a:pt x="173" y="140"/>
                </a:cubicBezTo>
                <a:cubicBezTo>
                  <a:pt x="173" y="98"/>
                  <a:pt x="204" y="66"/>
                  <a:pt x="243" y="66"/>
                </a:cubicBezTo>
                <a:cubicBezTo>
                  <a:pt x="281" y="66"/>
                  <a:pt x="281" y="66"/>
                  <a:pt x="281" y="66"/>
                </a:cubicBezTo>
                <a:cubicBezTo>
                  <a:pt x="281" y="127"/>
                  <a:pt x="281" y="127"/>
                  <a:pt x="281" y="127"/>
                </a:cubicBezTo>
                <a:cubicBezTo>
                  <a:pt x="247" y="127"/>
                  <a:pt x="247" y="127"/>
                  <a:pt x="247" y="127"/>
                </a:cubicBezTo>
                <a:cubicBezTo>
                  <a:pt x="238" y="127"/>
                  <a:pt x="236" y="132"/>
                  <a:pt x="236" y="139"/>
                </a:cubicBezTo>
                <a:cubicBezTo>
                  <a:pt x="236" y="167"/>
                  <a:pt x="236" y="167"/>
                  <a:pt x="236" y="167"/>
                </a:cubicBezTo>
                <a:cubicBezTo>
                  <a:pt x="281" y="167"/>
                  <a:pt x="281" y="167"/>
                  <a:pt x="281" y="167"/>
                </a:cubicBezTo>
                <a:cubicBezTo>
                  <a:pt x="281" y="221"/>
                  <a:pt x="281" y="221"/>
                  <a:pt x="281" y="221"/>
                </a:cubicBezTo>
                <a:cubicBezTo>
                  <a:pt x="236" y="221"/>
                  <a:pt x="236" y="221"/>
                  <a:pt x="236" y="221"/>
                </a:cubicBezTo>
                <a:cubicBezTo>
                  <a:pt x="236" y="344"/>
                  <a:pt x="236" y="344"/>
                  <a:pt x="236" y="344"/>
                </a:cubicBezTo>
                <a:cubicBezTo>
                  <a:pt x="301" y="344"/>
                  <a:pt x="301" y="344"/>
                  <a:pt x="301" y="344"/>
                </a:cubicBezTo>
                <a:cubicBezTo>
                  <a:pt x="324" y="344"/>
                  <a:pt x="344" y="325"/>
                  <a:pt x="344" y="301"/>
                </a:cubicBezTo>
                <a:cubicBezTo>
                  <a:pt x="344" y="43"/>
                  <a:pt x="344" y="43"/>
                  <a:pt x="344" y="43"/>
                </a:cubicBezTo>
                <a:cubicBezTo>
                  <a:pt x="344" y="19"/>
                  <a:pt x="324" y="0"/>
                  <a:pt x="301" y="0"/>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65" name="Freeform 282"/>
          <p:cNvSpPr/>
          <p:nvPr/>
        </p:nvSpPr>
        <p:spPr bwMode="auto">
          <a:xfrm>
            <a:off x="5131132" y="4975924"/>
            <a:ext cx="264616" cy="209380"/>
          </a:xfrm>
          <a:custGeom>
            <a:avLst/>
            <a:gdLst>
              <a:gd name="T0" fmla="*/ 387 w 394"/>
              <a:gd name="T1" fmla="*/ 5 h 314"/>
              <a:gd name="T2" fmla="*/ 295 w 394"/>
              <a:gd name="T3" fmla="*/ 156 h 314"/>
              <a:gd name="T4" fmla="*/ 280 w 394"/>
              <a:gd name="T5" fmla="*/ 158 h 314"/>
              <a:gd name="T6" fmla="*/ 235 w 394"/>
              <a:gd name="T7" fmla="*/ 116 h 314"/>
              <a:gd name="T8" fmla="*/ 220 w 394"/>
              <a:gd name="T9" fmla="*/ 118 h 314"/>
              <a:gd name="T10" fmla="*/ 157 w 394"/>
              <a:gd name="T11" fmla="*/ 213 h 314"/>
              <a:gd name="T12" fmla="*/ 142 w 394"/>
              <a:gd name="T13" fmla="*/ 215 h 314"/>
              <a:gd name="T14" fmla="*/ 112 w 394"/>
              <a:gd name="T15" fmla="*/ 188 h 314"/>
              <a:gd name="T16" fmla="*/ 96 w 394"/>
              <a:gd name="T17" fmla="*/ 189 h 314"/>
              <a:gd name="T18" fmla="*/ 4 w 394"/>
              <a:gd name="T19" fmla="*/ 304 h 314"/>
              <a:gd name="T20" fmla="*/ 8 w 394"/>
              <a:gd name="T21" fmla="*/ 314 h 314"/>
              <a:gd name="T22" fmla="*/ 394 w 394"/>
              <a:gd name="T23" fmla="*/ 314 h 314"/>
              <a:gd name="T24" fmla="*/ 394 w 394"/>
              <a:gd name="T25" fmla="*/ 7 h 314"/>
              <a:gd name="T26" fmla="*/ 387 w 394"/>
              <a:gd name="T27" fmla="*/ 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4" h="314">
                <a:moveTo>
                  <a:pt x="387" y="5"/>
                </a:moveTo>
                <a:cubicBezTo>
                  <a:pt x="295" y="156"/>
                  <a:pt x="295" y="156"/>
                  <a:pt x="295" y="156"/>
                </a:cubicBezTo>
                <a:cubicBezTo>
                  <a:pt x="291" y="162"/>
                  <a:pt x="285" y="163"/>
                  <a:pt x="280" y="158"/>
                </a:cubicBezTo>
                <a:cubicBezTo>
                  <a:pt x="235" y="116"/>
                  <a:pt x="235" y="116"/>
                  <a:pt x="235" y="116"/>
                </a:cubicBezTo>
                <a:cubicBezTo>
                  <a:pt x="230" y="112"/>
                  <a:pt x="223" y="113"/>
                  <a:pt x="220" y="118"/>
                </a:cubicBezTo>
                <a:cubicBezTo>
                  <a:pt x="157" y="213"/>
                  <a:pt x="157" y="213"/>
                  <a:pt x="157" y="213"/>
                </a:cubicBezTo>
                <a:cubicBezTo>
                  <a:pt x="153" y="218"/>
                  <a:pt x="146" y="219"/>
                  <a:pt x="142" y="215"/>
                </a:cubicBezTo>
                <a:cubicBezTo>
                  <a:pt x="112" y="188"/>
                  <a:pt x="112" y="188"/>
                  <a:pt x="112" y="188"/>
                </a:cubicBezTo>
                <a:cubicBezTo>
                  <a:pt x="107" y="184"/>
                  <a:pt x="100" y="184"/>
                  <a:pt x="96" y="189"/>
                </a:cubicBezTo>
                <a:cubicBezTo>
                  <a:pt x="4" y="304"/>
                  <a:pt x="4" y="304"/>
                  <a:pt x="4" y="304"/>
                </a:cubicBezTo>
                <a:cubicBezTo>
                  <a:pt x="0" y="309"/>
                  <a:pt x="2" y="314"/>
                  <a:pt x="8" y="314"/>
                </a:cubicBezTo>
                <a:cubicBezTo>
                  <a:pt x="394" y="314"/>
                  <a:pt x="394" y="314"/>
                  <a:pt x="394" y="314"/>
                </a:cubicBezTo>
                <a:cubicBezTo>
                  <a:pt x="394" y="7"/>
                  <a:pt x="394" y="7"/>
                  <a:pt x="394" y="7"/>
                </a:cubicBezTo>
                <a:cubicBezTo>
                  <a:pt x="394" y="1"/>
                  <a:pt x="391" y="0"/>
                  <a:pt x="387" y="5"/>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grpSp>
        <p:nvGrpSpPr>
          <p:cNvPr id="27" name="Group 265"/>
          <p:cNvGrpSpPr/>
          <p:nvPr/>
        </p:nvGrpSpPr>
        <p:grpSpPr>
          <a:xfrm>
            <a:off x="6018103" y="4990947"/>
            <a:ext cx="255412" cy="255398"/>
            <a:chOff x="5632046" y="4862251"/>
            <a:chExt cx="193834" cy="193834"/>
          </a:xfrm>
          <a:solidFill>
            <a:schemeClr val="tx1"/>
          </a:solidFill>
        </p:grpSpPr>
        <p:sp>
          <p:nvSpPr>
            <p:cNvPr id="267" name="Oval 223"/>
            <p:cNvSpPr>
              <a:spLocks noChangeArrowheads="1"/>
            </p:cNvSpPr>
            <p:nvPr/>
          </p:nvSpPr>
          <p:spPr bwMode="auto">
            <a:xfrm>
              <a:off x="5715866" y="4897176"/>
              <a:ext cx="26194" cy="26194"/>
            </a:xfrm>
            <a:prstGeom prst="ellipse">
              <a:avLst/>
            </a:prstGeom>
            <a:grpFill/>
            <a:ln>
              <a:noFill/>
            </a:ln>
          </p:spPr>
          <p:txBody>
            <a:bodyPr vert="horz" wrap="square" lIns="57150" tIns="28575" rIns="57150" bIns="28575" numCol="1" anchor="t" anchorCtr="0" compatLnSpc="1"/>
            <a:lstStyle/>
            <a:p>
              <a:endParaRPr lang="en-AU" sz="1200" dirty="0"/>
            </a:p>
          </p:txBody>
        </p:sp>
        <p:sp>
          <p:nvSpPr>
            <p:cNvPr id="268" name="Freeform 224"/>
            <p:cNvSpPr/>
            <p:nvPr/>
          </p:nvSpPr>
          <p:spPr bwMode="auto">
            <a:xfrm>
              <a:off x="5703643" y="4928609"/>
              <a:ext cx="52387" cy="94298"/>
            </a:xfrm>
            <a:custGeom>
              <a:avLst/>
              <a:gdLst>
                <a:gd name="T0" fmla="*/ 91 w 104"/>
                <a:gd name="T1" fmla="*/ 0 h 184"/>
                <a:gd name="T2" fmla="*/ 12 w 104"/>
                <a:gd name="T3" fmla="*/ 0 h 184"/>
                <a:gd name="T4" fmla="*/ 4 w 104"/>
                <a:gd name="T5" fmla="*/ 4 h 184"/>
                <a:gd name="T6" fmla="*/ 0 w 104"/>
                <a:gd name="T7" fmla="*/ 12 h 184"/>
                <a:gd name="T8" fmla="*/ 0 w 104"/>
                <a:gd name="T9" fmla="*/ 91 h 184"/>
                <a:gd name="T10" fmla="*/ 22 w 104"/>
                <a:gd name="T11" fmla="*/ 91 h 184"/>
                <a:gd name="T12" fmla="*/ 22 w 104"/>
                <a:gd name="T13" fmla="*/ 184 h 184"/>
                <a:gd name="T14" fmla="*/ 82 w 104"/>
                <a:gd name="T15" fmla="*/ 184 h 184"/>
                <a:gd name="T16" fmla="*/ 82 w 104"/>
                <a:gd name="T17" fmla="*/ 91 h 184"/>
                <a:gd name="T18" fmla="*/ 104 w 104"/>
                <a:gd name="T19" fmla="*/ 91 h 184"/>
                <a:gd name="T20" fmla="*/ 104 w 104"/>
                <a:gd name="T21" fmla="*/ 12 h 184"/>
                <a:gd name="T22" fmla="*/ 100 w 104"/>
                <a:gd name="T23" fmla="*/ 4 h 184"/>
                <a:gd name="T24" fmla="*/ 91 w 104"/>
                <a:gd name="T25"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84">
                  <a:moveTo>
                    <a:pt x="91" y="0"/>
                  </a:moveTo>
                  <a:cubicBezTo>
                    <a:pt x="12" y="0"/>
                    <a:pt x="12" y="0"/>
                    <a:pt x="12" y="0"/>
                  </a:cubicBezTo>
                  <a:cubicBezTo>
                    <a:pt x="9" y="0"/>
                    <a:pt x="6" y="1"/>
                    <a:pt x="4" y="4"/>
                  </a:cubicBezTo>
                  <a:cubicBezTo>
                    <a:pt x="1" y="6"/>
                    <a:pt x="0" y="9"/>
                    <a:pt x="0" y="12"/>
                  </a:cubicBezTo>
                  <a:cubicBezTo>
                    <a:pt x="0" y="91"/>
                    <a:pt x="0" y="91"/>
                    <a:pt x="0" y="91"/>
                  </a:cubicBezTo>
                  <a:cubicBezTo>
                    <a:pt x="22" y="91"/>
                    <a:pt x="22" y="91"/>
                    <a:pt x="22" y="91"/>
                  </a:cubicBezTo>
                  <a:cubicBezTo>
                    <a:pt x="22" y="184"/>
                    <a:pt x="22" y="184"/>
                    <a:pt x="22" y="184"/>
                  </a:cubicBezTo>
                  <a:cubicBezTo>
                    <a:pt x="82" y="184"/>
                    <a:pt x="82" y="184"/>
                    <a:pt x="82" y="184"/>
                  </a:cubicBezTo>
                  <a:cubicBezTo>
                    <a:pt x="82" y="91"/>
                    <a:pt x="82" y="91"/>
                    <a:pt x="82" y="91"/>
                  </a:cubicBezTo>
                  <a:cubicBezTo>
                    <a:pt x="104" y="91"/>
                    <a:pt x="104" y="91"/>
                    <a:pt x="104" y="91"/>
                  </a:cubicBezTo>
                  <a:cubicBezTo>
                    <a:pt x="104" y="12"/>
                    <a:pt x="104" y="12"/>
                    <a:pt x="104" y="12"/>
                  </a:cubicBezTo>
                  <a:cubicBezTo>
                    <a:pt x="104" y="9"/>
                    <a:pt x="102" y="6"/>
                    <a:pt x="100" y="4"/>
                  </a:cubicBezTo>
                  <a:cubicBezTo>
                    <a:pt x="97" y="1"/>
                    <a:pt x="94" y="0"/>
                    <a:pt x="91" y="0"/>
                  </a:cubicBezTo>
                  <a:close/>
                </a:path>
              </a:pathLst>
            </a:custGeom>
            <a:grpFill/>
            <a:ln>
              <a:noFill/>
            </a:ln>
          </p:spPr>
          <p:txBody>
            <a:bodyPr vert="horz" wrap="square" lIns="57150" tIns="28575" rIns="57150" bIns="28575" numCol="1" anchor="t" anchorCtr="0" compatLnSpc="1"/>
            <a:lstStyle/>
            <a:p>
              <a:endParaRPr lang="en-AU" sz="1200" dirty="0"/>
            </a:p>
          </p:txBody>
        </p:sp>
        <p:sp>
          <p:nvSpPr>
            <p:cNvPr id="269" name="Freeform 285"/>
            <p:cNvSpPr>
              <a:spLocks noEditPoints="1"/>
            </p:cNvSpPr>
            <p:nvPr/>
          </p:nvSpPr>
          <p:spPr bwMode="auto">
            <a:xfrm>
              <a:off x="5632046" y="4862251"/>
              <a:ext cx="193834" cy="193834"/>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92 w 384"/>
                <a:gd name="T11" fmla="*/ 349 h 384"/>
                <a:gd name="T12" fmla="*/ 35 w 384"/>
                <a:gd name="T13" fmla="*/ 192 h 384"/>
                <a:gd name="T14" fmla="*/ 192 w 384"/>
                <a:gd name="T15" fmla="*/ 35 h 384"/>
                <a:gd name="T16" fmla="*/ 349 w 384"/>
                <a:gd name="T17" fmla="*/ 192 h 384"/>
                <a:gd name="T18" fmla="*/ 192 w 384"/>
                <a:gd name="T19"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grpFill/>
            <a:ln>
              <a:noFill/>
            </a:ln>
          </p:spPr>
          <p:txBody>
            <a:bodyPr vert="horz" wrap="square" lIns="57150" tIns="28575" rIns="57150" bIns="28575" numCol="1" anchor="t" anchorCtr="0" compatLnSpc="1"/>
            <a:lstStyle/>
            <a:p>
              <a:endParaRPr lang="en-AU" sz="1200" dirty="0"/>
            </a:p>
          </p:txBody>
        </p:sp>
      </p:grpSp>
      <p:sp>
        <p:nvSpPr>
          <p:cNvPr id="270" name="Freeform 286"/>
          <p:cNvSpPr>
            <a:spLocks noEditPoints="1"/>
          </p:cNvSpPr>
          <p:nvPr/>
        </p:nvSpPr>
        <p:spPr bwMode="auto">
          <a:xfrm>
            <a:off x="6459288" y="4990947"/>
            <a:ext cx="255412" cy="255398"/>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44 w 384"/>
              <a:gd name="T11" fmla="*/ 140 h 384"/>
              <a:gd name="T12" fmla="*/ 141 w 384"/>
              <a:gd name="T13" fmla="*/ 184 h 384"/>
              <a:gd name="T14" fmla="*/ 172 w 384"/>
              <a:gd name="T15" fmla="*/ 197 h 384"/>
              <a:gd name="T16" fmla="*/ 194 w 384"/>
              <a:gd name="T17" fmla="*/ 208 h 384"/>
              <a:gd name="T18" fmla="*/ 213 w 384"/>
              <a:gd name="T19" fmla="*/ 216 h 384"/>
              <a:gd name="T20" fmla="*/ 218 w 384"/>
              <a:gd name="T21" fmla="*/ 227 h 384"/>
              <a:gd name="T22" fmla="*/ 211 w 384"/>
              <a:gd name="T23" fmla="*/ 242 h 384"/>
              <a:gd name="T24" fmla="*/ 194 w 384"/>
              <a:gd name="T25" fmla="*/ 246 h 384"/>
              <a:gd name="T26" fmla="*/ 151 w 384"/>
              <a:gd name="T27" fmla="*/ 229 h 384"/>
              <a:gd name="T28" fmla="*/ 125 w 384"/>
              <a:gd name="T29" fmla="*/ 256 h 384"/>
              <a:gd name="T30" fmla="*/ 183 w 384"/>
              <a:gd name="T31" fmla="*/ 279 h 384"/>
              <a:gd name="T32" fmla="*/ 183 w 384"/>
              <a:gd name="T33" fmla="*/ 308 h 384"/>
              <a:gd name="T34" fmla="*/ 205 w 384"/>
              <a:gd name="T35" fmla="*/ 308 h 384"/>
              <a:gd name="T36" fmla="*/ 205 w 384"/>
              <a:gd name="T37" fmla="*/ 279 h 384"/>
              <a:gd name="T38" fmla="*/ 240 w 384"/>
              <a:gd name="T39" fmla="*/ 265 h 384"/>
              <a:gd name="T40" fmla="*/ 258 w 384"/>
              <a:gd name="T41" fmla="*/ 236 h 384"/>
              <a:gd name="T42" fmla="*/ 329 w 384"/>
              <a:gd name="T43" fmla="*/ 267 h 384"/>
              <a:gd name="T44" fmla="*/ 192 w 384"/>
              <a:gd name="T45" fmla="*/ 349 h 384"/>
              <a:gd name="T46" fmla="*/ 35 w 384"/>
              <a:gd name="T47" fmla="*/ 192 h 384"/>
              <a:gd name="T48" fmla="*/ 44 w 384"/>
              <a:gd name="T49" fmla="*/ 140 h 384"/>
              <a:gd name="T50" fmla="*/ 246 w 384"/>
              <a:gd name="T51" fmla="*/ 189 h 384"/>
              <a:gd name="T52" fmla="*/ 215 w 384"/>
              <a:gd name="T53" fmla="*/ 175 h 384"/>
              <a:gd name="T54" fmla="*/ 198 w 384"/>
              <a:gd name="T55" fmla="*/ 168 h 384"/>
              <a:gd name="T56" fmla="*/ 174 w 384"/>
              <a:gd name="T57" fmla="*/ 157 h 384"/>
              <a:gd name="T58" fmla="*/ 172 w 384"/>
              <a:gd name="T59" fmla="*/ 152 h 384"/>
              <a:gd name="T60" fmla="*/ 179 w 384"/>
              <a:gd name="T61" fmla="*/ 140 h 384"/>
              <a:gd name="T62" fmla="*/ 195 w 384"/>
              <a:gd name="T63" fmla="*/ 137 h 384"/>
              <a:gd name="T64" fmla="*/ 228 w 384"/>
              <a:gd name="T65" fmla="*/ 148 h 384"/>
              <a:gd name="T66" fmla="*/ 253 w 384"/>
              <a:gd name="T67" fmla="*/ 123 h 384"/>
              <a:gd name="T68" fmla="*/ 205 w 384"/>
              <a:gd name="T69" fmla="*/ 105 h 384"/>
              <a:gd name="T70" fmla="*/ 205 w 384"/>
              <a:gd name="T71" fmla="*/ 75 h 384"/>
              <a:gd name="T72" fmla="*/ 183 w 384"/>
              <a:gd name="T73" fmla="*/ 75 h 384"/>
              <a:gd name="T74" fmla="*/ 183 w 384"/>
              <a:gd name="T75" fmla="*/ 105 h 384"/>
              <a:gd name="T76" fmla="*/ 152 w 384"/>
              <a:gd name="T77" fmla="*/ 115 h 384"/>
              <a:gd name="T78" fmla="*/ 134 w 384"/>
              <a:gd name="T79" fmla="*/ 139 h 384"/>
              <a:gd name="T80" fmla="*/ 60 w 384"/>
              <a:gd name="T81" fmla="*/ 106 h 384"/>
              <a:gd name="T82" fmla="*/ 192 w 384"/>
              <a:gd name="T83" fmla="*/ 35 h 384"/>
              <a:gd name="T84" fmla="*/ 349 w 384"/>
              <a:gd name="T85" fmla="*/ 192 h 384"/>
              <a:gd name="T86" fmla="*/ 343 w 384"/>
              <a:gd name="T87" fmla="*/ 233 h 384"/>
              <a:gd name="T88" fmla="*/ 246 w 384"/>
              <a:gd name="T89" fmla="*/ 18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44" y="140"/>
                </a:moveTo>
                <a:cubicBezTo>
                  <a:pt x="141" y="184"/>
                  <a:pt x="141" y="184"/>
                  <a:pt x="141" y="184"/>
                </a:cubicBezTo>
                <a:cubicBezTo>
                  <a:pt x="172" y="197"/>
                  <a:pt x="172" y="197"/>
                  <a:pt x="172" y="197"/>
                </a:cubicBezTo>
                <a:cubicBezTo>
                  <a:pt x="194" y="208"/>
                  <a:pt x="194" y="208"/>
                  <a:pt x="194" y="208"/>
                </a:cubicBezTo>
                <a:cubicBezTo>
                  <a:pt x="213" y="216"/>
                  <a:pt x="213" y="216"/>
                  <a:pt x="213" y="216"/>
                </a:cubicBezTo>
                <a:cubicBezTo>
                  <a:pt x="216" y="219"/>
                  <a:pt x="218" y="222"/>
                  <a:pt x="218" y="227"/>
                </a:cubicBezTo>
                <a:cubicBezTo>
                  <a:pt x="218" y="234"/>
                  <a:pt x="215" y="239"/>
                  <a:pt x="211" y="242"/>
                </a:cubicBezTo>
                <a:cubicBezTo>
                  <a:pt x="206" y="245"/>
                  <a:pt x="200" y="246"/>
                  <a:pt x="194" y="246"/>
                </a:cubicBezTo>
                <a:cubicBezTo>
                  <a:pt x="178" y="246"/>
                  <a:pt x="164" y="241"/>
                  <a:pt x="151" y="229"/>
                </a:cubicBezTo>
                <a:cubicBezTo>
                  <a:pt x="125" y="256"/>
                  <a:pt x="125" y="256"/>
                  <a:pt x="125" y="256"/>
                </a:cubicBezTo>
                <a:cubicBezTo>
                  <a:pt x="142" y="271"/>
                  <a:pt x="162" y="278"/>
                  <a:pt x="183" y="279"/>
                </a:cubicBezTo>
                <a:cubicBezTo>
                  <a:pt x="183" y="308"/>
                  <a:pt x="183" y="308"/>
                  <a:pt x="183" y="308"/>
                </a:cubicBezTo>
                <a:cubicBezTo>
                  <a:pt x="205" y="308"/>
                  <a:pt x="205" y="308"/>
                  <a:pt x="205" y="308"/>
                </a:cubicBezTo>
                <a:cubicBezTo>
                  <a:pt x="205" y="279"/>
                  <a:pt x="205" y="279"/>
                  <a:pt x="205" y="279"/>
                </a:cubicBezTo>
                <a:cubicBezTo>
                  <a:pt x="218" y="278"/>
                  <a:pt x="230" y="273"/>
                  <a:pt x="240" y="265"/>
                </a:cubicBezTo>
                <a:cubicBezTo>
                  <a:pt x="249" y="258"/>
                  <a:pt x="255" y="248"/>
                  <a:pt x="258" y="236"/>
                </a:cubicBezTo>
                <a:cubicBezTo>
                  <a:pt x="329" y="267"/>
                  <a:pt x="329" y="267"/>
                  <a:pt x="329" y="267"/>
                </a:cubicBezTo>
                <a:cubicBezTo>
                  <a:pt x="302" y="316"/>
                  <a:pt x="251" y="349"/>
                  <a:pt x="192" y="349"/>
                </a:cubicBezTo>
                <a:cubicBezTo>
                  <a:pt x="105" y="349"/>
                  <a:pt x="35" y="278"/>
                  <a:pt x="35" y="192"/>
                </a:cubicBezTo>
                <a:cubicBezTo>
                  <a:pt x="35" y="174"/>
                  <a:pt x="38" y="157"/>
                  <a:pt x="44" y="140"/>
                </a:cubicBezTo>
                <a:close/>
                <a:moveTo>
                  <a:pt x="246" y="189"/>
                </a:moveTo>
                <a:cubicBezTo>
                  <a:pt x="215" y="175"/>
                  <a:pt x="215" y="175"/>
                  <a:pt x="215" y="175"/>
                </a:cubicBezTo>
                <a:cubicBezTo>
                  <a:pt x="198" y="168"/>
                  <a:pt x="198" y="168"/>
                  <a:pt x="198" y="168"/>
                </a:cubicBezTo>
                <a:cubicBezTo>
                  <a:pt x="174" y="157"/>
                  <a:pt x="174" y="157"/>
                  <a:pt x="174" y="157"/>
                </a:cubicBezTo>
                <a:cubicBezTo>
                  <a:pt x="173" y="155"/>
                  <a:pt x="172" y="154"/>
                  <a:pt x="172" y="152"/>
                </a:cubicBezTo>
                <a:cubicBezTo>
                  <a:pt x="172" y="147"/>
                  <a:pt x="175" y="143"/>
                  <a:pt x="179" y="140"/>
                </a:cubicBezTo>
                <a:cubicBezTo>
                  <a:pt x="184" y="138"/>
                  <a:pt x="189" y="137"/>
                  <a:pt x="195" y="137"/>
                </a:cubicBezTo>
                <a:cubicBezTo>
                  <a:pt x="206" y="137"/>
                  <a:pt x="217" y="141"/>
                  <a:pt x="228" y="148"/>
                </a:cubicBezTo>
                <a:cubicBezTo>
                  <a:pt x="253" y="123"/>
                  <a:pt x="253" y="123"/>
                  <a:pt x="253" y="123"/>
                </a:cubicBezTo>
                <a:cubicBezTo>
                  <a:pt x="239" y="112"/>
                  <a:pt x="223" y="106"/>
                  <a:pt x="205" y="105"/>
                </a:cubicBezTo>
                <a:cubicBezTo>
                  <a:pt x="205" y="75"/>
                  <a:pt x="205" y="75"/>
                  <a:pt x="205" y="75"/>
                </a:cubicBezTo>
                <a:cubicBezTo>
                  <a:pt x="183" y="75"/>
                  <a:pt x="183" y="75"/>
                  <a:pt x="183" y="75"/>
                </a:cubicBezTo>
                <a:cubicBezTo>
                  <a:pt x="183" y="105"/>
                  <a:pt x="183" y="105"/>
                  <a:pt x="183" y="105"/>
                </a:cubicBezTo>
                <a:cubicBezTo>
                  <a:pt x="171" y="105"/>
                  <a:pt x="161" y="109"/>
                  <a:pt x="152" y="115"/>
                </a:cubicBezTo>
                <a:cubicBezTo>
                  <a:pt x="143" y="121"/>
                  <a:pt x="137" y="129"/>
                  <a:pt x="134" y="139"/>
                </a:cubicBezTo>
                <a:cubicBezTo>
                  <a:pt x="60" y="106"/>
                  <a:pt x="60" y="106"/>
                  <a:pt x="60" y="106"/>
                </a:cubicBezTo>
                <a:cubicBezTo>
                  <a:pt x="88" y="63"/>
                  <a:pt x="137" y="35"/>
                  <a:pt x="192" y="35"/>
                </a:cubicBezTo>
                <a:cubicBezTo>
                  <a:pt x="278" y="35"/>
                  <a:pt x="349" y="105"/>
                  <a:pt x="349" y="192"/>
                </a:cubicBezTo>
                <a:cubicBezTo>
                  <a:pt x="349" y="206"/>
                  <a:pt x="347" y="220"/>
                  <a:pt x="343" y="233"/>
                </a:cubicBezTo>
                <a:lnTo>
                  <a:pt x="246" y="189"/>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71" name="Freeform 287"/>
          <p:cNvSpPr>
            <a:spLocks noEditPoints="1"/>
          </p:cNvSpPr>
          <p:nvPr/>
        </p:nvSpPr>
        <p:spPr bwMode="auto">
          <a:xfrm>
            <a:off x="6900472" y="4990947"/>
            <a:ext cx="255412" cy="255398"/>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43 w 384"/>
              <a:gd name="T11" fmla="*/ 141 h 384"/>
              <a:gd name="T12" fmla="*/ 94 w 384"/>
              <a:gd name="T13" fmla="*/ 163 h 384"/>
              <a:gd name="T14" fmla="*/ 90 w 384"/>
              <a:gd name="T15" fmla="*/ 163 h 384"/>
              <a:gd name="T16" fmla="*/ 90 w 384"/>
              <a:gd name="T17" fmla="*/ 186 h 384"/>
              <a:gd name="T18" fmla="*/ 108 w 384"/>
              <a:gd name="T19" fmla="*/ 186 h 384"/>
              <a:gd name="T20" fmla="*/ 108 w 384"/>
              <a:gd name="T21" fmla="*/ 196 h 384"/>
              <a:gd name="T22" fmla="*/ 108 w 384"/>
              <a:gd name="T23" fmla="*/ 201 h 384"/>
              <a:gd name="T24" fmla="*/ 90 w 384"/>
              <a:gd name="T25" fmla="*/ 201 h 384"/>
              <a:gd name="T26" fmla="*/ 90 w 384"/>
              <a:gd name="T27" fmla="*/ 224 h 384"/>
              <a:gd name="T28" fmla="*/ 111 w 384"/>
              <a:gd name="T29" fmla="*/ 224 h 384"/>
              <a:gd name="T30" fmla="*/ 129 w 384"/>
              <a:gd name="T31" fmla="*/ 266 h 384"/>
              <a:gd name="T32" fmla="*/ 207 w 384"/>
              <a:gd name="T33" fmla="*/ 303 h 384"/>
              <a:gd name="T34" fmla="*/ 258 w 384"/>
              <a:gd name="T35" fmla="*/ 290 h 384"/>
              <a:gd name="T36" fmla="*/ 250 w 384"/>
              <a:gd name="T37" fmla="*/ 255 h 384"/>
              <a:gd name="T38" fmla="*/ 213 w 384"/>
              <a:gd name="T39" fmla="*/ 263 h 384"/>
              <a:gd name="T40" fmla="*/ 172 w 384"/>
              <a:gd name="T41" fmla="*/ 247 h 384"/>
              <a:gd name="T42" fmla="*/ 161 w 384"/>
              <a:gd name="T43" fmla="*/ 224 h 384"/>
              <a:gd name="T44" fmla="*/ 231 w 384"/>
              <a:gd name="T45" fmla="*/ 224 h 384"/>
              <a:gd name="T46" fmla="*/ 329 w 384"/>
              <a:gd name="T47" fmla="*/ 268 h 384"/>
              <a:gd name="T48" fmla="*/ 192 w 384"/>
              <a:gd name="T49" fmla="*/ 349 h 384"/>
              <a:gd name="T50" fmla="*/ 35 w 384"/>
              <a:gd name="T51" fmla="*/ 192 h 384"/>
              <a:gd name="T52" fmla="*/ 43 w 384"/>
              <a:gd name="T53" fmla="*/ 141 h 384"/>
              <a:gd name="T54" fmla="*/ 239 w 384"/>
              <a:gd name="T55" fmla="*/ 186 h 384"/>
              <a:gd name="T56" fmla="*/ 242 w 384"/>
              <a:gd name="T57" fmla="*/ 186 h 384"/>
              <a:gd name="T58" fmla="*/ 242 w 384"/>
              <a:gd name="T59" fmla="*/ 163 h 384"/>
              <a:gd name="T60" fmla="*/ 187 w 384"/>
              <a:gd name="T61" fmla="*/ 163 h 384"/>
              <a:gd name="T62" fmla="*/ 165 w 384"/>
              <a:gd name="T63" fmla="*/ 154 h 384"/>
              <a:gd name="T64" fmla="*/ 172 w 384"/>
              <a:gd name="T65" fmla="*/ 142 h 384"/>
              <a:gd name="T66" fmla="*/ 212 w 384"/>
              <a:gd name="T67" fmla="*/ 125 h 384"/>
              <a:gd name="T68" fmla="*/ 247 w 384"/>
              <a:gd name="T69" fmla="*/ 133 h 384"/>
              <a:gd name="T70" fmla="*/ 256 w 384"/>
              <a:gd name="T71" fmla="*/ 96 h 384"/>
              <a:gd name="T72" fmla="*/ 208 w 384"/>
              <a:gd name="T73" fmla="*/ 87 h 384"/>
              <a:gd name="T74" fmla="*/ 134 w 384"/>
              <a:gd name="T75" fmla="*/ 119 h 384"/>
              <a:gd name="T76" fmla="*/ 123 w 384"/>
              <a:gd name="T77" fmla="*/ 135 h 384"/>
              <a:gd name="T78" fmla="*/ 60 w 384"/>
              <a:gd name="T79" fmla="*/ 107 h 384"/>
              <a:gd name="T80" fmla="*/ 192 w 384"/>
              <a:gd name="T81" fmla="*/ 35 h 384"/>
              <a:gd name="T82" fmla="*/ 349 w 384"/>
              <a:gd name="T83" fmla="*/ 192 h 384"/>
              <a:gd name="T84" fmla="*/ 343 w 384"/>
              <a:gd name="T85" fmla="*/ 232 h 384"/>
              <a:gd name="T86" fmla="*/ 239 w 384"/>
              <a:gd name="T87" fmla="*/ 18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43" y="141"/>
                </a:moveTo>
                <a:cubicBezTo>
                  <a:pt x="94" y="163"/>
                  <a:pt x="94" y="163"/>
                  <a:pt x="94" y="163"/>
                </a:cubicBezTo>
                <a:cubicBezTo>
                  <a:pt x="90" y="163"/>
                  <a:pt x="90" y="163"/>
                  <a:pt x="90" y="163"/>
                </a:cubicBezTo>
                <a:cubicBezTo>
                  <a:pt x="90" y="186"/>
                  <a:pt x="90" y="186"/>
                  <a:pt x="90" y="186"/>
                </a:cubicBezTo>
                <a:cubicBezTo>
                  <a:pt x="108" y="186"/>
                  <a:pt x="108" y="186"/>
                  <a:pt x="108" y="186"/>
                </a:cubicBezTo>
                <a:cubicBezTo>
                  <a:pt x="108" y="189"/>
                  <a:pt x="108" y="193"/>
                  <a:pt x="108" y="196"/>
                </a:cubicBezTo>
                <a:cubicBezTo>
                  <a:pt x="108" y="201"/>
                  <a:pt x="108" y="201"/>
                  <a:pt x="108" y="201"/>
                </a:cubicBezTo>
                <a:cubicBezTo>
                  <a:pt x="90" y="201"/>
                  <a:pt x="90" y="201"/>
                  <a:pt x="90" y="201"/>
                </a:cubicBezTo>
                <a:cubicBezTo>
                  <a:pt x="90" y="224"/>
                  <a:pt x="90" y="224"/>
                  <a:pt x="90" y="224"/>
                </a:cubicBezTo>
                <a:cubicBezTo>
                  <a:pt x="111" y="224"/>
                  <a:pt x="111" y="224"/>
                  <a:pt x="111" y="224"/>
                </a:cubicBezTo>
                <a:cubicBezTo>
                  <a:pt x="114" y="241"/>
                  <a:pt x="120" y="255"/>
                  <a:pt x="129" y="266"/>
                </a:cubicBezTo>
                <a:cubicBezTo>
                  <a:pt x="147" y="290"/>
                  <a:pt x="176" y="303"/>
                  <a:pt x="207" y="303"/>
                </a:cubicBezTo>
                <a:cubicBezTo>
                  <a:pt x="228" y="303"/>
                  <a:pt x="247" y="296"/>
                  <a:pt x="258" y="290"/>
                </a:cubicBezTo>
                <a:cubicBezTo>
                  <a:pt x="250" y="255"/>
                  <a:pt x="250" y="255"/>
                  <a:pt x="250" y="255"/>
                </a:cubicBezTo>
                <a:cubicBezTo>
                  <a:pt x="243" y="258"/>
                  <a:pt x="228" y="263"/>
                  <a:pt x="213" y="263"/>
                </a:cubicBezTo>
                <a:cubicBezTo>
                  <a:pt x="197" y="263"/>
                  <a:pt x="182" y="258"/>
                  <a:pt x="172" y="247"/>
                </a:cubicBezTo>
                <a:cubicBezTo>
                  <a:pt x="167" y="241"/>
                  <a:pt x="163" y="234"/>
                  <a:pt x="161" y="224"/>
                </a:cubicBezTo>
                <a:cubicBezTo>
                  <a:pt x="231" y="224"/>
                  <a:pt x="231" y="224"/>
                  <a:pt x="231" y="224"/>
                </a:cubicBezTo>
                <a:cubicBezTo>
                  <a:pt x="329" y="268"/>
                  <a:pt x="329" y="268"/>
                  <a:pt x="329" y="268"/>
                </a:cubicBezTo>
                <a:cubicBezTo>
                  <a:pt x="302" y="316"/>
                  <a:pt x="251" y="349"/>
                  <a:pt x="192" y="349"/>
                </a:cubicBezTo>
                <a:cubicBezTo>
                  <a:pt x="105" y="349"/>
                  <a:pt x="35" y="278"/>
                  <a:pt x="35" y="192"/>
                </a:cubicBezTo>
                <a:cubicBezTo>
                  <a:pt x="35" y="174"/>
                  <a:pt x="38" y="157"/>
                  <a:pt x="43" y="141"/>
                </a:cubicBezTo>
                <a:close/>
                <a:moveTo>
                  <a:pt x="239" y="186"/>
                </a:moveTo>
                <a:cubicBezTo>
                  <a:pt x="242" y="186"/>
                  <a:pt x="242" y="186"/>
                  <a:pt x="242" y="186"/>
                </a:cubicBezTo>
                <a:cubicBezTo>
                  <a:pt x="242" y="163"/>
                  <a:pt x="242" y="163"/>
                  <a:pt x="242" y="163"/>
                </a:cubicBezTo>
                <a:cubicBezTo>
                  <a:pt x="187" y="163"/>
                  <a:pt x="187" y="163"/>
                  <a:pt x="187" y="163"/>
                </a:cubicBezTo>
                <a:cubicBezTo>
                  <a:pt x="165" y="154"/>
                  <a:pt x="165" y="154"/>
                  <a:pt x="165" y="154"/>
                </a:cubicBezTo>
                <a:cubicBezTo>
                  <a:pt x="167" y="149"/>
                  <a:pt x="169" y="145"/>
                  <a:pt x="172" y="142"/>
                </a:cubicBezTo>
                <a:cubicBezTo>
                  <a:pt x="182" y="130"/>
                  <a:pt x="196" y="125"/>
                  <a:pt x="212" y="125"/>
                </a:cubicBezTo>
                <a:cubicBezTo>
                  <a:pt x="226" y="125"/>
                  <a:pt x="239" y="129"/>
                  <a:pt x="247" y="133"/>
                </a:cubicBezTo>
                <a:cubicBezTo>
                  <a:pt x="256" y="96"/>
                  <a:pt x="256" y="96"/>
                  <a:pt x="256" y="96"/>
                </a:cubicBezTo>
                <a:cubicBezTo>
                  <a:pt x="245" y="91"/>
                  <a:pt x="228" y="87"/>
                  <a:pt x="208" y="87"/>
                </a:cubicBezTo>
                <a:cubicBezTo>
                  <a:pt x="178" y="87"/>
                  <a:pt x="152" y="99"/>
                  <a:pt x="134" y="119"/>
                </a:cubicBezTo>
                <a:cubicBezTo>
                  <a:pt x="130" y="124"/>
                  <a:pt x="126" y="129"/>
                  <a:pt x="123" y="135"/>
                </a:cubicBezTo>
                <a:cubicBezTo>
                  <a:pt x="60" y="107"/>
                  <a:pt x="60" y="107"/>
                  <a:pt x="60" y="107"/>
                </a:cubicBezTo>
                <a:cubicBezTo>
                  <a:pt x="88" y="64"/>
                  <a:pt x="136" y="35"/>
                  <a:pt x="192" y="35"/>
                </a:cubicBezTo>
                <a:cubicBezTo>
                  <a:pt x="278" y="35"/>
                  <a:pt x="349" y="105"/>
                  <a:pt x="349" y="192"/>
                </a:cubicBezTo>
                <a:cubicBezTo>
                  <a:pt x="349" y="206"/>
                  <a:pt x="347" y="219"/>
                  <a:pt x="343" y="232"/>
                </a:cubicBezTo>
                <a:lnTo>
                  <a:pt x="239" y="186"/>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72" name="Freeform 288"/>
          <p:cNvSpPr>
            <a:spLocks noEditPoints="1"/>
          </p:cNvSpPr>
          <p:nvPr/>
        </p:nvSpPr>
        <p:spPr bwMode="auto">
          <a:xfrm>
            <a:off x="7341656" y="4990947"/>
            <a:ext cx="255412" cy="255398"/>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42 w 384"/>
              <a:gd name="T11" fmla="*/ 145 h 384"/>
              <a:gd name="T12" fmla="*/ 140 w 384"/>
              <a:gd name="T13" fmla="*/ 189 h 384"/>
              <a:gd name="T14" fmla="*/ 118 w 384"/>
              <a:gd name="T15" fmla="*/ 189 h 384"/>
              <a:gd name="T16" fmla="*/ 118 w 384"/>
              <a:gd name="T17" fmla="*/ 219 h 384"/>
              <a:gd name="T18" fmla="*/ 163 w 384"/>
              <a:gd name="T19" fmla="*/ 219 h 384"/>
              <a:gd name="T20" fmla="*/ 167 w 384"/>
              <a:gd name="T21" fmla="*/ 228 h 384"/>
              <a:gd name="T22" fmla="*/ 167 w 384"/>
              <a:gd name="T23" fmla="*/ 242 h 384"/>
              <a:gd name="T24" fmla="*/ 118 w 384"/>
              <a:gd name="T25" fmla="*/ 242 h 384"/>
              <a:gd name="T26" fmla="*/ 118 w 384"/>
              <a:gd name="T27" fmla="*/ 272 h 384"/>
              <a:gd name="T28" fmla="*/ 167 w 384"/>
              <a:gd name="T29" fmla="*/ 272 h 384"/>
              <a:gd name="T30" fmla="*/ 167 w 384"/>
              <a:gd name="T31" fmla="*/ 316 h 384"/>
              <a:gd name="T32" fmla="*/ 215 w 384"/>
              <a:gd name="T33" fmla="*/ 316 h 384"/>
              <a:gd name="T34" fmla="*/ 215 w 384"/>
              <a:gd name="T35" fmla="*/ 272 h 384"/>
              <a:gd name="T36" fmla="*/ 265 w 384"/>
              <a:gd name="T37" fmla="*/ 272 h 384"/>
              <a:gd name="T38" fmla="*/ 265 w 384"/>
              <a:gd name="T39" fmla="*/ 245 h 384"/>
              <a:gd name="T40" fmla="*/ 326 w 384"/>
              <a:gd name="T41" fmla="*/ 272 h 384"/>
              <a:gd name="T42" fmla="*/ 192 w 384"/>
              <a:gd name="T43" fmla="*/ 349 h 384"/>
              <a:gd name="T44" fmla="*/ 35 w 384"/>
              <a:gd name="T45" fmla="*/ 192 h 384"/>
              <a:gd name="T46" fmla="*/ 42 w 384"/>
              <a:gd name="T47" fmla="*/ 145 h 384"/>
              <a:gd name="T48" fmla="*/ 215 w 384"/>
              <a:gd name="T49" fmla="*/ 242 h 384"/>
              <a:gd name="T50" fmla="*/ 215 w 384"/>
              <a:gd name="T51" fmla="*/ 228 h 384"/>
              <a:gd name="T52" fmla="*/ 217 w 384"/>
              <a:gd name="T53" fmla="*/ 224 h 384"/>
              <a:gd name="T54" fmla="*/ 260 w 384"/>
              <a:gd name="T55" fmla="*/ 242 h 384"/>
              <a:gd name="T56" fmla="*/ 215 w 384"/>
              <a:gd name="T57" fmla="*/ 242 h 384"/>
              <a:gd name="T58" fmla="*/ 265 w 384"/>
              <a:gd name="T59" fmla="*/ 203 h 384"/>
              <a:gd name="T60" fmla="*/ 265 w 384"/>
              <a:gd name="T61" fmla="*/ 189 h 384"/>
              <a:gd name="T62" fmla="*/ 235 w 384"/>
              <a:gd name="T63" fmla="*/ 189 h 384"/>
              <a:gd name="T64" fmla="*/ 284 w 384"/>
              <a:gd name="T65" fmla="*/ 99 h 384"/>
              <a:gd name="T66" fmla="*/ 233 w 384"/>
              <a:gd name="T67" fmla="*/ 99 h 384"/>
              <a:gd name="T68" fmla="*/ 199 w 384"/>
              <a:gd name="T69" fmla="*/ 174 h 384"/>
              <a:gd name="T70" fmla="*/ 181 w 384"/>
              <a:gd name="T71" fmla="*/ 166 h 384"/>
              <a:gd name="T72" fmla="*/ 151 w 384"/>
              <a:gd name="T73" fmla="*/ 99 h 384"/>
              <a:gd name="T74" fmla="*/ 100 w 384"/>
              <a:gd name="T75" fmla="*/ 99 h 384"/>
              <a:gd name="T76" fmla="*/ 121 w 384"/>
              <a:gd name="T77" fmla="*/ 139 h 384"/>
              <a:gd name="T78" fmla="*/ 58 w 384"/>
              <a:gd name="T79" fmla="*/ 110 h 384"/>
              <a:gd name="T80" fmla="*/ 192 w 384"/>
              <a:gd name="T81" fmla="*/ 35 h 384"/>
              <a:gd name="T82" fmla="*/ 349 w 384"/>
              <a:gd name="T83" fmla="*/ 192 h 384"/>
              <a:gd name="T84" fmla="*/ 342 w 384"/>
              <a:gd name="T85" fmla="*/ 237 h 384"/>
              <a:gd name="T86" fmla="*/ 265 w 384"/>
              <a:gd name="T87" fmla="*/ 20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42" y="145"/>
                </a:moveTo>
                <a:cubicBezTo>
                  <a:pt x="140" y="189"/>
                  <a:pt x="140" y="189"/>
                  <a:pt x="140" y="189"/>
                </a:cubicBezTo>
                <a:cubicBezTo>
                  <a:pt x="118" y="189"/>
                  <a:pt x="118" y="189"/>
                  <a:pt x="118" y="189"/>
                </a:cubicBezTo>
                <a:cubicBezTo>
                  <a:pt x="118" y="219"/>
                  <a:pt x="118" y="219"/>
                  <a:pt x="118" y="219"/>
                </a:cubicBezTo>
                <a:cubicBezTo>
                  <a:pt x="163" y="219"/>
                  <a:pt x="163" y="219"/>
                  <a:pt x="163" y="219"/>
                </a:cubicBezTo>
                <a:cubicBezTo>
                  <a:pt x="167" y="228"/>
                  <a:pt x="167" y="228"/>
                  <a:pt x="167" y="228"/>
                </a:cubicBezTo>
                <a:cubicBezTo>
                  <a:pt x="167" y="242"/>
                  <a:pt x="167" y="242"/>
                  <a:pt x="167" y="242"/>
                </a:cubicBezTo>
                <a:cubicBezTo>
                  <a:pt x="118" y="242"/>
                  <a:pt x="118" y="242"/>
                  <a:pt x="118" y="242"/>
                </a:cubicBezTo>
                <a:cubicBezTo>
                  <a:pt x="118" y="272"/>
                  <a:pt x="118" y="272"/>
                  <a:pt x="118" y="272"/>
                </a:cubicBezTo>
                <a:cubicBezTo>
                  <a:pt x="167" y="272"/>
                  <a:pt x="167" y="272"/>
                  <a:pt x="167" y="272"/>
                </a:cubicBezTo>
                <a:cubicBezTo>
                  <a:pt x="167" y="316"/>
                  <a:pt x="167" y="316"/>
                  <a:pt x="167" y="316"/>
                </a:cubicBezTo>
                <a:cubicBezTo>
                  <a:pt x="215" y="316"/>
                  <a:pt x="215" y="316"/>
                  <a:pt x="215" y="316"/>
                </a:cubicBezTo>
                <a:cubicBezTo>
                  <a:pt x="215" y="272"/>
                  <a:pt x="215" y="272"/>
                  <a:pt x="215" y="272"/>
                </a:cubicBezTo>
                <a:cubicBezTo>
                  <a:pt x="265" y="272"/>
                  <a:pt x="265" y="272"/>
                  <a:pt x="265" y="272"/>
                </a:cubicBezTo>
                <a:cubicBezTo>
                  <a:pt x="265" y="245"/>
                  <a:pt x="265" y="245"/>
                  <a:pt x="265" y="245"/>
                </a:cubicBezTo>
                <a:cubicBezTo>
                  <a:pt x="326" y="272"/>
                  <a:pt x="326" y="272"/>
                  <a:pt x="326" y="272"/>
                </a:cubicBezTo>
                <a:cubicBezTo>
                  <a:pt x="299" y="318"/>
                  <a:pt x="249" y="349"/>
                  <a:pt x="192" y="349"/>
                </a:cubicBezTo>
                <a:cubicBezTo>
                  <a:pt x="105" y="349"/>
                  <a:pt x="35" y="278"/>
                  <a:pt x="35" y="192"/>
                </a:cubicBezTo>
                <a:cubicBezTo>
                  <a:pt x="35" y="176"/>
                  <a:pt x="37" y="160"/>
                  <a:pt x="42" y="145"/>
                </a:cubicBezTo>
                <a:close/>
                <a:moveTo>
                  <a:pt x="215" y="242"/>
                </a:moveTo>
                <a:cubicBezTo>
                  <a:pt x="215" y="228"/>
                  <a:pt x="215" y="228"/>
                  <a:pt x="215" y="228"/>
                </a:cubicBezTo>
                <a:cubicBezTo>
                  <a:pt x="217" y="224"/>
                  <a:pt x="217" y="224"/>
                  <a:pt x="217" y="224"/>
                </a:cubicBezTo>
                <a:cubicBezTo>
                  <a:pt x="260" y="242"/>
                  <a:pt x="260" y="242"/>
                  <a:pt x="260" y="242"/>
                </a:cubicBezTo>
                <a:lnTo>
                  <a:pt x="215" y="242"/>
                </a:lnTo>
                <a:close/>
                <a:moveTo>
                  <a:pt x="265" y="203"/>
                </a:moveTo>
                <a:cubicBezTo>
                  <a:pt x="265" y="189"/>
                  <a:pt x="265" y="189"/>
                  <a:pt x="265" y="189"/>
                </a:cubicBezTo>
                <a:cubicBezTo>
                  <a:pt x="235" y="189"/>
                  <a:pt x="235" y="189"/>
                  <a:pt x="235" y="189"/>
                </a:cubicBezTo>
                <a:cubicBezTo>
                  <a:pt x="284" y="99"/>
                  <a:pt x="284" y="99"/>
                  <a:pt x="284" y="99"/>
                </a:cubicBezTo>
                <a:cubicBezTo>
                  <a:pt x="233" y="99"/>
                  <a:pt x="233" y="99"/>
                  <a:pt x="233" y="99"/>
                </a:cubicBezTo>
                <a:cubicBezTo>
                  <a:pt x="199" y="174"/>
                  <a:pt x="199" y="174"/>
                  <a:pt x="199" y="174"/>
                </a:cubicBezTo>
                <a:cubicBezTo>
                  <a:pt x="181" y="166"/>
                  <a:pt x="181" y="166"/>
                  <a:pt x="181" y="166"/>
                </a:cubicBezTo>
                <a:cubicBezTo>
                  <a:pt x="151" y="99"/>
                  <a:pt x="151" y="99"/>
                  <a:pt x="151" y="99"/>
                </a:cubicBezTo>
                <a:cubicBezTo>
                  <a:pt x="100" y="99"/>
                  <a:pt x="100" y="99"/>
                  <a:pt x="100" y="99"/>
                </a:cubicBezTo>
                <a:cubicBezTo>
                  <a:pt x="121" y="139"/>
                  <a:pt x="121" y="139"/>
                  <a:pt x="121" y="139"/>
                </a:cubicBezTo>
                <a:cubicBezTo>
                  <a:pt x="58" y="110"/>
                  <a:pt x="58" y="110"/>
                  <a:pt x="58" y="110"/>
                </a:cubicBezTo>
                <a:cubicBezTo>
                  <a:pt x="85" y="65"/>
                  <a:pt x="135" y="35"/>
                  <a:pt x="192" y="35"/>
                </a:cubicBezTo>
                <a:cubicBezTo>
                  <a:pt x="278" y="35"/>
                  <a:pt x="349" y="105"/>
                  <a:pt x="349" y="192"/>
                </a:cubicBezTo>
                <a:cubicBezTo>
                  <a:pt x="349" y="208"/>
                  <a:pt x="346" y="223"/>
                  <a:pt x="342" y="237"/>
                </a:cubicBezTo>
                <a:lnTo>
                  <a:pt x="265" y="203"/>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73" name="Freeform 289"/>
          <p:cNvSpPr>
            <a:spLocks noEditPoints="1"/>
          </p:cNvSpPr>
          <p:nvPr/>
        </p:nvSpPr>
        <p:spPr bwMode="auto">
          <a:xfrm>
            <a:off x="7780740" y="4990947"/>
            <a:ext cx="257713" cy="255398"/>
          </a:xfrm>
          <a:custGeom>
            <a:avLst/>
            <a:gdLst>
              <a:gd name="T0" fmla="*/ 191 w 384"/>
              <a:gd name="T1" fmla="*/ 91 h 384"/>
              <a:gd name="T2" fmla="*/ 135 w 384"/>
              <a:gd name="T3" fmla="*/ 110 h 384"/>
              <a:gd name="T4" fmla="*/ 106 w 384"/>
              <a:gd name="T5" fmla="*/ 165 h 384"/>
              <a:gd name="T6" fmla="*/ 91 w 384"/>
              <a:gd name="T7" fmla="*/ 165 h 384"/>
              <a:gd name="T8" fmla="*/ 129 w 384"/>
              <a:gd name="T9" fmla="*/ 203 h 384"/>
              <a:gd name="T10" fmla="*/ 167 w 384"/>
              <a:gd name="T11" fmla="*/ 165 h 384"/>
              <a:gd name="T12" fmla="*/ 153 w 384"/>
              <a:gd name="T13" fmla="*/ 165 h 384"/>
              <a:gd name="T14" fmla="*/ 197 w 384"/>
              <a:gd name="T15" fmla="*/ 131 h 384"/>
              <a:gd name="T16" fmla="*/ 229 w 384"/>
              <a:gd name="T17" fmla="*/ 147 h 384"/>
              <a:gd name="T18" fmla="*/ 240 w 384"/>
              <a:gd name="T19" fmla="*/ 193 h 384"/>
              <a:gd name="T20" fmla="*/ 228 w 384"/>
              <a:gd name="T21" fmla="*/ 240 h 384"/>
              <a:gd name="T22" fmla="*/ 196 w 384"/>
              <a:gd name="T23" fmla="*/ 257 h 384"/>
              <a:gd name="T24" fmla="*/ 153 w 384"/>
              <a:gd name="T25" fmla="*/ 222 h 384"/>
              <a:gd name="T26" fmla="*/ 105 w 384"/>
              <a:gd name="T27" fmla="*/ 222 h 384"/>
              <a:gd name="T28" fmla="*/ 133 w 384"/>
              <a:gd name="T29" fmla="*/ 278 h 384"/>
              <a:gd name="T30" fmla="*/ 190 w 384"/>
              <a:gd name="T31" fmla="*/ 297 h 384"/>
              <a:gd name="T32" fmla="*/ 262 w 384"/>
              <a:gd name="T33" fmla="*/ 268 h 384"/>
              <a:gd name="T34" fmla="*/ 289 w 384"/>
              <a:gd name="T35" fmla="*/ 195 h 384"/>
              <a:gd name="T36" fmla="*/ 263 w 384"/>
              <a:gd name="T37" fmla="*/ 120 h 384"/>
              <a:gd name="T38" fmla="*/ 191 w 384"/>
              <a:gd name="T39" fmla="*/ 91 h 384"/>
              <a:gd name="T40" fmla="*/ 192 w 384"/>
              <a:gd name="T41" fmla="*/ 0 h 384"/>
              <a:gd name="T42" fmla="*/ 0 w 384"/>
              <a:gd name="T43" fmla="*/ 192 h 384"/>
              <a:gd name="T44" fmla="*/ 192 w 384"/>
              <a:gd name="T45" fmla="*/ 384 h 384"/>
              <a:gd name="T46" fmla="*/ 384 w 384"/>
              <a:gd name="T47" fmla="*/ 192 h 384"/>
              <a:gd name="T48" fmla="*/ 192 w 384"/>
              <a:gd name="T49" fmla="*/ 0 h 384"/>
              <a:gd name="T50" fmla="*/ 192 w 384"/>
              <a:gd name="T51" fmla="*/ 349 h 384"/>
              <a:gd name="T52" fmla="*/ 35 w 384"/>
              <a:gd name="T53" fmla="*/ 192 h 384"/>
              <a:gd name="T54" fmla="*/ 192 w 384"/>
              <a:gd name="T55" fmla="*/ 35 h 384"/>
              <a:gd name="T56" fmla="*/ 349 w 384"/>
              <a:gd name="T57" fmla="*/ 192 h 384"/>
              <a:gd name="T58" fmla="*/ 192 w 384"/>
              <a:gd name="T59"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4" h="384">
                <a:moveTo>
                  <a:pt x="191" y="91"/>
                </a:moveTo>
                <a:cubicBezTo>
                  <a:pt x="169" y="91"/>
                  <a:pt x="150" y="97"/>
                  <a:pt x="135" y="110"/>
                </a:cubicBezTo>
                <a:cubicBezTo>
                  <a:pt x="120" y="123"/>
                  <a:pt x="110" y="141"/>
                  <a:pt x="106" y="165"/>
                </a:cubicBezTo>
                <a:cubicBezTo>
                  <a:pt x="91" y="165"/>
                  <a:pt x="91" y="165"/>
                  <a:pt x="91" y="165"/>
                </a:cubicBezTo>
                <a:cubicBezTo>
                  <a:pt x="129" y="203"/>
                  <a:pt x="129" y="203"/>
                  <a:pt x="129" y="203"/>
                </a:cubicBezTo>
                <a:cubicBezTo>
                  <a:pt x="167" y="165"/>
                  <a:pt x="167" y="165"/>
                  <a:pt x="167" y="165"/>
                </a:cubicBezTo>
                <a:cubicBezTo>
                  <a:pt x="153" y="165"/>
                  <a:pt x="153" y="165"/>
                  <a:pt x="153" y="165"/>
                </a:cubicBezTo>
                <a:cubicBezTo>
                  <a:pt x="157" y="142"/>
                  <a:pt x="171" y="131"/>
                  <a:pt x="197" y="131"/>
                </a:cubicBezTo>
                <a:cubicBezTo>
                  <a:pt x="211" y="131"/>
                  <a:pt x="222" y="136"/>
                  <a:pt x="229" y="147"/>
                </a:cubicBezTo>
                <a:cubicBezTo>
                  <a:pt x="237" y="157"/>
                  <a:pt x="240" y="173"/>
                  <a:pt x="240" y="193"/>
                </a:cubicBezTo>
                <a:cubicBezTo>
                  <a:pt x="240" y="213"/>
                  <a:pt x="236" y="228"/>
                  <a:pt x="228" y="240"/>
                </a:cubicBezTo>
                <a:cubicBezTo>
                  <a:pt x="220" y="252"/>
                  <a:pt x="209" y="257"/>
                  <a:pt x="196" y="257"/>
                </a:cubicBezTo>
                <a:cubicBezTo>
                  <a:pt x="169" y="257"/>
                  <a:pt x="155" y="246"/>
                  <a:pt x="153" y="222"/>
                </a:cubicBezTo>
                <a:cubicBezTo>
                  <a:pt x="105" y="222"/>
                  <a:pt x="105" y="222"/>
                  <a:pt x="105" y="222"/>
                </a:cubicBezTo>
                <a:cubicBezTo>
                  <a:pt x="108" y="246"/>
                  <a:pt x="118" y="265"/>
                  <a:pt x="133" y="278"/>
                </a:cubicBezTo>
                <a:cubicBezTo>
                  <a:pt x="149" y="291"/>
                  <a:pt x="168" y="297"/>
                  <a:pt x="190" y="297"/>
                </a:cubicBezTo>
                <a:cubicBezTo>
                  <a:pt x="219" y="297"/>
                  <a:pt x="243" y="288"/>
                  <a:pt x="262" y="268"/>
                </a:cubicBezTo>
                <a:cubicBezTo>
                  <a:pt x="280" y="249"/>
                  <a:pt x="289" y="224"/>
                  <a:pt x="289" y="195"/>
                </a:cubicBezTo>
                <a:cubicBezTo>
                  <a:pt x="289" y="164"/>
                  <a:pt x="281" y="139"/>
                  <a:pt x="263" y="120"/>
                </a:cubicBezTo>
                <a:cubicBezTo>
                  <a:pt x="245" y="100"/>
                  <a:pt x="221" y="91"/>
                  <a:pt x="191" y="91"/>
                </a:cubicBezTo>
                <a:close/>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74" name="Freeform 290"/>
          <p:cNvSpPr>
            <a:spLocks noEditPoints="1"/>
          </p:cNvSpPr>
          <p:nvPr/>
        </p:nvSpPr>
        <p:spPr bwMode="auto">
          <a:xfrm>
            <a:off x="8221924" y="4990947"/>
            <a:ext cx="257713" cy="255398"/>
          </a:xfrm>
          <a:custGeom>
            <a:avLst/>
            <a:gdLst>
              <a:gd name="T0" fmla="*/ 122 w 384"/>
              <a:gd name="T1" fmla="*/ 180 h 384"/>
              <a:gd name="T2" fmla="*/ 262 w 384"/>
              <a:gd name="T3" fmla="*/ 180 h 384"/>
              <a:gd name="T4" fmla="*/ 262 w 384"/>
              <a:gd name="T5" fmla="*/ 147 h 384"/>
              <a:gd name="T6" fmla="*/ 122 w 384"/>
              <a:gd name="T7" fmla="*/ 147 h 384"/>
              <a:gd name="T8" fmla="*/ 122 w 384"/>
              <a:gd name="T9" fmla="*/ 180 h 384"/>
              <a:gd name="T10" fmla="*/ 122 w 384"/>
              <a:gd name="T11" fmla="*/ 241 h 384"/>
              <a:gd name="T12" fmla="*/ 262 w 384"/>
              <a:gd name="T13" fmla="*/ 241 h 384"/>
              <a:gd name="T14" fmla="*/ 262 w 384"/>
              <a:gd name="T15" fmla="*/ 208 h 384"/>
              <a:gd name="T16" fmla="*/ 122 w 384"/>
              <a:gd name="T17" fmla="*/ 208 h 384"/>
              <a:gd name="T18" fmla="*/ 122 w 384"/>
              <a:gd name="T19" fmla="*/ 241 h 384"/>
              <a:gd name="T20" fmla="*/ 192 w 384"/>
              <a:gd name="T21" fmla="*/ 0 h 384"/>
              <a:gd name="T22" fmla="*/ 0 w 384"/>
              <a:gd name="T23" fmla="*/ 192 h 384"/>
              <a:gd name="T24" fmla="*/ 192 w 384"/>
              <a:gd name="T25" fmla="*/ 384 h 384"/>
              <a:gd name="T26" fmla="*/ 384 w 384"/>
              <a:gd name="T27" fmla="*/ 192 h 384"/>
              <a:gd name="T28" fmla="*/ 192 w 384"/>
              <a:gd name="T29" fmla="*/ 0 h 384"/>
              <a:gd name="T30" fmla="*/ 192 w 384"/>
              <a:gd name="T31" fmla="*/ 349 h 384"/>
              <a:gd name="T32" fmla="*/ 35 w 384"/>
              <a:gd name="T33" fmla="*/ 192 h 384"/>
              <a:gd name="T34" fmla="*/ 192 w 384"/>
              <a:gd name="T35" fmla="*/ 35 h 384"/>
              <a:gd name="T36" fmla="*/ 349 w 384"/>
              <a:gd name="T37" fmla="*/ 192 h 384"/>
              <a:gd name="T38" fmla="*/ 192 w 384"/>
              <a:gd name="T39"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4" h="384">
                <a:moveTo>
                  <a:pt x="122" y="180"/>
                </a:moveTo>
                <a:cubicBezTo>
                  <a:pt x="262" y="180"/>
                  <a:pt x="262" y="180"/>
                  <a:pt x="262" y="180"/>
                </a:cubicBezTo>
                <a:cubicBezTo>
                  <a:pt x="262" y="147"/>
                  <a:pt x="262" y="147"/>
                  <a:pt x="262" y="147"/>
                </a:cubicBezTo>
                <a:cubicBezTo>
                  <a:pt x="122" y="147"/>
                  <a:pt x="122" y="147"/>
                  <a:pt x="122" y="147"/>
                </a:cubicBezTo>
                <a:lnTo>
                  <a:pt x="122" y="180"/>
                </a:lnTo>
                <a:close/>
                <a:moveTo>
                  <a:pt x="122" y="241"/>
                </a:moveTo>
                <a:cubicBezTo>
                  <a:pt x="262" y="241"/>
                  <a:pt x="262" y="241"/>
                  <a:pt x="262" y="241"/>
                </a:cubicBezTo>
                <a:cubicBezTo>
                  <a:pt x="262" y="208"/>
                  <a:pt x="262" y="208"/>
                  <a:pt x="262" y="208"/>
                </a:cubicBezTo>
                <a:cubicBezTo>
                  <a:pt x="122" y="208"/>
                  <a:pt x="122" y="208"/>
                  <a:pt x="122" y="208"/>
                </a:cubicBezTo>
                <a:lnTo>
                  <a:pt x="122" y="241"/>
                </a:lnTo>
                <a:close/>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75" name="Freeform 291"/>
          <p:cNvSpPr>
            <a:spLocks noEditPoints="1"/>
          </p:cNvSpPr>
          <p:nvPr/>
        </p:nvSpPr>
        <p:spPr bwMode="auto">
          <a:xfrm>
            <a:off x="8663309" y="4990947"/>
            <a:ext cx="255412" cy="255398"/>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43 w 384"/>
              <a:gd name="T11" fmla="*/ 141 h 384"/>
              <a:gd name="T12" fmla="*/ 105 w 384"/>
              <a:gd name="T13" fmla="*/ 168 h 384"/>
              <a:gd name="T14" fmla="*/ 103 w 384"/>
              <a:gd name="T15" fmla="*/ 193 h 384"/>
              <a:gd name="T16" fmla="*/ 196 w 384"/>
              <a:gd name="T17" fmla="*/ 291 h 384"/>
              <a:gd name="T18" fmla="*/ 250 w 384"/>
              <a:gd name="T19" fmla="*/ 274 h 384"/>
              <a:gd name="T20" fmla="*/ 257 w 384"/>
              <a:gd name="T21" fmla="*/ 269 h 384"/>
              <a:gd name="T22" fmla="*/ 229 w 384"/>
              <a:gd name="T23" fmla="*/ 235 h 384"/>
              <a:gd name="T24" fmla="*/ 227 w 384"/>
              <a:gd name="T25" fmla="*/ 237 h 384"/>
              <a:gd name="T26" fmla="*/ 201 w 384"/>
              <a:gd name="T27" fmla="*/ 247 h 384"/>
              <a:gd name="T28" fmla="*/ 160 w 384"/>
              <a:gd name="T29" fmla="*/ 193 h 384"/>
              <a:gd name="T30" fmla="*/ 329 w 384"/>
              <a:gd name="T31" fmla="*/ 268 h 384"/>
              <a:gd name="T32" fmla="*/ 192 w 384"/>
              <a:gd name="T33" fmla="*/ 349 h 384"/>
              <a:gd name="T34" fmla="*/ 35 w 384"/>
              <a:gd name="T35" fmla="*/ 192 h 384"/>
              <a:gd name="T36" fmla="*/ 43 w 384"/>
              <a:gd name="T37" fmla="*/ 141 h 384"/>
              <a:gd name="T38" fmla="*/ 168 w 384"/>
              <a:gd name="T39" fmla="*/ 155 h 384"/>
              <a:gd name="T40" fmla="*/ 200 w 384"/>
              <a:gd name="T41" fmla="*/ 134 h 384"/>
              <a:gd name="T42" fmla="*/ 220 w 384"/>
              <a:gd name="T43" fmla="*/ 141 h 384"/>
              <a:gd name="T44" fmla="*/ 226 w 384"/>
              <a:gd name="T45" fmla="*/ 146 h 384"/>
              <a:gd name="T46" fmla="*/ 258 w 384"/>
              <a:gd name="T47" fmla="*/ 114 h 384"/>
              <a:gd name="T48" fmla="*/ 197 w 384"/>
              <a:gd name="T49" fmla="*/ 92 h 384"/>
              <a:gd name="T50" fmla="*/ 118 w 384"/>
              <a:gd name="T51" fmla="*/ 133 h 384"/>
              <a:gd name="T52" fmla="*/ 60 w 384"/>
              <a:gd name="T53" fmla="*/ 107 h 384"/>
              <a:gd name="T54" fmla="*/ 192 w 384"/>
              <a:gd name="T55" fmla="*/ 35 h 384"/>
              <a:gd name="T56" fmla="*/ 349 w 384"/>
              <a:gd name="T57" fmla="*/ 192 h 384"/>
              <a:gd name="T58" fmla="*/ 343 w 384"/>
              <a:gd name="T59" fmla="*/ 232 h 384"/>
              <a:gd name="T60" fmla="*/ 168 w 384"/>
              <a:gd name="T61" fmla="*/ 15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43" y="141"/>
                </a:moveTo>
                <a:cubicBezTo>
                  <a:pt x="105" y="168"/>
                  <a:pt x="105" y="168"/>
                  <a:pt x="105" y="168"/>
                </a:cubicBezTo>
                <a:cubicBezTo>
                  <a:pt x="104" y="176"/>
                  <a:pt x="103" y="185"/>
                  <a:pt x="103" y="193"/>
                </a:cubicBezTo>
                <a:cubicBezTo>
                  <a:pt x="103" y="270"/>
                  <a:pt x="160" y="291"/>
                  <a:pt x="196" y="291"/>
                </a:cubicBezTo>
                <a:cubicBezTo>
                  <a:pt x="217" y="291"/>
                  <a:pt x="236" y="285"/>
                  <a:pt x="250" y="274"/>
                </a:cubicBezTo>
                <a:cubicBezTo>
                  <a:pt x="253" y="273"/>
                  <a:pt x="255" y="271"/>
                  <a:pt x="257" y="269"/>
                </a:cubicBezTo>
                <a:cubicBezTo>
                  <a:pt x="229" y="235"/>
                  <a:pt x="229" y="235"/>
                  <a:pt x="229" y="235"/>
                </a:cubicBezTo>
                <a:cubicBezTo>
                  <a:pt x="229" y="235"/>
                  <a:pt x="228" y="236"/>
                  <a:pt x="227" y="237"/>
                </a:cubicBezTo>
                <a:cubicBezTo>
                  <a:pt x="216" y="247"/>
                  <a:pt x="204" y="247"/>
                  <a:pt x="201" y="247"/>
                </a:cubicBezTo>
                <a:cubicBezTo>
                  <a:pt x="172" y="247"/>
                  <a:pt x="160" y="217"/>
                  <a:pt x="160" y="193"/>
                </a:cubicBezTo>
                <a:cubicBezTo>
                  <a:pt x="329" y="268"/>
                  <a:pt x="329" y="268"/>
                  <a:pt x="329" y="268"/>
                </a:cubicBezTo>
                <a:cubicBezTo>
                  <a:pt x="302" y="316"/>
                  <a:pt x="251" y="349"/>
                  <a:pt x="192" y="349"/>
                </a:cubicBezTo>
                <a:cubicBezTo>
                  <a:pt x="105" y="349"/>
                  <a:pt x="35" y="278"/>
                  <a:pt x="35" y="192"/>
                </a:cubicBezTo>
                <a:cubicBezTo>
                  <a:pt x="35" y="174"/>
                  <a:pt x="38" y="157"/>
                  <a:pt x="43" y="141"/>
                </a:cubicBezTo>
                <a:close/>
                <a:moveTo>
                  <a:pt x="168" y="155"/>
                </a:moveTo>
                <a:cubicBezTo>
                  <a:pt x="174" y="143"/>
                  <a:pt x="185" y="134"/>
                  <a:pt x="200" y="134"/>
                </a:cubicBezTo>
                <a:cubicBezTo>
                  <a:pt x="208" y="134"/>
                  <a:pt x="215" y="137"/>
                  <a:pt x="220" y="141"/>
                </a:cubicBezTo>
                <a:cubicBezTo>
                  <a:pt x="223" y="143"/>
                  <a:pt x="225" y="144"/>
                  <a:pt x="226" y="146"/>
                </a:cubicBezTo>
                <a:cubicBezTo>
                  <a:pt x="258" y="114"/>
                  <a:pt x="258" y="114"/>
                  <a:pt x="258" y="114"/>
                </a:cubicBezTo>
                <a:cubicBezTo>
                  <a:pt x="237" y="96"/>
                  <a:pt x="213" y="92"/>
                  <a:pt x="197" y="92"/>
                </a:cubicBezTo>
                <a:cubicBezTo>
                  <a:pt x="160" y="92"/>
                  <a:pt x="134" y="109"/>
                  <a:pt x="118" y="133"/>
                </a:cubicBezTo>
                <a:cubicBezTo>
                  <a:pt x="60" y="107"/>
                  <a:pt x="60" y="107"/>
                  <a:pt x="60" y="107"/>
                </a:cubicBezTo>
                <a:cubicBezTo>
                  <a:pt x="88" y="64"/>
                  <a:pt x="136" y="35"/>
                  <a:pt x="192" y="35"/>
                </a:cubicBezTo>
                <a:cubicBezTo>
                  <a:pt x="278" y="35"/>
                  <a:pt x="349" y="105"/>
                  <a:pt x="349" y="192"/>
                </a:cubicBezTo>
                <a:cubicBezTo>
                  <a:pt x="349" y="206"/>
                  <a:pt x="347" y="219"/>
                  <a:pt x="343" y="232"/>
                </a:cubicBezTo>
                <a:lnTo>
                  <a:pt x="168" y="155"/>
                </a:ln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76" name="Freeform 292"/>
          <p:cNvSpPr>
            <a:spLocks noEditPoints="1"/>
          </p:cNvSpPr>
          <p:nvPr/>
        </p:nvSpPr>
        <p:spPr bwMode="auto">
          <a:xfrm>
            <a:off x="9104494" y="4990947"/>
            <a:ext cx="255412" cy="255398"/>
          </a:xfrm>
          <a:custGeom>
            <a:avLst/>
            <a:gdLst>
              <a:gd name="T0" fmla="*/ 192 w 384"/>
              <a:gd name="T1" fmla="*/ 81 h 384"/>
              <a:gd name="T2" fmla="*/ 112 w 384"/>
              <a:gd name="T3" fmla="*/ 192 h 384"/>
              <a:gd name="T4" fmla="*/ 192 w 384"/>
              <a:gd name="T5" fmla="*/ 302 h 384"/>
              <a:gd name="T6" fmla="*/ 271 w 384"/>
              <a:gd name="T7" fmla="*/ 192 h 384"/>
              <a:gd name="T8" fmla="*/ 192 w 384"/>
              <a:gd name="T9" fmla="*/ 81 h 384"/>
              <a:gd name="T10" fmla="*/ 158 w 384"/>
              <a:gd name="T11" fmla="*/ 192 h 384"/>
              <a:gd name="T12" fmla="*/ 192 w 384"/>
              <a:gd name="T13" fmla="*/ 123 h 384"/>
              <a:gd name="T14" fmla="*/ 199 w 384"/>
              <a:gd name="T15" fmla="*/ 124 h 384"/>
              <a:gd name="T16" fmla="*/ 201 w 384"/>
              <a:gd name="T17" fmla="*/ 141 h 384"/>
              <a:gd name="T18" fmla="*/ 159 w 384"/>
              <a:gd name="T19" fmla="*/ 219 h 384"/>
              <a:gd name="T20" fmla="*/ 158 w 384"/>
              <a:gd name="T21" fmla="*/ 192 h 384"/>
              <a:gd name="T22" fmla="*/ 192 w 384"/>
              <a:gd name="T23" fmla="*/ 261 h 384"/>
              <a:gd name="T24" fmla="*/ 185 w 384"/>
              <a:gd name="T25" fmla="*/ 260 h 384"/>
              <a:gd name="T26" fmla="*/ 183 w 384"/>
              <a:gd name="T27" fmla="*/ 260 h 384"/>
              <a:gd name="T28" fmla="*/ 181 w 384"/>
              <a:gd name="T29" fmla="*/ 259 h 384"/>
              <a:gd name="T30" fmla="*/ 176 w 384"/>
              <a:gd name="T31" fmla="*/ 240 h 384"/>
              <a:gd name="T32" fmla="*/ 223 w 384"/>
              <a:gd name="T33" fmla="*/ 159 h 384"/>
              <a:gd name="T34" fmla="*/ 226 w 384"/>
              <a:gd name="T35" fmla="*/ 192 h 384"/>
              <a:gd name="T36" fmla="*/ 192 w 384"/>
              <a:gd name="T37" fmla="*/ 261 h 384"/>
              <a:gd name="T38" fmla="*/ 192 w 384"/>
              <a:gd name="T39" fmla="*/ 0 h 384"/>
              <a:gd name="T40" fmla="*/ 0 w 384"/>
              <a:gd name="T41" fmla="*/ 192 h 384"/>
              <a:gd name="T42" fmla="*/ 192 w 384"/>
              <a:gd name="T43" fmla="*/ 384 h 384"/>
              <a:gd name="T44" fmla="*/ 384 w 384"/>
              <a:gd name="T45" fmla="*/ 192 h 384"/>
              <a:gd name="T46" fmla="*/ 192 w 384"/>
              <a:gd name="T47" fmla="*/ 0 h 384"/>
              <a:gd name="T48" fmla="*/ 192 w 384"/>
              <a:gd name="T49" fmla="*/ 349 h 384"/>
              <a:gd name="T50" fmla="*/ 35 w 384"/>
              <a:gd name="T51" fmla="*/ 192 h 384"/>
              <a:gd name="T52" fmla="*/ 192 w 384"/>
              <a:gd name="T53" fmla="*/ 35 h 384"/>
              <a:gd name="T54" fmla="*/ 349 w 384"/>
              <a:gd name="T55" fmla="*/ 192 h 384"/>
              <a:gd name="T56" fmla="*/ 192 w 384"/>
              <a:gd name="T57"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4" h="384">
                <a:moveTo>
                  <a:pt x="192" y="81"/>
                </a:moveTo>
                <a:cubicBezTo>
                  <a:pt x="128" y="81"/>
                  <a:pt x="112" y="141"/>
                  <a:pt x="112" y="192"/>
                </a:cubicBezTo>
                <a:cubicBezTo>
                  <a:pt x="112" y="243"/>
                  <a:pt x="128" y="302"/>
                  <a:pt x="192" y="302"/>
                </a:cubicBezTo>
                <a:cubicBezTo>
                  <a:pt x="255" y="302"/>
                  <a:pt x="271" y="243"/>
                  <a:pt x="271" y="192"/>
                </a:cubicBezTo>
                <a:cubicBezTo>
                  <a:pt x="271" y="141"/>
                  <a:pt x="255" y="81"/>
                  <a:pt x="192" y="81"/>
                </a:cubicBezTo>
                <a:close/>
                <a:moveTo>
                  <a:pt x="158" y="192"/>
                </a:moveTo>
                <a:cubicBezTo>
                  <a:pt x="158" y="170"/>
                  <a:pt x="159" y="123"/>
                  <a:pt x="192" y="123"/>
                </a:cubicBezTo>
                <a:cubicBezTo>
                  <a:pt x="194" y="123"/>
                  <a:pt x="197" y="123"/>
                  <a:pt x="199" y="124"/>
                </a:cubicBezTo>
                <a:cubicBezTo>
                  <a:pt x="203" y="128"/>
                  <a:pt x="206" y="133"/>
                  <a:pt x="201" y="141"/>
                </a:cubicBezTo>
                <a:cubicBezTo>
                  <a:pt x="159" y="219"/>
                  <a:pt x="159" y="219"/>
                  <a:pt x="159" y="219"/>
                </a:cubicBezTo>
                <a:cubicBezTo>
                  <a:pt x="158" y="209"/>
                  <a:pt x="158" y="199"/>
                  <a:pt x="158" y="192"/>
                </a:cubicBezTo>
                <a:close/>
                <a:moveTo>
                  <a:pt x="192" y="261"/>
                </a:moveTo>
                <a:cubicBezTo>
                  <a:pt x="189" y="261"/>
                  <a:pt x="187" y="260"/>
                  <a:pt x="185" y="260"/>
                </a:cubicBezTo>
                <a:cubicBezTo>
                  <a:pt x="184" y="260"/>
                  <a:pt x="184" y="260"/>
                  <a:pt x="183" y="260"/>
                </a:cubicBezTo>
                <a:cubicBezTo>
                  <a:pt x="183" y="259"/>
                  <a:pt x="182" y="259"/>
                  <a:pt x="181" y="259"/>
                </a:cubicBezTo>
                <a:cubicBezTo>
                  <a:pt x="174" y="256"/>
                  <a:pt x="170" y="250"/>
                  <a:pt x="176" y="240"/>
                </a:cubicBezTo>
                <a:cubicBezTo>
                  <a:pt x="223" y="159"/>
                  <a:pt x="223" y="159"/>
                  <a:pt x="223" y="159"/>
                </a:cubicBezTo>
                <a:cubicBezTo>
                  <a:pt x="226" y="171"/>
                  <a:pt x="226" y="183"/>
                  <a:pt x="226" y="192"/>
                </a:cubicBezTo>
                <a:cubicBezTo>
                  <a:pt x="226" y="214"/>
                  <a:pt x="224" y="261"/>
                  <a:pt x="192" y="261"/>
                </a:cubicBezTo>
                <a:close/>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77" name="Freeform 293"/>
          <p:cNvSpPr>
            <a:spLocks noEditPoints="1"/>
          </p:cNvSpPr>
          <p:nvPr/>
        </p:nvSpPr>
        <p:spPr bwMode="auto">
          <a:xfrm>
            <a:off x="9545678" y="4990947"/>
            <a:ext cx="255412" cy="255398"/>
          </a:xfrm>
          <a:custGeom>
            <a:avLst/>
            <a:gdLst>
              <a:gd name="T0" fmla="*/ 270 w 384"/>
              <a:gd name="T1" fmla="*/ 137 h 384"/>
              <a:gd name="T2" fmla="*/ 228 w 384"/>
              <a:gd name="T3" fmla="*/ 137 h 384"/>
              <a:gd name="T4" fmla="*/ 228 w 384"/>
              <a:gd name="T5" fmla="*/ 95 h 384"/>
              <a:gd name="T6" fmla="*/ 225 w 384"/>
              <a:gd name="T7" fmla="*/ 88 h 384"/>
              <a:gd name="T8" fmla="*/ 218 w 384"/>
              <a:gd name="T9" fmla="*/ 85 h 384"/>
              <a:gd name="T10" fmla="*/ 112 w 384"/>
              <a:gd name="T11" fmla="*/ 85 h 384"/>
              <a:gd name="T12" fmla="*/ 105 w 384"/>
              <a:gd name="T13" fmla="*/ 88 h 384"/>
              <a:gd name="T14" fmla="*/ 103 w 384"/>
              <a:gd name="T15" fmla="*/ 95 h 384"/>
              <a:gd name="T16" fmla="*/ 103 w 384"/>
              <a:gd name="T17" fmla="*/ 236 h 384"/>
              <a:gd name="T18" fmla="*/ 106 w 384"/>
              <a:gd name="T19" fmla="*/ 244 h 384"/>
              <a:gd name="T20" fmla="*/ 113 w 384"/>
              <a:gd name="T21" fmla="*/ 247 h 384"/>
              <a:gd name="T22" fmla="*/ 155 w 384"/>
              <a:gd name="T23" fmla="*/ 247 h 384"/>
              <a:gd name="T24" fmla="*/ 155 w 384"/>
              <a:gd name="T25" fmla="*/ 289 h 384"/>
              <a:gd name="T26" fmla="*/ 158 w 384"/>
              <a:gd name="T27" fmla="*/ 296 h 384"/>
              <a:gd name="T28" fmla="*/ 166 w 384"/>
              <a:gd name="T29" fmla="*/ 300 h 384"/>
              <a:gd name="T30" fmla="*/ 270 w 384"/>
              <a:gd name="T31" fmla="*/ 300 h 384"/>
              <a:gd name="T32" fmla="*/ 278 w 384"/>
              <a:gd name="T33" fmla="*/ 296 h 384"/>
              <a:gd name="T34" fmla="*/ 281 w 384"/>
              <a:gd name="T35" fmla="*/ 289 h 384"/>
              <a:gd name="T36" fmla="*/ 281 w 384"/>
              <a:gd name="T37" fmla="*/ 148 h 384"/>
              <a:gd name="T38" fmla="*/ 278 w 384"/>
              <a:gd name="T39" fmla="*/ 140 h 384"/>
              <a:gd name="T40" fmla="*/ 270 w 384"/>
              <a:gd name="T41" fmla="*/ 137 h 384"/>
              <a:gd name="T42" fmla="*/ 164 w 384"/>
              <a:gd name="T43" fmla="*/ 137 h 384"/>
              <a:gd name="T44" fmla="*/ 158 w 384"/>
              <a:gd name="T45" fmla="*/ 141 h 384"/>
              <a:gd name="T46" fmla="*/ 155 w 384"/>
              <a:gd name="T47" fmla="*/ 148 h 384"/>
              <a:gd name="T48" fmla="*/ 155 w 384"/>
              <a:gd name="T49" fmla="*/ 226 h 384"/>
              <a:gd name="T50" fmla="*/ 124 w 384"/>
              <a:gd name="T51" fmla="*/ 226 h 384"/>
              <a:gd name="T52" fmla="*/ 124 w 384"/>
              <a:gd name="T53" fmla="*/ 106 h 384"/>
              <a:gd name="T54" fmla="*/ 208 w 384"/>
              <a:gd name="T55" fmla="*/ 106 h 384"/>
              <a:gd name="T56" fmla="*/ 208 w 384"/>
              <a:gd name="T57" fmla="*/ 137 h 384"/>
              <a:gd name="T58" fmla="*/ 164 w 384"/>
              <a:gd name="T59" fmla="*/ 137 h 384"/>
              <a:gd name="T60" fmla="*/ 260 w 384"/>
              <a:gd name="T61" fmla="*/ 278 h 384"/>
              <a:gd name="T62" fmla="*/ 176 w 384"/>
              <a:gd name="T63" fmla="*/ 278 h 384"/>
              <a:gd name="T64" fmla="*/ 176 w 384"/>
              <a:gd name="T65" fmla="*/ 158 h 384"/>
              <a:gd name="T66" fmla="*/ 260 w 384"/>
              <a:gd name="T67" fmla="*/ 158 h 384"/>
              <a:gd name="T68" fmla="*/ 260 w 384"/>
              <a:gd name="T69" fmla="*/ 278 h 384"/>
              <a:gd name="T70" fmla="*/ 192 w 384"/>
              <a:gd name="T71" fmla="*/ 0 h 384"/>
              <a:gd name="T72" fmla="*/ 0 w 384"/>
              <a:gd name="T73" fmla="*/ 192 h 384"/>
              <a:gd name="T74" fmla="*/ 192 w 384"/>
              <a:gd name="T75" fmla="*/ 384 h 384"/>
              <a:gd name="T76" fmla="*/ 384 w 384"/>
              <a:gd name="T77" fmla="*/ 192 h 384"/>
              <a:gd name="T78" fmla="*/ 192 w 384"/>
              <a:gd name="T79" fmla="*/ 0 h 384"/>
              <a:gd name="T80" fmla="*/ 192 w 384"/>
              <a:gd name="T81" fmla="*/ 349 h 384"/>
              <a:gd name="T82" fmla="*/ 35 w 384"/>
              <a:gd name="T83" fmla="*/ 192 h 384"/>
              <a:gd name="T84" fmla="*/ 192 w 384"/>
              <a:gd name="T85" fmla="*/ 35 h 384"/>
              <a:gd name="T86" fmla="*/ 349 w 384"/>
              <a:gd name="T87" fmla="*/ 192 h 384"/>
              <a:gd name="T88" fmla="*/ 192 w 384"/>
              <a:gd name="T89"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4" h="384">
                <a:moveTo>
                  <a:pt x="270" y="137"/>
                </a:moveTo>
                <a:cubicBezTo>
                  <a:pt x="228" y="137"/>
                  <a:pt x="228" y="137"/>
                  <a:pt x="228" y="137"/>
                </a:cubicBezTo>
                <a:cubicBezTo>
                  <a:pt x="228" y="95"/>
                  <a:pt x="228" y="95"/>
                  <a:pt x="228" y="95"/>
                </a:cubicBezTo>
                <a:cubicBezTo>
                  <a:pt x="228" y="92"/>
                  <a:pt x="227" y="90"/>
                  <a:pt x="225" y="88"/>
                </a:cubicBezTo>
                <a:cubicBezTo>
                  <a:pt x="223" y="86"/>
                  <a:pt x="221" y="85"/>
                  <a:pt x="218" y="85"/>
                </a:cubicBezTo>
                <a:cubicBezTo>
                  <a:pt x="112" y="85"/>
                  <a:pt x="112" y="85"/>
                  <a:pt x="112" y="85"/>
                </a:cubicBezTo>
                <a:cubicBezTo>
                  <a:pt x="109" y="85"/>
                  <a:pt x="107" y="86"/>
                  <a:pt x="105" y="88"/>
                </a:cubicBezTo>
                <a:cubicBezTo>
                  <a:pt x="104" y="90"/>
                  <a:pt x="103" y="92"/>
                  <a:pt x="103" y="95"/>
                </a:cubicBezTo>
                <a:cubicBezTo>
                  <a:pt x="103" y="236"/>
                  <a:pt x="103" y="236"/>
                  <a:pt x="103" y="236"/>
                </a:cubicBezTo>
                <a:cubicBezTo>
                  <a:pt x="103" y="239"/>
                  <a:pt x="104" y="242"/>
                  <a:pt x="106" y="244"/>
                </a:cubicBezTo>
                <a:cubicBezTo>
                  <a:pt x="108" y="246"/>
                  <a:pt x="110" y="247"/>
                  <a:pt x="113" y="247"/>
                </a:cubicBezTo>
                <a:cubicBezTo>
                  <a:pt x="155" y="247"/>
                  <a:pt x="155" y="247"/>
                  <a:pt x="155" y="247"/>
                </a:cubicBezTo>
                <a:cubicBezTo>
                  <a:pt x="155" y="289"/>
                  <a:pt x="155" y="289"/>
                  <a:pt x="155" y="289"/>
                </a:cubicBezTo>
                <a:cubicBezTo>
                  <a:pt x="155" y="292"/>
                  <a:pt x="156" y="294"/>
                  <a:pt x="158" y="296"/>
                </a:cubicBezTo>
                <a:cubicBezTo>
                  <a:pt x="160" y="299"/>
                  <a:pt x="163" y="300"/>
                  <a:pt x="166" y="300"/>
                </a:cubicBezTo>
                <a:cubicBezTo>
                  <a:pt x="270" y="300"/>
                  <a:pt x="270" y="300"/>
                  <a:pt x="270" y="300"/>
                </a:cubicBezTo>
                <a:cubicBezTo>
                  <a:pt x="273" y="300"/>
                  <a:pt x="276" y="299"/>
                  <a:pt x="278" y="296"/>
                </a:cubicBezTo>
                <a:cubicBezTo>
                  <a:pt x="280" y="294"/>
                  <a:pt x="281" y="292"/>
                  <a:pt x="281" y="289"/>
                </a:cubicBezTo>
                <a:cubicBezTo>
                  <a:pt x="281" y="148"/>
                  <a:pt x="281" y="148"/>
                  <a:pt x="281" y="148"/>
                </a:cubicBezTo>
                <a:cubicBezTo>
                  <a:pt x="281" y="145"/>
                  <a:pt x="280" y="142"/>
                  <a:pt x="278" y="140"/>
                </a:cubicBezTo>
                <a:cubicBezTo>
                  <a:pt x="276" y="138"/>
                  <a:pt x="273" y="137"/>
                  <a:pt x="270" y="137"/>
                </a:cubicBezTo>
                <a:close/>
                <a:moveTo>
                  <a:pt x="164" y="137"/>
                </a:moveTo>
                <a:cubicBezTo>
                  <a:pt x="162" y="137"/>
                  <a:pt x="160" y="139"/>
                  <a:pt x="158" y="141"/>
                </a:cubicBezTo>
                <a:cubicBezTo>
                  <a:pt x="156" y="143"/>
                  <a:pt x="155" y="145"/>
                  <a:pt x="155" y="148"/>
                </a:cubicBezTo>
                <a:cubicBezTo>
                  <a:pt x="155" y="226"/>
                  <a:pt x="155" y="226"/>
                  <a:pt x="155" y="226"/>
                </a:cubicBezTo>
                <a:cubicBezTo>
                  <a:pt x="124" y="226"/>
                  <a:pt x="124" y="226"/>
                  <a:pt x="124" y="226"/>
                </a:cubicBezTo>
                <a:cubicBezTo>
                  <a:pt x="124" y="106"/>
                  <a:pt x="124" y="106"/>
                  <a:pt x="124" y="106"/>
                </a:cubicBezTo>
                <a:cubicBezTo>
                  <a:pt x="208" y="106"/>
                  <a:pt x="208" y="106"/>
                  <a:pt x="208" y="106"/>
                </a:cubicBezTo>
                <a:cubicBezTo>
                  <a:pt x="208" y="137"/>
                  <a:pt x="208" y="137"/>
                  <a:pt x="208" y="137"/>
                </a:cubicBezTo>
                <a:lnTo>
                  <a:pt x="164" y="137"/>
                </a:lnTo>
                <a:close/>
                <a:moveTo>
                  <a:pt x="260" y="278"/>
                </a:moveTo>
                <a:cubicBezTo>
                  <a:pt x="176" y="278"/>
                  <a:pt x="176" y="278"/>
                  <a:pt x="176" y="278"/>
                </a:cubicBezTo>
                <a:cubicBezTo>
                  <a:pt x="176" y="158"/>
                  <a:pt x="176" y="158"/>
                  <a:pt x="176" y="158"/>
                </a:cubicBezTo>
                <a:cubicBezTo>
                  <a:pt x="260" y="158"/>
                  <a:pt x="260" y="158"/>
                  <a:pt x="260" y="158"/>
                </a:cubicBezTo>
                <a:lnTo>
                  <a:pt x="260" y="278"/>
                </a:lnTo>
                <a:close/>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78" name="Freeform 294"/>
          <p:cNvSpPr>
            <a:spLocks noEditPoints="1"/>
          </p:cNvSpPr>
          <p:nvPr/>
        </p:nvSpPr>
        <p:spPr bwMode="auto">
          <a:xfrm>
            <a:off x="9986862" y="4990947"/>
            <a:ext cx="255412" cy="255398"/>
          </a:xfrm>
          <a:custGeom>
            <a:avLst/>
            <a:gdLst>
              <a:gd name="T0" fmla="*/ 317 w 384"/>
              <a:gd name="T1" fmla="*/ 195 h 384"/>
              <a:gd name="T2" fmla="*/ 279 w 384"/>
              <a:gd name="T3" fmla="*/ 180 h 384"/>
              <a:gd name="T4" fmla="*/ 279 w 384"/>
              <a:gd name="T5" fmla="*/ 132 h 384"/>
              <a:gd name="T6" fmla="*/ 162 w 384"/>
              <a:gd name="T7" fmla="*/ 83 h 384"/>
              <a:gd name="T8" fmla="*/ 109 w 384"/>
              <a:gd name="T9" fmla="*/ 106 h 384"/>
              <a:gd name="T10" fmla="*/ 109 w 384"/>
              <a:gd name="T11" fmla="*/ 160 h 384"/>
              <a:gd name="T12" fmla="*/ 110 w 384"/>
              <a:gd name="T13" fmla="*/ 161 h 384"/>
              <a:gd name="T14" fmla="*/ 64 w 384"/>
              <a:gd name="T15" fmla="*/ 180 h 384"/>
              <a:gd name="T16" fmla="*/ 64 w 384"/>
              <a:gd name="T17" fmla="*/ 229 h 384"/>
              <a:gd name="T18" fmla="*/ 113 w 384"/>
              <a:gd name="T19" fmla="*/ 251 h 384"/>
              <a:gd name="T20" fmla="*/ 163 w 384"/>
              <a:gd name="T21" fmla="*/ 230 h 384"/>
              <a:gd name="T22" fmla="*/ 166 w 384"/>
              <a:gd name="T23" fmla="*/ 231 h 384"/>
              <a:gd name="T24" fmla="*/ 266 w 384"/>
              <a:gd name="T25" fmla="*/ 273 h 384"/>
              <a:gd name="T26" fmla="*/ 269 w 384"/>
              <a:gd name="T27" fmla="*/ 274 h 384"/>
              <a:gd name="T28" fmla="*/ 271 w 384"/>
              <a:gd name="T29" fmla="*/ 273 h 384"/>
              <a:gd name="T30" fmla="*/ 318 w 384"/>
              <a:gd name="T31" fmla="*/ 253 h 384"/>
              <a:gd name="T32" fmla="*/ 321 w 384"/>
              <a:gd name="T33" fmla="*/ 251 h 384"/>
              <a:gd name="T34" fmla="*/ 321 w 384"/>
              <a:gd name="T35" fmla="*/ 197 h 384"/>
              <a:gd name="T36" fmla="*/ 317 w 384"/>
              <a:gd name="T37" fmla="*/ 195 h 384"/>
              <a:gd name="T38" fmla="*/ 263 w 384"/>
              <a:gd name="T39" fmla="*/ 258 h 384"/>
              <a:gd name="T40" fmla="*/ 262 w 384"/>
              <a:gd name="T41" fmla="*/ 258 h 384"/>
              <a:gd name="T42" fmla="*/ 262 w 384"/>
              <a:gd name="T43" fmla="*/ 258 h 384"/>
              <a:gd name="T44" fmla="*/ 174 w 384"/>
              <a:gd name="T45" fmla="*/ 222 h 384"/>
              <a:gd name="T46" fmla="*/ 174 w 384"/>
              <a:gd name="T47" fmla="*/ 187 h 384"/>
              <a:gd name="T48" fmla="*/ 262 w 384"/>
              <a:gd name="T49" fmla="*/ 223 h 384"/>
              <a:gd name="T50" fmla="*/ 262 w 384"/>
              <a:gd name="T51" fmla="*/ 225 h 384"/>
              <a:gd name="T52" fmla="*/ 263 w 384"/>
              <a:gd name="T53" fmla="*/ 225 h 384"/>
              <a:gd name="T54" fmla="*/ 263 w 384"/>
              <a:gd name="T55" fmla="*/ 258 h 384"/>
              <a:gd name="T56" fmla="*/ 269 w 384"/>
              <a:gd name="T57" fmla="*/ 214 h 384"/>
              <a:gd name="T58" fmla="*/ 241 w 384"/>
              <a:gd name="T59" fmla="*/ 202 h 384"/>
              <a:gd name="T60" fmla="*/ 271 w 384"/>
              <a:gd name="T61" fmla="*/ 189 h 384"/>
              <a:gd name="T62" fmla="*/ 299 w 384"/>
              <a:gd name="T63" fmla="*/ 201 h 384"/>
              <a:gd name="T64" fmla="*/ 269 w 384"/>
              <a:gd name="T65" fmla="*/ 214 h 384"/>
              <a:gd name="T66" fmla="*/ 309 w 384"/>
              <a:gd name="T67" fmla="*/ 243 h 384"/>
              <a:gd name="T68" fmla="*/ 275 w 384"/>
              <a:gd name="T69" fmla="*/ 258 h 384"/>
              <a:gd name="T70" fmla="*/ 275 w 384"/>
              <a:gd name="T71" fmla="*/ 225 h 384"/>
              <a:gd name="T72" fmla="*/ 309 w 384"/>
              <a:gd name="T73" fmla="*/ 210 h 384"/>
              <a:gd name="T74" fmla="*/ 309 w 384"/>
              <a:gd name="T75" fmla="*/ 243 h 384"/>
              <a:gd name="T76" fmla="*/ 192 w 384"/>
              <a:gd name="T77" fmla="*/ 0 h 384"/>
              <a:gd name="T78" fmla="*/ 0 w 384"/>
              <a:gd name="T79" fmla="*/ 192 h 384"/>
              <a:gd name="T80" fmla="*/ 192 w 384"/>
              <a:gd name="T81" fmla="*/ 384 h 384"/>
              <a:gd name="T82" fmla="*/ 384 w 384"/>
              <a:gd name="T83" fmla="*/ 192 h 384"/>
              <a:gd name="T84" fmla="*/ 192 w 384"/>
              <a:gd name="T85" fmla="*/ 0 h 384"/>
              <a:gd name="T86" fmla="*/ 192 w 384"/>
              <a:gd name="T87" fmla="*/ 349 h 384"/>
              <a:gd name="T88" fmla="*/ 35 w 384"/>
              <a:gd name="T89" fmla="*/ 192 h 384"/>
              <a:gd name="T90" fmla="*/ 192 w 384"/>
              <a:gd name="T91" fmla="*/ 35 h 384"/>
              <a:gd name="T92" fmla="*/ 349 w 384"/>
              <a:gd name="T93" fmla="*/ 192 h 384"/>
              <a:gd name="T94" fmla="*/ 192 w 384"/>
              <a:gd name="T95"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4">
                <a:moveTo>
                  <a:pt x="317" y="195"/>
                </a:moveTo>
                <a:cubicBezTo>
                  <a:pt x="279" y="180"/>
                  <a:pt x="279" y="180"/>
                  <a:pt x="279" y="180"/>
                </a:cubicBezTo>
                <a:cubicBezTo>
                  <a:pt x="279" y="132"/>
                  <a:pt x="279" y="132"/>
                  <a:pt x="279" y="132"/>
                </a:cubicBezTo>
                <a:cubicBezTo>
                  <a:pt x="162" y="83"/>
                  <a:pt x="162" y="83"/>
                  <a:pt x="162" y="83"/>
                </a:cubicBezTo>
                <a:cubicBezTo>
                  <a:pt x="109" y="106"/>
                  <a:pt x="109" y="106"/>
                  <a:pt x="109" y="106"/>
                </a:cubicBezTo>
                <a:cubicBezTo>
                  <a:pt x="109" y="160"/>
                  <a:pt x="109" y="160"/>
                  <a:pt x="109" y="160"/>
                </a:cubicBezTo>
                <a:cubicBezTo>
                  <a:pt x="110" y="161"/>
                  <a:pt x="110" y="161"/>
                  <a:pt x="110" y="161"/>
                </a:cubicBezTo>
                <a:cubicBezTo>
                  <a:pt x="64" y="180"/>
                  <a:pt x="64" y="180"/>
                  <a:pt x="64" y="180"/>
                </a:cubicBezTo>
                <a:cubicBezTo>
                  <a:pt x="64" y="229"/>
                  <a:pt x="64" y="229"/>
                  <a:pt x="64" y="229"/>
                </a:cubicBezTo>
                <a:cubicBezTo>
                  <a:pt x="113" y="251"/>
                  <a:pt x="113" y="251"/>
                  <a:pt x="113" y="251"/>
                </a:cubicBezTo>
                <a:cubicBezTo>
                  <a:pt x="163" y="230"/>
                  <a:pt x="163" y="230"/>
                  <a:pt x="163" y="230"/>
                </a:cubicBezTo>
                <a:cubicBezTo>
                  <a:pt x="166" y="231"/>
                  <a:pt x="166" y="231"/>
                  <a:pt x="166" y="231"/>
                </a:cubicBezTo>
                <a:cubicBezTo>
                  <a:pt x="266" y="273"/>
                  <a:pt x="266" y="273"/>
                  <a:pt x="266" y="273"/>
                </a:cubicBezTo>
                <a:cubicBezTo>
                  <a:pt x="269" y="274"/>
                  <a:pt x="269" y="274"/>
                  <a:pt x="269" y="274"/>
                </a:cubicBezTo>
                <a:cubicBezTo>
                  <a:pt x="271" y="273"/>
                  <a:pt x="271" y="273"/>
                  <a:pt x="271" y="273"/>
                </a:cubicBezTo>
                <a:cubicBezTo>
                  <a:pt x="318" y="253"/>
                  <a:pt x="318" y="253"/>
                  <a:pt x="318" y="253"/>
                </a:cubicBezTo>
                <a:cubicBezTo>
                  <a:pt x="321" y="251"/>
                  <a:pt x="321" y="251"/>
                  <a:pt x="321" y="251"/>
                </a:cubicBezTo>
                <a:cubicBezTo>
                  <a:pt x="321" y="197"/>
                  <a:pt x="321" y="197"/>
                  <a:pt x="321" y="197"/>
                </a:cubicBezTo>
                <a:lnTo>
                  <a:pt x="317" y="195"/>
                </a:lnTo>
                <a:close/>
                <a:moveTo>
                  <a:pt x="263" y="258"/>
                </a:moveTo>
                <a:cubicBezTo>
                  <a:pt x="262" y="258"/>
                  <a:pt x="262" y="258"/>
                  <a:pt x="262" y="258"/>
                </a:cubicBezTo>
                <a:cubicBezTo>
                  <a:pt x="262" y="258"/>
                  <a:pt x="262" y="258"/>
                  <a:pt x="262" y="258"/>
                </a:cubicBezTo>
                <a:cubicBezTo>
                  <a:pt x="174" y="222"/>
                  <a:pt x="174" y="222"/>
                  <a:pt x="174" y="222"/>
                </a:cubicBezTo>
                <a:cubicBezTo>
                  <a:pt x="174" y="187"/>
                  <a:pt x="174" y="187"/>
                  <a:pt x="174" y="187"/>
                </a:cubicBezTo>
                <a:cubicBezTo>
                  <a:pt x="262" y="223"/>
                  <a:pt x="262" y="223"/>
                  <a:pt x="262" y="223"/>
                </a:cubicBezTo>
                <a:cubicBezTo>
                  <a:pt x="262" y="225"/>
                  <a:pt x="262" y="225"/>
                  <a:pt x="262" y="225"/>
                </a:cubicBezTo>
                <a:cubicBezTo>
                  <a:pt x="263" y="225"/>
                  <a:pt x="263" y="225"/>
                  <a:pt x="263" y="225"/>
                </a:cubicBezTo>
                <a:lnTo>
                  <a:pt x="263" y="258"/>
                </a:lnTo>
                <a:close/>
                <a:moveTo>
                  <a:pt x="269" y="214"/>
                </a:moveTo>
                <a:cubicBezTo>
                  <a:pt x="241" y="202"/>
                  <a:pt x="241" y="202"/>
                  <a:pt x="241" y="202"/>
                </a:cubicBezTo>
                <a:cubicBezTo>
                  <a:pt x="271" y="189"/>
                  <a:pt x="271" y="189"/>
                  <a:pt x="271" y="189"/>
                </a:cubicBezTo>
                <a:cubicBezTo>
                  <a:pt x="299" y="201"/>
                  <a:pt x="299" y="201"/>
                  <a:pt x="299" y="201"/>
                </a:cubicBezTo>
                <a:lnTo>
                  <a:pt x="269" y="214"/>
                </a:lnTo>
                <a:close/>
                <a:moveTo>
                  <a:pt x="309" y="243"/>
                </a:moveTo>
                <a:cubicBezTo>
                  <a:pt x="275" y="258"/>
                  <a:pt x="275" y="258"/>
                  <a:pt x="275" y="258"/>
                </a:cubicBezTo>
                <a:cubicBezTo>
                  <a:pt x="275" y="225"/>
                  <a:pt x="275" y="225"/>
                  <a:pt x="275" y="225"/>
                </a:cubicBezTo>
                <a:cubicBezTo>
                  <a:pt x="309" y="210"/>
                  <a:pt x="309" y="210"/>
                  <a:pt x="309" y="210"/>
                </a:cubicBezTo>
                <a:lnTo>
                  <a:pt x="309" y="243"/>
                </a:lnTo>
                <a:close/>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79" name="Freeform 295"/>
          <p:cNvSpPr>
            <a:spLocks noEditPoints="1"/>
          </p:cNvSpPr>
          <p:nvPr/>
        </p:nvSpPr>
        <p:spPr bwMode="auto">
          <a:xfrm>
            <a:off x="11332254" y="4998471"/>
            <a:ext cx="255412" cy="255398"/>
          </a:xfrm>
          <a:custGeom>
            <a:avLst/>
            <a:gdLst>
              <a:gd name="T0" fmla="*/ 235 w 384"/>
              <a:gd name="T1" fmla="*/ 189 h 384"/>
              <a:gd name="T2" fmla="*/ 218 w 384"/>
              <a:gd name="T3" fmla="*/ 181 h 384"/>
              <a:gd name="T4" fmla="*/ 197 w 384"/>
              <a:gd name="T5" fmla="*/ 175 h 384"/>
              <a:gd name="T6" fmla="*/ 183 w 384"/>
              <a:gd name="T7" fmla="*/ 172 h 384"/>
              <a:gd name="T8" fmla="*/ 175 w 384"/>
              <a:gd name="T9" fmla="*/ 169 h 384"/>
              <a:gd name="T10" fmla="*/ 169 w 384"/>
              <a:gd name="T11" fmla="*/ 164 h 384"/>
              <a:gd name="T12" fmla="*/ 167 w 384"/>
              <a:gd name="T13" fmla="*/ 158 h 384"/>
              <a:gd name="T14" fmla="*/ 173 w 384"/>
              <a:gd name="T15" fmla="*/ 148 h 384"/>
              <a:gd name="T16" fmla="*/ 190 w 384"/>
              <a:gd name="T17" fmla="*/ 144 h 384"/>
              <a:gd name="T18" fmla="*/ 207 w 384"/>
              <a:gd name="T19" fmla="*/ 148 h 384"/>
              <a:gd name="T20" fmla="*/ 216 w 384"/>
              <a:gd name="T21" fmla="*/ 159 h 384"/>
              <a:gd name="T22" fmla="*/ 221 w 384"/>
              <a:gd name="T23" fmla="*/ 167 h 384"/>
              <a:gd name="T24" fmla="*/ 230 w 384"/>
              <a:gd name="T25" fmla="*/ 170 h 384"/>
              <a:gd name="T26" fmla="*/ 240 w 384"/>
              <a:gd name="T27" fmla="*/ 166 h 384"/>
              <a:gd name="T28" fmla="*/ 244 w 384"/>
              <a:gd name="T29" fmla="*/ 156 h 384"/>
              <a:gd name="T30" fmla="*/ 241 w 384"/>
              <a:gd name="T31" fmla="*/ 144 h 384"/>
              <a:gd name="T32" fmla="*/ 231 w 384"/>
              <a:gd name="T33" fmla="*/ 133 h 384"/>
              <a:gd name="T34" fmla="*/ 215 w 384"/>
              <a:gd name="T35" fmla="*/ 125 h 384"/>
              <a:gd name="T36" fmla="*/ 192 w 384"/>
              <a:gd name="T37" fmla="*/ 122 h 384"/>
              <a:gd name="T38" fmla="*/ 163 w 384"/>
              <a:gd name="T39" fmla="*/ 127 h 384"/>
              <a:gd name="T40" fmla="*/ 144 w 384"/>
              <a:gd name="T41" fmla="*/ 140 h 384"/>
              <a:gd name="T42" fmla="*/ 138 w 384"/>
              <a:gd name="T43" fmla="*/ 161 h 384"/>
              <a:gd name="T44" fmla="*/ 144 w 384"/>
              <a:gd name="T45" fmla="*/ 181 h 384"/>
              <a:gd name="T46" fmla="*/ 161 w 384"/>
              <a:gd name="T47" fmla="*/ 194 h 384"/>
              <a:gd name="T48" fmla="*/ 187 w 384"/>
              <a:gd name="T49" fmla="*/ 202 h 384"/>
              <a:gd name="T50" fmla="*/ 205 w 384"/>
              <a:gd name="T51" fmla="*/ 206 h 384"/>
              <a:gd name="T52" fmla="*/ 215 w 384"/>
              <a:gd name="T53" fmla="*/ 212 h 384"/>
              <a:gd name="T54" fmla="*/ 219 w 384"/>
              <a:gd name="T55" fmla="*/ 222 h 384"/>
              <a:gd name="T56" fmla="*/ 212 w 384"/>
              <a:gd name="T57" fmla="*/ 234 h 384"/>
              <a:gd name="T58" fmla="*/ 192 w 384"/>
              <a:gd name="T59" fmla="*/ 240 h 384"/>
              <a:gd name="T60" fmla="*/ 178 w 384"/>
              <a:gd name="T61" fmla="*/ 237 h 384"/>
              <a:gd name="T62" fmla="*/ 169 w 384"/>
              <a:gd name="T63" fmla="*/ 230 h 384"/>
              <a:gd name="T64" fmla="*/ 164 w 384"/>
              <a:gd name="T65" fmla="*/ 220 h 384"/>
              <a:gd name="T66" fmla="*/ 158 w 384"/>
              <a:gd name="T67" fmla="*/ 211 h 384"/>
              <a:gd name="T68" fmla="*/ 149 w 384"/>
              <a:gd name="T69" fmla="*/ 208 h 384"/>
              <a:gd name="T70" fmla="*/ 139 w 384"/>
              <a:gd name="T71" fmla="*/ 212 h 384"/>
              <a:gd name="T72" fmla="*/ 135 w 384"/>
              <a:gd name="T73" fmla="*/ 222 h 384"/>
              <a:gd name="T74" fmla="*/ 141 w 384"/>
              <a:gd name="T75" fmla="*/ 240 h 384"/>
              <a:gd name="T76" fmla="*/ 157 w 384"/>
              <a:gd name="T77" fmla="*/ 255 h 384"/>
              <a:gd name="T78" fmla="*/ 193 w 384"/>
              <a:gd name="T79" fmla="*/ 263 h 384"/>
              <a:gd name="T80" fmla="*/ 223 w 384"/>
              <a:gd name="T81" fmla="*/ 257 h 384"/>
              <a:gd name="T82" fmla="*/ 243 w 384"/>
              <a:gd name="T83" fmla="*/ 241 h 384"/>
              <a:gd name="T84" fmla="*/ 250 w 384"/>
              <a:gd name="T85" fmla="*/ 219 h 384"/>
              <a:gd name="T86" fmla="*/ 246 w 384"/>
              <a:gd name="T87" fmla="*/ 201 h 384"/>
              <a:gd name="T88" fmla="*/ 235 w 384"/>
              <a:gd name="T89" fmla="*/ 189 h 384"/>
              <a:gd name="T90" fmla="*/ 192 w 384"/>
              <a:gd name="T91" fmla="*/ 0 h 384"/>
              <a:gd name="T92" fmla="*/ 0 w 384"/>
              <a:gd name="T93" fmla="*/ 192 h 384"/>
              <a:gd name="T94" fmla="*/ 192 w 384"/>
              <a:gd name="T95" fmla="*/ 384 h 384"/>
              <a:gd name="T96" fmla="*/ 384 w 384"/>
              <a:gd name="T97" fmla="*/ 192 h 384"/>
              <a:gd name="T98" fmla="*/ 192 w 384"/>
              <a:gd name="T99" fmla="*/ 0 h 384"/>
              <a:gd name="T100" fmla="*/ 238 w 384"/>
              <a:gd name="T101" fmla="*/ 299 h 384"/>
              <a:gd name="T102" fmla="*/ 211 w 384"/>
              <a:gd name="T103" fmla="*/ 292 h 384"/>
              <a:gd name="T104" fmla="*/ 193 w 384"/>
              <a:gd name="T105" fmla="*/ 294 h 384"/>
              <a:gd name="T106" fmla="*/ 95 w 384"/>
              <a:gd name="T107" fmla="*/ 193 h 384"/>
              <a:gd name="T108" fmla="*/ 97 w 384"/>
              <a:gd name="T109" fmla="*/ 173 h 384"/>
              <a:gd name="T110" fmla="*/ 89 w 384"/>
              <a:gd name="T111" fmla="*/ 143 h 384"/>
              <a:gd name="T112" fmla="*/ 146 w 384"/>
              <a:gd name="T113" fmla="*/ 84 h 384"/>
              <a:gd name="T114" fmla="*/ 176 w 384"/>
              <a:gd name="T115" fmla="*/ 93 h 384"/>
              <a:gd name="T116" fmla="*/ 193 w 384"/>
              <a:gd name="T117" fmla="*/ 92 h 384"/>
              <a:gd name="T118" fmla="*/ 291 w 384"/>
              <a:gd name="T119" fmla="*/ 193 h 384"/>
              <a:gd name="T120" fmla="*/ 289 w 384"/>
              <a:gd name="T121" fmla="*/ 215 h 384"/>
              <a:gd name="T122" fmla="*/ 295 w 384"/>
              <a:gd name="T123" fmla="*/ 241 h 384"/>
              <a:gd name="T124" fmla="*/ 238 w 384"/>
              <a:gd name="T125" fmla="*/ 29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 h="384">
                <a:moveTo>
                  <a:pt x="235" y="189"/>
                </a:moveTo>
                <a:cubicBezTo>
                  <a:pt x="230" y="186"/>
                  <a:pt x="225" y="183"/>
                  <a:pt x="218" y="181"/>
                </a:cubicBezTo>
                <a:cubicBezTo>
                  <a:pt x="212" y="179"/>
                  <a:pt x="204" y="177"/>
                  <a:pt x="197" y="175"/>
                </a:cubicBezTo>
                <a:cubicBezTo>
                  <a:pt x="190" y="174"/>
                  <a:pt x="186" y="173"/>
                  <a:pt x="183" y="172"/>
                </a:cubicBezTo>
                <a:cubicBezTo>
                  <a:pt x="180" y="171"/>
                  <a:pt x="178" y="170"/>
                  <a:pt x="175" y="169"/>
                </a:cubicBezTo>
                <a:cubicBezTo>
                  <a:pt x="173" y="167"/>
                  <a:pt x="171" y="166"/>
                  <a:pt x="169" y="164"/>
                </a:cubicBezTo>
                <a:cubicBezTo>
                  <a:pt x="168" y="162"/>
                  <a:pt x="167" y="160"/>
                  <a:pt x="167" y="158"/>
                </a:cubicBezTo>
                <a:cubicBezTo>
                  <a:pt x="167" y="154"/>
                  <a:pt x="169" y="151"/>
                  <a:pt x="173" y="148"/>
                </a:cubicBezTo>
                <a:cubicBezTo>
                  <a:pt x="178" y="146"/>
                  <a:pt x="183" y="144"/>
                  <a:pt x="190" y="144"/>
                </a:cubicBezTo>
                <a:cubicBezTo>
                  <a:pt x="198" y="144"/>
                  <a:pt x="203" y="145"/>
                  <a:pt x="207" y="148"/>
                </a:cubicBezTo>
                <a:cubicBezTo>
                  <a:pt x="210" y="151"/>
                  <a:pt x="213" y="154"/>
                  <a:pt x="216" y="159"/>
                </a:cubicBezTo>
                <a:cubicBezTo>
                  <a:pt x="218" y="163"/>
                  <a:pt x="220" y="166"/>
                  <a:pt x="221" y="167"/>
                </a:cubicBezTo>
                <a:cubicBezTo>
                  <a:pt x="223" y="169"/>
                  <a:pt x="226" y="170"/>
                  <a:pt x="230" y="170"/>
                </a:cubicBezTo>
                <a:cubicBezTo>
                  <a:pt x="234" y="170"/>
                  <a:pt x="237" y="169"/>
                  <a:pt x="240" y="166"/>
                </a:cubicBezTo>
                <a:cubicBezTo>
                  <a:pt x="243" y="163"/>
                  <a:pt x="244" y="160"/>
                  <a:pt x="244" y="156"/>
                </a:cubicBezTo>
                <a:cubicBezTo>
                  <a:pt x="244" y="152"/>
                  <a:pt x="243" y="148"/>
                  <a:pt x="241" y="144"/>
                </a:cubicBezTo>
                <a:cubicBezTo>
                  <a:pt x="239" y="140"/>
                  <a:pt x="236" y="137"/>
                  <a:pt x="231" y="133"/>
                </a:cubicBezTo>
                <a:cubicBezTo>
                  <a:pt x="227" y="130"/>
                  <a:pt x="222" y="127"/>
                  <a:pt x="215" y="125"/>
                </a:cubicBezTo>
                <a:cubicBezTo>
                  <a:pt x="209" y="123"/>
                  <a:pt x="201" y="122"/>
                  <a:pt x="192" y="122"/>
                </a:cubicBezTo>
                <a:cubicBezTo>
                  <a:pt x="181" y="122"/>
                  <a:pt x="172" y="123"/>
                  <a:pt x="163" y="127"/>
                </a:cubicBezTo>
                <a:cubicBezTo>
                  <a:pt x="155" y="130"/>
                  <a:pt x="149" y="134"/>
                  <a:pt x="144" y="140"/>
                </a:cubicBezTo>
                <a:cubicBezTo>
                  <a:pt x="140" y="146"/>
                  <a:pt x="138" y="153"/>
                  <a:pt x="138" y="161"/>
                </a:cubicBezTo>
                <a:cubicBezTo>
                  <a:pt x="138" y="169"/>
                  <a:pt x="140" y="175"/>
                  <a:pt x="144" y="181"/>
                </a:cubicBezTo>
                <a:cubicBezTo>
                  <a:pt x="148" y="186"/>
                  <a:pt x="154" y="191"/>
                  <a:pt x="161" y="194"/>
                </a:cubicBezTo>
                <a:cubicBezTo>
                  <a:pt x="168" y="197"/>
                  <a:pt x="176" y="199"/>
                  <a:pt x="187" y="202"/>
                </a:cubicBezTo>
                <a:cubicBezTo>
                  <a:pt x="194" y="203"/>
                  <a:pt x="200" y="205"/>
                  <a:pt x="205" y="206"/>
                </a:cubicBezTo>
                <a:cubicBezTo>
                  <a:pt x="209" y="208"/>
                  <a:pt x="212" y="210"/>
                  <a:pt x="215" y="212"/>
                </a:cubicBezTo>
                <a:cubicBezTo>
                  <a:pt x="218" y="215"/>
                  <a:pt x="219" y="218"/>
                  <a:pt x="219" y="222"/>
                </a:cubicBezTo>
                <a:cubicBezTo>
                  <a:pt x="219" y="227"/>
                  <a:pt x="217" y="231"/>
                  <a:pt x="212" y="234"/>
                </a:cubicBezTo>
                <a:cubicBezTo>
                  <a:pt x="207" y="238"/>
                  <a:pt x="200" y="240"/>
                  <a:pt x="192" y="240"/>
                </a:cubicBezTo>
                <a:cubicBezTo>
                  <a:pt x="186" y="240"/>
                  <a:pt x="181" y="239"/>
                  <a:pt x="178" y="237"/>
                </a:cubicBezTo>
                <a:cubicBezTo>
                  <a:pt x="174" y="235"/>
                  <a:pt x="171" y="233"/>
                  <a:pt x="169" y="230"/>
                </a:cubicBezTo>
                <a:cubicBezTo>
                  <a:pt x="167" y="228"/>
                  <a:pt x="165" y="224"/>
                  <a:pt x="164" y="220"/>
                </a:cubicBezTo>
                <a:cubicBezTo>
                  <a:pt x="162" y="216"/>
                  <a:pt x="160" y="213"/>
                  <a:pt x="158" y="211"/>
                </a:cubicBezTo>
                <a:cubicBezTo>
                  <a:pt x="156" y="209"/>
                  <a:pt x="153" y="208"/>
                  <a:pt x="149" y="208"/>
                </a:cubicBezTo>
                <a:cubicBezTo>
                  <a:pt x="145" y="208"/>
                  <a:pt x="142" y="210"/>
                  <a:pt x="139" y="212"/>
                </a:cubicBezTo>
                <a:cubicBezTo>
                  <a:pt x="136" y="215"/>
                  <a:pt x="135" y="218"/>
                  <a:pt x="135" y="222"/>
                </a:cubicBezTo>
                <a:cubicBezTo>
                  <a:pt x="135" y="228"/>
                  <a:pt x="137" y="234"/>
                  <a:pt x="141" y="240"/>
                </a:cubicBezTo>
                <a:cubicBezTo>
                  <a:pt x="145" y="246"/>
                  <a:pt x="151" y="251"/>
                  <a:pt x="157" y="255"/>
                </a:cubicBezTo>
                <a:cubicBezTo>
                  <a:pt x="167" y="260"/>
                  <a:pt x="178" y="263"/>
                  <a:pt x="193" y="263"/>
                </a:cubicBezTo>
                <a:cubicBezTo>
                  <a:pt x="204" y="263"/>
                  <a:pt x="215" y="261"/>
                  <a:pt x="223" y="257"/>
                </a:cubicBezTo>
                <a:cubicBezTo>
                  <a:pt x="232" y="253"/>
                  <a:pt x="239" y="248"/>
                  <a:pt x="243" y="241"/>
                </a:cubicBezTo>
                <a:cubicBezTo>
                  <a:pt x="248" y="235"/>
                  <a:pt x="250" y="227"/>
                  <a:pt x="250" y="219"/>
                </a:cubicBezTo>
                <a:cubicBezTo>
                  <a:pt x="250" y="212"/>
                  <a:pt x="249" y="206"/>
                  <a:pt x="246" y="201"/>
                </a:cubicBezTo>
                <a:cubicBezTo>
                  <a:pt x="243" y="196"/>
                  <a:pt x="240" y="192"/>
                  <a:pt x="235" y="189"/>
                </a:cubicBezTo>
                <a:close/>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238" y="299"/>
                </a:moveTo>
                <a:cubicBezTo>
                  <a:pt x="228" y="299"/>
                  <a:pt x="219" y="297"/>
                  <a:pt x="211" y="292"/>
                </a:cubicBezTo>
                <a:cubicBezTo>
                  <a:pt x="205" y="294"/>
                  <a:pt x="199" y="294"/>
                  <a:pt x="193" y="294"/>
                </a:cubicBezTo>
                <a:cubicBezTo>
                  <a:pt x="139" y="294"/>
                  <a:pt x="95" y="249"/>
                  <a:pt x="95" y="193"/>
                </a:cubicBezTo>
                <a:cubicBezTo>
                  <a:pt x="95" y="186"/>
                  <a:pt x="95" y="179"/>
                  <a:pt x="97" y="173"/>
                </a:cubicBezTo>
                <a:cubicBezTo>
                  <a:pt x="92" y="164"/>
                  <a:pt x="89" y="154"/>
                  <a:pt x="89" y="143"/>
                </a:cubicBezTo>
                <a:cubicBezTo>
                  <a:pt x="89" y="111"/>
                  <a:pt x="114" y="84"/>
                  <a:pt x="146" y="84"/>
                </a:cubicBezTo>
                <a:cubicBezTo>
                  <a:pt x="157" y="84"/>
                  <a:pt x="167" y="88"/>
                  <a:pt x="176" y="93"/>
                </a:cubicBezTo>
                <a:cubicBezTo>
                  <a:pt x="181" y="92"/>
                  <a:pt x="187" y="92"/>
                  <a:pt x="193" y="92"/>
                </a:cubicBezTo>
                <a:cubicBezTo>
                  <a:pt x="247" y="92"/>
                  <a:pt x="291" y="137"/>
                  <a:pt x="291" y="193"/>
                </a:cubicBezTo>
                <a:cubicBezTo>
                  <a:pt x="291" y="200"/>
                  <a:pt x="290" y="208"/>
                  <a:pt x="289" y="215"/>
                </a:cubicBezTo>
                <a:cubicBezTo>
                  <a:pt x="293" y="223"/>
                  <a:pt x="295" y="231"/>
                  <a:pt x="295" y="241"/>
                </a:cubicBezTo>
                <a:cubicBezTo>
                  <a:pt x="295" y="273"/>
                  <a:pt x="269" y="299"/>
                  <a:pt x="238" y="299"/>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sp>
        <p:nvSpPr>
          <p:cNvPr id="280" name="Freeform 296"/>
          <p:cNvSpPr>
            <a:spLocks noEditPoints="1"/>
          </p:cNvSpPr>
          <p:nvPr/>
        </p:nvSpPr>
        <p:spPr bwMode="auto">
          <a:xfrm>
            <a:off x="11321748" y="5392726"/>
            <a:ext cx="266917" cy="230089"/>
          </a:xfrm>
          <a:custGeom>
            <a:avLst/>
            <a:gdLst>
              <a:gd name="T0" fmla="*/ 293 w 398"/>
              <a:gd name="T1" fmla="*/ 173 h 344"/>
              <a:gd name="T2" fmla="*/ 286 w 398"/>
              <a:gd name="T3" fmla="*/ 163 h 344"/>
              <a:gd name="T4" fmla="*/ 286 w 398"/>
              <a:gd name="T5" fmla="*/ 124 h 344"/>
              <a:gd name="T6" fmla="*/ 199 w 398"/>
              <a:gd name="T7" fmla="*/ 123 h 344"/>
              <a:gd name="T8" fmla="*/ 190 w 398"/>
              <a:gd name="T9" fmla="*/ 119 h 344"/>
              <a:gd name="T10" fmla="*/ 186 w 398"/>
              <a:gd name="T11" fmla="*/ 72 h 344"/>
              <a:gd name="T12" fmla="*/ 58 w 398"/>
              <a:gd name="T13" fmla="*/ 123 h 344"/>
              <a:gd name="T14" fmla="*/ 0 w 398"/>
              <a:gd name="T15" fmla="*/ 234 h 344"/>
              <a:gd name="T16" fmla="*/ 163 w 398"/>
              <a:gd name="T17" fmla="*/ 344 h 344"/>
              <a:gd name="T18" fmla="*/ 340 w 398"/>
              <a:gd name="T19" fmla="*/ 227 h 344"/>
              <a:gd name="T20" fmla="*/ 293 w 398"/>
              <a:gd name="T21" fmla="*/ 173 h 344"/>
              <a:gd name="T22" fmla="*/ 163 w 398"/>
              <a:gd name="T23" fmla="*/ 314 h 344"/>
              <a:gd name="T24" fmla="*/ 39 w 398"/>
              <a:gd name="T25" fmla="*/ 249 h 344"/>
              <a:gd name="T26" fmla="*/ 148 w 398"/>
              <a:gd name="T27" fmla="*/ 160 h 344"/>
              <a:gd name="T28" fmla="*/ 273 w 398"/>
              <a:gd name="T29" fmla="*/ 226 h 344"/>
              <a:gd name="T30" fmla="*/ 163 w 398"/>
              <a:gd name="T31" fmla="*/ 314 h 344"/>
              <a:gd name="T32" fmla="*/ 398 w 398"/>
              <a:gd name="T33" fmla="*/ 120 h 344"/>
              <a:gd name="T34" fmla="*/ 278 w 398"/>
              <a:gd name="T35" fmla="*/ 0 h 344"/>
              <a:gd name="T36" fmla="*/ 264 w 398"/>
              <a:gd name="T37" fmla="*/ 14 h 344"/>
              <a:gd name="T38" fmla="*/ 278 w 398"/>
              <a:gd name="T39" fmla="*/ 28 h 344"/>
              <a:gd name="T40" fmla="*/ 370 w 398"/>
              <a:gd name="T41" fmla="*/ 120 h 344"/>
              <a:gd name="T42" fmla="*/ 384 w 398"/>
              <a:gd name="T43" fmla="*/ 134 h 344"/>
              <a:gd name="T44" fmla="*/ 398 w 398"/>
              <a:gd name="T45" fmla="*/ 120 h 344"/>
              <a:gd name="T46" fmla="*/ 398 w 398"/>
              <a:gd name="T47" fmla="*/ 120 h 344"/>
              <a:gd name="T48" fmla="*/ 342 w 398"/>
              <a:gd name="T49" fmla="*/ 118 h 344"/>
              <a:gd name="T50" fmla="*/ 280 w 398"/>
              <a:gd name="T51" fmla="*/ 56 h 344"/>
              <a:gd name="T52" fmla="*/ 263 w 398"/>
              <a:gd name="T53" fmla="*/ 66 h 344"/>
              <a:gd name="T54" fmla="*/ 274 w 398"/>
              <a:gd name="T55" fmla="*/ 83 h 344"/>
              <a:gd name="T56" fmla="*/ 315 w 398"/>
              <a:gd name="T57" fmla="*/ 123 h 344"/>
              <a:gd name="T58" fmla="*/ 331 w 398"/>
              <a:gd name="T59" fmla="*/ 134 h 344"/>
              <a:gd name="T60" fmla="*/ 342 w 398"/>
              <a:gd name="T61" fmla="*/ 118 h 344"/>
              <a:gd name="T62" fmla="*/ 130 w 398"/>
              <a:gd name="T63" fmla="*/ 202 h 344"/>
              <a:gd name="T64" fmla="*/ 91 w 398"/>
              <a:gd name="T65" fmla="*/ 251 h 344"/>
              <a:gd name="T66" fmla="*/ 146 w 398"/>
              <a:gd name="T67" fmla="*/ 280 h 344"/>
              <a:gd name="T68" fmla="*/ 185 w 398"/>
              <a:gd name="T69" fmla="*/ 232 h 344"/>
              <a:gd name="T70" fmla="*/ 130 w 398"/>
              <a:gd name="T71" fmla="*/ 20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8" h="344">
                <a:moveTo>
                  <a:pt x="293" y="173"/>
                </a:moveTo>
                <a:cubicBezTo>
                  <a:pt x="287" y="172"/>
                  <a:pt x="283" y="170"/>
                  <a:pt x="286" y="163"/>
                </a:cubicBezTo>
                <a:cubicBezTo>
                  <a:pt x="292" y="147"/>
                  <a:pt x="293" y="133"/>
                  <a:pt x="286" y="124"/>
                </a:cubicBezTo>
                <a:cubicBezTo>
                  <a:pt x="274" y="105"/>
                  <a:pt x="239" y="106"/>
                  <a:pt x="199" y="123"/>
                </a:cubicBezTo>
                <a:cubicBezTo>
                  <a:pt x="199" y="123"/>
                  <a:pt x="187" y="129"/>
                  <a:pt x="190" y="119"/>
                </a:cubicBezTo>
                <a:cubicBezTo>
                  <a:pt x="196" y="99"/>
                  <a:pt x="195" y="82"/>
                  <a:pt x="186" y="72"/>
                </a:cubicBezTo>
                <a:cubicBezTo>
                  <a:pt x="164" y="50"/>
                  <a:pt x="107" y="73"/>
                  <a:pt x="58" y="123"/>
                </a:cubicBezTo>
                <a:cubicBezTo>
                  <a:pt x="21" y="160"/>
                  <a:pt x="0" y="200"/>
                  <a:pt x="0" y="234"/>
                </a:cubicBezTo>
                <a:cubicBezTo>
                  <a:pt x="0" y="300"/>
                  <a:pt x="82" y="344"/>
                  <a:pt x="163" y="344"/>
                </a:cubicBezTo>
                <a:cubicBezTo>
                  <a:pt x="269" y="344"/>
                  <a:pt x="340" y="277"/>
                  <a:pt x="340" y="227"/>
                </a:cubicBezTo>
                <a:cubicBezTo>
                  <a:pt x="340" y="197"/>
                  <a:pt x="315" y="180"/>
                  <a:pt x="293" y="173"/>
                </a:cubicBezTo>
                <a:close/>
                <a:moveTo>
                  <a:pt x="163" y="314"/>
                </a:moveTo>
                <a:cubicBezTo>
                  <a:pt x="99" y="321"/>
                  <a:pt x="43" y="292"/>
                  <a:pt x="39" y="249"/>
                </a:cubicBezTo>
                <a:cubicBezTo>
                  <a:pt x="35" y="206"/>
                  <a:pt x="84" y="167"/>
                  <a:pt x="148" y="160"/>
                </a:cubicBezTo>
                <a:cubicBezTo>
                  <a:pt x="213" y="154"/>
                  <a:pt x="269" y="183"/>
                  <a:pt x="273" y="226"/>
                </a:cubicBezTo>
                <a:cubicBezTo>
                  <a:pt x="277" y="268"/>
                  <a:pt x="228" y="308"/>
                  <a:pt x="163" y="314"/>
                </a:cubicBezTo>
                <a:close/>
                <a:moveTo>
                  <a:pt x="398" y="120"/>
                </a:moveTo>
                <a:cubicBezTo>
                  <a:pt x="398" y="54"/>
                  <a:pt x="344" y="0"/>
                  <a:pt x="278" y="0"/>
                </a:cubicBezTo>
                <a:cubicBezTo>
                  <a:pt x="270" y="0"/>
                  <a:pt x="264" y="6"/>
                  <a:pt x="264" y="14"/>
                </a:cubicBezTo>
                <a:cubicBezTo>
                  <a:pt x="264" y="22"/>
                  <a:pt x="270" y="28"/>
                  <a:pt x="278" y="28"/>
                </a:cubicBezTo>
                <a:cubicBezTo>
                  <a:pt x="329" y="28"/>
                  <a:pt x="370" y="69"/>
                  <a:pt x="370" y="120"/>
                </a:cubicBezTo>
                <a:cubicBezTo>
                  <a:pt x="370" y="128"/>
                  <a:pt x="376" y="134"/>
                  <a:pt x="384" y="134"/>
                </a:cubicBezTo>
                <a:cubicBezTo>
                  <a:pt x="392" y="134"/>
                  <a:pt x="398" y="128"/>
                  <a:pt x="398" y="120"/>
                </a:cubicBezTo>
                <a:cubicBezTo>
                  <a:pt x="398" y="120"/>
                  <a:pt x="398" y="120"/>
                  <a:pt x="398" y="120"/>
                </a:cubicBezTo>
                <a:close/>
                <a:moveTo>
                  <a:pt x="342" y="118"/>
                </a:moveTo>
                <a:cubicBezTo>
                  <a:pt x="336" y="87"/>
                  <a:pt x="311" y="62"/>
                  <a:pt x="280" y="56"/>
                </a:cubicBezTo>
                <a:cubicBezTo>
                  <a:pt x="272" y="54"/>
                  <a:pt x="265" y="59"/>
                  <a:pt x="263" y="66"/>
                </a:cubicBezTo>
                <a:cubicBezTo>
                  <a:pt x="262" y="74"/>
                  <a:pt x="267" y="81"/>
                  <a:pt x="274" y="83"/>
                </a:cubicBezTo>
                <a:cubicBezTo>
                  <a:pt x="295" y="87"/>
                  <a:pt x="311" y="103"/>
                  <a:pt x="315" y="123"/>
                </a:cubicBezTo>
                <a:cubicBezTo>
                  <a:pt x="316" y="131"/>
                  <a:pt x="324" y="136"/>
                  <a:pt x="331" y="134"/>
                </a:cubicBezTo>
                <a:cubicBezTo>
                  <a:pt x="339" y="133"/>
                  <a:pt x="344" y="125"/>
                  <a:pt x="342" y="118"/>
                </a:cubicBezTo>
                <a:close/>
                <a:moveTo>
                  <a:pt x="130" y="202"/>
                </a:moveTo>
                <a:cubicBezTo>
                  <a:pt x="104" y="207"/>
                  <a:pt x="87" y="229"/>
                  <a:pt x="91" y="251"/>
                </a:cubicBezTo>
                <a:cubicBezTo>
                  <a:pt x="96" y="272"/>
                  <a:pt x="120" y="286"/>
                  <a:pt x="146" y="280"/>
                </a:cubicBezTo>
                <a:cubicBezTo>
                  <a:pt x="172" y="275"/>
                  <a:pt x="190" y="253"/>
                  <a:pt x="185" y="232"/>
                </a:cubicBezTo>
                <a:cubicBezTo>
                  <a:pt x="181" y="210"/>
                  <a:pt x="156" y="197"/>
                  <a:pt x="130" y="202"/>
                </a:cubicBezTo>
                <a:close/>
              </a:path>
            </a:pathLst>
          </a:custGeom>
          <a:solidFill>
            <a:schemeClr val="tx1"/>
          </a:solidFill>
          <a:ln>
            <a:noFill/>
          </a:ln>
        </p:spPr>
        <p:txBody>
          <a:bodyPr vert="horz" wrap="square" lIns="60270" tIns="30135" rIns="60270" bIns="30135" numCol="1" anchor="t" anchorCtr="0" compatLnSpc="1"/>
          <a:lstStyle/>
          <a:p>
            <a:endParaRPr lang="en-AU" sz="1200" dirty="0"/>
          </a:p>
        </p:txBody>
      </p:sp>
      <p:grpSp>
        <p:nvGrpSpPr>
          <p:cNvPr id="230" name="Group 280"/>
          <p:cNvGrpSpPr/>
          <p:nvPr/>
        </p:nvGrpSpPr>
        <p:grpSpPr>
          <a:xfrm>
            <a:off x="10869431" y="4990946"/>
            <a:ext cx="253112" cy="255400"/>
            <a:chOff x="10086730" y="4862251"/>
            <a:chExt cx="192088" cy="193835"/>
          </a:xfrm>
          <a:solidFill>
            <a:schemeClr val="tx1"/>
          </a:solidFill>
        </p:grpSpPr>
        <p:sp>
          <p:nvSpPr>
            <p:cNvPr id="282" name="Freeform 297"/>
            <p:cNvSpPr/>
            <p:nvPr/>
          </p:nvSpPr>
          <p:spPr bwMode="auto">
            <a:xfrm>
              <a:off x="10086730" y="4886699"/>
              <a:ext cx="132715" cy="169387"/>
            </a:xfrm>
            <a:custGeom>
              <a:avLst/>
              <a:gdLst>
                <a:gd name="T0" fmla="*/ 170 w 264"/>
                <a:gd name="T1" fmla="*/ 169 h 334"/>
                <a:gd name="T2" fmla="*/ 75 w 264"/>
                <a:gd name="T3" fmla="*/ 73 h 334"/>
                <a:gd name="T4" fmla="*/ 98 w 264"/>
                <a:gd name="T5" fmla="*/ 0 h 334"/>
                <a:gd name="T6" fmla="*/ 24 w 264"/>
                <a:gd name="T7" fmla="*/ 17 h 334"/>
                <a:gd name="T8" fmla="*/ 3 w 264"/>
                <a:gd name="T9" fmla="*/ 51 h 334"/>
                <a:gd name="T10" fmla="*/ 65 w 264"/>
                <a:gd name="T11" fmla="*/ 310 h 334"/>
                <a:gd name="T12" fmla="*/ 99 w 264"/>
                <a:gd name="T13" fmla="*/ 330 h 334"/>
                <a:gd name="T14" fmla="*/ 131 w 264"/>
                <a:gd name="T15" fmla="*/ 323 h 334"/>
                <a:gd name="T16" fmla="*/ 76 w 264"/>
                <a:gd name="T17" fmla="*/ 300 h 334"/>
                <a:gd name="T18" fmla="*/ 106 w 264"/>
                <a:gd name="T19" fmla="*/ 232 h 334"/>
                <a:gd name="T20" fmla="*/ 191 w 264"/>
                <a:gd name="T21" fmla="*/ 264 h 334"/>
                <a:gd name="T22" fmla="*/ 170 w 264"/>
                <a:gd name="T23" fmla="*/ 1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4" h="334">
                  <a:moveTo>
                    <a:pt x="170" y="169"/>
                  </a:moveTo>
                  <a:cubicBezTo>
                    <a:pt x="120" y="150"/>
                    <a:pt x="78" y="117"/>
                    <a:pt x="75" y="73"/>
                  </a:cubicBezTo>
                  <a:cubicBezTo>
                    <a:pt x="73" y="45"/>
                    <a:pt x="80" y="20"/>
                    <a:pt x="98" y="0"/>
                  </a:cubicBezTo>
                  <a:cubicBezTo>
                    <a:pt x="24" y="17"/>
                    <a:pt x="24" y="17"/>
                    <a:pt x="24" y="17"/>
                  </a:cubicBezTo>
                  <a:cubicBezTo>
                    <a:pt x="9" y="21"/>
                    <a:pt x="0" y="36"/>
                    <a:pt x="3" y="51"/>
                  </a:cubicBezTo>
                  <a:cubicBezTo>
                    <a:pt x="65" y="310"/>
                    <a:pt x="65" y="310"/>
                    <a:pt x="65" y="310"/>
                  </a:cubicBezTo>
                  <a:cubicBezTo>
                    <a:pt x="69" y="324"/>
                    <a:pt x="84" y="334"/>
                    <a:pt x="99" y="330"/>
                  </a:cubicBezTo>
                  <a:cubicBezTo>
                    <a:pt x="131" y="323"/>
                    <a:pt x="131" y="323"/>
                    <a:pt x="131" y="323"/>
                  </a:cubicBezTo>
                  <a:cubicBezTo>
                    <a:pt x="118" y="318"/>
                    <a:pt x="97" y="311"/>
                    <a:pt x="76" y="300"/>
                  </a:cubicBezTo>
                  <a:cubicBezTo>
                    <a:pt x="106" y="232"/>
                    <a:pt x="106" y="232"/>
                    <a:pt x="106" y="232"/>
                  </a:cubicBezTo>
                  <a:cubicBezTo>
                    <a:pt x="106" y="232"/>
                    <a:pt x="141" y="264"/>
                    <a:pt x="191" y="264"/>
                  </a:cubicBezTo>
                  <a:cubicBezTo>
                    <a:pt x="241" y="264"/>
                    <a:pt x="264" y="205"/>
                    <a:pt x="170" y="169"/>
                  </a:cubicBezTo>
                  <a:close/>
                </a:path>
              </a:pathLst>
            </a:custGeom>
            <a:grpFill/>
            <a:ln>
              <a:noFill/>
            </a:ln>
          </p:spPr>
          <p:txBody>
            <a:bodyPr vert="horz" wrap="square" lIns="57150" tIns="28575" rIns="57150" bIns="28575" numCol="1" anchor="t" anchorCtr="0" compatLnSpc="1"/>
            <a:lstStyle/>
            <a:p>
              <a:endParaRPr lang="en-AU" sz="1200" dirty="0"/>
            </a:p>
          </p:txBody>
        </p:sp>
        <p:sp>
          <p:nvSpPr>
            <p:cNvPr id="283" name="Freeform 298"/>
            <p:cNvSpPr/>
            <p:nvPr/>
          </p:nvSpPr>
          <p:spPr bwMode="auto">
            <a:xfrm>
              <a:off x="10151341" y="4862251"/>
              <a:ext cx="127477" cy="167640"/>
            </a:xfrm>
            <a:custGeom>
              <a:avLst/>
              <a:gdLst>
                <a:gd name="T0" fmla="*/ 249 w 252"/>
                <a:gd name="T1" fmla="*/ 283 h 329"/>
                <a:gd name="T2" fmla="*/ 187 w 252"/>
                <a:gd name="T3" fmla="*/ 24 h 329"/>
                <a:gd name="T4" fmla="*/ 154 w 252"/>
                <a:gd name="T5" fmla="*/ 4 h 329"/>
                <a:gd name="T6" fmla="*/ 100 w 252"/>
                <a:gd name="T7" fmla="*/ 16 h 329"/>
                <a:gd name="T8" fmla="*/ 170 w 252"/>
                <a:gd name="T9" fmla="*/ 40 h 329"/>
                <a:gd name="T10" fmla="*/ 147 w 252"/>
                <a:gd name="T11" fmla="*/ 104 h 329"/>
                <a:gd name="T12" fmla="*/ 76 w 252"/>
                <a:gd name="T13" fmla="*/ 80 h 329"/>
                <a:gd name="T14" fmla="*/ 96 w 252"/>
                <a:gd name="T15" fmla="*/ 162 h 329"/>
                <a:gd name="T16" fmla="*/ 191 w 252"/>
                <a:gd name="T17" fmla="*/ 275 h 329"/>
                <a:gd name="T18" fmla="*/ 174 w 252"/>
                <a:gd name="T19" fmla="*/ 329 h 329"/>
                <a:gd name="T20" fmla="*/ 228 w 252"/>
                <a:gd name="T21" fmla="*/ 316 h 329"/>
                <a:gd name="T22" fmla="*/ 249 w 252"/>
                <a:gd name="T23" fmla="*/ 283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329">
                  <a:moveTo>
                    <a:pt x="249" y="283"/>
                  </a:moveTo>
                  <a:cubicBezTo>
                    <a:pt x="187" y="24"/>
                    <a:pt x="187" y="24"/>
                    <a:pt x="187" y="24"/>
                  </a:cubicBezTo>
                  <a:cubicBezTo>
                    <a:pt x="183" y="9"/>
                    <a:pt x="168" y="0"/>
                    <a:pt x="154" y="4"/>
                  </a:cubicBezTo>
                  <a:cubicBezTo>
                    <a:pt x="100" y="16"/>
                    <a:pt x="100" y="16"/>
                    <a:pt x="100" y="16"/>
                  </a:cubicBezTo>
                  <a:cubicBezTo>
                    <a:pt x="114" y="19"/>
                    <a:pt x="141" y="24"/>
                    <a:pt x="170" y="40"/>
                  </a:cubicBezTo>
                  <a:cubicBezTo>
                    <a:pt x="147" y="104"/>
                    <a:pt x="147" y="104"/>
                    <a:pt x="147" y="104"/>
                  </a:cubicBezTo>
                  <a:cubicBezTo>
                    <a:pt x="147" y="104"/>
                    <a:pt x="128" y="83"/>
                    <a:pt x="76" y="80"/>
                  </a:cubicBezTo>
                  <a:cubicBezTo>
                    <a:pt x="27" y="78"/>
                    <a:pt x="0" y="131"/>
                    <a:pt x="96" y="162"/>
                  </a:cubicBezTo>
                  <a:cubicBezTo>
                    <a:pt x="169" y="186"/>
                    <a:pt x="192" y="232"/>
                    <a:pt x="191" y="275"/>
                  </a:cubicBezTo>
                  <a:cubicBezTo>
                    <a:pt x="191" y="298"/>
                    <a:pt x="183" y="316"/>
                    <a:pt x="174" y="329"/>
                  </a:cubicBezTo>
                  <a:cubicBezTo>
                    <a:pt x="228" y="316"/>
                    <a:pt x="228" y="316"/>
                    <a:pt x="228" y="316"/>
                  </a:cubicBezTo>
                  <a:cubicBezTo>
                    <a:pt x="243" y="313"/>
                    <a:pt x="252" y="298"/>
                    <a:pt x="249" y="283"/>
                  </a:cubicBezTo>
                  <a:close/>
                </a:path>
              </a:pathLst>
            </a:custGeom>
            <a:grpFill/>
            <a:ln>
              <a:noFill/>
            </a:ln>
          </p:spPr>
          <p:txBody>
            <a:bodyPr vert="horz" wrap="square" lIns="57150" tIns="28575" rIns="57150" bIns="28575" numCol="1" anchor="t" anchorCtr="0" compatLnSpc="1"/>
            <a:lstStyle/>
            <a:p>
              <a:endParaRPr lang="en-AU" sz="1200" dirty="0"/>
            </a:p>
          </p:txBody>
        </p:sp>
      </p:grpSp>
      <p:sp>
        <p:nvSpPr>
          <p:cNvPr id="284" name="矩形 283"/>
          <p:cNvSpPr/>
          <p:nvPr/>
        </p:nvSpPr>
        <p:spPr>
          <a:xfrm>
            <a:off x="444580" y="612592"/>
            <a:ext cx="12031638" cy="605399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3" tIns="48216" rIns="96433" bIns="48216" rtlCol="0" anchor="ctr"/>
          <a:lstStyle/>
          <a:p>
            <a:pPr algn="ctr"/>
            <a:endParaRPr lang="zh-CN" altLang="en-US"/>
          </a:p>
        </p:txBody>
      </p:sp>
      <p:sp>
        <p:nvSpPr>
          <p:cNvPr id="285" name="矩形 284"/>
          <p:cNvSpPr/>
          <p:nvPr/>
        </p:nvSpPr>
        <p:spPr>
          <a:xfrm>
            <a:off x="814860" y="956848"/>
            <a:ext cx="1810576" cy="512872"/>
          </a:xfrm>
          <a:prstGeom prst="rect">
            <a:avLst/>
          </a:prstGeom>
        </p:spPr>
        <p:txBody>
          <a:bodyPr wrap="none" lIns="96433" tIns="48216" rIns="96433" bIns="48216">
            <a:spAutoFit/>
          </a:bodyPr>
          <a:lstStyle/>
          <a:p>
            <a:pPr>
              <a:lnSpc>
                <a:spcPct val="150000"/>
              </a:lnSpc>
            </a:pPr>
            <a:r>
              <a:rPr lang="zh-CN" altLang="en-US" dirty="0">
                <a:latin typeface="微软雅黑" panose="020B0503020204020204" pitchFamily="34" charset="-122"/>
                <a:ea typeface="微软雅黑" panose="020B0503020204020204" pitchFamily="34" charset="-122"/>
                <a:cs typeface="Open Sans" panose="020B0606030504020204" pitchFamily="34" charset="0"/>
              </a:rPr>
              <a:t>Replaceable vector icons</a:t>
            </a:r>
          </a:p>
        </p:txBody>
      </p:sp>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Rectangle 10"/>
          <p:cNvSpPr/>
          <p:nvPr/>
        </p:nvSpPr>
        <p:spPr>
          <a:xfrm>
            <a:off x="3027834" y="2392189"/>
            <a:ext cx="7251799" cy="2431644"/>
          </a:xfrm>
          <a:prstGeom prst="rect">
            <a:avLst/>
          </a:prstGeom>
          <a:solidFill>
            <a:srgbClr val="569582"/>
          </a:solidFill>
          <a:ln>
            <a:noFill/>
          </a:ln>
        </p:spPr>
        <p:style>
          <a:lnRef idx="2">
            <a:schemeClr val="accent1">
              <a:shade val="50000"/>
            </a:schemeClr>
          </a:lnRef>
          <a:fillRef idx="1">
            <a:schemeClr val="accent1"/>
          </a:fillRef>
          <a:effectRef idx="0">
            <a:schemeClr val="accent1"/>
          </a:effectRef>
          <a:fontRef idx="minor">
            <a:schemeClr val="lt1"/>
          </a:fontRef>
        </p:style>
        <p:txBody>
          <a:bodyPr lIns="96433" tIns="48216" rIns="96433" bIns="48216" rtlCol="0" anchor="ctr"/>
          <a:lstStyle/>
          <a:p>
            <a:pPr algn="ctr"/>
            <a:endParaRPr lang="en-GB" dirty="0"/>
          </a:p>
        </p:txBody>
      </p:sp>
      <p:sp>
        <p:nvSpPr>
          <p:cNvPr id="3" name="Rectangle 10"/>
          <p:cNvSpPr/>
          <p:nvPr/>
        </p:nvSpPr>
        <p:spPr>
          <a:xfrm>
            <a:off x="3189015" y="2608213"/>
            <a:ext cx="6912768" cy="2061869"/>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6433" tIns="48216" rIns="96433" bIns="48216" rtlCol="0" anchor="ctr"/>
          <a:lstStyle/>
          <a:p>
            <a:pPr algn="ctr"/>
            <a:endParaRPr lang="en-GB" dirty="0"/>
          </a:p>
        </p:txBody>
      </p:sp>
      <p:sp>
        <p:nvSpPr>
          <p:cNvPr id="4" name="TextBox 3"/>
          <p:cNvSpPr txBox="1"/>
          <p:nvPr/>
        </p:nvSpPr>
        <p:spPr>
          <a:xfrm>
            <a:off x="4163603" y="3038614"/>
            <a:ext cx="1339294" cy="1266925"/>
          </a:xfrm>
          <a:prstGeom prst="rect">
            <a:avLst/>
          </a:prstGeom>
          <a:noFill/>
        </p:spPr>
        <p:txBody>
          <a:bodyPr wrap="none" lIns="96433" tIns="48216" rIns="96433" bIns="48216" rtlCol="0">
            <a:spAutoFit/>
          </a:bodyPr>
          <a:lstStyle/>
          <a:p>
            <a:pPr algn="ctr"/>
            <a:r>
              <a:rPr lang="en-US" sz="7600" dirty="0">
                <a:solidFill>
                  <a:schemeClr val="bg1"/>
                </a:solidFill>
                <a:latin typeface="华文中宋" panose="02010600040101010101" charset="-122"/>
                <a:ea typeface="华文中宋" panose="02010600040101010101" charset="-122"/>
              </a:rPr>
              <a:t>01</a:t>
            </a:r>
          </a:p>
        </p:txBody>
      </p:sp>
      <p:cxnSp>
        <p:nvCxnSpPr>
          <p:cNvPr id="5" name="直接连接符 4"/>
          <p:cNvCxnSpPr/>
          <p:nvPr/>
        </p:nvCxnSpPr>
        <p:spPr>
          <a:xfrm>
            <a:off x="5527452" y="3068740"/>
            <a:ext cx="0" cy="122352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flipH="1">
            <a:off x="5637286" y="3112269"/>
            <a:ext cx="3600400" cy="559039"/>
          </a:xfrm>
          <a:prstGeom prst="rect">
            <a:avLst/>
          </a:prstGeom>
          <a:noFill/>
        </p:spPr>
        <p:txBody>
          <a:bodyPr wrap="square" lIns="96433" tIns="48216" rIns="96433" bIns="48216" rtlCol="0">
            <a:spAutoFit/>
          </a:bodyPr>
          <a:lstStyle/>
          <a:p>
            <a:pPr algn="dist"/>
            <a:r>
              <a:rPr lang="zh-CN" altLang="en-US" sz="3000" dirty="0">
                <a:solidFill>
                  <a:schemeClr val="bg1"/>
                </a:solidFill>
                <a:latin typeface="微软雅黑" panose="020B0503020204020204" pitchFamily="34" charset="-122"/>
                <a:ea typeface="微软雅黑" panose="020B0503020204020204" pitchFamily="34" charset="-122"/>
              </a:rPr>
              <a:t>Title bar Text</a:t>
            </a:r>
            <a:endParaRPr lang="en-US" sz="3000" dirty="0">
              <a:solidFill>
                <a:schemeClr val="bg1"/>
              </a:solidFill>
              <a:latin typeface="微软雅黑" panose="020B0503020204020204" pitchFamily="34" charset="-122"/>
              <a:ea typeface="微软雅黑" panose="020B0503020204020204" pitchFamily="34" charset="-122"/>
            </a:endParaRPr>
          </a:p>
        </p:txBody>
      </p:sp>
      <p:sp>
        <p:nvSpPr>
          <p:cNvPr id="7" name="TextBox 5"/>
          <p:cNvSpPr txBox="1"/>
          <p:nvPr/>
        </p:nvSpPr>
        <p:spPr>
          <a:xfrm>
            <a:off x="5696634" y="3617215"/>
            <a:ext cx="3469046" cy="1056611"/>
          </a:xfrm>
          <a:prstGeom prst="rect">
            <a:avLst/>
          </a:prstGeom>
          <a:noFill/>
        </p:spPr>
        <p:txBody>
          <a:bodyPr wrap="square" lIns="96433" tIns="48216" rIns="96433" bIns="48216" rtlCol="0">
            <a:spAutoFit/>
          </a:bodyPr>
          <a:lstStyle/>
          <a:p>
            <a:pPr defTabSz="1218565">
              <a:lnSpc>
                <a:spcPct val="150000"/>
              </a:lnSpc>
              <a:spcBef>
                <a:spcPts val="1000"/>
              </a:spcBef>
              <a:defRPr/>
            </a:pPr>
            <a:r>
              <a:rPr lang="zh-CN" altLang="en-US" sz="12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a:t>
            </a:r>
          </a:p>
          <a:p>
            <a:pPr defTabSz="1218565">
              <a:lnSpc>
                <a:spcPct val="150000"/>
              </a:lnSpc>
              <a:spcBef>
                <a:spcPts val="1000"/>
              </a:spcBef>
              <a:defRPr/>
            </a:pPr>
            <a:endParaRPr lang="zh-CN" altLang="en-US" sz="12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p:transition spd="slow" advTm="0">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srcRect/>
          <a:stretch>
            <a:fillRect/>
          </a:stretch>
        </p:blipFill>
        <p:spPr bwMode="auto">
          <a:xfrm>
            <a:off x="5853311" y="1888133"/>
            <a:ext cx="5899762" cy="4176464"/>
          </a:xfrm>
          <a:prstGeom prst="rect">
            <a:avLst/>
          </a:prstGeom>
          <a:noFill/>
          <a:ln w="9525">
            <a:noFill/>
            <a:miter lim="800000"/>
            <a:headEnd/>
            <a:tailEnd/>
          </a:ln>
        </p:spPr>
      </p:pic>
      <p:sp>
        <p:nvSpPr>
          <p:cNvPr id="27657" name="Rectangle 9"/>
          <p:cNvSpPr>
            <a:spLocks noChangeArrowheads="1"/>
          </p:cNvSpPr>
          <p:nvPr/>
        </p:nvSpPr>
        <p:spPr bwMode="auto">
          <a:xfrm>
            <a:off x="956767" y="2302339"/>
            <a:ext cx="5711381" cy="1962058"/>
          </a:xfrm>
          <a:prstGeom prst="rect">
            <a:avLst/>
          </a:prstGeom>
          <a:solidFill>
            <a:srgbClr val="569582"/>
          </a:solidFill>
          <a:ln>
            <a:noFill/>
          </a:ln>
          <a:effectLst/>
        </p:spPr>
        <p:txBody>
          <a:bodyPr wrap="none" lIns="128583" tIns="64291" rIns="128583" bIns="64291" anchor="ctr"/>
          <a:lstStyle/>
          <a:p>
            <a:endParaRPr lang="zh-CN" altLang="en-US">
              <a:solidFill>
                <a:prstClr val="white">
                  <a:lumMod val="50000"/>
                </a:prstClr>
              </a:solidFill>
            </a:endParaRPr>
          </a:p>
        </p:txBody>
      </p:sp>
      <p:sp>
        <p:nvSpPr>
          <p:cNvPr id="27" name="Text Box 15"/>
          <p:cNvSpPr txBox="1">
            <a:spLocks noChangeArrowheads="1"/>
          </p:cNvSpPr>
          <p:nvPr/>
        </p:nvSpPr>
        <p:spPr bwMode="auto">
          <a:xfrm>
            <a:off x="912605" y="2536205"/>
            <a:ext cx="548218" cy="822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8583" tIns="64291" rIns="128583" bIns="64291">
            <a:spAutoFit/>
          </a:bodyPr>
          <a:lstStyle/>
          <a:p>
            <a:r>
              <a:rPr lang="en-US" altLang="zh-CN" sz="4500" b="1" dirty="0">
                <a:solidFill>
                  <a:prstClr val="white"/>
                </a:solidFill>
                <a:latin typeface="Arial" panose="020B0604020202020204" pitchFamily="34" charset="0"/>
                <a:cs typeface="Arial" panose="020B0604020202020204" pitchFamily="34" charset="0"/>
              </a:rPr>
              <a:t>“</a:t>
            </a:r>
            <a:endParaRPr lang="zh-CN" altLang="zh-CN" sz="4500" b="1" dirty="0">
              <a:solidFill>
                <a:prstClr val="white"/>
              </a:solidFill>
              <a:latin typeface="Arial" panose="020B0604020202020204" pitchFamily="34" charset="0"/>
              <a:cs typeface="Arial" panose="020B0604020202020204" pitchFamily="34" charset="0"/>
            </a:endParaRPr>
          </a:p>
        </p:txBody>
      </p:sp>
      <p:sp>
        <p:nvSpPr>
          <p:cNvPr id="14" name="TextBox 13"/>
          <p:cNvSpPr txBox="1"/>
          <p:nvPr/>
        </p:nvSpPr>
        <p:spPr>
          <a:xfrm>
            <a:off x="956767" y="4408413"/>
            <a:ext cx="4896544" cy="923330"/>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 click here to add paragraph text click here to add paragraph text click here to add paragraph text click here to add paragraph text </a:t>
            </a:r>
          </a:p>
        </p:txBody>
      </p:sp>
      <p:sp>
        <p:nvSpPr>
          <p:cNvPr id="15" name="TextBox 14"/>
          <p:cNvSpPr txBox="1"/>
          <p:nvPr/>
        </p:nvSpPr>
        <p:spPr>
          <a:xfrm flipH="1">
            <a:off x="1028775" y="1672109"/>
            <a:ext cx="3456384" cy="405150"/>
          </a:xfrm>
          <a:prstGeom prst="rect">
            <a:avLst/>
          </a:prstGeom>
          <a:noFill/>
        </p:spPr>
        <p:txBody>
          <a:bodyPr wrap="square" lIns="96433" tIns="48216" rIns="96433" bIns="48216" rtlCol="0">
            <a:spAutoFit/>
          </a:bodyPr>
          <a:lstStyle/>
          <a:p>
            <a:pPr algn="dist"/>
            <a:r>
              <a:rPr lang="zh-CN" altLang="en-US" sz="2000" b="1" dirty="0">
                <a:solidFill>
                  <a:srgbClr val="569582"/>
                </a:solidFill>
                <a:latin typeface="微软雅黑" panose="020B0503020204020204" pitchFamily="34" charset="-122"/>
                <a:ea typeface="微软雅黑" panose="020B0503020204020204" pitchFamily="34" charset="-122"/>
              </a:rPr>
              <a:t>Title bar Text</a:t>
            </a:r>
            <a:endParaRPr lang="en-US" sz="2000" b="1" dirty="0">
              <a:solidFill>
                <a:srgbClr val="569582"/>
              </a:solidFill>
              <a:latin typeface="微软雅黑" panose="020B0503020204020204" pitchFamily="34" charset="-122"/>
              <a:ea typeface="微软雅黑" panose="020B0503020204020204" pitchFamily="34" charset="-122"/>
            </a:endParaRPr>
          </a:p>
        </p:txBody>
      </p:sp>
      <p:sp>
        <p:nvSpPr>
          <p:cNvPr id="16" name="TextBox 15"/>
          <p:cNvSpPr txBox="1"/>
          <p:nvPr/>
        </p:nvSpPr>
        <p:spPr>
          <a:xfrm>
            <a:off x="956767" y="5511830"/>
            <a:ext cx="4896544" cy="646331"/>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 click here to add paragraph text click here to add paragraph text </a:t>
            </a:r>
          </a:p>
        </p:txBody>
      </p:sp>
      <p:sp>
        <p:nvSpPr>
          <p:cNvPr id="17" name="TextBox 16"/>
          <p:cNvSpPr txBox="1"/>
          <p:nvPr/>
        </p:nvSpPr>
        <p:spPr>
          <a:xfrm>
            <a:off x="1388815" y="2536205"/>
            <a:ext cx="5112568" cy="1200329"/>
          </a:xfrm>
          <a:prstGeom prst="rect">
            <a:avLst/>
          </a:prstGeom>
          <a:noFill/>
        </p:spPr>
        <p:txBody>
          <a:bodyPr wrap="square" rtlCol="0">
            <a:spAutoFit/>
          </a:bodyPr>
          <a:lstStyle/>
          <a:p>
            <a:pPr defTabSz="1218565">
              <a:lnSpc>
                <a:spcPct val="200000"/>
              </a:lnSpc>
              <a:spcBef>
                <a:spcPts val="1000"/>
              </a:spcBef>
              <a:defRPr/>
            </a:pPr>
            <a:r>
              <a:rPr lang="zh-CN" altLang="en-US" sz="12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 click here to add paragraph text click here to add paragraph text click here to add paragraph text click here to add paragraph text </a:t>
            </a:r>
          </a:p>
        </p:txBody>
      </p:sp>
      <p:sp>
        <p:nvSpPr>
          <p:cNvPr id="22" name="TextBox 21"/>
          <p:cNvSpPr txBox="1"/>
          <p:nvPr/>
        </p:nvSpPr>
        <p:spPr>
          <a:xfrm flipH="1">
            <a:off x="9813751" y="1600101"/>
            <a:ext cx="2232248" cy="589816"/>
          </a:xfrm>
          <a:prstGeom prst="rect">
            <a:avLst/>
          </a:prstGeom>
          <a:noFill/>
        </p:spPr>
        <p:txBody>
          <a:bodyPr wrap="square" lIns="96433" tIns="48216" rIns="96433" bIns="48216" rtlCol="0">
            <a:spAutoFit/>
          </a:bodyPr>
          <a:lstStyle/>
          <a:p>
            <a:pPr algn="dist"/>
            <a:r>
              <a:rPr lang="en-US" sz="3200" b="1" dirty="0">
                <a:latin typeface="微软雅黑" panose="020B0503020204020204" pitchFamily="34" charset="-122"/>
                <a:ea typeface="微软雅黑" panose="020B0503020204020204" pitchFamily="34" charset="-122"/>
              </a:rPr>
              <a:t>ART</a:t>
            </a:r>
          </a:p>
        </p:txBody>
      </p:sp>
      <p:sp>
        <p:nvSpPr>
          <p:cNvPr id="23" name="矩形 22"/>
          <p:cNvSpPr/>
          <p:nvPr/>
        </p:nvSpPr>
        <p:spPr>
          <a:xfrm>
            <a:off x="9669735" y="1456085"/>
            <a:ext cx="2448272" cy="100811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8"/>
          <p:cNvSpPr txBox="1"/>
          <p:nvPr/>
        </p:nvSpPr>
        <p:spPr>
          <a:xfrm>
            <a:off x="5057763" y="406742"/>
            <a:ext cx="2955788" cy="369332"/>
          </a:xfrm>
          <a:prstGeom prst="rect">
            <a:avLst/>
          </a:prstGeom>
          <a:noFill/>
        </p:spPr>
        <p:txBody>
          <a:bodyPr wrap="square" lIns="0" tIns="0" rIns="0" bIns="0" rtlCol="0" anchor="ctr">
            <a:spAutoFit/>
          </a:bodyPr>
          <a:lstStyle/>
          <a:p>
            <a:pPr algn="dist"/>
            <a:r>
              <a:rPr lang="zh-CN" altLang="en-US" sz="2400" dirty="0">
                <a:solidFill>
                  <a:srgbClr val="569582"/>
                </a:solidFill>
                <a:latin typeface="微软雅黑" panose="020B0503020204020204" pitchFamily="34" charset="-122"/>
                <a:ea typeface="微软雅黑" panose="020B0503020204020204" pitchFamily="34" charset="-122"/>
              </a:rPr>
              <a:t>Title bar Text</a:t>
            </a:r>
            <a:endParaRPr lang="en-US" altLang="zh-CN" sz="2400" dirty="0">
              <a:solidFill>
                <a:srgbClr val="569582"/>
              </a:solidFill>
              <a:latin typeface="微软雅黑" panose="020B0503020204020204" pitchFamily="34" charset="-122"/>
              <a:ea typeface="微软雅黑" panose="020B0503020204020204" pitchFamily="34" charset="-122"/>
            </a:endParaRPr>
          </a:p>
        </p:txBody>
      </p:sp>
      <p:sp>
        <p:nvSpPr>
          <p:cNvPr id="25" name="TextBox 8"/>
          <p:cNvSpPr txBox="1"/>
          <p:nvPr/>
        </p:nvSpPr>
        <p:spPr>
          <a:xfrm>
            <a:off x="5380069" y="816658"/>
            <a:ext cx="2311176" cy="184666"/>
          </a:xfrm>
          <a:prstGeom prst="rect">
            <a:avLst/>
          </a:prstGeom>
          <a:noFill/>
        </p:spPr>
        <p:txBody>
          <a:bodyPr wrap="square" lIns="0" tIns="0" rIns="0" bIns="0" rtlCol="0" anchor="ctr">
            <a:spAutoFit/>
          </a:bodyPr>
          <a:lstStyle/>
          <a:p>
            <a:pPr algn="dist"/>
            <a:r>
              <a:rPr lang="en-US" altLang="zh-CN" sz="11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ADD YOUR TEXT </a:t>
            </a:r>
            <a:r>
              <a:rPr lang="en-US" altLang="zh-CN" sz="12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HERE</a:t>
            </a:r>
            <a:endPar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338" name="AutoShape 2" descr="艳丽的桃花图片"/>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Tree>
  </p:cSld>
  <p:clrMapOvr>
    <a:masterClrMapping/>
  </p:clrMapOvr>
  <p:transition spd="slow">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b="8793"/>
          <a:stretch>
            <a:fillRect/>
          </a:stretch>
        </p:blipFill>
        <p:spPr bwMode="auto">
          <a:xfrm>
            <a:off x="6717407" y="1960141"/>
            <a:ext cx="6141343" cy="2880320"/>
          </a:xfrm>
          <a:prstGeom prst="rect">
            <a:avLst/>
          </a:prstGeom>
          <a:noFill/>
          <a:ln w="9525">
            <a:noFill/>
            <a:miter lim="800000"/>
            <a:headEnd/>
            <a:tailEnd/>
          </a:ln>
        </p:spPr>
      </p:pic>
      <p:sp>
        <p:nvSpPr>
          <p:cNvPr id="14337" name="AutoShape 1"/>
          <p:cNvSpPr/>
          <p:nvPr/>
        </p:nvSpPr>
        <p:spPr bwMode="auto">
          <a:xfrm>
            <a:off x="0" y="1960141"/>
            <a:ext cx="6717407" cy="2875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solidFill>
          <a:ln w="25400" cap="flat" cmpd="sng">
            <a:noFill/>
            <a:prstDash val="solid"/>
            <a:miter lim="0"/>
          </a:ln>
          <a:effectLst/>
        </p:spPr>
        <p:txBody>
          <a:bodyPr lIns="0" tIns="0" rIns="0" bIns="0"/>
          <a:lstStyle/>
          <a:p>
            <a:pPr>
              <a:lnSpc>
                <a:spcPct val="150000"/>
              </a:lnSpc>
              <a:defRPr/>
            </a:pPr>
            <a:endParaRPr lang="es-ES" sz="2670">
              <a:latin typeface="Arial" panose="020B0604020202020204" pitchFamily="34" charset="0"/>
              <a:ea typeface="微软雅黑" panose="020B0503020204020204" pitchFamily="34" charset="-122"/>
              <a:cs typeface="Calibri" panose="020F0502020204030204" pitchFamily="34" charset="0"/>
              <a:sym typeface="Arial" panose="020B0604020202020204" pitchFamily="34" charset="0"/>
            </a:endParaRPr>
          </a:p>
        </p:txBody>
      </p:sp>
      <p:sp>
        <p:nvSpPr>
          <p:cNvPr id="11" name="Text Box 15"/>
          <p:cNvSpPr txBox="1">
            <a:spLocks noChangeArrowheads="1"/>
          </p:cNvSpPr>
          <p:nvPr/>
        </p:nvSpPr>
        <p:spPr bwMode="auto">
          <a:xfrm>
            <a:off x="668735" y="5128493"/>
            <a:ext cx="548218" cy="822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8583" tIns="64291" rIns="128583" bIns="64291">
            <a:spAutoFit/>
          </a:bodyPr>
          <a:lstStyle/>
          <a:p>
            <a:r>
              <a:rPr lang="en-US" altLang="zh-CN" sz="4500" b="1" dirty="0">
                <a:solidFill>
                  <a:srgbClr val="569582"/>
                </a:solidFill>
                <a:latin typeface="Arial" panose="020B0604020202020204" pitchFamily="34" charset="0"/>
                <a:cs typeface="Arial" panose="020B0604020202020204" pitchFamily="34" charset="0"/>
              </a:rPr>
              <a:t>“</a:t>
            </a:r>
            <a:endParaRPr lang="zh-CN" altLang="zh-CN" sz="4500" b="1" dirty="0">
              <a:solidFill>
                <a:srgbClr val="569582"/>
              </a:solidFill>
              <a:latin typeface="Arial" panose="020B0604020202020204" pitchFamily="34" charset="0"/>
              <a:cs typeface="Arial" panose="020B0604020202020204" pitchFamily="34" charset="0"/>
            </a:endParaRPr>
          </a:p>
        </p:txBody>
      </p:sp>
      <p:sp>
        <p:nvSpPr>
          <p:cNvPr id="12" name="TextBox 11"/>
          <p:cNvSpPr txBox="1"/>
          <p:nvPr/>
        </p:nvSpPr>
        <p:spPr>
          <a:xfrm>
            <a:off x="1172791" y="5200501"/>
            <a:ext cx="10657184" cy="1697901"/>
          </a:xfrm>
          <a:prstGeom prst="rect">
            <a:avLst/>
          </a:prstGeom>
          <a:noFill/>
        </p:spPr>
        <p:txBody>
          <a:bodyPr wrap="square" rtlCol="0">
            <a:spAutoFit/>
          </a:bodyPr>
          <a:lstStyle/>
          <a:p>
            <a:pPr defTabSz="1218565">
              <a:lnSpc>
                <a:spcPct val="200000"/>
              </a:lnSpc>
              <a:spcBef>
                <a:spcPts val="1000"/>
              </a:spcBef>
              <a:defRPr/>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 click here to add paragraph text click here to add paragraph text click here to add paragraph text click here to add paragraph text click here to click here to add paragraphs to the text click here Hit here to add paragraph text click here to add paragraph text click here to add paragraph text click here to add paragraph text</a:t>
            </a:r>
          </a:p>
          <a:p>
            <a:pPr defTabSz="1218565">
              <a:lnSpc>
                <a:spcPct val="200000"/>
              </a:lnSpc>
              <a:spcBef>
                <a:spcPts val="1000"/>
              </a:spcBef>
              <a:defRPr/>
            </a:pPr>
            <a:endParaRPr lang="zh-CN" altLang="en-US" sz="120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14" name="TextBox 13"/>
          <p:cNvSpPr txBox="1"/>
          <p:nvPr/>
        </p:nvSpPr>
        <p:spPr>
          <a:xfrm>
            <a:off x="236687" y="2680221"/>
            <a:ext cx="6264696" cy="1697901"/>
          </a:xfrm>
          <a:prstGeom prst="rect">
            <a:avLst/>
          </a:prstGeom>
          <a:noFill/>
        </p:spPr>
        <p:txBody>
          <a:bodyPr wrap="square" rtlCol="0">
            <a:spAutoFit/>
          </a:bodyPr>
          <a:lstStyle/>
          <a:p>
            <a:pPr defTabSz="1218565">
              <a:lnSpc>
                <a:spcPct val="200000"/>
              </a:lnSpc>
              <a:spcBef>
                <a:spcPts val="1000"/>
              </a:spcBef>
              <a:defRPr/>
            </a:pPr>
            <a:r>
              <a:rPr lang="zh-CN" altLang="en-US" sz="12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 click here to add paragraph text click here to add paragraph text click here to add paragraph text click here to add paragraph text click here to add paragraphs text</a:t>
            </a:r>
          </a:p>
          <a:p>
            <a:pPr defTabSz="1218565">
              <a:lnSpc>
                <a:spcPct val="200000"/>
              </a:lnSpc>
              <a:spcBef>
                <a:spcPts val="1000"/>
              </a:spcBef>
              <a:defRPr/>
            </a:pPr>
            <a:endParaRPr lang="zh-CN" altLang="en-US" sz="12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5" name="TextBox 8"/>
          <p:cNvSpPr txBox="1"/>
          <p:nvPr/>
        </p:nvSpPr>
        <p:spPr>
          <a:xfrm>
            <a:off x="5057763" y="406742"/>
            <a:ext cx="2955788" cy="369332"/>
          </a:xfrm>
          <a:prstGeom prst="rect">
            <a:avLst/>
          </a:prstGeom>
          <a:noFill/>
        </p:spPr>
        <p:txBody>
          <a:bodyPr wrap="square" lIns="0" tIns="0" rIns="0" bIns="0" rtlCol="0" anchor="ctr">
            <a:spAutoFit/>
          </a:bodyPr>
          <a:lstStyle/>
          <a:p>
            <a:pPr algn="dist"/>
            <a:r>
              <a:rPr lang="zh-CN" altLang="en-US" sz="2400" dirty="0">
                <a:solidFill>
                  <a:srgbClr val="569582"/>
                </a:solidFill>
                <a:latin typeface="微软雅黑" panose="020B0503020204020204" pitchFamily="34" charset="-122"/>
                <a:ea typeface="微软雅黑" panose="020B0503020204020204" pitchFamily="34" charset="-122"/>
              </a:rPr>
              <a:t>Title bar Text</a:t>
            </a:r>
            <a:endParaRPr lang="en-US" altLang="zh-CN" sz="2400" dirty="0">
              <a:solidFill>
                <a:srgbClr val="569582"/>
              </a:solidFill>
              <a:latin typeface="微软雅黑" panose="020B0503020204020204" pitchFamily="34" charset="-122"/>
              <a:ea typeface="微软雅黑" panose="020B0503020204020204" pitchFamily="34" charset="-122"/>
            </a:endParaRPr>
          </a:p>
        </p:txBody>
      </p:sp>
      <p:sp>
        <p:nvSpPr>
          <p:cNvPr id="16" name="TextBox 8"/>
          <p:cNvSpPr txBox="1"/>
          <p:nvPr/>
        </p:nvSpPr>
        <p:spPr>
          <a:xfrm>
            <a:off x="5380069" y="816658"/>
            <a:ext cx="2311176" cy="184666"/>
          </a:xfrm>
          <a:prstGeom prst="rect">
            <a:avLst/>
          </a:prstGeom>
          <a:noFill/>
        </p:spPr>
        <p:txBody>
          <a:bodyPr wrap="square" lIns="0" tIns="0" rIns="0" bIns="0" rtlCol="0" anchor="ctr">
            <a:spAutoFit/>
          </a:bodyPr>
          <a:lstStyle/>
          <a:p>
            <a:pPr algn="dist"/>
            <a:r>
              <a:rPr lang="en-US" altLang="zh-CN" sz="11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ADD YOUR TEXT </a:t>
            </a:r>
            <a:r>
              <a:rPr lang="en-US" altLang="zh-CN" sz="12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HERE</a:t>
            </a:r>
            <a:endPar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ransition spd="slow" advTm="0">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10" name="Rectangle 22"/>
          <p:cNvSpPr>
            <a:spLocks noChangeArrowheads="1"/>
          </p:cNvSpPr>
          <p:nvPr/>
        </p:nvSpPr>
        <p:spPr bwMode="auto">
          <a:xfrm>
            <a:off x="7137053" y="4949420"/>
            <a:ext cx="2837408" cy="1755129"/>
          </a:xfrm>
          <a:prstGeom prst="rect">
            <a:avLst/>
          </a:prstGeom>
          <a:solidFill>
            <a:schemeClr val="accent3"/>
          </a:solidFill>
          <a:ln>
            <a:noFill/>
          </a:ln>
        </p:spPr>
        <p:txBody>
          <a:bodyPr lIns="128583" tIns="64291" rIns="128583" bIns="64291"/>
          <a:lstStyle/>
          <a:p>
            <a:endParaRPr lang="zh-CN" altLang="en-US">
              <a:solidFill>
                <a:prstClr val="black"/>
              </a:solidFill>
            </a:endParaRPr>
          </a:p>
        </p:txBody>
      </p:sp>
      <p:sp>
        <p:nvSpPr>
          <p:cNvPr id="37911" name="Rectangle 23"/>
          <p:cNvSpPr>
            <a:spLocks noChangeArrowheads="1"/>
          </p:cNvSpPr>
          <p:nvPr/>
        </p:nvSpPr>
        <p:spPr bwMode="auto">
          <a:xfrm>
            <a:off x="10061526" y="1807604"/>
            <a:ext cx="2794992" cy="1772993"/>
          </a:xfrm>
          <a:prstGeom prst="rect">
            <a:avLst/>
          </a:prstGeom>
          <a:solidFill>
            <a:schemeClr val="accent6"/>
          </a:solidFill>
          <a:ln>
            <a:noFill/>
          </a:ln>
        </p:spPr>
        <p:txBody>
          <a:bodyPr lIns="128583" tIns="64291" rIns="128583" bIns="64291"/>
          <a:lstStyle/>
          <a:p>
            <a:endParaRPr lang="zh-CN" altLang="en-US">
              <a:solidFill>
                <a:prstClr val="black"/>
              </a:solidFill>
            </a:endParaRPr>
          </a:p>
        </p:txBody>
      </p:sp>
      <p:sp>
        <p:nvSpPr>
          <p:cNvPr id="37912" name="Rectangle 24" descr="Dreamy_Images_21"/>
          <p:cNvSpPr>
            <a:spLocks noChangeArrowheads="1"/>
          </p:cNvSpPr>
          <p:nvPr/>
        </p:nvSpPr>
        <p:spPr bwMode="auto">
          <a:xfrm>
            <a:off x="10061526" y="3676616"/>
            <a:ext cx="2794992" cy="3027932"/>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txBody>
          <a:bodyPr lIns="128583" tIns="64291" rIns="128583" bIns="64291"/>
          <a:lstStyle/>
          <a:p>
            <a:endParaRPr lang="zh-CN" altLang="en-US">
              <a:solidFill>
                <a:prstClr val="black"/>
              </a:solidFill>
            </a:endParaRPr>
          </a:p>
        </p:txBody>
      </p:sp>
      <p:grpSp>
        <p:nvGrpSpPr>
          <p:cNvPr id="2" name="Group 29"/>
          <p:cNvGrpSpPr/>
          <p:nvPr/>
        </p:nvGrpSpPr>
        <p:grpSpPr bwMode="auto">
          <a:xfrm>
            <a:off x="997896" y="5583588"/>
            <a:ext cx="620613" cy="625236"/>
            <a:chOff x="0" y="0"/>
            <a:chExt cx="123" cy="124"/>
          </a:xfrm>
        </p:grpSpPr>
        <p:sp>
          <p:nvSpPr>
            <p:cNvPr id="37918" name="Oval 30"/>
            <p:cNvSpPr>
              <a:spLocks noChangeArrowheads="1"/>
            </p:cNvSpPr>
            <p:nvPr/>
          </p:nvSpPr>
          <p:spPr bwMode="auto">
            <a:xfrm>
              <a:off x="0" y="0"/>
              <a:ext cx="123" cy="12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accent5"/>
                </a:solidFill>
              </a:endParaRPr>
            </a:p>
          </p:txBody>
        </p:sp>
        <p:sp>
          <p:nvSpPr>
            <p:cNvPr id="37919" name="Freeform 31"/>
            <p:cNvSpPr/>
            <p:nvPr/>
          </p:nvSpPr>
          <p:spPr bwMode="auto">
            <a:xfrm>
              <a:off x="34" y="40"/>
              <a:ext cx="55" cy="43"/>
            </a:xfrm>
            <a:custGeom>
              <a:avLst/>
              <a:gdLst>
                <a:gd name="T0" fmla="*/ 39 w 39"/>
                <a:gd name="T1" fmla="*/ 4 h 31"/>
                <a:gd name="T2" fmla="*/ 34 w 39"/>
                <a:gd name="T3" fmla="*/ 5 h 31"/>
                <a:gd name="T4" fmla="*/ 38 w 39"/>
                <a:gd name="T5" fmla="*/ 1 h 31"/>
                <a:gd name="T6" fmla="*/ 33 w 39"/>
                <a:gd name="T7" fmla="*/ 3 h 31"/>
                <a:gd name="T8" fmla="*/ 27 w 39"/>
                <a:gd name="T9" fmla="*/ 0 h 31"/>
                <a:gd name="T10" fmla="*/ 19 w 39"/>
                <a:gd name="T11" fmla="*/ 8 h 31"/>
                <a:gd name="T12" fmla="*/ 19 w 39"/>
                <a:gd name="T13" fmla="*/ 10 h 31"/>
                <a:gd name="T14" fmla="*/ 3 w 39"/>
                <a:gd name="T15" fmla="*/ 2 h 31"/>
                <a:gd name="T16" fmla="*/ 2 w 39"/>
                <a:gd name="T17" fmla="*/ 5 h 31"/>
                <a:gd name="T18" fmla="*/ 6 w 39"/>
                <a:gd name="T19" fmla="*/ 12 h 31"/>
                <a:gd name="T20" fmla="*/ 2 w 39"/>
                <a:gd name="T21" fmla="*/ 11 h 31"/>
                <a:gd name="T22" fmla="*/ 2 w 39"/>
                <a:gd name="T23" fmla="*/ 11 h 31"/>
                <a:gd name="T24" fmla="*/ 8 w 39"/>
                <a:gd name="T25" fmla="*/ 19 h 31"/>
                <a:gd name="T26" fmla="*/ 6 w 39"/>
                <a:gd name="T27" fmla="*/ 19 h 31"/>
                <a:gd name="T28" fmla="*/ 5 w 39"/>
                <a:gd name="T29" fmla="*/ 19 h 31"/>
                <a:gd name="T30" fmla="*/ 12 w 39"/>
                <a:gd name="T31" fmla="*/ 24 h 31"/>
                <a:gd name="T32" fmla="*/ 2 w 39"/>
                <a:gd name="T33" fmla="*/ 28 h 31"/>
                <a:gd name="T34" fmla="*/ 0 w 39"/>
                <a:gd name="T35" fmla="*/ 28 h 31"/>
                <a:gd name="T36" fmla="*/ 13 w 39"/>
                <a:gd name="T37" fmla="*/ 31 h 31"/>
                <a:gd name="T38" fmla="*/ 35 w 39"/>
                <a:gd name="T39" fmla="*/ 9 h 31"/>
                <a:gd name="T40" fmla="*/ 35 w 39"/>
                <a:gd name="T41" fmla="*/ 8 h 31"/>
                <a:gd name="T42" fmla="*/ 39 w 39"/>
                <a:gd name="T43"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31">
                  <a:moveTo>
                    <a:pt x="39" y="4"/>
                  </a:moveTo>
                  <a:cubicBezTo>
                    <a:pt x="37" y="4"/>
                    <a:pt x="36" y="5"/>
                    <a:pt x="34" y="5"/>
                  </a:cubicBezTo>
                  <a:cubicBezTo>
                    <a:pt x="36" y="4"/>
                    <a:pt x="37" y="2"/>
                    <a:pt x="38" y="1"/>
                  </a:cubicBezTo>
                  <a:cubicBezTo>
                    <a:pt x="36" y="2"/>
                    <a:pt x="35" y="2"/>
                    <a:pt x="33" y="3"/>
                  </a:cubicBezTo>
                  <a:cubicBezTo>
                    <a:pt x="31" y="1"/>
                    <a:pt x="29" y="0"/>
                    <a:pt x="27" y="0"/>
                  </a:cubicBezTo>
                  <a:cubicBezTo>
                    <a:pt x="23" y="0"/>
                    <a:pt x="19" y="4"/>
                    <a:pt x="19" y="8"/>
                  </a:cubicBezTo>
                  <a:cubicBezTo>
                    <a:pt x="19" y="9"/>
                    <a:pt x="19" y="9"/>
                    <a:pt x="19" y="10"/>
                  </a:cubicBezTo>
                  <a:cubicBezTo>
                    <a:pt x="13" y="9"/>
                    <a:pt x="7" y="6"/>
                    <a:pt x="3" y="2"/>
                  </a:cubicBezTo>
                  <a:cubicBezTo>
                    <a:pt x="2" y="3"/>
                    <a:pt x="2" y="4"/>
                    <a:pt x="2" y="5"/>
                  </a:cubicBezTo>
                  <a:cubicBezTo>
                    <a:pt x="2" y="8"/>
                    <a:pt x="3" y="11"/>
                    <a:pt x="6" y="12"/>
                  </a:cubicBezTo>
                  <a:cubicBezTo>
                    <a:pt x="4" y="12"/>
                    <a:pt x="3" y="12"/>
                    <a:pt x="2" y="11"/>
                  </a:cubicBezTo>
                  <a:cubicBezTo>
                    <a:pt x="2" y="11"/>
                    <a:pt x="2" y="11"/>
                    <a:pt x="2" y="11"/>
                  </a:cubicBezTo>
                  <a:cubicBezTo>
                    <a:pt x="2" y="15"/>
                    <a:pt x="5" y="18"/>
                    <a:pt x="8" y="19"/>
                  </a:cubicBezTo>
                  <a:cubicBezTo>
                    <a:pt x="8" y="19"/>
                    <a:pt x="7" y="19"/>
                    <a:pt x="6" y="19"/>
                  </a:cubicBezTo>
                  <a:cubicBezTo>
                    <a:pt x="6" y="19"/>
                    <a:pt x="5" y="19"/>
                    <a:pt x="5" y="19"/>
                  </a:cubicBezTo>
                  <a:cubicBezTo>
                    <a:pt x="6" y="22"/>
                    <a:pt x="9" y="24"/>
                    <a:pt x="12" y="24"/>
                  </a:cubicBezTo>
                  <a:cubicBezTo>
                    <a:pt x="9" y="27"/>
                    <a:pt x="6" y="28"/>
                    <a:pt x="2" y="28"/>
                  </a:cubicBezTo>
                  <a:cubicBezTo>
                    <a:pt x="2" y="28"/>
                    <a:pt x="1" y="28"/>
                    <a:pt x="0" y="28"/>
                  </a:cubicBezTo>
                  <a:cubicBezTo>
                    <a:pt x="4" y="30"/>
                    <a:pt x="8" y="31"/>
                    <a:pt x="13" y="31"/>
                  </a:cubicBezTo>
                  <a:cubicBezTo>
                    <a:pt x="27" y="31"/>
                    <a:pt x="35" y="19"/>
                    <a:pt x="35" y="9"/>
                  </a:cubicBezTo>
                  <a:cubicBezTo>
                    <a:pt x="35" y="9"/>
                    <a:pt x="35" y="8"/>
                    <a:pt x="35" y="8"/>
                  </a:cubicBezTo>
                  <a:cubicBezTo>
                    <a:pt x="36" y="7"/>
                    <a:pt x="38" y="5"/>
                    <a:pt x="39"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accent5"/>
                </a:solidFill>
              </a:endParaRPr>
            </a:p>
          </p:txBody>
        </p:sp>
      </p:grpSp>
      <p:grpSp>
        <p:nvGrpSpPr>
          <p:cNvPr id="3" name="Group 32"/>
          <p:cNvGrpSpPr/>
          <p:nvPr/>
        </p:nvGrpSpPr>
        <p:grpSpPr bwMode="auto">
          <a:xfrm>
            <a:off x="4033989" y="5583588"/>
            <a:ext cx="620613" cy="625236"/>
            <a:chOff x="0" y="0"/>
            <a:chExt cx="123" cy="124"/>
          </a:xfrm>
        </p:grpSpPr>
        <p:sp>
          <p:nvSpPr>
            <p:cNvPr id="37921" name="Oval 33"/>
            <p:cNvSpPr>
              <a:spLocks noChangeArrowheads="1"/>
            </p:cNvSpPr>
            <p:nvPr/>
          </p:nvSpPr>
          <p:spPr bwMode="auto">
            <a:xfrm>
              <a:off x="0" y="0"/>
              <a:ext cx="123" cy="124"/>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accent5"/>
                </a:solidFill>
              </a:endParaRPr>
            </a:p>
          </p:txBody>
        </p:sp>
        <p:sp>
          <p:nvSpPr>
            <p:cNvPr id="37922" name="Freeform 34"/>
            <p:cNvSpPr/>
            <p:nvPr/>
          </p:nvSpPr>
          <p:spPr bwMode="auto">
            <a:xfrm>
              <a:off x="48" y="34"/>
              <a:ext cx="29" cy="56"/>
            </a:xfrm>
            <a:custGeom>
              <a:avLst/>
              <a:gdLst>
                <a:gd name="T0" fmla="*/ 4 w 20"/>
                <a:gd name="T1" fmla="*/ 22 h 39"/>
                <a:gd name="T2" fmla="*/ 4 w 20"/>
                <a:gd name="T3" fmla="*/ 39 h 39"/>
                <a:gd name="T4" fmla="*/ 13 w 20"/>
                <a:gd name="T5" fmla="*/ 39 h 39"/>
                <a:gd name="T6" fmla="*/ 13 w 20"/>
                <a:gd name="T7" fmla="*/ 22 h 39"/>
                <a:gd name="T8" fmla="*/ 18 w 20"/>
                <a:gd name="T9" fmla="*/ 22 h 39"/>
                <a:gd name="T10" fmla="*/ 20 w 20"/>
                <a:gd name="T11" fmla="*/ 15 h 39"/>
                <a:gd name="T12" fmla="*/ 13 w 20"/>
                <a:gd name="T13" fmla="*/ 15 h 39"/>
                <a:gd name="T14" fmla="*/ 13 w 20"/>
                <a:gd name="T15" fmla="*/ 9 h 39"/>
                <a:gd name="T16" fmla="*/ 14 w 20"/>
                <a:gd name="T17" fmla="*/ 8 h 39"/>
                <a:gd name="T18" fmla="*/ 18 w 20"/>
                <a:gd name="T19" fmla="*/ 8 h 39"/>
                <a:gd name="T20" fmla="*/ 18 w 20"/>
                <a:gd name="T21" fmla="*/ 0 h 39"/>
                <a:gd name="T22" fmla="*/ 11 w 20"/>
                <a:gd name="T23" fmla="*/ 0 h 39"/>
                <a:gd name="T24" fmla="*/ 4 w 20"/>
                <a:gd name="T25" fmla="*/ 7 h 39"/>
                <a:gd name="T26" fmla="*/ 4 w 20"/>
                <a:gd name="T27" fmla="*/ 14 h 39"/>
                <a:gd name="T28" fmla="*/ 0 w 20"/>
                <a:gd name="T29" fmla="*/ 14 h 39"/>
                <a:gd name="T30" fmla="*/ 0 w 20"/>
                <a:gd name="T31" fmla="*/ 22 h 39"/>
                <a:gd name="T32" fmla="*/ 4 w 20"/>
                <a:gd name="T33"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39">
                  <a:moveTo>
                    <a:pt x="4" y="22"/>
                  </a:moveTo>
                  <a:cubicBezTo>
                    <a:pt x="4" y="39"/>
                    <a:pt x="4" y="39"/>
                    <a:pt x="4" y="39"/>
                  </a:cubicBezTo>
                  <a:cubicBezTo>
                    <a:pt x="13" y="39"/>
                    <a:pt x="13" y="39"/>
                    <a:pt x="13" y="39"/>
                  </a:cubicBezTo>
                  <a:cubicBezTo>
                    <a:pt x="13" y="22"/>
                    <a:pt x="13" y="22"/>
                    <a:pt x="13" y="22"/>
                  </a:cubicBezTo>
                  <a:cubicBezTo>
                    <a:pt x="18" y="22"/>
                    <a:pt x="18" y="22"/>
                    <a:pt x="18" y="22"/>
                  </a:cubicBezTo>
                  <a:cubicBezTo>
                    <a:pt x="20" y="15"/>
                    <a:pt x="20" y="15"/>
                    <a:pt x="20" y="15"/>
                  </a:cubicBezTo>
                  <a:cubicBezTo>
                    <a:pt x="13" y="15"/>
                    <a:pt x="13" y="15"/>
                    <a:pt x="13" y="15"/>
                  </a:cubicBezTo>
                  <a:cubicBezTo>
                    <a:pt x="13" y="15"/>
                    <a:pt x="13" y="11"/>
                    <a:pt x="13" y="9"/>
                  </a:cubicBezTo>
                  <a:cubicBezTo>
                    <a:pt x="13" y="9"/>
                    <a:pt x="13" y="8"/>
                    <a:pt x="14" y="8"/>
                  </a:cubicBezTo>
                  <a:cubicBezTo>
                    <a:pt x="16" y="8"/>
                    <a:pt x="18" y="8"/>
                    <a:pt x="18" y="8"/>
                  </a:cubicBezTo>
                  <a:cubicBezTo>
                    <a:pt x="18" y="0"/>
                    <a:pt x="18" y="0"/>
                    <a:pt x="18" y="0"/>
                  </a:cubicBezTo>
                  <a:cubicBezTo>
                    <a:pt x="18" y="0"/>
                    <a:pt x="15" y="0"/>
                    <a:pt x="11" y="0"/>
                  </a:cubicBezTo>
                  <a:cubicBezTo>
                    <a:pt x="8" y="0"/>
                    <a:pt x="4" y="4"/>
                    <a:pt x="4" y="7"/>
                  </a:cubicBezTo>
                  <a:cubicBezTo>
                    <a:pt x="4" y="11"/>
                    <a:pt x="4" y="14"/>
                    <a:pt x="4" y="14"/>
                  </a:cubicBezTo>
                  <a:cubicBezTo>
                    <a:pt x="0" y="14"/>
                    <a:pt x="0" y="14"/>
                    <a:pt x="0" y="14"/>
                  </a:cubicBezTo>
                  <a:cubicBezTo>
                    <a:pt x="0" y="22"/>
                    <a:pt x="0" y="22"/>
                    <a:pt x="0" y="22"/>
                  </a:cubicBezTo>
                  <a:lnTo>
                    <a:pt x="4" y="2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accent5"/>
                </a:solidFill>
              </a:endParaRPr>
            </a:p>
          </p:txBody>
        </p:sp>
      </p:grpSp>
      <p:grpSp>
        <p:nvGrpSpPr>
          <p:cNvPr id="24" name="组合 23"/>
          <p:cNvGrpSpPr/>
          <p:nvPr/>
        </p:nvGrpSpPr>
        <p:grpSpPr>
          <a:xfrm>
            <a:off x="4620791" y="5568925"/>
            <a:ext cx="2448272" cy="983074"/>
            <a:chOff x="1463270" y="2305848"/>
            <a:chExt cx="2448272" cy="983074"/>
          </a:xfrm>
        </p:grpSpPr>
        <p:sp>
          <p:nvSpPr>
            <p:cNvPr id="25" name="TextBox 24"/>
            <p:cNvSpPr txBox="1"/>
            <p:nvPr/>
          </p:nvSpPr>
          <p:spPr>
            <a:xfrm>
              <a:off x="1463271" y="2642591"/>
              <a:ext cx="2232248" cy="646331"/>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a:t>
              </a:r>
            </a:p>
          </p:txBody>
        </p:sp>
        <p:sp>
          <p:nvSpPr>
            <p:cNvPr id="26" name="TextBox 25"/>
            <p:cNvSpPr txBox="1"/>
            <p:nvPr/>
          </p:nvSpPr>
          <p:spPr>
            <a:xfrm flipH="1">
              <a:off x="1463270" y="2305848"/>
              <a:ext cx="2448272" cy="374373"/>
            </a:xfrm>
            <a:prstGeom prst="rect">
              <a:avLst/>
            </a:prstGeom>
            <a:noFill/>
          </p:spPr>
          <p:txBody>
            <a:bodyPr wrap="square" lIns="96433" tIns="48216" rIns="96433" bIns="48216" rtlCol="0">
              <a:spAutoFit/>
            </a:bodyPr>
            <a:lstStyle/>
            <a:p>
              <a:r>
                <a:rPr lang="zh-CN" altLang="en-US" dirty="0">
                  <a:solidFill>
                    <a:srgbClr val="569582"/>
                  </a:solidFill>
                  <a:latin typeface="微软雅黑" panose="020B0503020204020204" pitchFamily="34" charset="-122"/>
                  <a:ea typeface="微软雅黑" panose="020B0503020204020204" pitchFamily="34" charset="-122"/>
                </a:rPr>
                <a:t>Title bar Text</a:t>
              </a:r>
              <a:endParaRPr lang="en-US" dirty="0">
                <a:solidFill>
                  <a:srgbClr val="569582"/>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1676847" y="5568925"/>
            <a:ext cx="2448272" cy="983074"/>
            <a:chOff x="1463270" y="2305848"/>
            <a:chExt cx="2448272" cy="983074"/>
          </a:xfrm>
        </p:grpSpPr>
        <p:sp>
          <p:nvSpPr>
            <p:cNvPr id="28" name="TextBox 27"/>
            <p:cNvSpPr txBox="1"/>
            <p:nvPr/>
          </p:nvSpPr>
          <p:spPr>
            <a:xfrm>
              <a:off x="1463271" y="2642591"/>
              <a:ext cx="2232248" cy="646331"/>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a:t>
              </a:r>
            </a:p>
          </p:txBody>
        </p:sp>
        <p:sp>
          <p:nvSpPr>
            <p:cNvPr id="29" name="TextBox 28"/>
            <p:cNvSpPr txBox="1"/>
            <p:nvPr/>
          </p:nvSpPr>
          <p:spPr>
            <a:xfrm flipH="1">
              <a:off x="1463270" y="2305848"/>
              <a:ext cx="2448272" cy="374373"/>
            </a:xfrm>
            <a:prstGeom prst="rect">
              <a:avLst/>
            </a:prstGeom>
            <a:noFill/>
          </p:spPr>
          <p:txBody>
            <a:bodyPr wrap="square" lIns="96433" tIns="48216" rIns="96433" bIns="48216" rtlCol="0">
              <a:spAutoFit/>
            </a:bodyPr>
            <a:lstStyle/>
            <a:p>
              <a:r>
                <a:rPr lang="zh-CN" altLang="en-US" dirty="0">
                  <a:solidFill>
                    <a:srgbClr val="569582"/>
                  </a:solidFill>
                  <a:latin typeface="微软雅黑" panose="020B0503020204020204" pitchFamily="34" charset="-122"/>
                  <a:ea typeface="微软雅黑" panose="020B0503020204020204" pitchFamily="34" charset="-122"/>
                </a:rPr>
                <a:t>Title bar Text</a:t>
              </a:r>
              <a:endParaRPr lang="en-US" dirty="0">
                <a:solidFill>
                  <a:srgbClr val="569582"/>
                </a:solidFill>
                <a:latin typeface="微软雅黑" panose="020B0503020204020204" pitchFamily="34" charset="-122"/>
                <a:ea typeface="微软雅黑" panose="020B0503020204020204" pitchFamily="34" charset="-122"/>
              </a:endParaRPr>
            </a:p>
          </p:txBody>
        </p:sp>
      </p:grpSp>
      <p:sp>
        <p:nvSpPr>
          <p:cNvPr id="31" name="TextBox 30"/>
          <p:cNvSpPr txBox="1"/>
          <p:nvPr/>
        </p:nvSpPr>
        <p:spPr>
          <a:xfrm>
            <a:off x="1100783" y="2368892"/>
            <a:ext cx="5544616" cy="890693"/>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 click here to add paragraph text click here to add paragraph text click here to add paragraph text click here to add paragraph text </a:t>
            </a:r>
          </a:p>
        </p:txBody>
      </p:sp>
      <p:sp>
        <p:nvSpPr>
          <p:cNvPr id="33" name="TextBox 32"/>
          <p:cNvSpPr txBox="1"/>
          <p:nvPr/>
        </p:nvSpPr>
        <p:spPr>
          <a:xfrm flipH="1">
            <a:off x="1100783" y="1960141"/>
            <a:ext cx="3456384" cy="405150"/>
          </a:xfrm>
          <a:prstGeom prst="rect">
            <a:avLst/>
          </a:prstGeom>
          <a:noFill/>
        </p:spPr>
        <p:txBody>
          <a:bodyPr wrap="square" lIns="96433" tIns="48216" rIns="96433" bIns="48216" rtlCol="0">
            <a:spAutoFit/>
          </a:bodyPr>
          <a:lstStyle/>
          <a:p>
            <a:pPr algn="dist"/>
            <a:r>
              <a:rPr lang="zh-CN" altLang="en-US" sz="2000" b="1" dirty="0">
                <a:solidFill>
                  <a:srgbClr val="569582"/>
                </a:solidFill>
                <a:latin typeface="微软雅黑" panose="020B0503020204020204" pitchFamily="34" charset="-122"/>
                <a:ea typeface="微软雅黑" panose="020B0503020204020204" pitchFamily="34" charset="-122"/>
              </a:rPr>
              <a:t>Title bar Text</a:t>
            </a:r>
            <a:endParaRPr lang="en-US" sz="2000" b="1" dirty="0">
              <a:solidFill>
                <a:srgbClr val="569582"/>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1100783" y="3472309"/>
            <a:ext cx="5544616" cy="646331"/>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 click here to add paragraph text click here to add paragraph text </a:t>
            </a:r>
          </a:p>
        </p:txBody>
      </p:sp>
      <p:sp>
        <p:nvSpPr>
          <p:cNvPr id="35" name="TextBox 34"/>
          <p:cNvSpPr txBox="1"/>
          <p:nvPr/>
        </p:nvSpPr>
        <p:spPr>
          <a:xfrm>
            <a:off x="1100783" y="4336405"/>
            <a:ext cx="5544616" cy="646331"/>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 click here to add paragraph text click here to add paragraph text </a:t>
            </a:r>
          </a:p>
        </p:txBody>
      </p:sp>
      <p:grpSp>
        <p:nvGrpSpPr>
          <p:cNvPr id="36" name="组合 35"/>
          <p:cNvGrpSpPr/>
          <p:nvPr/>
        </p:nvGrpSpPr>
        <p:grpSpPr>
          <a:xfrm>
            <a:off x="7365479" y="5344517"/>
            <a:ext cx="2520279" cy="983074"/>
            <a:chOff x="1463270" y="2305848"/>
            <a:chExt cx="2520279" cy="983074"/>
          </a:xfrm>
        </p:grpSpPr>
        <p:sp>
          <p:nvSpPr>
            <p:cNvPr id="37" name="TextBox 36"/>
            <p:cNvSpPr txBox="1"/>
            <p:nvPr/>
          </p:nvSpPr>
          <p:spPr>
            <a:xfrm>
              <a:off x="1463270" y="2642591"/>
              <a:ext cx="2520279" cy="646331"/>
            </a:xfrm>
            <a:prstGeom prst="rect">
              <a:avLst/>
            </a:prstGeom>
            <a:noFill/>
          </p:spPr>
          <p:txBody>
            <a:bodyPr wrap="square" rtlCol="0">
              <a:spAutoFit/>
            </a:bodyPr>
            <a:lstStyle/>
            <a:p>
              <a:pPr defTabSz="1218565">
                <a:lnSpc>
                  <a:spcPct val="150000"/>
                </a:lnSpc>
                <a:spcBef>
                  <a:spcPts val="1000"/>
                </a:spcBef>
                <a:defRPr/>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a:t>
              </a:r>
            </a:p>
          </p:txBody>
        </p:sp>
        <p:sp>
          <p:nvSpPr>
            <p:cNvPr id="38" name="TextBox 37"/>
            <p:cNvSpPr txBox="1"/>
            <p:nvPr/>
          </p:nvSpPr>
          <p:spPr>
            <a:xfrm flipH="1">
              <a:off x="1463270" y="2305848"/>
              <a:ext cx="2448272" cy="374373"/>
            </a:xfrm>
            <a:prstGeom prst="rect">
              <a:avLst/>
            </a:prstGeom>
            <a:noFill/>
          </p:spPr>
          <p:txBody>
            <a:bodyPr wrap="square" lIns="96433" tIns="48216" rIns="96433" bIns="48216" rtlCol="0">
              <a:spAutoFit/>
            </a:bodyPr>
            <a:lstStyle/>
            <a:p>
              <a:r>
                <a:rPr lang="zh-CN" altLang="en-US" dirty="0">
                  <a:latin typeface="微软雅黑" panose="020B0503020204020204" pitchFamily="34" charset="-122"/>
                  <a:ea typeface="微软雅黑" panose="020B0503020204020204" pitchFamily="34" charset="-122"/>
                </a:rPr>
                <a:t>Title bar Text</a:t>
              </a:r>
              <a:endParaRPr lang="en-US" dirty="0">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10173791" y="2176165"/>
            <a:ext cx="2520279" cy="983074"/>
            <a:chOff x="1463270" y="2305848"/>
            <a:chExt cx="2520279" cy="983074"/>
          </a:xfrm>
        </p:grpSpPr>
        <p:sp>
          <p:nvSpPr>
            <p:cNvPr id="40" name="TextBox 39"/>
            <p:cNvSpPr txBox="1"/>
            <p:nvPr/>
          </p:nvSpPr>
          <p:spPr>
            <a:xfrm>
              <a:off x="1463270" y="2642591"/>
              <a:ext cx="2520279" cy="646331"/>
            </a:xfrm>
            <a:prstGeom prst="rect">
              <a:avLst/>
            </a:prstGeom>
            <a:noFill/>
          </p:spPr>
          <p:txBody>
            <a:bodyPr wrap="square" rtlCol="0">
              <a:spAutoFit/>
            </a:bodyPr>
            <a:lstStyle/>
            <a:p>
              <a:pPr defTabSz="1218565">
                <a:lnSpc>
                  <a:spcPct val="150000"/>
                </a:lnSpc>
                <a:spcBef>
                  <a:spcPts val="1000"/>
                </a:spcBef>
                <a:defRPr/>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a:t>
              </a:r>
            </a:p>
          </p:txBody>
        </p:sp>
        <p:sp>
          <p:nvSpPr>
            <p:cNvPr id="41" name="TextBox 40"/>
            <p:cNvSpPr txBox="1"/>
            <p:nvPr/>
          </p:nvSpPr>
          <p:spPr>
            <a:xfrm flipH="1">
              <a:off x="1463270" y="2305848"/>
              <a:ext cx="2448272" cy="374373"/>
            </a:xfrm>
            <a:prstGeom prst="rect">
              <a:avLst/>
            </a:prstGeom>
            <a:noFill/>
          </p:spPr>
          <p:txBody>
            <a:bodyPr wrap="square" lIns="96433" tIns="48216" rIns="96433" bIns="48216" rtlCol="0">
              <a:spAutoFit/>
            </a:bodyPr>
            <a:lstStyle/>
            <a:p>
              <a:r>
                <a:rPr lang="zh-CN" altLang="en-US" dirty="0">
                  <a:latin typeface="微软雅黑" panose="020B0503020204020204" pitchFamily="34" charset="-122"/>
                  <a:ea typeface="微软雅黑" panose="020B0503020204020204" pitchFamily="34" charset="-122"/>
                </a:rPr>
                <a:t>Title bar Text</a:t>
              </a:r>
              <a:endParaRPr lang="en-US" dirty="0">
                <a:latin typeface="微软雅黑" panose="020B0503020204020204" pitchFamily="34" charset="-122"/>
                <a:ea typeface="微软雅黑" panose="020B0503020204020204" pitchFamily="34" charset="-122"/>
              </a:endParaRPr>
            </a:p>
          </p:txBody>
        </p:sp>
      </p:grpSp>
      <p:sp>
        <p:nvSpPr>
          <p:cNvPr id="42" name="TextBox 8"/>
          <p:cNvSpPr txBox="1"/>
          <p:nvPr/>
        </p:nvSpPr>
        <p:spPr>
          <a:xfrm>
            <a:off x="5057763" y="406742"/>
            <a:ext cx="2955788" cy="369332"/>
          </a:xfrm>
          <a:prstGeom prst="rect">
            <a:avLst/>
          </a:prstGeom>
          <a:noFill/>
        </p:spPr>
        <p:txBody>
          <a:bodyPr wrap="square" lIns="0" tIns="0" rIns="0" bIns="0" rtlCol="0" anchor="ctr">
            <a:spAutoFit/>
          </a:bodyPr>
          <a:lstStyle/>
          <a:p>
            <a:pPr algn="dist"/>
            <a:r>
              <a:rPr lang="zh-CN" altLang="en-US" sz="2400" dirty="0">
                <a:solidFill>
                  <a:srgbClr val="569582"/>
                </a:solidFill>
                <a:latin typeface="微软雅黑" panose="020B0503020204020204" pitchFamily="34" charset="-122"/>
                <a:ea typeface="微软雅黑" panose="020B0503020204020204" pitchFamily="34" charset="-122"/>
              </a:rPr>
              <a:t>Title bar Text</a:t>
            </a:r>
            <a:endParaRPr lang="en-US" altLang="zh-CN" sz="2400" dirty="0">
              <a:solidFill>
                <a:srgbClr val="569582"/>
              </a:solidFill>
              <a:latin typeface="微软雅黑" panose="020B0503020204020204" pitchFamily="34" charset="-122"/>
              <a:ea typeface="微软雅黑" panose="020B0503020204020204" pitchFamily="34" charset="-122"/>
            </a:endParaRPr>
          </a:p>
        </p:txBody>
      </p:sp>
      <p:sp>
        <p:nvSpPr>
          <p:cNvPr id="43" name="TextBox 8"/>
          <p:cNvSpPr txBox="1"/>
          <p:nvPr/>
        </p:nvSpPr>
        <p:spPr>
          <a:xfrm>
            <a:off x="5380069" y="816658"/>
            <a:ext cx="2311176" cy="184666"/>
          </a:xfrm>
          <a:prstGeom prst="rect">
            <a:avLst/>
          </a:prstGeom>
          <a:noFill/>
        </p:spPr>
        <p:txBody>
          <a:bodyPr wrap="square" lIns="0" tIns="0" rIns="0" bIns="0" rtlCol="0" anchor="ctr">
            <a:spAutoFit/>
          </a:bodyPr>
          <a:lstStyle/>
          <a:p>
            <a:pPr algn="dist"/>
            <a:r>
              <a:rPr lang="en-US" altLang="zh-CN" sz="11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ADD YOUR TEXT </a:t>
            </a:r>
            <a:r>
              <a:rPr lang="en-US" altLang="zh-CN" sz="12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HERE</a:t>
            </a:r>
            <a:endPar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1268" name="Picture 4" descr="http://img.hb.aicdn.com/78e78e9620bfdbad710f7c3ae33f4933d94e492f1f307-tnlGlD_fw658"/>
          <p:cNvPicPr>
            <a:picLocks noChangeAspect="1" noChangeArrowheads="1"/>
          </p:cNvPicPr>
          <p:nvPr/>
        </p:nvPicPr>
        <p:blipFill>
          <a:blip r:embed="rId3" cstate="print"/>
          <a:srcRect t="21840" b="7601"/>
          <a:stretch>
            <a:fillRect/>
          </a:stretch>
        </p:blipFill>
        <p:spPr bwMode="auto">
          <a:xfrm>
            <a:off x="7149455" y="1816125"/>
            <a:ext cx="2808312" cy="3024336"/>
          </a:xfrm>
          <a:prstGeom prst="rect">
            <a:avLst/>
          </a:prstGeom>
          <a:noFill/>
        </p:spPr>
      </p:pic>
    </p:spTree>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2159800" y="2365643"/>
            <a:ext cx="8539146" cy="1371266"/>
            <a:chOff x="967802" y="1902099"/>
            <a:chExt cx="10256393" cy="1647031"/>
          </a:xfrm>
        </p:grpSpPr>
        <p:grpSp>
          <p:nvGrpSpPr>
            <p:cNvPr id="3" name="Group 4"/>
            <p:cNvGrpSpPr/>
            <p:nvPr/>
          </p:nvGrpSpPr>
          <p:grpSpPr>
            <a:xfrm>
              <a:off x="967802" y="1902099"/>
              <a:ext cx="10256393" cy="1647031"/>
              <a:chOff x="-1123401" y="2523132"/>
              <a:chExt cx="11282033" cy="1811734"/>
            </a:xfrm>
          </p:grpSpPr>
          <p:sp>
            <p:nvSpPr>
              <p:cNvPr id="24" name="Freeform 23"/>
              <p:cNvSpPr/>
              <p:nvPr/>
            </p:nvSpPr>
            <p:spPr>
              <a:xfrm>
                <a:off x="2033366" y="2523132"/>
                <a:ext cx="1811734" cy="1811734"/>
              </a:xfrm>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a:solidFill>
                <a:srgbClr val="DEC8A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9513" tIns="289513" rIns="289513" bIns="289513" numCol="1" spcCol="1270" anchor="ctr" anchorCtr="0">
                <a:noAutofit/>
              </a:bodyPr>
              <a:lstStyle/>
              <a:p>
                <a:pPr algn="just" defTabSz="1628140">
                  <a:lnSpc>
                    <a:spcPct val="120000"/>
                  </a:lnSpc>
                  <a:spcAft>
                    <a:spcPct val="35000"/>
                  </a:spcAft>
                </a:pPr>
                <a:endParaRPr lang="en-GB" sz="82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Freeform 24"/>
              <p:cNvSpPr/>
              <p:nvPr/>
            </p:nvSpPr>
            <p:spPr>
              <a:xfrm>
                <a:off x="3992214" y="2903596"/>
                <a:ext cx="1050805" cy="1050805"/>
              </a:xfrm>
              <a:custGeom>
                <a:avLst/>
                <a:gdLst>
                  <a:gd name="connsiteX0" fmla="*/ 139284 w 1050805"/>
                  <a:gd name="connsiteY0" fmla="*/ 401828 h 1050805"/>
                  <a:gd name="connsiteX1" fmla="*/ 401828 w 1050805"/>
                  <a:gd name="connsiteY1" fmla="*/ 401828 h 1050805"/>
                  <a:gd name="connsiteX2" fmla="*/ 401828 w 1050805"/>
                  <a:gd name="connsiteY2" fmla="*/ 139284 h 1050805"/>
                  <a:gd name="connsiteX3" fmla="*/ 648977 w 1050805"/>
                  <a:gd name="connsiteY3" fmla="*/ 139284 h 1050805"/>
                  <a:gd name="connsiteX4" fmla="*/ 648977 w 1050805"/>
                  <a:gd name="connsiteY4" fmla="*/ 401828 h 1050805"/>
                  <a:gd name="connsiteX5" fmla="*/ 911521 w 1050805"/>
                  <a:gd name="connsiteY5" fmla="*/ 401828 h 1050805"/>
                  <a:gd name="connsiteX6" fmla="*/ 911521 w 1050805"/>
                  <a:gd name="connsiteY6" fmla="*/ 648977 h 1050805"/>
                  <a:gd name="connsiteX7" fmla="*/ 648977 w 1050805"/>
                  <a:gd name="connsiteY7" fmla="*/ 648977 h 1050805"/>
                  <a:gd name="connsiteX8" fmla="*/ 648977 w 1050805"/>
                  <a:gd name="connsiteY8" fmla="*/ 911521 h 1050805"/>
                  <a:gd name="connsiteX9" fmla="*/ 401828 w 1050805"/>
                  <a:gd name="connsiteY9" fmla="*/ 911521 h 1050805"/>
                  <a:gd name="connsiteX10" fmla="*/ 401828 w 1050805"/>
                  <a:gd name="connsiteY10" fmla="*/ 648977 h 1050805"/>
                  <a:gd name="connsiteX11" fmla="*/ 139284 w 1050805"/>
                  <a:gd name="connsiteY11" fmla="*/ 648977 h 1050805"/>
                  <a:gd name="connsiteX12" fmla="*/ 139284 w 1050805"/>
                  <a:gd name="connsiteY12" fmla="*/ 401828 h 105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0805" h="1050805">
                    <a:moveTo>
                      <a:pt x="139284" y="401828"/>
                    </a:moveTo>
                    <a:lnTo>
                      <a:pt x="401828" y="401828"/>
                    </a:lnTo>
                    <a:lnTo>
                      <a:pt x="401828" y="139284"/>
                    </a:lnTo>
                    <a:lnTo>
                      <a:pt x="648977" y="139284"/>
                    </a:lnTo>
                    <a:lnTo>
                      <a:pt x="648977" y="401828"/>
                    </a:lnTo>
                    <a:lnTo>
                      <a:pt x="911521" y="401828"/>
                    </a:lnTo>
                    <a:lnTo>
                      <a:pt x="911521" y="648977"/>
                    </a:lnTo>
                    <a:lnTo>
                      <a:pt x="648977" y="648977"/>
                    </a:lnTo>
                    <a:lnTo>
                      <a:pt x="648977" y="911521"/>
                    </a:lnTo>
                    <a:lnTo>
                      <a:pt x="401828" y="911521"/>
                    </a:lnTo>
                    <a:lnTo>
                      <a:pt x="401828" y="648977"/>
                    </a:lnTo>
                    <a:lnTo>
                      <a:pt x="139284" y="648977"/>
                    </a:lnTo>
                    <a:lnTo>
                      <a:pt x="139284" y="40182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27559" tIns="368004" rIns="127559" bIns="368004" numCol="1" spcCol="1270" anchor="ctr" anchorCtr="0">
                <a:noAutofit/>
              </a:bodyPr>
              <a:lstStyle/>
              <a:p>
                <a:pPr algn="just" defTabSz="691515">
                  <a:lnSpc>
                    <a:spcPct val="120000"/>
                  </a:lnSpc>
                  <a:spcAft>
                    <a:spcPct val="35000"/>
                  </a:spcAft>
                </a:pPr>
                <a:endParaRPr lang="en-GB" sz="82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Freeform 25"/>
              <p:cNvSpPr/>
              <p:nvPr/>
            </p:nvSpPr>
            <p:spPr>
              <a:xfrm>
                <a:off x="5190132" y="2523132"/>
                <a:ext cx="1811734" cy="1811734"/>
              </a:xfrm>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a:solidFill>
                <a:srgbClr val="56958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9513" tIns="289513" rIns="289513" bIns="289513" numCol="1" spcCol="1270" anchor="ctr" anchorCtr="0">
                <a:noAutofit/>
              </a:bodyPr>
              <a:lstStyle/>
              <a:p>
                <a:pPr algn="just" defTabSz="1628140">
                  <a:lnSpc>
                    <a:spcPct val="120000"/>
                  </a:lnSpc>
                  <a:spcAft>
                    <a:spcPct val="35000"/>
                  </a:spcAft>
                </a:pPr>
                <a:endParaRPr lang="en-GB" sz="82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Freeform 26"/>
              <p:cNvSpPr/>
              <p:nvPr/>
            </p:nvSpPr>
            <p:spPr>
              <a:xfrm>
                <a:off x="7148980" y="2903596"/>
                <a:ext cx="1050805" cy="1050805"/>
              </a:xfrm>
              <a:custGeom>
                <a:avLst/>
                <a:gdLst>
                  <a:gd name="connsiteX0" fmla="*/ 139284 w 1050805"/>
                  <a:gd name="connsiteY0" fmla="*/ 216466 h 1050805"/>
                  <a:gd name="connsiteX1" fmla="*/ 911521 w 1050805"/>
                  <a:gd name="connsiteY1" fmla="*/ 216466 h 1050805"/>
                  <a:gd name="connsiteX2" fmla="*/ 911521 w 1050805"/>
                  <a:gd name="connsiteY2" fmla="*/ 463615 h 1050805"/>
                  <a:gd name="connsiteX3" fmla="*/ 139284 w 1050805"/>
                  <a:gd name="connsiteY3" fmla="*/ 463615 h 1050805"/>
                  <a:gd name="connsiteX4" fmla="*/ 139284 w 1050805"/>
                  <a:gd name="connsiteY4" fmla="*/ 216466 h 1050805"/>
                  <a:gd name="connsiteX5" fmla="*/ 139284 w 1050805"/>
                  <a:gd name="connsiteY5" fmla="*/ 587190 h 1050805"/>
                  <a:gd name="connsiteX6" fmla="*/ 911521 w 1050805"/>
                  <a:gd name="connsiteY6" fmla="*/ 587190 h 1050805"/>
                  <a:gd name="connsiteX7" fmla="*/ 911521 w 1050805"/>
                  <a:gd name="connsiteY7" fmla="*/ 834339 h 1050805"/>
                  <a:gd name="connsiteX8" fmla="*/ 139284 w 1050805"/>
                  <a:gd name="connsiteY8" fmla="*/ 834339 h 1050805"/>
                  <a:gd name="connsiteX9" fmla="*/ 139284 w 1050805"/>
                  <a:gd name="connsiteY9" fmla="*/ 587190 h 105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0805" h="1050805">
                    <a:moveTo>
                      <a:pt x="139284" y="216466"/>
                    </a:moveTo>
                    <a:lnTo>
                      <a:pt x="911521" y="216466"/>
                    </a:lnTo>
                    <a:lnTo>
                      <a:pt x="911521" y="463615"/>
                    </a:lnTo>
                    <a:lnTo>
                      <a:pt x="139284" y="463615"/>
                    </a:lnTo>
                    <a:lnTo>
                      <a:pt x="139284" y="216466"/>
                    </a:lnTo>
                    <a:close/>
                    <a:moveTo>
                      <a:pt x="139284" y="587190"/>
                    </a:moveTo>
                    <a:lnTo>
                      <a:pt x="911521" y="587190"/>
                    </a:lnTo>
                    <a:lnTo>
                      <a:pt x="911521" y="834339"/>
                    </a:lnTo>
                    <a:lnTo>
                      <a:pt x="139284" y="834339"/>
                    </a:lnTo>
                    <a:lnTo>
                      <a:pt x="139284" y="58719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27559" tIns="198245" rIns="127559" bIns="198245" numCol="1" spcCol="1270" anchor="ctr" anchorCtr="0">
                <a:noAutofit/>
              </a:bodyPr>
              <a:lstStyle/>
              <a:p>
                <a:pPr algn="just" defTabSz="1790700">
                  <a:lnSpc>
                    <a:spcPct val="120000"/>
                  </a:lnSpc>
                  <a:spcAft>
                    <a:spcPct val="35000"/>
                  </a:spcAft>
                </a:pPr>
                <a:endParaRPr lang="en-GB" sz="82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Freeform 27"/>
              <p:cNvSpPr/>
              <p:nvPr/>
            </p:nvSpPr>
            <p:spPr>
              <a:xfrm>
                <a:off x="8346898" y="2523132"/>
                <a:ext cx="1811734" cy="1811734"/>
              </a:xfrm>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9513" tIns="289513" rIns="289513" bIns="289513" numCol="1" spcCol="1270" anchor="ctr" anchorCtr="0">
                <a:noAutofit/>
              </a:bodyPr>
              <a:lstStyle/>
              <a:p>
                <a:pPr algn="just" defTabSz="1628140">
                  <a:lnSpc>
                    <a:spcPct val="120000"/>
                  </a:lnSpc>
                  <a:spcAft>
                    <a:spcPct val="35000"/>
                  </a:spcAft>
                </a:pPr>
                <a:endParaRPr lang="en-GB" sz="82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Freeform 28"/>
              <p:cNvSpPr/>
              <p:nvPr/>
            </p:nvSpPr>
            <p:spPr>
              <a:xfrm>
                <a:off x="-1123401" y="2523132"/>
                <a:ext cx="1811734" cy="1811734"/>
              </a:xfrm>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a:solidFill>
                <a:srgbClr val="56958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9513" tIns="289513" rIns="289513" bIns="289513" numCol="1" spcCol="1270" anchor="ctr" anchorCtr="0">
                <a:noAutofit/>
              </a:bodyPr>
              <a:lstStyle/>
              <a:p>
                <a:pPr algn="just" defTabSz="1628140">
                  <a:lnSpc>
                    <a:spcPct val="120000"/>
                  </a:lnSpc>
                  <a:spcAft>
                    <a:spcPct val="35000"/>
                  </a:spcAft>
                </a:pPr>
                <a:endParaRPr lang="en-GB" sz="82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Freeform 29"/>
              <p:cNvSpPr/>
              <p:nvPr/>
            </p:nvSpPr>
            <p:spPr>
              <a:xfrm>
                <a:off x="835447" y="2903596"/>
                <a:ext cx="1050805" cy="1050805"/>
              </a:xfrm>
              <a:custGeom>
                <a:avLst/>
                <a:gdLst>
                  <a:gd name="connsiteX0" fmla="*/ 139284 w 1050805"/>
                  <a:gd name="connsiteY0" fmla="*/ 401828 h 1050805"/>
                  <a:gd name="connsiteX1" fmla="*/ 401828 w 1050805"/>
                  <a:gd name="connsiteY1" fmla="*/ 401828 h 1050805"/>
                  <a:gd name="connsiteX2" fmla="*/ 401828 w 1050805"/>
                  <a:gd name="connsiteY2" fmla="*/ 139284 h 1050805"/>
                  <a:gd name="connsiteX3" fmla="*/ 648977 w 1050805"/>
                  <a:gd name="connsiteY3" fmla="*/ 139284 h 1050805"/>
                  <a:gd name="connsiteX4" fmla="*/ 648977 w 1050805"/>
                  <a:gd name="connsiteY4" fmla="*/ 401828 h 1050805"/>
                  <a:gd name="connsiteX5" fmla="*/ 911521 w 1050805"/>
                  <a:gd name="connsiteY5" fmla="*/ 401828 h 1050805"/>
                  <a:gd name="connsiteX6" fmla="*/ 911521 w 1050805"/>
                  <a:gd name="connsiteY6" fmla="*/ 648977 h 1050805"/>
                  <a:gd name="connsiteX7" fmla="*/ 648977 w 1050805"/>
                  <a:gd name="connsiteY7" fmla="*/ 648977 h 1050805"/>
                  <a:gd name="connsiteX8" fmla="*/ 648977 w 1050805"/>
                  <a:gd name="connsiteY8" fmla="*/ 911521 h 1050805"/>
                  <a:gd name="connsiteX9" fmla="*/ 401828 w 1050805"/>
                  <a:gd name="connsiteY9" fmla="*/ 911521 h 1050805"/>
                  <a:gd name="connsiteX10" fmla="*/ 401828 w 1050805"/>
                  <a:gd name="connsiteY10" fmla="*/ 648977 h 1050805"/>
                  <a:gd name="connsiteX11" fmla="*/ 139284 w 1050805"/>
                  <a:gd name="connsiteY11" fmla="*/ 648977 h 1050805"/>
                  <a:gd name="connsiteX12" fmla="*/ 139284 w 1050805"/>
                  <a:gd name="connsiteY12" fmla="*/ 401828 h 105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0805" h="1050805">
                    <a:moveTo>
                      <a:pt x="139284" y="401828"/>
                    </a:moveTo>
                    <a:lnTo>
                      <a:pt x="401828" y="401828"/>
                    </a:lnTo>
                    <a:lnTo>
                      <a:pt x="401828" y="139284"/>
                    </a:lnTo>
                    <a:lnTo>
                      <a:pt x="648977" y="139284"/>
                    </a:lnTo>
                    <a:lnTo>
                      <a:pt x="648977" y="401828"/>
                    </a:lnTo>
                    <a:lnTo>
                      <a:pt x="911521" y="401828"/>
                    </a:lnTo>
                    <a:lnTo>
                      <a:pt x="911521" y="648977"/>
                    </a:lnTo>
                    <a:lnTo>
                      <a:pt x="648977" y="648977"/>
                    </a:lnTo>
                    <a:lnTo>
                      <a:pt x="648977" y="911521"/>
                    </a:lnTo>
                    <a:lnTo>
                      <a:pt x="401828" y="911521"/>
                    </a:lnTo>
                    <a:lnTo>
                      <a:pt x="401828" y="648977"/>
                    </a:lnTo>
                    <a:lnTo>
                      <a:pt x="139284" y="648977"/>
                    </a:lnTo>
                    <a:lnTo>
                      <a:pt x="139284" y="40182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27559" tIns="368004" rIns="127559" bIns="368004" numCol="1" spcCol="1270" anchor="ctr" anchorCtr="0">
                <a:noAutofit/>
              </a:bodyPr>
              <a:lstStyle/>
              <a:p>
                <a:pPr algn="just" defTabSz="691515">
                  <a:lnSpc>
                    <a:spcPct val="120000"/>
                  </a:lnSpc>
                  <a:spcAft>
                    <a:spcPct val="35000"/>
                  </a:spcAft>
                </a:pPr>
                <a:endParaRPr lang="en-GB" sz="825"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 name="Group 5"/>
            <p:cNvGrpSpPr/>
            <p:nvPr/>
          </p:nvGrpSpPr>
          <p:grpSpPr>
            <a:xfrm>
              <a:off x="1501841" y="2407611"/>
              <a:ext cx="578952" cy="618042"/>
              <a:chOff x="9159875" y="1647825"/>
              <a:chExt cx="434975" cy="464344"/>
            </a:xfrm>
            <a:solidFill>
              <a:schemeClr val="bg2"/>
            </a:solidFill>
          </p:grpSpPr>
          <p:sp>
            <p:nvSpPr>
              <p:cNvPr id="21" name="AutoShape 78"/>
              <p:cNvSpPr/>
              <p:nvPr/>
            </p:nvSpPr>
            <p:spPr bwMode="auto">
              <a:xfrm>
                <a:off x="9159875" y="1647825"/>
                <a:ext cx="434975"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8915" hangingPunct="0">
                  <a:lnSpc>
                    <a:spcPct val="120000"/>
                  </a:lnSpc>
                </a:pPr>
                <a:endParaRPr lang="en-US" sz="825"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AutoShape 79"/>
              <p:cNvSpPr/>
              <p:nvPr/>
            </p:nvSpPr>
            <p:spPr bwMode="auto">
              <a:xfrm>
                <a:off x="9217819" y="1705769"/>
                <a:ext cx="319088" cy="290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8915" hangingPunct="0">
                  <a:lnSpc>
                    <a:spcPct val="120000"/>
                  </a:lnSpc>
                </a:pPr>
                <a:endParaRPr lang="en-US" sz="825"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AutoShape 80"/>
              <p:cNvSpPr/>
              <p:nvPr/>
            </p:nvSpPr>
            <p:spPr bwMode="auto">
              <a:xfrm>
                <a:off x="9391650" y="1749425"/>
                <a:ext cx="87313"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8915" hangingPunct="0">
                  <a:lnSpc>
                    <a:spcPct val="120000"/>
                  </a:lnSpc>
                </a:pPr>
                <a:endParaRPr lang="en-US" sz="825"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 name="Group 6"/>
            <p:cNvGrpSpPr/>
            <p:nvPr/>
          </p:nvGrpSpPr>
          <p:grpSpPr>
            <a:xfrm>
              <a:off x="10091658" y="2416592"/>
              <a:ext cx="618042" cy="618042"/>
              <a:chOff x="8216107" y="1647825"/>
              <a:chExt cx="464344" cy="464344"/>
            </a:xfrm>
            <a:solidFill>
              <a:schemeClr val="bg2"/>
            </a:solidFill>
          </p:grpSpPr>
          <p:sp>
            <p:nvSpPr>
              <p:cNvPr id="19" name="AutoShape 81"/>
              <p:cNvSpPr/>
              <p:nvPr/>
            </p:nvSpPr>
            <p:spPr bwMode="auto">
              <a:xfrm>
                <a:off x="8216107" y="1647825"/>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8915" hangingPunct="0">
                  <a:lnSpc>
                    <a:spcPct val="120000"/>
                  </a:lnSpc>
                </a:pPr>
                <a:endParaRPr lang="en-US" sz="825"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AutoShape 82"/>
              <p:cNvSpPr/>
              <p:nvPr/>
            </p:nvSpPr>
            <p:spPr bwMode="auto">
              <a:xfrm>
                <a:off x="8259763" y="2024857"/>
                <a:ext cx="43657" cy="436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8915" hangingPunct="0">
                  <a:lnSpc>
                    <a:spcPct val="120000"/>
                  </a:lnSpc>
                </a:pPr>
                <a:endParaRPr lang="en-US" sz="825"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 name="Group 7"/>
            <p:cNvGrpSpPr/>
            <p:nvPr/>
          </p:nvGrpSpPr>
          <p:grpSpPr>
            <a:xfrm>
              <a:off x="7221342" y="2435608"/>
              <a:ext cx="619099" cy="580009"/>
              <a:chOff x="5368132" y="3540125"/>
              <a:chExt cx="465138" cy="435769"/>
            </a:xfrm>
            <a:solidFill>
              <a:schemeClr val="bg2"/>
            </a:solidFill>
          </p:grpSpPr>
          <p:sp>
            <p:nvSpPr>
              <p:cNvPr id="17" name="AutoShape 110"/>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8915" hangingPunct="0">
                  <a:lnSpc>
                    <a:spcPct val="120000"/>
                  </a:lnSpc>
                </a:pPr>
                <a:endParaRPr lang="en-US" sz="825"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AutoShape 111"/>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8915" hangingPunct="0">
                  <a:lnSpc>
                    <a:spcPct val="120000"/>
                  </a:lnSpc>
                </a:pPr>
                <a:endParaRPr lang="en-US" sz="825"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7" name="Group 8"/>
            <p:cNvGrpSpPr/>
            <p:nvPr/>
          </p:nvGrpSpPr>
          <p:grpSpPr>
            <a:xfrm>
              <a:off x="4352084" y="2484206"/>
              <a:ext cx="618042" cy="482812"/>
              <a:chOff x="2581275" y="1710532"/>
              <a:chExt cx="464344" cy="362744"/>
            </a:xfrm>
            <a:solidFill>
              <a:schemeClr val="bg2"/>
            </a:solidFill>
          </p:grpSpPr>
          <p:sp>
            <p:nvSpPr>
              <p:cNvPr id="10" name="AutoShape 140"/>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8915" hangingPunct="0">
                  <a:lnSpc>
                    <a:spcPct val="120000"/>
                  </a:lnSpc>
                </a:pPr>
                <a:endParaRPr lang="en-US" sz="82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AutoShape 141"/>
              <p:cNvSpPr/>
              <p:nvPr/>
            </p:nvSpPr>
            <p:spPr bwMode="auto">
              <a:xfrm>
                <a:off x="2581275" y="1710532"/>
                <a:ext cx="464344" cy="362744"/>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8915" hangingPunct="0">
                  <a:lnSpc>
                    <a:spcPct val="120000"/>
                  </a:lnSpc>
                </a:pPr>
                <a:endParaRPr lang="en-US" sz="82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AutoShape 142"/>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8915" hangingPunct="0">
                  <a:lnSpc>
                    <a:spcPct val="120000"/>
                  </a:lnSpc>
                </a:pPr>
                <a:endParaRPr lang="en-US" sz="82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AutoShape 143"/>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8915" hangingPunct="0">
                  <a:lnSpc>
                    <a:spcPct val="120000"/>
                  </a:lnSpc>
                </a:pPr>
                <a:endParaRPr lang="en-US" sz="82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AutoShape 144"/>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8915" hangingPunct="0">
                  <a:lnSpc>
                    <a:spcPct val="120000"/>
                  </a:lnSpc>
                </a:pPr>
                <a:endParaRPr lang="en-US" sz="82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AutoShape 145"/>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8915" hangingPunct="0">
                  <a:lnSpc>
                    <a:spcPct val="120000"/>
                  </a:lnSpc>
                </a:pPr>
                <a:endParaRPr lang="en-US" sz="82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AutoShape 146"/>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8915" hangingPunct="0">
                  <a:lnSpc>
                    <a:spcPct val="120000"/>
                  </a:lnSpc>
                </a:pPr>
                <a:endParaRPr lang="en-US" sz="825"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cxnSp>
        <p:nvCxnSpPr>
          <p:cNvPr id="44" name="Straight Connector 43"/>
          <p:cNvCxnSpPr/>
          <p:nvPr/>
        </p:nvCxnSpPr>
        <p:spPr>
          <a:xfrm>
            <a:off x="1670581" y="5272509"/>
            <a:ext cx="951759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6" name="组合 45"/>
          <p:cNvGrpSpPr/>
          <p:nvPr/>
        </p:nvGrpSpPr>
        <p:grpSpPr>
          <a:xfrm>
            <a:off x="1748855" y="3760341"/>
            <a:ext cx="2088232" cy="1432641"/>
            <a:chOff x="1463270" y="2305848"/>
            <a:chExt cx="2972871" cy="1432641"/>
          </a:xfrm>
        </p:grpSpPr>
        <p:sp>
          <p:nvSpPr>
            <p:cNvPr id="47" name="TextBox 46"/>
            <p:cNvSpPr txBox="1"/>
            <p:nvPr/>
          </p:nvSpPr>
          <p:spPr>
            <a:xfrm>
              <a:off x="1463270" y="2593880"/>
              <a:ext cx="2972871" cy="1144609"/>
            </a:xfrm>
            <a:prstGeom prst="rect">
              <a:avLst/>
            </a:prstGeom>
            <a:noFill/>
          </p:spPr>
          <p:txBody>
            <a:bodyPr wrap="square" rtlCol="0">
              <a:spAutoFit/>
            </a:bodyPr>
            <a:lstStyle/>
            <a:p>
              <a:pPr algn="ctr" defTabSz="1218565">
                <a:lnSpc>
                  <a:spcPct val="200000"/>
                </a:lnSpc>
                <a:spcBef>
                  <a:spcPts val="1000"/>
                </a:spcBef>
                <a:defRPr/>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a:t>
              </a:r>
            </a:p>
          </p:txBody>
        </p:sp>
        <p:sp>
          <p:nvSpPr>
            <p:cNvPr id="48" name="TextBox 47"/>
            <p:cNvSpPr txBox="1"/>
            <p:nvPr/>
          </p:nvSpPr>
          <p:spPr>
            <a:xfrm flipH="1">
              <a:off x="1463270" y="2305848"/>
              <a:ext cx="2761828" cy="374373"/>
            </a:xfrm>
            <a:prstGeom prst="rect">
              <a:avLst/>
            </a:prstGeom>
            <a:noFill/>
          </p:spPr>
          <p:txBody>
            <a:bodyPr wrap="square" lIns="96433" tIns="48216" rIns="96433" bIns="48216" rtlCol="0">
              <a:spAutoFit/>
            </a:bodyPr>
            <a:lstStyle/>
            <a:p>
              <a:pPr algn="dist"/>
              <a:r>
                <a:rPr lang="en-US" dirty="0">
                  <a:solidFill>
                    <a:srgbClr val="569582"/>
                  </a:solidFill>
                  <a:latin typeface="微软雅黑" panose="020B0503020204020204" pitchFamily="34" charset="-122"/>
                  <a:ea typeface="微软雅黑" panose="020B0503020204020204" pitchFamily="34" charset="-122"/>
                </a:rPr>
                <a:t>Click Add Title</a:t>
              </a:r>
            </a:p>
          </p:txBody>
        </p:sp>
      </p:grpSp>
      <p:grpSp>
        <p:nvGrpSpPr>
          <p:cNvPr id="49" name="组合 48"/>
          <p:cNvGrpSpPr/>
          <p:nvPr/>
        </p:nvGrpSpPr>
        <p:grpSpPr>
          <a:xfrm>
            <a:off x="4245132" y="3760341"/>
            <a:ext cx="2016224" cy="1119029"/>
            <a:chOff x="1565783" y="2305848"/>
            <a:chExt cx="2870358" cy="1119029"/>
          </a:xfrm>
        </p:grpSpPr>
        <p:sp>
          <p:nvSpPr>
            <p:cNvPr id="50" name="TextBox 49"/>
            <p:cNvSpPr txBox="1"/>
            <p:nvPr/>
          </p:nvSpPr>
          <p:spPr>
            <a:xfrm>
              <a:off x="1565783" y="2593880"/>
              <a:ext cx="2870358" cy="830997"/>
            </a:xfrm>
            <a:prstGeom prst="rect">
              <a:avLst/>
            </a:prstGeom>
            <a:noFill/>
          </p:spPr>
          <p:txBody>
            <a:bodyPr wrap="square" rtlCol="0">
              <a:spAutoFit/>
            </a:bodyPr>
            <a:lstStyle/>
            <a:p>
              <a:pPr algn="ctr" defTabSz="1218565">
                <a:lnSpc>
                  <a:spcPct val="200000"/>
                </a:lnSpc>
                <a:spcBef>
                  <a:spcPts val="1000"/>
                </a:spcBef>
                <a:defRPr/>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a:t>
              </a:r>
            </a:p>
          </p:txBody>
        </p:sp>
        <p:sp>
          <p:nvSpPr>
            <p:cNvPr id="51" name="TextBox 50"/>
            <p:cNvSpPr txBox="1"/>
            <p:nvPr/>
          </p:nvSpPr>
          <p:spPr>
            <a:xfrm flipH="1">
              <a:off x="1702467" y="2305848"/>
              <a:ext cx="2522631" cy="374373"/>
            </a:xfrm>
            <a:prstGeom prst="rect">
              <a:avLst/>
            </a:prstGeom>
            <a:noFill/>
          </p:spPr>
          <p:txBody>
            <a:bodyPr wrap="square" lIns="96433" tIns="48216" rIns="96433" bIns="48216" rtlCol="0">
              <a:spAutoFit/>
            </a:bodyPr>
            <a:lstStyle/>
            <a:p>
              <a:pPr algn="dist"/>
              <a:r>
                <a:rPr lang="en-US" dirty="0">
                  <a:solidFill>
                    <a:srgbClr val="DEC8AD"/>
                  </a:solidFill>
                  <a:latin typeface="微软雅黑" panose="020B0503020204020204" pitchFamily="34" charset="-122"/>
                  <a:ea typeface="微软雅黑" panose="020B0503020204020204" pitchFamily="34" charset="-122"/>
                </a:rPr>
                <a:t>Click Add Title</a:t>
              </a:r>
            </a:p>
          </p:txBody>
        </p:sp>
      </p:grpSp>
      <p:grpSp>
        <p:nvGrpSpPr>
          <p:cNvPr id="54" name="组合 53"/>
          <p:cNvGrpSpPr/>
          <p:nvPr/>
        </p:nvGrpSpPr>
        <p:grpSpPr>
          <a:xfrm>
            <a:off x="6669401" y="3760341"/>
            <a:ext cx="2016224" cy="1119029"/>
            <a:chOff x="1565783" y="2305848"/>
            <a:chExt cx="2870358" cy="1119029"/>
          </a:xfrm>
        </p:grpSpPr>
        <p:sp>
          <p:nvSpPr>
            <p:cNvPr id="57" name="TextBox 56"/>
            <p:cNvSpPr txBox="1"/>
            <p:nvPr/>
          </p:nvSpPr>
          <p:spPr>
            <a:xfrm>
              <a:off x="1565783" y="2593880"/>
              <a:ext cx="2870358" cy="830997"/>
            </a:xfrm>
            <a:prstGeom prst="rect">
              <a:avLst/>
            </a:prstGeom>
            <a:noFill/>
          </p:spPr>
          <p:txBody>
            <a:bodyPr wrap="square" rtlCol="0">
              <a:spAutoFit/>
            </a:bodyPr>
            <a:lstStyle/>
            <a:p>
              <a:pPr algn="ctr" defTabSz="1218565">
                <a:lnSpc>
                  <a:spcPct val="200000"/>
                </a:lnSpc>
                <a:spcBef>
                  <a:spcPts val="1000"/>
                </a:spcBef>
                <a:defRPr/>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a:t>
              </a:r>
            </a:p>
          </p:txBody>
        </p:sp>
        <p:sp>
          <p:nvSpPr>
            <p:cNvPr id="61" name="TextBox 60"/>
            <p:cNvSpPr txBox="1"/>
            <p:nvPr/>
          </p:nvSpPr>
          <p:spPr>
            <a:xfrm flipH="1">
              <a:off x="1674318" y="2305848"/>
              <a:ext cx="2550780" cy="374373"/>
            </a:xfrm>
            <a:prstGeom prst="rect">
              <a:avLst/>
            </a:prstGeom>
            <a:noFill/>
          </p:spPr>
          <p:txBody>
            <a:bodyPr wrap="square" lIns="96433" tIns="48216" rIns="96433" bIns="48216" rtlCol="0">
              <a:spAutoFit/>
            </a:bodyPr>
            <a:lstStyle/>
            <a:p>
              <a:pPr algn="dist"/>
              <a:r>
                <a:rPr lang="en-US" dirty="0">
                  <a:solidFill>
                    <a:srgbClr val="569582"/>
                  </a:solidFill>
                  <a:latin typeface="微软雅黑" panose="020B0503020204020204" pitchFamily="34" charset="-122"/>
                  <a:ea typeface="微软雅黑" panose="020B0503020204020204" pitchFamily="34" charset="-122"/>
                </a:rPr>
                <a:t>Click Add Title</a:t>
              </a:r>
            </a:p>
          </p:txBody>
        </p:sp>
      </p:grpSp>
      <p:grpSp>
        <p:nvGrpSpPr>
          <p:cNvPr id="62" name="组合 61"/>
          <p:cNvGrpSpPr/>
          <p:nvPr/>
        </p:nvGrpSpPr>
        <p:grpSpPr>
          <a:xfrm>
            <a:off x="9021665" y="3760341"/>
            <a:ext cx="2088230" cy="1119029"/>
            <a:chOff x="1463273" y="2305848"/>
            <a:chExt cx="2972868" cy="1119029"/>
          </a:xfrm>
        </p:grpSpPr>
        <p:sp>
          <p:nvSpPr>
            <p:cNvPr id="63" name="TextBox 62"/>
            <p:cNvSpPr txBox="1"/>
            <p:nvPr/>
          </p:nvSpPr>
          <p:spPr>
            <a:xfrm>
              <a:off x="1565783" y="2593880"/>
              <a:ext cx="2870358" cy="830997"/>
            </a:xfrm>
            <a:prstGeom prst="rect">
              <a:avLst/>
            </a:prstGeom>
            <a:noFill/>
          </p:spPr>
          <p:txBody>
            <a:bodyPr wrap="square" rtlCol="0">
              <a:spAutoFit/>
            </a:bodyPr>
            <a:lstStyle/>
            <a:p>
              <a:pPr algn="ctr" defTabSz="1218565">
                <a:lnSpc>
                  <a:spcPct val="200000"/>
                </a:lnSpc>
                <a:spcBef>
                  <a:spcPts val="1000"/>
                </a:spcBef>
                <a:defRPr/>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a:t>
              </a:r>
            </a:p>
          </p:txBody>
        </p:sp>
        <p:sp>
          <p:nvSpPr>
            <p:cNvPr id="64" name="TextBox 63"/>
            <p:cNvSpPr txBox="1"/>
            <p:nvPr/>
          </p:nvSpPr>
          <p:spPr>
            <a:xfrm flipH="1">
              <a:off x="1463273" y="2305848"/>
              <a:ext cx="2761825" cy="374373"/>
            </a:xfrm>
            <a:prstGeom prst="rect">
              <a:avLst/>
            </a:prstGeom>
            <a:noFill/>
          </p:spPr>
          <p:txBody>
            <a:bodyPr wrap="square" lIns="96433" tIns="48216" rIns="96433" bIns="48216" rtlCol="0">
              <a:spAutoFit/>
            </a:bodyPr>
            <a:lstStyle/>
            <a:p>
              <a:pPr algn="dist"/>
              <a:r>
                <a:rPr lang="en-US" dirty="0">
                  <a:solidFill>
                    <a:srgbClr val="DEC8AD"/>
                  </a:solidFill>
                  <a:latin typeface="微软雅黑" panose="020B0503020204020204" pitchFamily="34" charset="-122"/>
                  <a:ea typeface="微软雅黑" panose="020B0503020204020204" pitchFamily="34" charset="-122"/>
                </a:rPr>
                <a:t>Click Add Title</a:t>
              </a:r>
            </a:p>
          </p:txBody>
        </p:sp>
      </p:grpSp>
      <p:sp>
        <p:nvSpPr>
          <p:cNvPr id="65" name="TextBox 64"/>
          <p:cNvSpPr txBox="1"/>
          <p:nvPr/>
        </p:nvSpPr>
        <p:spPr>
          <a:xfrm>
            <a:off x="1604839" y="5200501"/>
            <a:ext cx="9649072" cy="1272849"/>
          </a:xfrm>
          <a:prstGeom prst="rect">
            <a:avLst/>
          </a:prstGeom>
          <a:noFill/>
        </p:spPr>
        <p:txBody>
          <a:bodyPr wrap="square" rtlCol="0">
            <a:spAutoFit/>
          </a:bodyPr>
          <a:lstStyle/>
          <a:p>
            <a:pPr algn="ctr" defTabSz="1218565">
              <a:lnSpc>
                <a:spcPct val="200000"/>
              </a:lnSpc>
              <a:spcBef>
                <a:spcPts val="1000"/>
              </a:spcBef>
              <a:defRPr/>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 click here to add paragraph text click here to add paragraph text click here to add paragraph text click here to add paragraph text </a:t>
            </a:r>
          </a:p>
          <a:p>
            <a:pPr algn="ctr" defTabSz="1218565">
              <a:lnSpc>
                <a:spcPct val="200000"/>
              </a:lnSpc>
              <a:spcBef>
                <a:spcPts val="1000"/>
              </a:spcBef>
              <a:defRPr/>
            </a:pPr>
            <a:endParaRPr lang="zh-CN" altLang="en-US" sz="120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66" name="TextBox 8"/>
          <p:cNvSpPr txBox="1"/>
          <p:nvPr/>
        </p:nvSpPr>
        <p:spPr>
          <a:xfrm>
            <a:off x="5057763" y="406742"/>
            <a:ext cx="2955788" cy="369332"/>
          </a:xfrm>
          <a:prstGeom prst="rect">
            <a:avLst/>
          </a:prstGeom>
          <a:noFill/>
        </p:spPr>
        <p:txBody>
          <a:bodyPr wrap="square" lIns="0" tIns="0" rIns="0" bIns="0" rtlCol="0" anchor="ctr">
            <a:spAutoFit/>
          </a:bodyPr>
          <a:lstStyle/>
          <a:p>
            <a:pPr algn="dist"/>
            <a:r>
              <a:rPr lang="zh-CN" altLang="en-US" sz="2400" dirty="0">
                <a:solidFill>
                  <a:srgbClr val="569582"/>
                </a:solidFill>
                <a:latin typeface="微软雅黑" panose="020B0503020204020204" pitchFamily="34" charset="-122"/>
                <a:ea typeface="微软雅黑" panose="020B0503020204020204" pitchFamily="34" charset="-122"/>
              </a:rPr>
              <a:t>Title bar Text</a:t>
            </a:r>
            <a:endParaRPr lang="en-US" altLang="zh-CN" sz="2400" dirty="0">
              <a:solidFill>
                <a:srgbClr val="569582"/>
              </a:solidFill>
              <a:latin typeface="微软雅黑" panose="020B0503020204020204" pitchFamily="34" charset="-122"/>
              <a:ea typeface="微软雅黑" panose="020B0503020204020204" pitchFamily="34" charset="-122"/>
            </a:endParaRPr>
          </a:p>
        </p:txBody>
      </p:sp>
      <p:sp>
        <p:nvSpPr>
          <p:cNvPr id="67" name="TextBox 8"/>
          <p:cNvSpPr txBox="1"/>
          <p:nvPr/>
        </p:nvSpPr>
        <p:spPr>
          <a:xfrm>
            <a:off x="5380069" y="816658"/>
            <a:ext cx="2311176" cy="184666"/>
          </a:xfrm>
          <a:prstGeom prst="rect">
            <a:avLst/>
          </a:prstGeom>
          <a:noFill/>
        </p:spPr>
        <p:txBody>
          <a:bodyPr wrap="square" lIns="0" tIns="0" rIns="0" bIns="0" rtlCol="0" anchor="ctr">
            <a:spAutoFit/>
          </a:bodyPr>
          <a:lstStyle/>
          <a:p>
            <a:pPr algn="dist"/>
            <a:r>
              <a:rPr lang="en-US" altLang="zh-CN" sz="11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ADD YOUR TEXT </a:t>
            </a:r>
            <a:r>
              <a:rPr lang="en-US" altLang="zh-CN" sz="12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HERE</a:t>
            </a:r>
            <a:endPar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ransition spd="slow" advTm="0">
    <p:wipe dir="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Rectangle 10"/>
          <p:cNvSpPr/>
          <p:nvPr/>
        </p:nvSpPr>
        <p:spPr>
          <a:xfrm>
            <a:off x="3027834" y="2392189"/>
            <a:ext cx="7251799" cy="2431644"/>
          </a:xfrm>
          <a:prstGeom prst="rect">
            <a:avLst/>
          </a:prstGeom>
          <a:solidFill>
            <a:srgbClr val="569582"/>
          </a:solidFill>
          <a:ln>
            <a:noFill/>
          </a:ln>
        </p:spPr>
        <p:style>
          <a:lnRef idx="2">
            <a:schemeClr val="accent1">
              <a:shade val="50000"/>
            </a:schemeClr>
          </a:lnRef>
          <a:fillRef idx="1">
            <a:schemeClr val="accent1"/>
          </a:fillRef>
          <a:effectRef idx="0">
            <a:schemeClr val="accent1"/>
          </a:effectRef>
          <a:fontRef idx="minor">
            <a:schemeClr val="lt1"/>
          </a:fontRef>
        </p:style>
        <p:txBody>
          <a:bodyPr lIns="96433" tIns="48216" rIns="96433" bIns="48216" rtlCol="0" anchor="ctr"/>
          <a:lstStyle/>
          <a:p>
            <a:pPr algn="ctr"/>
            <a:endParaRPr lang="en-GB" dirty="0"/>
          </a:p>
        </p:txBody>
      </p:sp>
      <p:sp>
        <p:nvSpPr>
          <p:cNvPr id="3" name="Rectangle 10"/>
          <p:cNvSpPr/>
          <p:nvPr/>
        </p:nvSpPr>
        <p:spPr>
          <a:xfrm>
            <a:off x="3189015" y="2608213"/>
            <a:ext cx="6912768" cy="2061869"/>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6433" tIns="48216" rIns="96433" bIns="48216" rtlCol="0" anchor="ctr"/>
          <a:lstStyle/>
          <a:p>
            <a:pPr algn="ctr"/>
            <a:endParaRPr lang="en-GB" dirty="0"/>
          </a:p>
        </p:txBody>
      </p:sp>
      <p:sp>
        <p:nvSpPr>
          <p:cNvPr id="4" name="TextBox 3"/>
          <p:cNvSpPr txBox="1"/>
          <p:nvPr/>
        </p:nvSpPr>
        <p:spPr>
          <a:xfrm>
            <a:off x="4163603" y="3038614"/>
            <a:ext cx="1339294" cy="1266925"/>
          </a:xfrm>
          <a:prstGeom prst="rect">
            <a:avLst/>
          </a:prstGeom>
          <a:noFill/>
        </p:spPr>
        <p:txBody>
          <a:bodyPr wrap="none" lIns="96433" tIns="48216" rIns="96433" bIns="48216" rtlCol="0">
            <a:spAutoFit/>
          </a:bodyPr>
          <a:lstStyle/>
          <a:p>
            <a:pPr algn="ctr"/>
            <a:r>
              <a:rPr lang="en-US" sz="7600" dirty="0">
                <a:solidFill>
                  <a:schemeClr val="bg1"/>
                </a:solidFill>
                <a:latin typeface="华文中宋" panose="02010600040101010101" charset="-122"/>
                <a:ea typeface="华文中宋" panose="02010600040101010101" charset="-122"/>
              </a:rPr>
              <a:t>02</a:t>
            </a:r>
          </a:p>
        </p:txBody>
      </p:sp>
      <p:cxnSp>
        <p:nvCxnSpPr>
          <p:cNvPr id="5" name="直接连接符 4"/>
          <p:cNvCxnSpPr/>
          <p:nvPr/>
        </p:nvCxnSpPr>
        <p:spPr>
          <a:xfrm>
            <a:off x="5527452" y="3068740"/>
            <a:ext cx="0" cy="122352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flipH="1">
            <a:off x="5637286" y="3112269"/>
            <a:ext cx="3600400" cy="559039"/>
          </a:xfrm>
          <a:prstGeom prst="rect">
            <a:avLst/>
          </a:prstGeom>
          <a:noFill/>
        </p:spPr>
        <p:txBody>
          <a:bodyPr wrap="square" lIns="96433" tIns="48216" rIns="96433" bIns="48216" rtlCol="0">
            <a:spAutoFit/>
          </a:bodyPr>
          <a:lstStyle/>
          <a:p>
            <a:pPr algn="dist"/>
            <a:r>
              <a:rPr lang="zh-CN" altLang="en-US" sz="3000" dirty="0">
                <a:solidFill>
                  <a:schemeClr val="bg1"/>
                </a:solidFill>
                <a:latin typeface="微软雅黑" panose="020B0503020204020204" pitchFamily="34" charset="-122"/>
                <a:ea typeface="微软雅黑" panose="020B0503020204020204" pitchFamily="34" charset="-122"/>
              </a:rPr>
              <a:t>Title bar Text</a:t>
            </a:r>
            <a:endParaRPr lang="en-US" sz="3000" dirty="0">
              <a:solidFill>
                <a:schemeClr val="bg1"/>
              </a:solidFill>
              <a:latin typeface="微软雅黑" panose="020B0503020204020204" pitchFamily="34" charset="-122"/>
              <a:ea typeface="微软雅黑" panose="020B0503020204020204" pitchFamily="34" charset="-122"/>
            </a:endParaRPr>
          </a:p>
        </p:txBody>
      </p:sp>
      <p:sp>
        <p:nvSpPr>
          <p:cNvPr id="7" name="TextBox 5"/>
          <p:cNvSpPr txBox="1"/>
          <p:nvPr/>
        </p:nvSpPr>
        <p:spPr>
          <a:xfrm>
            <a:off x="5696634" y="3617215"/>
            <a:ext cx="3469046" cy="1056611"/>
          </a:xfrm>
          <a:prstGeom prst="rect">
            <a:avLst/>
          </a:prstGeom>
          <a:noFill/>
        </p:spPr>
        <p:txBody>
          <a:bodyPr wrap="square" lIns="96433" tIns="48216" rIns="96433" bIns="48216" rtlCol="0">
            <a:spAutoFit/>
          </a:bodyPr>
          <a:lstStyle/>
          <a:p>
            <a:pPr defTabSz="1218565">
              <a:lnSpc>
                <a:spcPct val="150000"/>
              </a:lnSpc>
              <a:spcBef>
                <a:spcPts val="1000"/>
              </a:spcBef>
              <a:defRPr/>
            </a:pPr>
            <a:r>
              <a:rPr lang="zh-CN" altLang="en-US" sz="12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a:t>
            </a:r>
          </a:p>
          <a:p>
            <a:pPr defTabSz="1218565">
              <a:lnSpc>
                <a:spcPct val="150000"/>
              </a:lnSpc>
              <a:spcBef>
                <a:spcPts val="1000"/>
              </a:spcBef>
              <a:defRPr/>
            </a:pPr>
            <a:endParaRPr lang="zh-CN" altLang="en-US" sz="12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p:transition spd="slow" advTm="0">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a:off x="5421263" y="5056485"/>
            <a:ext cx="6480720" cy="806421"/>
            <a:chOff x="5277247" y="4552429"/>
            <a:chExt cx="6480720" cy="806421"/>
          </a:xfrm>
        </p:grpSpPr>
        <p:cxnSp>
          <p:nvCxnSpPr>
            <p:cNvPr id="14" name="直接连接符 13"/>
            <p:cNvCxnSpPr/>
            <p:nvPr/>
          </p:nvCxnSpPr>
          <p:spPr>
            <a:xfrm>
              <a:off x="5565455" y="4971958"/>
              <a:ext cx="1113874"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grpSp>
          <p:nvGrpSpPr>
            <p:cNvPr id="38" name="组合 37"/>
            <p:cNvGrpSpPr/>
            <p:nvPr/>
          </p:nvGrpSpPr>
          <p:grpSpPr>
            <a:xfrm>
              <a:off x="5277247" y="4787292"/>
              <a:ext cx="360040" cy="369332"/>
              <a:chOff x="5277247" y="2536205"/>
              <a:chExt cx="360040" cy="369332"/>
            </a:xfrm>
          </p:grpSpPr>
          <p:sp>
            <p:nvSpPr>
              <p:cNvPr id="39" name="椭圆 38"/>
              <p:cNvSpPr/>
              <p:nvPr/>
            </p:nvSpPr>
            <p:spPr>
              <a:xfrm>
                <a:off x="5277247" y="2536205"/>
                <a:ext cx="360040" cy="360040"/>
              </a:xfrm>
              <a:prstGeom prst="ellipse">
                <a:avLst/>
              </a:prstGeom>
              <a:solidFill>
                <a:srgbClr val="DEC8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5297608" y="2536205"/>
                <a:ext cx="319318"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rPr>
                  <a:t>4</a:t>
                </a:r>
                <a:endParaRPr lang="zh-CN" altLang="en-US" dirty="0">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6861423" y="4552429"/>
              <a:ext cx="4896544" cy="806421"/>
              <a:chOff x="1463270" y="2449864"/>
              <a:chExt cx="4896544" cy="806421"/>
            </a:xfrm>
          </p:grpSpPr>
          <p:sp>
            <p:nvSpPr>
              <p:cNvPr id="46" name="TextBox 45"/>
              <p:cNvSpPr txBox="1"/>
              <p:nvPr/>
            </p:nvSpPr>
            <p:spPr>
              <a:xfrm>
                <a:off x="1463270" y="2642591"/>
                <a:ext cx="4896544" cy="613694"/>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 </a:t>
                </a:r>
              </a:p>
            </p:txBody>
          </p:sp>
          <p:sp>
            <p:nvSpPr>
              <p:cNvPr id="47" name="TextBox 46"/>
              <p:cNvSpPr txBox="1"/>
              <p:nvPr/>
            </p:nvSpPr>
            <p:spPr>
              <a:xfrm flipH="1">
                <a:off x="1463270" y="2449864"/>
                <a:ext cx="1944216" cy="312817"/>
              </a:xfrm>
              <a:prstGeom prst="rect">
                <a:avLst/>
              </a:prstGeom>
              <a:noFill/>
            </p:spPr>
            <p:txBody>
              <a:bodyPr wrap="square" lIns="96433" tIns="48216" rIns="96433" bIns="48216" rtlCol="0">
                <a:spAutoFit/>
              </a:bodyPr>
              <a:lstStyle/>
              <a:p>
                <a:pPr algn="dist"/>
                <a:r>
                  <a:rPr lang="zh-CN" altLang="en-US" sz="1400" dirty="0">
                    <a:solidFill>
                      <a:srgbClr val="DEC8AD"/>
                    </a:solidFill>
                    <a:latin typeface="微软雅黑" panose="020B0503020204020204" pitchFamily="34" charset="-122"/>
                    <a:ea typeface="微软雅黑" panose="020B0503020204020204" pitchFamily="34" charset="-122"/>
                  </a:rPr>
                  <a:t>Title bar Text</a:t>
                </a:r>
                <a:endParaRPr lang="en-US" sz="1400" dirty="0">
                  <a:solidFill>
                    <a:srgbClr val="DEC8AD"/>
                  </a:solidFill>
                  <a:latin typeface="微软雅黑" panose="020B0503020204020204" pitchFamily="34" charset="-122"/>
                  <a:ea typeface="微软雅黑" panose="020B0503020204020204" pitchFamily="34" charset="-122"/>
                </a:endParaRPr>
              </a:p>
            </p:txBody>
          </p:sp>
        </p:grpSp>
      </p:grpSp>
      <p:grpSp>
        <p:nvGrpSpPr>
          <p:cNvPr id="52" name="组合 51"/>
          <p:cNvGrpSpPr/>
          <p:nvPr/>
        </p:nvGrpSpPr>
        <p:grpSpPr>
          <a:xfrm>
            <a:off x="5421263" y="4120381"/>
            <a:ext cx="6552728" cy="806421"/>
            <a:chOff x="5277247" y="4552429"/>
            <a:chExt cx="6552728" cy="806421"/>
          </a:xfrm>
        </p:grpSpPr>
        <p:cxnSp>
          <p:nvCxnSpPr>
            <p:cNvPr id="53" name="直接连接符 52"/>
            <p:cNvCxnSpPr/>
            <p:nvPr/>
          </p:nvCxnSpPr>
          <p:spPr>
            <a:xfrm>
              <a:off x="5565455" y="4971958"/>
              <a:ext cx="1113874"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grpSp>
          <p:nvGrpSpPr>
            <p:cNvPr id="54" name="组合 37"/>
            <p:cNvGrpSpPr/>
            <p:nvPr/>
          </p:nvGrpSpPr>
          <p:grpSpPr>
            <a:xfrm>
              <a:off x="5277247" y="4787292"/>
              <a:ext cx="360040" cy="369332"/>
              <a:chOff x="5277247" y="2536205"/>
              <a:chExt cx="360040" cy="369332"/>
            </a:xfrm>
          </p:grpSpPr>
          <p:sp>
            <p:nvSpPr>
              <p:cNvPr id="58" name="椭圆 57"/>
              <p:cNvSpPr/>
              <p:nvPr/>
            </p:nvSpPr>
            <p:spPr>
              <a:xfrm>
                <a:off x="5277247" y="2536205"/>
                <a:ext cx="360040" cy="360040"/>
              </a:xfrm>
              <a:prstGeom prst="ellipse">
                <a:avLst/>
              </a:prstGeom>
              <a:solidFill>
                <a:srgbClr val="569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5297608" y="2536205"/>
                <a:ext cx="319318"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rPr>
                  <a:t>3</a:t>
                </a:r>
                <a:endParaRPr lang="zh-CN" altLang="en-US" dirty="0">
                  <a:latin typeface="微软雅黑" panose="020B0503020204020204" pitchFamily="34" charset="-122"/>
                  <a:ea typeface="微软雅黑" panose="020B0503020204020204" pitchFamily="34" charset="-122"/>
                </a:endParaRPr>
              </a:p>
            </p:txBody>
          </p:sp>
        </p:grpSp>
        <p:grpSp>
          <p:nvGrpSpPr>
            <p:cNvPr id="55" name="组合 44"/>
            <p:cNvGrpSpPr/>
            <p:nvPr/>
          </p:nvGrpSpPr>
          <p:grpSpPr>
            <a:xfrm>
              <a:off x="6861423" y="4552429"/>
              <a:ext cx="4968552" cy="806421"/>
              <a:chOff x="1463270" y="2449864"/>
              <a:chExt cx="4968552" cy="806421"/>
            </a:xfrm>
          </p:grpSpPr>
          <p:sp>
            <p:nvSpPr>
              <p:cNvPr id="56" name="TextBox 55"/>
              <p:cNvSpPr txBox="1"/>
              <p:nvPr/>
            </p:nvSpPr>
            <p:spPr>
              <a:xfrm>
                <a:off x="1463270" y="2642591"/>
                <a:ext cx="4968552" cy="613694"/>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 </a:t>
                </a:r>
              </a:p>
            </p:txBody>
          </p:sp>
          <p:sp>
            <p:nvSpPr>
              <p:cNvPr id="57" name="TextBox 56"/>
              <p:cNvSpPr txBox="1"/>
              <p:nvPr/>
            </p:nvSpPr>
            <p:spPr>
              <a:xfrm flipH="1">
                <a:off x="1463270" y="2449864"/>
                <a:ext cx="1944216" cy="312817"/>
              </a:xfrm>
              <a:prstGeom prst="rect">
                <a:avLst/>
              </a:prstGeom>
              <a:noFill/>
            </p:spPr>
            <p:txBody>
              <a:bodyPr wrap="square" lIns="96433" tIns="48216" rIns="96433" bIns="48216" rtlCol="0">
                <a:spAutoFit/>
              </a:bodyPr>
              <a:lstStyle/>
              <a:p>
                <a:pPr algn="dist"/>
                <a:r>
                  <a:rPr lang="zh-CN" altLang="en-US" sz="1400" dirty="0">
                    <a:solidFill>
                      <a:srgbClr val="569582"/>
                    </a:solidFill>
                    <a:latin typeface="微软雅黑" panose="020B0503020204020204" pitchFamily="34" charset="-122"/>
                    <a:ea typeface="微软雅黑" panose="020B0503020204020204" pitchFamily="34" charset="-122"/>
                  </a:rPr>
                  <a:t>Title bar Text</a:t>
                </a:r>
                <a:endParaRPr lang="en-US" sz="1400" dirty="0">
                  <a:solidFill>
                    <a:srgbClr val="569582"/>
                  </a:solidFill>
                  <a:latin typeface="微软雅黑" panose="020B0503020204020204" pitchFamily="34" charset="-122"/>
                  <a:ea typeface="微软雅黑" panose="020B0503020204020204" pitchFamily="34" charset="-122"/>
                </a:endParaRPr>
              </a:p>
            </p:txBody>
          </p:sp>
        </p:grpSp>
      </p:grpSp>
      <p:grpSp>
        <p:nvGrpSpPr>
          <p:cNvPr id="68" name="组合 67"/>
          <p:cNvGrpSpPr/>
          <p:nvPr/>
        </p:nvGrpSpPr>
        <p:grpSpPr>
          <a:xfrm>
            <a:off x="5421263" y="3184277"/>
            <a:ext cx="6480720" cy="806421"/>
            <a:chOff x="5277247" y="4552429"/>
            <a:chExt cx="6480720" cy="806421"/>
          </a:xfrm>
        </p:grpSpPr>
        <p:cxnSp>
          <p:nvCxnSpPr>
            <p:cNvPr id="69" name="直接连接符 68"/>
            <p:cNvCxnSpPr/>
            <p:nvPr/>
          </p:nvCxnSpPr>
          <p:spPr>
            <a:xfrm>
              <a:off x="5565455" y="4971958"/>
              <a:ext cx="1113874"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grpSp>
          <p:nvGrpSpPr>
            <p:cNvPr id="70" name="组合 37"/>
            <p:cNvGrpSpPr/>
            <p:nvPr/>
          </p:nvGrpSpPr>
          <p:grpSpPr>
            <a:xfrm>
              <a:off x="5277247" y="4787292"/>
              <a:ext cx="360040" cy="369332"/>
              <a:chOff x="5277247" y="2536205"/>
              <a:chExt cx="360040" cy="369332"/>
            </a:xfrm>
          </p:grpSpPr>
          <p:sp>
            <p:nvSpPr>
              <p:cNvPr id="74" name="椭圆 73"/>
              <p:cNvSpPr/>
              <p:nvPr/>
            </p:nvSpPr>
            <p:spPr>
              <a:xfrm>
                <a:off x="5277247" y="2536205"/>
                <a:ext cx="360040" cy="360040"/>
              </a:xfrm>
              <a:prstGeom prst="ellipse">
                <a:avLst/>
              </a:prstGeom>
              <a:solidFill>
                <a:srgbClr val="DEC8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5297608" y="2536205"/>
                <a:ext cx="319318"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rPr>
                  <a:t>2</a:t>
                </a:r>
                <a:endParaRPr lang="zh-CN" altLang="en-US" dirty="0">
                  <a:latin typeface="微软雅黑" panose="020B0503020204020204" pitchFamily="34" charset="-122"/>
                  <a:ea typeface="微软雅黑" panose="020B0503020204020204" pitchFamily="34" charset="-122"/>
                </a:endParaRPr>
              </a:p>
            </p:txBody>
          </p:sp>
        </p:grpSp>
        <p:grpSp>
          <p:nvGrpSpPr>
            <p:cNvPr id="71" name="组合 44"/>
            <p:cNvGrpSpPr/>
            <p:nvPr/>
          </p:nvGrpSpPr>
          <p:grpSpPr>
            <a:xfrm>
              <a:off x="6861423" y="4552429"/>
              <a:ext cx="4896544" cy="806421"/>
              <a:chOff x="1463270" y="2449864"/>
              <a:chExt cx="4896544" cy="806421"/>
            </a:xfrm>
          </p:grpSpPr>
          <p:sp>
            <p:nvSpPr>
              <p:cNvPr id="72" name="TextBox 71"/>
              <p:cNvSpPr txBox="1"/>
              <p:nvPr/>
            </p:nvSpPr>
            <p:spPr>
              <a:xfrm>
                <a:off x="1463270" y="2642591"/>
                <a:ext cx="4896544" cy="613694"/>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 </a:t>
                </a:r>
              </a:p>
            </p:txBody>
          </p:sp>
          <p:sp>
            <p:nvSpPr>
              <p:cNvPr id="73" name="TextBox 72"/>
              <p:cNvSpPr txBox="1"/>
              <p:nvPr/>
            </p:nvSpPr>
            <p:spPr>
              <a:xfrm flipH="1">
                <a:off x="1463270" y="2449864"/>
                <a:ext cx="1944216" cy="312817"/>
              </a:xfrm>
              <a:prstGeom prst="rect">
                <a:avLst/>
              </a:prstGeom>
              <a:noFill/>
            </p:spPr>
            <p:txBody>
              <a:bodyPr wrap="square" lIns="96433" tIns="48216" rIns="96433" bIns="48216" rtlCol="0">
                <a:spAutoFit/>
              </a:bodyPr>
              <a:lstStyle/>
              <a:p>
                <a:pPr algn="dist"/>
                <a:r>
                  <a:rPr lang="zh-CN" altLang="en-US" sz="1400" dirty="0">
                    <a:solidFill>
                      <a:srgbClr val="DEC8AD"/>
                    </a:solidFill>
                    <a:latin typeface="微软雅黑" panose="020B0503020204020204" pitchFamily="34" charset="-122"/>
                    <a:ea typeface="微软雅黑" panose="020B0503020204020204" pitchFamily="34" charset="-122"/>
                  </a:rPr>
                  <a:t>Title bar Text</a:t>
                </a:r>
                <a:endParaRPr lang="en-US" sz="1400" dirty="0">
                  <a:solidFill>
                    <a:srgbClr val="DEC8AD"/>
                  </a:solidFill>
                  <a:latin typeface="微软雅黑" panose="020B0503020204020204" pitchFamily="34" charset="-122"/>
                  <a:ea typeface="微软雅黑" panose="020B0503020204020204" pitchFamily="34" charset="-122"/>
                </a:endParaRPr>
              </a:p>
            </p:txBody>
          </p:sp>
        </p:grpSp>
      </p:grpSp>
      <p:grpSp>
        <p:nvGrpSpPr>
          <p:cNvPr id="76" name="组合 75"/>
          <p:cNvGrpSpPr/>
          <p:nvPr/>
        </p:nvGrpSpPr>
        <p:grpSpPr>
          <a:xfrm>
            <a:off x="5421263" y="2248173"/>
            <a:ext cx="6480720" cy="806421"/>
            <a:chOff x="5277247" y="4552429"/>
            <a:chExt cx="6480720" cy="806421"/>
          </a:xfrm>
        </p:grpSpPr>
        <p:cxnSp>
          <p:nvCxnSpPr>
            <p:cNvPr id="77" name="直接连接符 76"/>
            <p:cNvCxnSpPr/>
            <p:nvPr/>
          </p:nvCxnSpPr>
          <p:spPr>
            <a:xfrm>
              <a:off x="5565455" y="4971958"/>
              <a:ext cx="1113874"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grpSp>
          <p:nvGrpSpPr>
            <p:cNvPr id="78" name="组合 37"/>
            <p:cNvGrpSpPr/>
            <p:nvPr/>
          </p:nvGrpSpPr>
          <p:grpSpPr>
            <a:xfrm>
              <a:off x="5277247" y="4787292"/>
              <a:ext cx="360040" cy="369332"/>
              <a:chOff x="5277247" y="2536205"/>
              <a:chExt cx="360040" cy="369332"/>
            </a:xfrm>
          </p:grpSpPr>
          <p:sp>
            <p:nvSpPr>
              <p:cNvPr id="82" name="椭圆 81"/>
              <p:cNvSpPr/>
              <p:nvPr/>
            </p:nvSpPr>
            <p:spPr>
              <a:xfrm>
                <a:off x="5277247" y="2536205"/>
                <a:ext cx="360040" cy="360040"/>
              </a:xfrm>
              <a:prstGeom prst="ellipse">
                <a:avLst/>
              </a:prstGeom>
              <a:solidFill>
                <a:srgbClr val="569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p:nvPr/>
            </p:nvSpPr>
            <p:spPr>
              <a:xfrm>
                <a:off x="5297608" y="2536205"/>
                <a:ext cx="319318"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rPr>
                  <a:t>1</a:t>
                </a:r>
                <a:endParaRPr lang="zh-CN" altLang="en-US" dirty="0">
                  <a:latin typeface="微软雅黑" panose="020B0503020204020204" pitchFamily="34" charset="-122"/>
                  <a:ea typeface="微软雅黑" panose="020B0503020204020204" pitchFamily="34" charset="-122"/>
                </a:endParaRPr>
              </a:p>
            </p:txBody>
          </p:sp>
        </p:grpSp>
        <p:grpSp>
          <p:nvGrpSpPr>
            <p:cNvPr id="79" name="组合 44"/>
            <p:cNvGrpSpPr/>
            <p:nvPr/>
          </p:nvGrpSpPr>
          <p:grpSpPr>
            <a:xfrm>
              <a:off x="6861423" y="4552429"/>
              <a:ext cx="4896544" cy="806421"/>
              <a:chOff x="1463270" y="2449864"/>
              <a:chExt cx="4896544" cy="806421"/>
            </a:xfrm>
          </p:grpSpPr>
          <p:sp>
            <p:nvSpPr>
              <p:cNvPr id="80" name="TextBox 79"/>
              <p:cNvSpPr txBox="1"/>
              <p:nvPr/>
            </p:nvSpPr>
            <p:spPr>
              <a:xfrm>
                <a:off x="1463270" y="2642591"/>
                <a:ext cx="4896544" cy="613694"/>
              </a:xfrm>
              <a:prstGeom prst="rect">
                <a:avLst/>
              </a:prstGeom>
              <a:noFill/>
            </p:spPr>
            <p:txBody>
              <a:bodyPr wrap="square" rtlCol="0">
                <a:spAutoFit/>
              </a:bodyPr>
              <a:lstStyle/>
              <a:p>
                <a:pPr defTabSz="1218565">
                  <a:lnSpc>
                    <a:spcPct val="150000"/>
                  </a:lnSpc>
                  <a:spcBef>
                    <a:spcPts val="1000"/>
                  </a:spcBef>
                  <a:defRPr/>
                </a:pPr>
                <a:r>
                  <a:rPr lang="zh-CN" altLang="en-US" sz="1200" dirty="0">
                    <a:solidFill>
                      <a:srgbClr val="080808"/>
                    </a:solidFill>
                    <a:latin typeface="微软雅黑" panose="020B0503020204020204" pitchFamily="34" charset="-122"/>
                    <a:ea typeface="微软雅黑" panose="020B0503020204020204" pitchFamily="34" charset="-122"/>
                    <a:cs typeface="宋体" panose="02010600030101010101" pitchFamily="2" charset="-122"/>
                  </a:rPr>
                  <a:t>Click here to add paragraph text click here to add paragraph text click here to add paragraph text click here to add paragraph text </a:t>
                </a:r>
              </a:p>
            </p:txBody>
          </p:sp>
          <p:sp>
            <p:nvSpPr>
              <p:cNvPr id="81" name="TextBox 80"/>
              <p:cNvSpPr txBox="1"/>
              <p:nvPr/>
            </p:nvSpPr>
            <p:spPr>
              <a:xfrm flipH="1">
                <a:off x="1463270" y="2449864"/>
                <a:ext cx="1944216" cy="312817"/>
              </a:xfrm>
              <a:prstGeom prst="rect">
                <a:avLst/>
              </a:prstGeom>
              <a:noFill/>
            </p:spPr>
            <p:txBody>
              <a:bodyPr wrap="square" lIns="96433" tIns="48216" rIns="96433" bIns="48216" rtlCol="0">
                <a:spAutoFit/>
              </a:bodyPr>
              <a:lstStyle/>
              <a:p>
                <a:pPr algn="dist"/>
                <a:r>
                  <a:rPr lang="zh-CN" altLang="en-US" sz="1400" dirty="0">
                    <a:solidFill>
                      <a:srgbClr val="569582"/>
                    </a:solidFill>
                    <a:latin typeface="微软雅黑" panose="020B0503020204020204" pitchFamily="34" charset="-122"/>
                    <a:ea typeface="微软雅黑" panose="020B0503020204020204" pitchFamily="34" charset="-122"/>
                  </a:rPr>
                  <a:t>Title bar Text</a:t>
                </a:r>
                <a:endParaRPr lang="en-US" sz="1400" dirty="0">
                  <a:solidFill>
                    <a:srgbClr val="569582"/>
                  </a:solidFill>
                  <a:latin typeface="微软雅黑" panose="020B0503020204020204" pitchFamily="34" charset="-122"/>
                  <a:ea typeface="微软雅黑" panose="020B0503020204020204" pitchFamily="34" charset="-122"/>
                </a:endParaRPr>
              </a:p>
            </p:txBody>
          </p:sp>
        </p:grpSp>
      </p:grpSp>
      <p:sp>
        <p:nvSpPr>
          <p:cNvPr id="84" name="TextBox 8"/>
          <p:cNvSpPr txBox="1"/>
          <p:nvPr/>
        </p:nvSpPr>
        <p:spPr>
          <a:xfrm>
            <a:off x="5057763" y="406742"/>
            <a:ext cx="2955788" cy="369332"/>
          </a:xfrm>
          <a:prstGeom prst="rect">
            <a:avLst/>
          </a:prstGeom>
          <a:noFill/>
        </p:spPr>
        <p:txBody>
          <a:bodyPr wrap="square" lIns="0" tIns="0" rIns="0" bIns="0" rtlCol="0" anchor="ctr">
            <a:spAutoFit/>
          </a:bodyPr>
          <a:lstStyle/>
          <a:p>
            <a:pPr algn="dist"/>
            <a:r>
              <a:rPr lang="zh-CN" altLang="en-US" sz="2400" dirty="0">
                <a:solidFill>
                  <a:srgbClr val="569582"/>
                </a:solidFill>
                <a:latin typeface="微软雅黑" panose="020B0503020204020204" pitchFamily="34" charset="-122"/>
                <a:ea typeface="微软雅黑" panose="020B0503020204020204" pitchFamily="34" charset="-122"/>
              </a:rPr>
              <a:t>Title bar Text</a:t>
            </a:r>
            <a:endParaRPr lang="en-US" altLang="zh-CN" sz="2400" dirty="0">
              <a:solidFill>
                <a:srgbClr val="569582"/>
              </a:solidFill>
              <a:latin typeface="微软雅黑" panose="020B0503020204020204" pitchFamily="34" charset="-122"/>
              <a:ea typeface="微软雅黑" panose="020B0503020204020204" pitchFamily="34" charset="-122"/>
            </a:endParaRPr>
          </a:p>
        </p:txBody>
      </p:sp>
      <p:sp>
        <p:nvSpPr>
          <p:cNvPr id="85" name="TextBox 8"/>
          <p:cNvSpPr txBox="1"/>
          <p:nvPr/>
        </p:nvSpPr>
        <p:spPr>
          <a:xfrm>
            <a:off x="5380069" y="816658"/>
            <a:ext cx="2311176" cy="184666"/>
          </a:xfrm>
          <a:prstGeom prst="rect">
            <a:avLst/>
          </a:prstGeom>
          <a:noFill/>
        </p:spPr>
        <p:txBody>
          <a:bodyPr wrap="square" lIns="0" tIns="0" rIns="0" bIns="0" rtlCol="0" anchor="ctr">
            <a:spAutoFit/>
          </a:bodyPr>
          <a:lstStyle/>
          <a:p>
            <a:pPr algn="dist"/>
            <a:r>
              <a:rPr lang="en-US" altLang="zh-CN" sz="11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ADD YOUR TEXT </a:t>
            </a:r>
            <a:r>
              <a:rPr lang="en-US" altLang="zh-CN" sz="12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HERE</a:t>
            </a:r>
            <a:endPar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41" name="组合 40"/>
          <p:cNvGrpSpPr/>
          <p:nvPr/>
        </p:nvGrpSpPr>
        <p:grpSpPr>
          <a:xfrm>
            <a:off x="1161976" y="2517364"/>
            <a:ext cx="3901157" cy="3252014"/>
            <a:chOff x="1161976" y="2517364"/>
            <a:chExt cx="3901157" cy="3252014"/>
          </a:xfrm>
        </p:grpSpPr>
        <p:pic>
          <p:nvPicPr>
            <p:cNvPr id="4" name="Picture 2" descr="Monitor.png"/>
            <p:cNvPicPr>
              <a:picLocks noChangeAspect="1"/>
            </p:cNvPicPr>
            <p:nvPr/>
          </p:nvPicPr>
          <p:blipFill>
            <a:blip r:embed="rId4" cstate="print"/>
            <a:stretch>
              <a:fillRect/>
            </a:stretch>
          </p:blipFill>
          <p:spPr>
            <a:xfrm>
              <a:off x="1161976" y="2517364"/>
              <a:ext cx="3901157" cy="3252014"/>
            </a:xfrm>
            <a:prstGeom prst="rect">
              <a:avLst/>
            </a:prstGeom>
          </p:spPr>
        </p:pic>
        <p:pic>
          <p:nvPicPr>
            <p:cNvPr id="18433" name="Picture 1"/>
            <p:cNvPicPr>
              <a:picLocks noChangeAspect="1" noChangeArrowheads="1"/>
            </p:cNvPicPr>
            <p:nvPr/>
          </p:nvPicPr>
          <p:blipFill>
            <a:blip r:embed="rId5" cstate="print"/>
            <a:srcRect t="8933" b="4714"/>
            <a:stretch>
              <a:fillRect/>
            </a:stretch>
          </p:blipFill>
          <p:spPr bwMode="auto">
            <a:xfrm>
              <a:off x="1316807" y="2680221"/>
              <a:ext cx="3600400" cy="2088232"/>
            </a:xfrm>
            <a:prstGeom prst="rect">
              <a:avLst/>
            </a:prstGeom>
            <a:noFill/>
            <a:ln w="9525">
              <a:noFill/>
              <a:miter lim="800000"/>
              <a:headEnd/>
              <a:tailEnd/>
            </a:ln>
          </p:spPr>
        </p:pic>
      </p:grpSp>
    </p:spTree>
    <p:custDataLst>
      <p:tags r:id="rId1"/>
    </p:custDataLst>
  </p:cSld>
  <p:clrMapOvr>
    <a:masterClrMapping/>
  </p:clrMapOvr>
  <p:transition spd="slow" advTm="5616">
    <p:wipe dir="r"/>
  </p:transition>
</p:sld>
</file>

<file path=ppt/tags/tag1.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NUMBER"/>
  <p:tag name="ID" val="547143"/>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TIMING" val="|1.3|1.2"/>
</p:tagLst>
</file>

<file path=ppt/tags/tag2.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ENTRY"/>
  <p:tag name="ID" val="547143"/>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NUMBER"/>
  <p:tag name="ID" val="547143"/>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ENTRY"/>
  <p:tag name="ID" val="547143"/>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NUMBER"/>
  <p:tag name="ID" val="547143"/>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ENTRY"/>
  <p:tag name="ID" val="547143"/>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NUMBER"/>
  <p:tag name="ID" val="547143"/>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ENTRY"/>
  <p:tag name="ID" val="547143"/>
  <p:tag name="MH_ORDER" val="4"/>
</p:tagLst>
</file>

<file path=ppt/tags/tag9.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https://www.freeppt7.com-Best PowerPoint templates for free download">
  <a:themeElements>
    <a:clrScheme name="自定义 583">
      <a:dk1>
        <a:sysClr val="windowText" lastClr="000000"/>
      </a:dk1>
      <a:lt1>
        <a:sysClr val="window" lastClr="FFFFFF"/>
      </a:lt1>
      <a:dk2>
        <a:srgbClr val="DEC8AD"/>
      </a:dk2>
      <a:lt2>
        <a:srgbClr val="E7E6E6"/>
      </a:lt2>
      <a:accent1>
        <a:srgbClr val="569582"/>
      </a:accent1>
      <a:accent2>
        <a:srgbClr val="DEC8AD"/>
      </a:accent2>
      <a:accent3>
        <a:srgbClr val="569582"/>
      </a:accent3>
      <a:accent4>
        <a:srgbClr val="DEC8AD"/>
      </a:accent4>
      <a:accent5>
        <a:srgbClr val="569582"/>
      </a:accent5>
      <a:accent6>
        <a:srgbClr val="DEC8AD"/>
      </a:accent6>
      <a:hlink>
        <a:srgbClr val="569582"/>
      </a:hlink>
      <a:folHlink>
        <a:srgbClr val="DEC8AD"/>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2087</Words>
  <Application>Microsoft Office PowerPoint</Application>
  <PresentationFormat>自定义</PresentationFormat>
  <Paragraphs>232</Paragraphs>
  <Slides>25</Slides>
  <Notes>19</Notes>
  <HiddenSlides>0</HiddenSlides>
  <MMClips>3</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25</vt:i4>
      </vt:variant>
    </vt:vector>
  </HeadingPairs>
  <TitlesOfParts>
    <vt:vector size="34" baseType="lpstr">
      <vt:lpstr>黑体</vt:lpstr>
      <vt:lpstr>华文中宋</vt:lpstr>
      <vt:lpstr>微软雅黑</vt:lpstr>
      <vt:lpstr>微软雅黑 Light</vt:lpstr>
      <vt:lpstr>颜真卿颜体</vt:lpstr>
      <vt:lpstr>Arial</vt:lpstr>
      <vt:lpstr>Calibri</vt:lpstr>
      <vt:lpstr>Calibri Light</vt:lpstr>
      <vt:lpstr>https://www.freeppt7.com-Best PowerPoint templates for free download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dc:creator/>
  <cp:keywords>RP</cp:keywords>
  <dc:description>RP</dc:description>
  <cp:lastModifiedBy/>
  <cp:revision>1</cp:revision>
  <dcterms:created xsi:type="dcterms:W3CDTF">2017-03-15T13:32:00Z</dcterms:created>
  <dcterms:modified xsi:type="dcterms:W3CDTF">2019-04-07T13:32:25Z</dcterms:modified>
  <cp:category>RP</cp:category>
  <cp:contentStatus>RP</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