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6" r:id="rId5"/>
    <p:sldId id="268" r:id="rId6"/>
    <p:sldId id="271" r:id="rId7"/>
    <p:sldId id="270" r:id="rId8"/>
    <p:sldId id="272" r:id="rId9"/>
    <p:sldId id="259" r:id="rId10"/>
    <p:sldId id="273" r:id="rId11"/>
    <p:sldId id="275" r:id="rId12"/>
    <p:sldId id="277" r:id="rId13"/>
    <p:sldId id="278" r:id="rId14"/>
    <p:sldId id="280" r:id="rId15"/>
    <p:sldId id="260" r:id="rId16"/>
    <p:sldId id="282" r:id="rId17"/>
    <p:sldId id="283" r:id="rId18"/>
    <p:sldId id="285" r:id="rId19"/>
    <p:sldId id="287" r:id="rId20"/>
    <p:sldId id="263" r:id="rId21"/>
    <p:sldId id="261" r:id="rId22"/>
    <p:sldId id="264" r:id="rId23"/>
    <p:sldId id="265" r:id="rId24"/>
    <p:sldId id="267" r:id="rId25"/>
    <p:sldId id="274" r:id="rId26"/>
    <p:sldId id="286" r:id="rId27"/>
    <p:sldId id="288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C70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8FA6-1134-46B6-8CC4-32F3EED69CA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FC894-721F-4C3B-A943-485C077AA8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31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23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51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4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26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36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4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55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65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33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0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997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84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9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97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91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4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45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38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7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6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8079455" y="304023"/>
            <a:ext cx="8499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‹#›</a:t>
            </a:fld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81978"/>
            <a:ext cx="91517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3"/>
          <p:cNvSpPr txBox="1">
            <a:spLocks noChangeArrowheads="1"/>
          </p:cNvSpPr>
          <p:nvPr userDrawn="1"/>
        </p:nvSpPr>
        <p:spPr bwMode="auto">
          <a:xfrm>
            <a:off x="1943074" y="142043"/>
            <a:ext cx="3061030" cy="4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微软雅黑" pitchFamily="34" charset="-122"/>
              </a:defRPr>
            </a:lvl9pPr>
          </a:lstStyle>
          <a:p>
            <a:r>
              <a:rPr lang="zh-CN" altLang="en-US" sz="20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点击此处添加标题内容</a:t>
            </a:r>
            <a:endParaRPr lang="en-US" altLang="zh-CN" sz="2099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189900" y="1"/>
            <a:ext cx="645147" cy="68197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931" y="135511"/>
            <a:ext cx="113685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9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2399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3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90500" y="0"/>
            <a:ext cx="9403856" cy="749316"/>
            <a:chOff x="-190500" y="0"/>
            <a:chExt cx="9403856" cy="7493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190500" y="0"/>
              <a:ext cx="3249472" cy="74931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06700" y="0"/>
              <a:ext cx="3249472" cy="74931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963884" y="0"/>
              <a:ext cx="3249472" cy="74931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/>
        </p:nvGrpSpPr>
        <p:grpSpPr>
          <a:xfrm flipV="1">
            <a:off x="-190500" y="4394184"/>
            <a:ext cx="9403856" cy="749316"/>
            <a:chOff x="-190500" y="0"/>
            <a:chExt cx="9403856" cy="74931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190500" y="0"/>
              <a:ext cx="3249472" cy="74931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06700" y="0"/>
              <a:ext cx="3249472" cy="7493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963884" y="0"/>
              <a:ext cx="3249472" cy="749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>
          <a:xfrm>
            <a:off x="7448176" y="2438400"/>
            <a:ext cx="1695823" cy="270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>
          <a:xfrm flipH="1">
            <a:off x="-9714" y="2438400"/>
            <a:ext cx="1695823" cy="27051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90500" y="0"/>
            <a:ext cx="9403856" cy="749316"/>
            <a:chOff x="-190500" y="0"/>
            <a:chExt cx="9403856" cy="74931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190500" y="0"/>
              <a:ext cx="3249472" cy="7493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06700" y="0"/>
              <a:ext cx="3249472" cy="74931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963884" y="0"/>
              <a:ext cx="3249472" cy="749316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2038600" y="1668959"/>
            <a:ext cx="5194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E3C70"/>
                </a:solidFill>
                <a:latin typeface="+mj-lt"/>
                <a:ea typeface="+mj-ea"/>
              </a:rPr>
              <a:t>H</a:t>
            </a:r>
            <a:r>
              <a:rPr lang="en-US" altLang="zh-CN" sz="4400" b="1" dirty="0">
                <a:solidFill>
                  <a:srgbClr val="FE3C70"/>
                </a:solidFill>
                <a:latin typeface="+mj-lt"/>
                <a:ea typeface="+mj-ea"/>
              </a:rPr>
              <a:t>IGH PPT </a:t>
            </a:r>
            <a:r>
              <a:rPr lang="en-US" altLang="zh-CN" sz="4400" b="1" dirty="0">
                <a:solidFill>
                  <a:srgbClr val="FE3C70"/>
                </a:solidFill>
                <a:latin typeface="+mj-lt"/>
              </a:rPr>
              <a:t>TEMPLATE</a:t>
            </a:r>
            <a:endParaRPr lang="zh-CN" altLang="en-US" sz="4400" b="1" dirty="0">
              <a:solidFill>
                <a:srgbClr val="FE3C70"/>
              </a:solidFill>
              <a:latin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3657600"/>
            <a:ext cx="9144001" cy="1485900"/>
            <a:chOff x="0" y="3657600"/>
            <a:chExt cx="9144001" cy="14859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7600"/>
              <a:ext cx="6443731" cy="14859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1301" y="3657600"/>
              <a:ext cx="3822700" cy="1485900"/>
            </a:xfrm>
            <a:prstGeom prst="rect">
              <a:avLst/>
            </a:prstGeom>
          </p:spPr>
        </p:pic>
      </p:grpSp>
      <p:sp>
        <p:nvSpPr>
          <p:cNvPr id="21" name="圆角矩形 20"/>
          <p:cNvSpPr/>
          <p:nvPr/>
        </p:nvSpPr>
        <p:spPr>
          <a:xfrm>
            <a:off x="2194448" y="2605309"/>
            <a:ext cx="4745388" cy="415498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——</a:t>
            </a:r>
            <a:r>
              <a:rPr lang="zh-CN" altLang="en-US" sz="2000" b="1" dirty="0"/>
              <a:t>Add text content</a:t>
            </a:r>
            <a:r>
              <a:rPr lang="en-US" altLang="zh-CN" sz="2000" b="1" dirty="0"/>
              <a:t>——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840104" y="1372621"/>
            <a:ext cx="732748" cy="2540831"/>
            <a:chOff x="1475656" y="1294656"/>
            <a:chExt cx="977223" cy="3790530"/>
          </a:xfrm>
        </p:grpSpPr>
        <p:sp>
          <p:nvSpPr>
            <p:cNvPr id="57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avLst/>
              <a:gdLst>
                <a:gd name="connsiteX0" fmla="*/ 0 w 1512168"/>
                <a:gd name="connsiteY0" fmla="*/ 0 h 4025639"/>
                <a:gd name="connsiteX1" fmla="*/ 1512168 w 1512168"/>
                <a:gd name="connsiteY1" fmla="*/ 0 h 4025639"/>
                <a:gd name="connsiteX2" fmla="*/ 1512168 w 1512168"/>
                <a:gd name="connsiteY2" fmla="*/ 4025639 h 4025639"/>
                <a:gd name="connsiteX3" fmla="*/ 0 w 1512168"/>
                <a:gd name="connsiteY3" fmla="*/ 4025639 h 4025639"/>
                <a:gd name="connsiteX4" fmla="*/ 0 w 1512168"/>
                <a:gd name="connsiteY4" fmla="*/ 0 h 4025639"/>
                <a:gd name="connsiteX0" fmla="*/ 1512168 w 1603608"/>
                <a:gd name="connsiteY0" fmla="*/ 0 h 4025639"/>
                <a:gd name="connsiteX1" fmla="*/ 1512168 w 1603608"/>
                <a:gd name="connsiteY1" fmla="*/ 4025639 h 4025639"/>
                <a:gd name="connsiteX2" fmla="*/ 0 w 1603608"/>
                <a:gd name="connsiteY2" fmla="*/ 4025639 h 4025639"/>
                <a:gd name="connsiteX3" fmla="*/ 0 w 1603608"/>
                <a:gd name="connsiteY3" fmla="*/ 0 h 4025639"/>
                <a:gd name="connsiteX4" fmla="*/ 1603608 w 1603608"/>
                <a:gd name="connsiteY4" fmla="*/ 91440 h 4025639"/>
                <a:gd name="connsiteX0" fmla="*/ 1512168 w 1603608"/>
                <a:gd name="connsiteY0" fmla="*/ 4025639 h 4025639"/>
                <a:gd name="connsiteX1" fmla="*/ 0 w 1603608"/>
                <a:gd name="connsiteY1" fmla="*/ 4025639 h 4025639"/>
                <a:gd name="connsiteX2" fmla="*/ 0 w 1603608"/>
                <a:gd name="connsiteY2" fmla="*/ 0 h 4025639"/>
                <a:gd name="connsiteX3" fmla="*/ 1603608 w 1603608"/>
                <a:gd name="connsiteY3" fmla="*/ 91440 h 4025639"/>
                <a:gd name="connsiteX0" fmla="*/ 1512168 w 1512168"/>
                <a:gd name="connsiteY0" fmla="*/ 4025639 h 4025639"/>
                <a:gd name="connsiteX1" fmla="*/ 0 w 1512168"/>
                <a:gd name="connsiteY1" fmla="*/ 4025639 h 4025639"/>
                <a:gd name="connsiteX2" fmla="*/ 0 w 1512168"/>
                <a:gd name="connsiteY2" fmla="*/ 0 h 4025639"/>
                <a:gd name="connsiteX3" fmla="*/ 1462931 w 1512168"/>
                <a:gd name="connsiteY3" fmla="*/ 21102 h 4025639"/>
                <a:gd name="connsiteX0" fmla="*/ 1512168 w 1512168"/>
                <a:gd name="connsiteY0" fmla="*/ 4039706 h 4039706"/>
                <a:gd name="connsiteX1" fmla="*/ 0 w 1512168"/>
                <a:gd name="connsiteY1" fmla="*/ 4039706 h 4039706"/>
                <a:gd name="connsiteX2" fmla="*/ 0 w 1512168"/>
                <a:gd name="connsiteY2" fmla="*/ 14067 h 4039706"/>
                <a:gd name="connsiteX3" fmla="*/ 1462931 w 1512168"/>
                <a:gd name="connsiteY3" fmla="*/ 0 h 4039706"/>
                <a:gd name="connsiteX0" fmla="*/ 1512168 w 1512168"/>
                <a:gd name="connsiteY0" fmla="*/ 4026213 h 4026213"/>
                <a:gd name="connsiteX1" fmla="*/ 0 w 1512168"/>
                <a:gd name="connsiteY1" fmla="*/ 4026213 h 4026213"/>
                <a:gd name="connsiteX2" fmla="*/ 0 w 1512168"/>
                <a:gd name="connsiteY2" fmla="*/ 574 h 4026213"/>
                <a:gd name="connsiteX3" fmla="*/ 1471569 w 1512168"/>
                <a:gd name="connsiteY3" fmla="*/ 16938 h 4026213"/>
                <a:gd name="connsiteX0" fmla="*/ 1512168 w 1512168"/>
                <a:gd name="connsiteY0" fmla="*/ 4033619 h 4033619"/>
                <a:gd name="connsiteX1" fmla="*/ 0 w 1512168"/>
                <a:gd name="connsiteY1" fmla="*/ 4033619 h 4033619"/>
                <a:gd name="connsiteX2" fmla="*/ 0 w 1512168"/>
                <a:gd name="connsiteY2" fmla="*/ 7980 h 4033619"/>
                <a:gd name="connsiteX3" fmla="*/ 1488845 w 1512168"/>
                <a:gd name="connsiteY3" fmla="*/ 0 h 4033619"/>
                <a:gd name="connsiteX0" fmla="*/ 1512168 w 1512168"/>
                <a:gd name="connsiteY0" fmla="*/ 4025639 h 4025639"/>
                <a:gd name="connsiteX1" fmla="*/ 0 w 1512168"/>
                <a:gd name="connsiteY1" fmla="*/ 4025639 h 4025639"/>
                <a:gd name="connsiteX2" fmla="*/ 0 w 1512168"/>
                <a:gd name="connsiteY2" fmla="*/ 0 h 4025639"/>
                <a:gd name="connsiteX3" fmla="*/ 1497483 w 1512168"/>
                <a:gd name="connsiteY3" fmla="*/ 4193 h 4025639"/>
                <a:gd name="connsiteX0" fmla="*/ 1512168 w 1512168"/>
                <a:gd name="connsiteY0" fmla="*/ 4039704 h 4039704"/>
                <a:gd name="connsiteX1" fmla="*/ 0 w 1512168"/>
                <a:gd name="connsiteY1" fmla="*/ 4039704 h 4039704"/>
                <a:gd name="connsiteX2" fmla="*/ 0 w 1512168"/>
                <a:gd name="connsiteY2" fmla="*/ 14065 h 4039704"/>
                <a:gd name="connsiteX3" fmla="*/ 1506122 w 1512168"/>
                <a:gd name="connsiteY3" fmla="*/ 0 h 4039704"/>
                <a:gd name="connsiteX0" fmla="*/ 1512168 w 1532036"/>
                <a:gd name="connsiteY0" fmla="*/ 4039704 h 4039704"/>
                <a:gd name="connsiteX1" fmla="*/ 0 w 1532036"/>
                <a:gd name="connsiteY1" fmla="*/ 4039704 h 4039704"/>
                <a:gd name="connsiteX2" fmla="*/ 0 w 1532036"/>
                <a:gd name="connsiteY2" fmla="*/ 14065 h 4039704"/>
                <a:gd name="connsiteX3" fmla="*/ 1532036 w 1532036"/>
                <a:gd name="connsiteY3" fmla="*/ 0 h 4039704"/>
                <a:gd name="connsiteX0" fmla="*/ 1512168 w 1536268"/>
                <a:gd name="connsiteY0" fmla="*/ 4027775 h 4027775"/>
                <a:gd name="connsiteX1" fmla="*/ 0 w 1536268"/>
                <a:gd name="connsiteY1" fmla="*/ 4027775 h 4027775"/>
                <a:gd name="connsiteX2" fmla="*/ 0 w 1536268"/>
                <a:gd name="connsiteY2" fmla="*/ 2136 h 4027775"/>
                <a:gd name="connsiteX3" fmla="*/ 1536268 w 1536268"/>
                <a:gd name="connsiteY3" fmla="*/ 0 h 4027775"/>
                <a:gd name="connsiteX0" fmla="*/ 1512168 w 1548965"/>
                <a:gd name="connsiteY0" fmla="*/ 4025639 h 4025639"/>
                <a:gd name="connsiteX1" fmla="*/ 0 w 1548965"/>
                <a:gd name="connsiteY1" fmla="*/ 4025639 h 4025639"/>
                <a:gd name="connsiteX2" fmla="*/ 0 w 1548965"/>
                <a:gd name="connsiteY2" fmla="*/ 0 h 4025639"/>
                <a:gd name="connsiteX3" fmla="*/ 1548965 w 1548965"/>
                <a:gd name="connsiteY3" fmla="*/ 847 h 4025639"/>
                <a:gd name="connsiteX0" fmla="*/ 1512168 w 1553197"/>
                <a:gd name="connsiteY0" fmla="*/ 4030756 h 4030756"/>
                <a:gd name="connsiteX1" fmla="*/ 0 w 1553197"/>
                <a:gd name="connsiteY1" fmla="*/ 4030756 h 4030756"/>
                <a:gd name="connsiteX2" fmla="*/ 0 w 1553197"/>
                <a:gd name="connsiteY2" fmla="*/ 5117 h 4030756"/>
                <a:gd name="connsiteX3" fmla="*/ 1553197 w 1553197"/>
                <a:gd name="connsiteY3" fmla="*/ 0 h 4030756"/>
                <a:gd name="connsiteX0" fmla="*/ 1512168 w 1557429"/>
                <a:gd name="connsiteY0" fmla="*/ 4027774 h 4027774"/>
                <a:gd name="connsiteX1" fmla="*/ 0 w 1557429"/>
                <a:gd name="connsiteY1" fmla="*/ 4027774 h 4027774"/>
                <a:gd name="connsiteX2" fmla="*/ 0 w 1557429"/>
                <a:gd name="connsiteY2" fmla="*/ 2135 h 4027774"/>
                <a:gd name="connsiteX3" fmla="*/ 1557429 w 1557429"/>
                <a:gd name="connsiteY3" fmla="*/ 0 h 4027774"/>
                <a:gd name="connsiteX0" fmla="*/ 1512168 w 1561661"/>
                <a:gd name="connsiteY0" fmla="*/ 4025639 h 4025639"/>
                <a:gd name="connsiteX1" fmla="*/ 0 w 1561661"/>
                <a:gd name="connsiteY1" fmla="*/ 4025639 h 4025639"/>
                <a:gd name="connsiteX2" fmla="*/ 0 w 1561661"/>
                <a:gd name="connsiteY2" fmla="*/ 0 h 4025639"/>
                <a:gd name="connsiteX3" fmla="*/ 1561661 w 1561661"/>
                <a:gd name="connsiteY3" fmla="*/ 6811 h 4025639"/>
                <a:gd name="connsiteX0" fmla="*/ 1512168 w 1570126"/>
                <a:gd name="connsiteY0" fmla="*/ 4027774 h 4027774"/>
                <a:gd name="connsiteX1" fmla="*/ 0 w 1570126"/>
                <a:gd name="connsiteY1" fmla="*/ 4027774 h 4027774"/>
                <a:gd name="connsiteX2" fmla="*/ 0 w 1570126"/>
                <a:gd name="connsiteY2" fmla="*/ 2135 h 4027774"/>
                <a:gd name="connsiteX3" fmla="*/ 1570126 w 1570126"/>
                <a:gd name="connsiteY3" fmla="*/ 0 h 4027774"/>
                <a:gd name="connsiteX0" fmla="*/ 1512168 w 1574358"/>
                <a:gd name="connsiteY0" fmla="*/ 4025639 h 4025639"/>
                <a:gd name="connsiteX1" fmla="*/ 0 w 1574358"/>
                <a:gd name="connsiteY1" fmla="*/ 4025639 h 4025639"/>
                <a:gd name="connsiteX2" fmla="*/ 0 w 1574358"/>
                <a:gd name="connsiteY2" fmla="*/ 0 h 4025639"/>
                <a:gd name="connsiteX3" fmla="*/ 1574358 w 1574358"/>
                <a:gd name="connsiteY3" fmla="*/ 9793 h 4025639"/>
                <a:gd name="connsiteX0" fmla="*/ 1512168 w 1578590"/>
                <a:gd name="connsiteY0" fmla="*/ 4025639 h 4025639"/>
                <a:gd name="connsiteX1" fmla="*/ 0 w 1578590"/>
                <a:gd name="connsiteY1" fmla="*/ 4025639 h 4025639"/>
                <a:gd name="connsiteX2" fmla="*/ 0 w 1578590"/>
                <a:gd name="connsiteY2" fmla="*/ 0 h 4025639"/>
                <a:gd name="connsiteX3" fmla="*/ 1578590 w 1578590"/>
                <a:gd name="connsiteY3" fmla="*/ 847 h 402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590" h="4025639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2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9"/>
          <p:cNvSpPr txBox="1"/>
          <p:nvPr/>
        </p:nvSpPr>
        <p:spPr>
          <a:xfrm>
            <a:off x="3297928" y="1652786"/>
            <a:ext cx="418972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Is to reflect the company's value creation results of the most direct benefit indicators. Such as return on investment capital, pre-interest tax profits and so on.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26043" y="1197094"/>
            <a:ext cx="5593554" cy="441085"/>
            <a:chOff x="3099904" y="1452479"/>
            <a:chExt cx="7459798" cy="588250"/>
          </a:xfrm>
        </p:grpSpPr>
        <p:sp>
          <p:nvSpPr>
            <p:cNvPr id="59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" fmla="*/ 0 w 6840760"/>
                <a:gd name="connsiteY0" fmla="*/ 0 h 888468"/>
                <a:gd name="connsiteX1" fmla="*/ 6465622 w 6840760"/>
                <a:gd name="connsiteY1" fmla="*/ 35169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" fmla="*/ 351693 w 6840760"/>
                <a:gd name="connsiteY0" fmla="*/ 0 h 888468"/>
                <a:gd name="connsiteX1" fmla="*/ 6465622 w 6840760"/>
                <a:gd name="connsiteY1" fmla="*/ 35169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351693 w 6840760"/>
                <a:gd name="connsiteY4" fmla="*/ 0 h 8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2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73288" y="1527970"/>
              <a:ext cx="4607455" cy="49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Add title Content (weight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50%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96013" y="951945"/>
            <a:ext cx="640647" cy="677097"/>
            <a:chOff x="3459946" y="1125538"/>
            <a:chExt cx="854394" cy="903005"/>
          </a:xfrm>
        </p:grpSpPr>
        <p:sp>
          <p:nvSpPr>
            <p:cNvPr id="60" name="等腰三角形 59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1012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15683" y="1125538"/>
              <a:ext cx="530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999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297927" y="2859621"/>
            <a:ext cx="4189722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effectiveness of important operational operations control activities to achieve the growth of the company's value. Such as administrative expenses, the number of major customer complaints and so on.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6043" y="2427673"/>
            <a:ext cx="5593554" cy="441085"/>
            <a:chOff x="3099904" y="3252679"/>
            <a:chExt cx="7459798" cy="588250"/>
          </a:xfrm>
        </p:grpSpPr>
        <p:sp>
          <p:nvSpPr>
            <p:cNvPr id="64" name="矩形 1"/>
            <p:cNvSpPr/>
            <p:nvPr/>
          </p:nvSpPr>
          <p:spPr>
            <a:xfrm>
              <a:off x="3099904" y="32526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" fmla="*/ 0 w 6840760"/>
                <a:gd name="connsiteY0" fmla="*/ 0 h 888468"/>
                <a:gd name="connsiteX1" fmla="*/ 6465622 w 6840760"/>
                <a:gd name="connsiteY1" fmla="*/ 35169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" fmla="*/ 351693 w 6840760"/>
                <a:gd name="connsiteY0" fmla="*/ 0 h 888468"/>
                <a:gd name="connsiteX1" fmla="*/ 6465622 w 6840760"/>
                <a:gd name="connsiteY1" fmla="*/ 35169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351693 w 6840760"/>
                <a:gd name="connsiteY4" fmla="*/ 0 h 8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2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73288" y="3340286"/>
              <a:ext cx="4607455" cy="49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Add title Content (weight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30%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96013" y="2182524"/>
            <a:ext cx="640647" cy="677097"/>
            <a:chOff x="3459946" y="2925738"/>
            <a:chExt cx="854394" cy="903005"/>
          </a:xfrm>
        </p:grpSpPr>
        <p:sp>
          <p:nvSpPr>
            <p:cNvPr id="65" name="等腰三角形 64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1012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50853" y="2925738"/>
              <a:ext cx="530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999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71" name="TextBox 23"/>
          <p:cNvSpPr txBox="1"/>
          <p:nvPr/>
        </p:nvSpPr>
        <p:spPr>
          <a:xfrm>
            <a:off x="3297927" y="4084213"/>
            <a:ext cx="4189722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Used to assess employee management, motivation and career development to maintain the company's long-term stable development ability. Such as employee number control, employee satisfaction and so on.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26043" y="3669525"/>
            <a:ext cx="5593554" cy="444107"/>
            <a:chOff x="3099904" y="5020823"/>
            <a:chExt cx="7459798" cy="592280"/>
          </a:xfrm>
        </p:grpSpPr>
        <p:sp>
          <p:nvSpPr>
            <p:cNvPr id="69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" fmla="*/ 0 w 6840760"/>
                <a:gd name="connsiteY0" fmla="*/ 0 h 888468"/>
                <a:gd name="connsiteX1" fmla="*/ 6465622 w 6840760"/>
                <a:gd name="connsiteY1" fmla="*/ 35169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" fmla="*/ 351693 w 6840760"/>
                <a:gd name="connsiteY0" fmla="*/ 0 h 888468"/>
                <a:gd name="connsiteX1" fmla="*/ 6465622 w 6840760"/>
                <a:gd name="connsiteY1" fmla="*/ 35169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351693 w 6840760"/>
                <a:gd name="connsiteY4" fmla="*/ 0 h 8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2"/>
            </a:p>
          </p:txBody>
        </p:sp>
        <p:sp>
          <p:nvSpPr>
            <p:cNvPr id="72" name="TextBox 24"/>
            <p:cNvSpPr txBox="1"/>
            <p:nvPr/>
          </p:nvSpPr>
          <p:spPr>
            <a:xfrm>
              <a:off x="4373288" y="5120546"/>
              <a:ext cx="4607455" cy="49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Add title Content (weight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96013" y="3424374"/>
            <a:ext cx="640647" cy="677097"/>
            <a:chOff x="3459946" y="4693882"/>
            <a:chExt cx="854394" cy="903005"/>
          </a:xfrm>
        </p:grpSpPr>
        <p:sp>
          <p:nvSpPr>
            <p:cNvPr id="70" name="等腰三角形 69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1012" dirty="0"/>
            </a:p>
          </p:txBody>
        </p:sp>
        <p:sp>
          <p:nvSpPr>
            <p:cNvPr id="73" name="TextBox 25"/>
            <p:cNvSpPr txBox="1"/>
            <p:nvPr/>
          </p:nvSpPr>
          <p:spPr>
            <a:xfrm>
              <a:off x="3650853" y="4693882"/>
              <a:ext cx="530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999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74" name="TextBox 31"/>
          <p:cNvSpPr txBox="1"/>
          <p:nvPr/>
        </p:nvSpPr>
        <p:spPr>
          <a:xfrm>
            <a:off x="1232240" y="1373572"/>
            <a:ext cx="553870" cy="2692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3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[ </a:t>
            </a:r>
            <a:r>
              <a:rPr lang="zh-CN" altLang="en-US" sz="23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 Content </a:t>
            </a:r>
            <a:r>
              <a:rPr lang="en-US" altLang="zh-CN" sz="23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2399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21802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71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9980" y="1166443"/>
            <a:ext cx="3237502" cy="107987"/>
            <a:chOff x="1507396" y="1628800"/>
            <a:chExt cx="4320480" cy="14401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763637" y="1166443"/>
            <a:ext cx="3237502" cy="107987"/>
            <a:chOff x="1507396" y="1628800"/>
            <a:chExt cx="4320480" cy="14401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205317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302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580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1858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2136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2414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2691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2970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3247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9891" y="94263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8776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86903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46626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6348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6070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5792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5515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5236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4959" y="9426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1050" y="94263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五边形 45"/>
          <p:cNvSpPr/>
          <p:nvPr/>
        </p:nvSpPr>
        <p:spPr>
          <a:xfrm flipH="1">
            <a:off x="1965878" y="1511102"/>
            <a:ext cx="2381602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五边形 46"/>
          <p:cNvSpPr/>
          <p:nvPr/>
        </p:nvSpPr>
        <p:spPr>
          <a:xfrm flipH="1">
            <a:off x="2882799" y="1889056"/>
            <a:ext cx="1464682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五边形 47"/>
          <p:cNvSpPr/>
          <p:nvPr/>
        </p:nvSpPr>
        <p:spPr>
          <a:xfrm flipH="1">
            <a:off x="2325602" y="2267011"/>
            <a:ext cx="2021880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五边形 48"/>
          <p:cNvSpPr/>
          <p:nvPr/>
        </p:nvSpPr>
        <p:spPr>
          <a:xfrm flipH="1">
            <a:off x="1133249" y="2644965"/>
            <a:ext cx="3214233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五边形 49"/>
          <p:cNvSpPr/>
          <p:nvPr/>
        </p:nvSpPr>
        <p:spPr>
          <a:xfrm flipH="1">
            <a:off x="1692969" y="3022920"/>
            <a:ext cx="2654513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五边形 50"/>
          <p:cNvSpPr/>
          <p:nvPr/>
        </p:nvSpPr>
        <p:spPr>
          <a:xfrm flipH="1">
            <a:off x="2548869" y="3400874"/>
            <a:ext cx="1798613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五边形 51"/>
          <p:cNvSpPr/>
          <p:nvPr/>
        </p:nvSpPr>
        <p:spPr>
          <a:xfrm flipH="1">
            <a:off x="3268312" y="3779182"/>
            <a:ext cx="1079169" cy="242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7009" y="150871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26022" y="188714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89756" y="226480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0298" y="26365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03571" y="302053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90454" y="33989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03857" y="37766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60" name="五边形 59"/>
          <p:cNvSpPr/>
          <p:nvPr/>
        </p:nvSpPr>
        <p:spPr>
          <a:xfrm>
            <a:off x="4763636" y="1511102"/>
            <a:ext cx="1215622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五边形 60"/>
          <p:cNvSpPr/>
          <p:nvPr/>
        </p:nvSpPr>
        <p:spPr>
          <a:xfrm>
            <a:off x="4763637" y="1889056"/>
            <a:ext cx="2294788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五边形 61"/>
          <p:cNvSpPr/>
          <p:nvPr/>
        </p:nvSpPr>
        <p:spPr>
          <a:xfrm>
            <a:off x="4763637" y="2267011"/>
            <a:ext cx="1438889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五边形 62"/>
          <p:cNvSpPr/>
          <p:nvPr/>
        </p:nvSpPr>
        <p:spPr>
          <a:xfrm>
            <a:off x="4763635" y="2644965"/>
            <a:ext cx="3067414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五边形 63"/>
          <p:cNvSpPr/>
          <p:nvPr/>
        </p:nvSpPr>
        <p:spPr>
          <a:xfrm>
            <a:off x="4763636" y="3022920"/>
            <a:ext cx="2518056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五边形 64"/>
          <p:cNvSpPr/>
          <p:nvPr/>
        </p:nvSpPr>
        <p:spPr>
          <a:xfrm>
            <a:off x="4763636" y="3400874"/>
            <a:ext cx="2741323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4763636" y="3779182"/>
            <a:ext cx="2158333" cy="242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25584" y="150871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15826" y="189560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35573" y="226480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814132" y="26365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19852" y="302053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18554" y="33989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93785" y="37766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text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18503" y="1482567"/>
            <a:ext cx="319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18502" y="1860522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8503" y="2238476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502" y="2616431"/>
            <a:ext cx="330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8503" y="2994385"/>
            <a:ext cx="290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18503" y="3372340"/>
            <a:ext cx="287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18503" y="3750294"/>
            <a:ext cx="327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630475" y="4128249"/>
            <a:ext cx="7883051" cy="28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        A comprehensive description of the chart is entered here. A comprehensive description of the above chart is entered here, and a comprehensive description of the above chart is entered here.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72364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0"/>
                            </p:stCondLst>
                            <p:childTnLst>
                              <p:par>
                                <p:cTn id="2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2899454" y="1162867"/>
            <a:ext cx="3366181" cy="305232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grpSp>
        <p:nvGrpSpPr>
          <p:cNvPr id="58" name="组合 49"/>
          <p:cNvGrpSpPr>
            <a:grpSpLocks/>
          </p:cNvGrpSpPr>
          <p:nvPr/>
        </p:nvGrpSpPr>
        <p:grpSpPr bwMode="auto">
          <a:xfrm>
            <a:off x="4079259" y="2345256"/>
            <a:ext cx="950232" cy="637077"/>
            <a:chOff x="0" y="0"/>
            <a:chExt cx="935038" cy="568325"/>
          </a:xfrm>
        </p:grpSpPr>
        <p:sp>
          <p:nvSpPr>
            <p:cNvPr id="59" name="Freeform 8"/>
            <p:cNvSpPr>
              <a:spLocks noChangeArrowheads="1"/>
            </p:cNvSpPr>
            <p:nvPr/>
          </p:nvSpPr>
          <p:spPr bwMode="auto">
            <a:xfrm>
              <a:off x="87313" y="485775"/>
              <a:ext cx="112713" cy="82550"/>
            </a:xfrm>
            <a:custGeom>
              <a:avLst/>
              <a:gdLst>
                <a:gd name="T0" fmla="*/ 112713 w 30"/>
                <a:gd name="T1" fmla="*/ 71293 h 22"/>
                <a:gd name="T2" fmla="*/ 112713 w 30"/>
                <a:gd name="T3" fmla="*/ 0 h 22"/>
                <a:gd name="T4" fmla="*/ 3757 w 30"/>
                <a:gd name="T5" fmla="*/ 82550 h 22"/>
                <a:gd name="T6" fmla="*/ 101442 w 30"/>
                <a:gd name="T7" fmla="*/ 82550 h 22"/>
                <a:gd name="T8" fmla="*/ 112713 w 30"/>
                <a:gd name="T9" fmla="*/ 7129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30" y="19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22"/>
                    <a:pt x="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2"/>
                    <a:pt x="30" y="21"/>
                    <a:pt x="30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19" tIns="45709" rIns="91419" bIns="45709"/>
            <a:lstStyle/>
            <a:p>
              <a:endParaRPr lang="zh-CN" altLang="en-US" sz="1012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9"/>
            <p:cNvSpPr>
              <a:spLocks noChangeArrowheads="1"/>
            </p:cNvSpPr>
            <p:nvPr/>
          </p:nvSpPr>
          <p:spPr bwMode="auto">
            <a:xfrm>
              <a:off x="235744" y="368300"/>
              <a:ext cx="120650" cy="200025"/>
            </a:xfrm>
            <a:custGeom>
              <a:avLst/>
              <a:gdLst>
                <a:gd name="T0" fmla="*/ 109339 w 32"/>
                <a:gd name="T1" fmla="*/ 200025 h 53"/>
                <a:gd name="T2" fmla="*/ 120650 w 32"/>
                <a:gd name="T3" fmla="*/ 188703 h 53"/>
                <a:gd name="T4" fmla="*/ 120650 w 32"/>
                <a:gd name="T5" fmla="*/ 0 h 53"/>
                <a:gd name="T6" fmla="*/ 0 w 32"/>
                <a:gd name="T7" fmla="*/ 86803 h 53"/>
                <a:gd name="T8" fmla="*/ 0 w 32"/>
                <a:gd name="T9" fmla="*/ 90577 h 53"/>
                <a:gd name="T10" fmla="*/ 0 w 32"/>
                <a:gd name="T11" fmla="*/ 188703 h 53"/>
                <a:gd name="T12" fmla="*/ 7541 w 32"/>
                <a:gd name="T13" fmla="*/ 200025 h 53"/>
                <a:gd name="T14" fmla="*/ 109339 w 32"/>
                <a:gd name="T15" fmla="*/ 200025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53"/>
                <a:gd name="T26" fmla="*/ 32 w 32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53">
                  <a:moveTo>
                    <a:pt x="29" y="53"/>
                  </a:moveTo>
                  <a:cubicBezTo>
                    <a:pt x="30" y="53"/>
                    <a:pt x="32" y="52"/>
                    <a:pt x="32" y="5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3"/>
                    <a:pt x="2" y="53"/>
                  </a:cubicBezTo>
                  <a:lnTo>
                    <a:pt x="2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19" tIns="45709" rIns="91419" bIns="45709"/>
            <a:lstStyle/>
            <a:p>
              <a:endParaRPr lang="zh-CN" altLang="en-US" sz="1012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0"/>
            <p:cNvSpPr>
              <a:spLocks noChangeArrowheads="1"/>
            </p:cNvSpPr>
            <p:nvPr/>
          </p:nvSpPr>
          <p:spPr bwMode="auto">
            <a:xfrm>
              <a:off x="392112" y="274637"/>
              <a:ext cx="120650" cy="293688"/>
            </a:xfrm>
            <a:custGeom>
              <a:avLst/>
              <a:gdLst>
                <a:gd name="T0" fmla="*/ 109339 w 32"/>
                <a:gd name="T1" fmla="*/ 293688 h 78"/>
                <a:gd name="T2" fmla="*/ 120650 w 32"/>
                <a:gd name="T3" fmla="*/ 282392 h 78"/>
                <a:gd name="T4" fmla="*/ 120650 w 32"/>
                <a:gd name="T5" fmla="*/ 33887 h 78"/>
                <a:gd name="T6" fmla="*/ 86717 w 32"/>
                <a:gd name="T7" fmla="*/ 0 h 78"/>
                <a:gd name="T8" fmla="*/ 37703 w 32"/>
                <a:gd name="T9" fmla="*/ 37652 h 78"/>
                <a:gd name="T10" fmla="*/ 0 w 32"/>
                <a:gd name="T11" fmla="*/ 64009 h 78"/>
                <a:gd name="T12" fmla="*/ 0 w 32"/>
                <a:gd name="T13" fmla="*/ 282392 h 78"/>
                <a:gd name="T14" fmla="*/ 11311 w 32"/>
                <a:gd name="T15" fmla="*/ 293688 h 78"/>
                <a:gd name="T16" fmla="*/ 109339 w 32"/>
                <a:gd name="T17" fmla="*/ 293688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8"/>
                <a:gd name="T29" fmla="*/ 32 w 3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8">
                  <a:moveTo>
                    <a:pt x="29" y="78"/>
                  </a:moveTo>
                  <a:cubicBezTo>
                    <a:pt x="31" y="78"/>
                    <a:pt x="32" y="77"/>
                    <a:pt x="32" y="75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8"/>
                    <a:pt x="3" y="78"/>
                  </a:cubicBezTo>
                  <a:lnTo>
                    <a:pt x="29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19" tIns="45709" rIns="91419" bIns="45709"/>
            <a:lstStyle/>
            <a:p>
              <a:endParaRPr lang="zh-CN" altLang="en-US" sz="1012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1"/>
            <p:cNvSpPr>
              <a:spLocks noChangeArrowheads="1"/>
            </p:cNvSpPr>
            <p:nvPr/>
          </p:nvSpPr>
          <p:spPr bwMode="auto">
            <a:xfrm>
              <a:off x="548481" y="315912"/>
              <a:ext cx="120650" cy="252413"/>
            </a:xfrm>
            <a:custGeom>
              <a:avLst/>
              <a:gdLst>
                <a:gd name="T0" fmla="*/ 113109 w 32"/>
                <a:gd name="T1" fmla="*/ 252413 h 67"/>
                <a:gd name="T2" fmla="*/ 120650 w 32"/>
                <a:gd name="T3" fmla="*/ 241111 h 67"/>
                <a:gd name="T4" fmla="*/ 120650 w 32"/>
                <a:gd name="T5" fmla="*/ 0 h 67"/>
                <a:gd name="T6" fmla="*/ 75406 w 32"/>
                <a:gd name="T7" fmla="*/ 37674 h 67"/>
                <a:gd name="T8" fmla="*/ 60325 w 32"/>
                <a:gd name="T9" fmla="*/ 48976 h 67"/>
                <a:gd name="T10" fmla="*/ 18852 w 32"/>
                <a:gd name="T11" fmla="*/ 45208 h 67"/>
                <a:gd name="T12" fmla="*/ 15081 w 32"/>
                <a:gd name="T13" fmla="*/ 41441 h 67"/>
                <a:gd name="T14" fmla="*/ 0 w 32"/>
                <a:gd name="T15" fmla="*/ 26372 h 67"/>
                <a:gd name="T16" fmla="*/ 0 w 32"/>
                <a:gd name="T17" fmla="*/ 241111 h 67"/>
                <a:gd name="T18" fmla="*/ 11311 w 32"/>
                <a:gd name="T19" fmla="*/ 252413 h 67"/>
                <a:gd name="T20" fmla="*/ 113109 w 32"/>
                <a:gd name="T21" fmla="*/ 252413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7"/>
                <a:gd name="T35" fmla="*/ 32 w 32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7">
                  <a:moveTo>
                    <a:pt x="30" y="67"/>
                  </a:moveTo>
                  <a:cubicBezTo>
                    <a:pt x="31" y="67"/>
                    <a:pt x="32" y="66"/>
                    <a:pt x="32" y="6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3" y="16"/>
                    <a:pt x="8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7"/>
                    <a:pt x="3" y="67"/>
                  </a:cubicBezTo>
                  <a:lnTo>
                    <a:pt x="30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19" tIns="45709" rIns="91419" bIns="45709"/>
            <a:lstStyle/>
            <a:p>
              <a:endParaRPr lang="zh-CN" altLang="en-US" sz="1012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2"/>
            <p:cNvSpPr>
              <a:spLocks noChangeArrowheads="1"/>
            </p:cNvSpPr>
            <p:nvPr/>
          </p:nvSpPr>
          <p:spPr bwMode="auto">
            <a:xfrm>
              <a:off x="704850" y="195262"/>
              <a:ext cx="120650" cy="373063"/>
            </a:xfrm>
            <a:custGeom>
              <a:avLst/>
              <a:gdLst>
                <a:gd name="T0" fmla="*/ 109339 w 32"/>
                <a:gd name="T1" fmla="*/ 373063 h 99"/>
                <a:gd name="T2" fmla="*/ 120650 w 32"/>
                <a:gd name="T3" fmla="*/ 361758 h 99"/>
                <a:gd name="T4" fmla="*/ 120650 w 32"/>
                <a:gd name="T5" fmla="*/ 0 h 99"/>
                <a:gd name="T6" fmla="*/ 49014 w 32"/>
                <a:gd name="T7" fmla="*/ 56525 h 99"/>
                <a:gd name="T8" fmla="*/ 0 w 32"/>
                <a:gd name="T9" fmla="*/ 94208 h 99"/>
                <a:gd name="T10" fmla="*/ 0 w 32"/>
                <a:gd name="T11" fmla="*/ 361758 h 99"/>
                <a:gd name="T12" fmla="*/ 11311 w 32"/>
                <a:gd name="T13" fmla="*/ 373063 h 99"/>
                <a:gd name="T14" fmla="*/ 109339 w 32"/>
                <a:gd name="T15" fmla="*/ 373063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99"/>
                <a:gd name="T26" fmla="*/ 32 w 32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99">
                  <a:moveTo>
                    <a:pt x="29" y="99"/>
                  </a:moveTo>
                  <a:cubicBezTo>
                    <a:pt x="31" y="99"/>
                    <a:pt x="32" y="98"/>
                    <a:pt x="32" y="9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1" y="99"/>
                    <a:pt x="3" y="99"/>
                  </a:cubicBezTo>
                  <a:lnTo>
                    <a:pt x="29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19" tIns="45709" rIns="91419" bIns="45709"/>
            <a:lstStyle/>
            <a:p>
              <a:endParaRPr lang="zh-CN" altLang="en-US" sz="1012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935038" cy="541338"/>
            </a:xfrm>
            <a:custGeom>
              <a:avLst/>
              <a:gdLst>
                <a:gd name="T0" fmla="*/ 935038 w 248"/>
                <a:gd name="T1" fmla="*/ 30074 h 144"/>
                <a:gd name="T2" fmla="*/ 923727 w 248"/>
                <a:gd name="T3" fmla="*/ 7519 h 144"/>
                <a:gd name="T4" fmla="*/ 901105 w 248"/>
                <a:gd name="T5" fmla="*/ 0 h 144"/>
                <a:gd name="T6" fmla="*/ 867172 w 248"/>
                <a:gd name="T7" fmla="*/ 0 h 144"/>
                <a:gd name="T8" fmla="*/ 754063 w 248"/>
                <a:gd name="T9" fmla="*/ 0 h 144"/>
                <a:gd name="T10" fmla="*/ 742752 w 248"/>
                <a:gd name="T11" fmla="*/ 3759 h 144"/>
                <a:gd name="T12" fmla="*/ 738982 w 248"/>
                <a:gd name="T13" fmla="*/ 3759 h 144"/>
                <a:gd name="T14" fmla="*/ 720130 w 248"/>
                <a:gd name="T15" fmla="*/ 30074 h 144"/>
                <a:gd name="T16" fmla="*/ 742752 w 248"/>
                <a:gd name="T17" fmla="*/ 60149 h 144"/>
                <a:gd name="T18" fmla="*/ 754063 w 248"/>
                <a:gd name="T19" fmla="*/ 63908 h 144"/>
                <a:gd name="T20" fmla="*/ 791766 w 248"/>
                <a:gd name="T21" fmla="*/ 63908 h 144"/>
                <a:gd name="T22" fmla="*/ 810618 w 248"/>
                <a:gd name="T23" fmla="*/ 63908 h 144"/>
                <a:gd name="T24" fmla="*/ 776685 w 248"/>
                <a:gd name="T25" fmla="*/ 90223 h 144"/>
                <a:gd name="T26" fmla="*/ 712589 w 248"/>
                <a:gd name="T27" fmla="*/ 146612 h 144"/>
                <a:gd name="T28" fmla="*/ 674886 w 248"/>
                <a:gd name="T29" fmla="*/ 176687 h 144"/>
                <a:gd name="T30" fmla="*/ 625872 w 248"/>
                <a:gd name="T31" fmla="*/ 214280 h 144"/>
                <a:gd name="T32" fmla="*/ 595710 w 248"/>
                <a:gd name="T33" fmla="*/ 236835 h 144"/>
                <a:gd name="T34" fmla="*/ 565547 w 248"/>
                <a:gd name="T35" fmla="*/ 206761 h 144"/>
                <a:gd name="T36" fmla="*/ 550466 w 248"/>
                <a:gd name="T37" fmla="*/ 195483 h 144"/>
                <a:gd name="T38" fmla="*/ 512763 w 248"/>
                <a:gd name="T39" fmla="*/ 157890 h 144"/>
                <a:gd name="T40" fmla="*/ 505222 w 248"/>
                <a:gd name="T41" fmla="*/ 150372 h 144"/>
                <a:gd name="T42" fmla="*/ 463749 w 248"/>
                <a:gd name="T43" fmla="*/ 146612 h 144"/>
                <a:gd name="T44" fmla="*/ 429816 w 248"/>
                <a:gd name="T45" fmla="*/ 172927 h 144"/>
                <a:gd name="T46" fmla="*/ 392113 w 248"/>
                <a:gd name="T47" fmla="*/ 203002 h 144"/>
                <a:gd name="T48" fmla="*/ 365721 w 248"/>
                <a:gd name="T49" fmla="*/ 218039 h 144"/>
                <a:gd name="T50" fmla="*/ 354410 w 248"/>
                <a:gd name="T51" fmla="*/ 229317 h 144"/>
                <a:gd name="T52" fmla="*/ 233760 w 248"/>
                <a:gd name="T53" fmla="*/ 319540 h 144"/>
                <a:gd name="T54" fmla="*/ 229989 w 248"/>
                <a:gd name="T55" fmla="*/ 323299 h 144"/>
                <a:gd name="T56" fmla="*/ 192286 w 248"/>
                <a:gd name="T57" fmla="*/ 349614 h 144"/>
                <a:gd name="T58" fmla="*/ 33933 w 248"/>
                <a:gd name="T59" fmla="*/ 466152 h 144"/>
                <a:gd name="T60" fmla="*/ 15081 w 248"/>
                <a:gd name="T61" fmla="*/ 481189 h 144"/>
                <a:gd name="T62" fmla="*/ 11311 w 248"/>
                <a:gd name="T63" fmla="*/ 526301 h 144"/>
                <a:gd name="T64" fmla="*/ 41473 w 248"/>
                <a:gd name="T65" fmla="*/ 537579 h 144"/>
                <a:gd name="T66" fmla="*/ 56555 w 248"/>
                <a:gd name="T67" fmla="*/ 533819 h 144"/>
                <a:gd name="T68" fmla="*/ 192286 w 248"/>
                <a:gd name="T69" fmla="*/ 428559 h 144"/>
                <a:gd name="T70" fmla="*/ 229989 w 248"/>
                <a:gd name="T71" fmla="*/ 402244 h 144"/>
                <a:gd name="T72" fmla="*/ 233760 w 248"/>
                <a:gd name="T73" fmla="*/ 402244 h 144"/>
                <a:gd name="T74" fmla="*/ 354410 w 248"/>
                <a:gd name="T75" fmla="*/ 308262 h 144"/>
                <a:gd name="T76" fmla="*/ 369491 w 248"/>
                <a:gd name="T77" fmla="*/ 300743 h 144"/>
                <a:gd name="T78" fmla="*/ 392113 w 248"/>
                <a:gd name="T79" fmla="*/ 281947 h 144"/>
                <a:gd name="T80" fmla="*/ 429816 w 248"/>
                <a:gd name="T81" fmla="*/ 251873 h 144"/>
                <a:gd name="T82" fmla="*/ 478830 w 248"/>
                <a:gd name="T83" fmla="*/ 214280 h 144"/>
                <a:gd name="T84" fmla="*/ 512763 w 248"/>
                <a:gd name="T85" fmla="*/ 248113 h 144"/>
                <a:gd name="T86" fmla="*/ 550466 w 248"/>
                <a:gd name="T87" fmla="*/ 285706 h 144"/>
                <a:gd name="T88" fmla="*/ 565547 w 248"/>
                <a:gd name="T89" fmla="*/ 296984 h 144"/>
                <a:gd name="T90" fmla="*/ 569317 w 248"/>
                <a:gd name="T91" fmla="*/ 304503 h 144"/>
                <a:gd name="T92" fmla="*/ 610791 w 248"/>
                <a:gd name="T93" fmla="*/ 308262 h 144"/>
                <a:gd name="T94" fmla="*/ 625872 w 248"/>
                <a:gd name="T95" fmla="*/ 296984 h 144"/>
                <a:gd name="T96" fmla="*/ 674886 w 248"/>
                <a:gd name="T97" fmla="*/ 259391 h 144"/>
                <a:gd name="T98" fmla="*/ 712589 w 248"/>
                <a:gd name="T99" fmla="*/ 229317 h 144"/>
                <a:gd name="T100" fmla="*/ 761604 w 248"/>
                <a:gd name="T101" fmla="*/ 191724 h 144"/>
                <a:gd name="T102" fmla="*/ 867172 w 248"/>
                <a:gd name="T103" fmla="*/ 101501 h 144"/>
                <a:gd name="T104" fmla="*/ 870943 w 248"/>
                <a:gd name="T105" fmla="*/ 97742 h 144"/>
                <a:gd name="T106" fmla="*/ 870943 w 248"/>
                <a:gd name="T107" fmla="*/ 172927 h 144"/>
                <a:gd name="T108" fmla="*/ 901105 w 248"/>
                <a:gd name="T109" fmla="*/ 203002 h 144"/>
                <a:gd name="T110" fmla="*/ 935038 w 248"/>
                <a:gd name="T111" fmla="*/ 172927 h 144"/>
                <a:gd name="T112" fmla="*/ 935038 w 248"/>
                <a:gd name="T113" fmla="*/ 30074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8"/>
                <a:gd name="T172" fmla="*/ 0 h 144"/>
                <a:gd name="T173" fmla="*/ 248 w 248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8" h="144">
                  <a:moveTo>
                    <a:pt x="248" y="8"/>
                  </a:moveTo>
                  <a:cubicBezTo>
                    <a:pt x="248" y="6"/>
                    <a:pt x="247" y="4"/>
                    <a:pt x="245" y="2"/>
                  </a:cubicBezTo>
                  <a:cubicBezTo>
                    <a:pt x="243" y="1"/>
                    <a:pt x="241" y="0"/>
                    <a:pt x="23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8" y="0"/>
                    <a:pt x="197" y="1"/>
                  </a:cubicBezTo>
                  <a:cubicBezTo>
                    <a:pt x="197" y="1"/>
                    <a:pt x="196" y="1"/>
                    <a:pt x="196" y="1"/>
                  </a:cubicBezTo>
                  <a:cubicBezTo>
                    <a:pt x="193" y="2"/>
                    <a:pt x="191" y="5"/>
                    <a:pt x="191" y="8"/>
                  </a:cubicBezTo>
                  <a:cubicBezTo>
                    <a:pt x="191" y="12"/>
                    <a:pt x="194" y="15"/>
                    <a:pt x="197" y="16"/>
                  </a:cubicBezTo>
                  <a:cubicBezTo>
                    <a:pt x="198" y="17"/>
                    <a:pt x="199" y="17"/>
                    <a:pt x="20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1" y="37"/>
                    <a:pt x="127" y="36"/>
                    <a:pt x="123" y="39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1" y="131"/>
                    <a:pt x="0" y="136"/>
                    <a:pt x="3" y="140"/>
                  </a:cubicBezTo>
                  <a:cubicBezTo>
                    <a:pt x="5" y="143"/>
                    <a:pt x="8" y="144"/>
                    <a:pt x="11" y="143"/>
                  </a:cubicBezTo>
                  <a:cubicBezTo>
                    <a:pt x="12" y="143"/>
                    <a:pt x="14" y="143"/>
                    <a:pt x="15" y="142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81"/>
                    <a:pt x="151" y="81"/>
                    <a:pt x="151" y="81"/>
                  </a:cubicBezTo>
                  <a:cubicBezTo>
                    <a:pt x="154" y="84"/>
                    <a:pt x="159" y="84"/>
                    <a:pt x="162" y="82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50"/>
                    <a:pt x="234" y="54"/>
                    <a:pt x="239" y="54"/>
                  </a:cubicBezTo>
                  <a:cubicBezTo>
                    <a:pt x="244" y="54"/>
                    <a:pt x="248" y="50"/>
                    <a:pt x="248" y="46"/>
                  </a:cubicBezTo>
                  <a:lnTo>
                    <a:pt x="24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19" tIns="45709" rIns="91419" bIns="45709"/>
            <a:lstStyle/>
            <a:p>
              <a:endParaRPr lang="zh-CN" altLang="en-US" sz="1012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53760" y="1059932"/>
            <a:ext cx="1060447" cy="1199227"/>
            <a:chOff x="4603874" y="1557586"/>
            <a:chExt cx="1414257" cy="1599339"/>
          </a:xfrm>
        </p:grpSpPr>
        <p:sp>
          <p:nvSpPr>
            <p:cNvPr id="51" name="六边形 50"/>
            <p:cNvSpPr/>
            <p:nvPr/>
          </p:nvSpPr>
          <p:spPr>
            <a:xfrm rot="5400000">
              <a:off x="4511333" y="1650127"/>
              <a:ext cx="1599339" cy="141425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5" name="Freeform 357"/>
            <p:cNvSpPr>
              <a:spLocks noChangeAspect="1" noEditPoints="1"/>
            </p:cNvSpPr>
            <p:nvPr/>
          </p:nvSpPr>
          <p:spPr bwMode="auto">
            <a:xfrm>
              <a:off x="4894938" y="2090517"/>
              <a:ext cx="783472" cy="555104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41617" y="1059932"/>
            <a:ext cx="1060447" cy="1199227"/>
            <a:chOff x="6188049" y="1557586"/>
            <a:chExt cx="1414257" cy="1599339"/>
          </a:xfrm>
        </p:grpSpPr>
        <p:sp>
          <p:nvSpPr>
            <p:cNvPr id="53" name="六边形 52"/>
            <p:cNvSpPr/>
            <p:nvPr/>
          </p:nvSpPr>
          <p:spPr>
            <a:xfrm rot="5400000">
              <a:off x="6095508" y="1650127"/>
              <a:ext cx="1599339" cy="1414257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6" name="Freeform 359"/>
            <p:cNvSpPr>
              <a:spLocks noChangeAspect="1" noEditPoints="1"/>
            </p:cNvSpPr>
            <p:nvPr/>
          </p:nvSpPr>
          <p:spPr bwMode="auto">
            <a:xfrm>
              <a:off x="6663814" y="2005646"/>
              <a:ext cx="563407" cy="614725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9832" y="2085809"/>
            <a:ext cx="1060447" cy="1199227"/>
            <a:chOff x="3811786" y="2925738"/>
            <a:chExt cx="1414257" cy="1599339"/>
          </a:xfrm>
        </p:grpSpPr>
        <p:sp>
          <p:nvSpPr>
            <p:cNvPr id="55" name="六边形 54"/>
            <p:cNvSpPr/>
            <p:nvPr/>
          </p:nvSpPr>
          <p:spPr>
            <a:xfrm rot="5400000">
              <a:off x="3719245" y="3018279"/>
              <a:ext cx="1599339" cy="1414257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242700" y="3370429"/>
              <a:ext cx="633615" cy="611925"/>
              <a:chOff x="4136908" y="3626190"/>
              <a:chExt cx="449941" cy="434538"/>
            </a:xfrm>
          </p:grpSpPr>
          <p:sp>
            <p:nvSpPr>
              <p:cNvPr id="67" name="Freeform 159"/>
              <p:cNvSpPr>
                <a:spLocks noChangeArrowheads="1"/>
              </p:cNvSpPr>
              <p:nvPr/>
            </p:nvSpPr>
            <p:spPr bwMode="auto">
              <a:xfrm>
                <a:off x="4184418" y="3708657"/>
                <a:ext cx="354922" cy="352071"/>
              </a:xfrm>
              <a:custGeom>
                <a:avLst/>
                <a:gdLst>
                  <a:gd name="T0" fmla="*/ 247361 w 54"/>
                  <a:gd name="T1" fmla="*/ 8565 h 47"/>
                  <a:gd name="T2" fmla="*/ 204712 w 54"/>
                  <a:gd name="T3" fmla="*/ 8565 h 47"/>
                  <a:gd name="T4" fmla="*/ 17059 w 54"/>
                  <a:gd name="T5" fmla="*/ 128482 h 47"/>
                  <a:gd name="T6" fmla="*/ 0 w 54"/>
                  <a:gd name="T7" fmla="*/ 171309 h 47"/>
                  <a:gd name="T8" fmla="*/ 0 w 54"/>
                  <a:gd name="T9" fmla="*/ 376881 h 47"/>
                  <a:gd name="T10" fmla="*/ 25589 w 54"/>
                  <a:gd name="T11" fmla="*/ 402577 h 47"/>
                  <a:gd name="T12" fmla="*/ 110886 w 54"/>
                  <a:gd name="T13" fmla="*/ 402577 h 47"/>
                  <a:gd name="T14" fmla="*/ 136475 w 54"/>
                  <a:gd name="T15" fmla="*/ 376881 h 47"/>
                  <a:gd name="T16" fmla="*/ 136475 w 54"/>
                  <a:gd name="T17" fmla="*/ 231268 h 47"/>
                  <a:gd name="T18" fmla="*/ 162064 w 54"/>
                  <a:gd name="T19" fmla="*/ 205571 h 47"/>
                  <a:gd name="T20" fmla="*/ 298539 w 54"/>
                  <a:gd name="T21" fmla="*/ 205571 h 47"/>
                  <a:gd name="T22" fmla="*/ 324128 w 54"/>
                  <a:gd name="T23" fmla="*/ 231268 h 47"/>
                  <a:gd name="T24" fmla="*/ 324128 w 54"/>
                  <a:gd name="T25" fmla="*/ 376881 h 47"/>
                  <a:gd name="T26" fmla="*/ 349717 w 54"/>
                  <a:gd name="T27" fmla="*/ 402577 h 47"/>
                  <a:gd name="T28" fmla="*/ 435014 w 54"/>
                  <a:gd name="T29" fmla="*/ 402577 h 47"/>
                  <a:gd name="T30" fmla="*/ 460603 w 54"/>
                  <a:gd name="T31" fmla="*/ 376881 h 47"/>
                  <a:gd name="T32" fmla="*/ 460603 w 54"/>
                  <a:gd name="T33" fmla="*/ 171309 h 47"/>
                  <a:gd name="T34" fmla="*/ 443544 w 54"/>
                  <a:gd name="T35" fmla="*/ 137047 h 47"/>
                  <a:gd name="T36" fmla="*/ 247361 w 54"/>
                  <a:gd name="T37" fmla="*/ 8565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  <a:extLst/>
            </p:spPr>
            <p:txBody>
              <a:bodyPr lIns="91419" tIns="45709" rIns="91419" bIns="45709"/>
              <a:lstStyle/>
              <a:p>
                <a:endParaRPr lang="zh-CN" altLang="en-US" sz="1012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Freeform 160"/>
              <p:cNvSpPr>
                <a:spLocks noChangeArrowheads="1"/>
              </p:cNvSpPr>
              <p:nvPr/>
            </p:nvSpPr>
            <p:spPr bwMode="auto">
              <a:xfrm>
                <a:off x="4136908" y="3626190"/>
                <a:ext cx="449941" cy="196652"/>
              </a:xfrm>
              <a:custGeom>
                <a:avLst/>
                <a:gdLst>
                  <a:gd name="T0" fmla="*/ 549567 w 68"/>
                  <a:gd name="T1" fmla="*/ 172972 h 26"/>
                  <a:gd name="T2" fmla="*/ 523806 w 68"/>
                  <a:gd name="T3" fmla="*/ 129729 h 26"/>
                  <a:gd name="T4" fmla="*/ 523806 w 68"/>
                  <a:gd name="T5" fmla="*/ 86486 h 26"/>
                  <a:gd name="T6" fmla="*/ 498045 w 68"/>
                  <a:gd name="T7" fmla="*/ 60540 h 26"/>
                  <a:gd name="T8" fmla="*/ 489458 w 68"/>
                  <a:gd name="T9" fmla="*/ 60540 h 26"/>
                  <a:gd name="T10" fmla="*/ 463697 w 68"/>
                  <a:gd name="T11" fmla="*/ 86486 h 26"/>
                  <a:gd name="T12" fmla="*/ 463697 w 68"/>
                  <a:gd name="T13" fmla="*/ 86486 h 26"/>
                  <a:gd name="T14" fmla="*/ 446523 w 68"/>
                  <a:gd name="T15" fmla="*/ 103783 h 26"/>
                  <a:gd name="T16" fmla="*/ 309131 w 68"/>
                  <a:gd name="T17" fmla="*/ 8649 h 26"/>
                  <a:gd name="T18" fmla="*/ 283371 w 68"/>
                  <a:gd name="T19" fmla="*/ 0 h 26"/>
                  <a:gd name="T20" fmla="*/ 257610 w 68"/>
                  <a:gd name="T21" fmla="*/ 8649 h 26"/>
                  <a:gd name="T22" fmla="*/ 17174 w 68"/>
                  <a:gd name="T23" fmla="*/ 172972 h 26"/>
                  <a:gd name="T24" fmla="*/ 8587 w 68"/>
                  <a:gd name="T25" fmla="*/ 207566 h 26"/>
                  <a:gd name="T26" fmla="*/ 42935 w 68"/>
                  <a:gd name="T27" fmla="*/ 207566 h 26"/>
                  <a:gd name="T28" fmla="*/ 266197 w 68"/>
                  <a:gd name="T29" fmla="*/ 60540 h 26"/>
                  <a:gd name="T30" fmla="*/ 309131 w 68"/>
                  <a:gd name="T31" fmla="*/ 60540 h 26"/>
                  <a:gd name="T32" fmla="*/ 540980 w 68"/>
                  <a:gd name="T33" fmla="*/ 216214 h 26"/>
                  <a:gd name="T34" fmla="*/ 575328 w 68"/>
                  <a:gd name="T35" fmla="*/ 216214 h 26"/>
                  <a:gd name="T36" fmla="*/ 566741 w 68"/>
                  <a:gd name="T37" fmla="*/ 181620 h 26"/>
                  <a:gd name="T38" fmla="*/ 549567 w 68"/>
                  <a:gd name="T39" fmla="*/ 172972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  <a:extLst/>
            </p:spPr>
            <p:txBody>
              <a:bodyPr lIns="91419" tIns="45709" rIns="91419" bIns="45709"/>
              <a:lstStyle/>
              <a:p>
                <a:endParaRPr lang="zh-CN" altLang="en-US" sz="1012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216123" y="2085809"/>
            <a:ext cx="1060447" cy="1199227"/>
            <a:chOff x="6954235" y="2925738"/>
            <a:chExt cx="1414257" cy="1599339"/>
          </a:xfrm>
        </p:grpSpPr>
        <p:sp>
          <p:nvSpPr>
            <p:cNvPr id="54" name="六边形 53"/>
            <p:cNvSpPr/>
            <p:nvPr/>
          </p:nvSpPr>
          <p:spPr>
            <a:xfrm rot="5400000">
              <a:off x="6861694" y="3018279"/>
              <a:ext cx="1599339" cy="1414257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355017" y="3486605"/>
              <a:ext cx="688535" cy="429165"/>
              <a:chOff x="7659896" y="3661627"/>
              <a:chExt cx="474499" cy="295756"/>
            </a:xfrm>
          </p:grpSpPr>
          <p:sp>
            <p:nvSpPr>
              <p:cNvPr id="69" name="Freeform 8"/>
              <p:cNvSpPr>
                <a:spLocks noEditPoints="1" noChangeArrowheads="1"/>
              </p:cNvSpPr>
              <p:nvPr/>
            </p:nvSpPr>
            <p:spPr bwMode="auto">
              <a:xfrm>
                <a:off x="7659896" y="3661627"/>
                <a:ext cx="474499" cy="295756"/>
              </a:xfrm>
              <a:custGeom>
                <a:avLst/>
                <a:gdLst>
                  <a:gd name="T0" fmla="*/ 426225 w 125"/>
                  <a:gd name="T1" fmla="*/ 67774 h 78"/>
                  <a:gd name="T2" fmla="*/ 426225 w 125"/>
                  <a:gd name="T3" fmla="*/ 0 h 78"/>
                  <a:gd name="T4" fmla="*/ 0 w 125"/>
                  <a:gd name="T5" fmla="*/ 0 h 78"/>
                  <a:gd name="T6" fmla="*/ 0 w 125"/>
                  <a:gd name="T7" fmla="*/ 293688 h 78"/>
                  <a:gd name="T8" fmla="*/ 426225 w 125"/>
                  <a:gd name="T9" fmla="*/ 293688 h 78"/>
                  <a:gd name="T10" fmla="*/ 426225 w 125"/>
                  <a:gd name="T11" fmla="*/ 225914 h 78"/>
                  <a:gd name="T12" fmla="*/ 471488 w 125"/>
                  <a:gd name="T13" fmla="*/ 203322 h 78"/>
                  <a:gd name="T14" fmla="*/ 471488 w 125"/>
                  <a:gd name="T15" fmla="*/ 97896 h 78"/>
                  <a:gd name="T16" fmla="*/ 426225 w 125"/>
                  <a:gd name="T17" fmla="*/ 67774 h 78"/>
                  <a:gd name="T18" fmla="*/ 392278 w 125"/>
                  <a:gd name="T19" fmla="*/ 259801 h 78"/>
                  <a:gd name="T20" fmla="*/ 37719 w 125"/>
                  <a:gd name="T21" fmla="*/ 259801 h 78"/>
                  <a:gd name="T22" fmla="*/ 37719 w 125"/>
                  <a:gd name="T23" fmla="*/ 37652 h 78"/>
                  <a:gd name="T24" fmla="*/ 392278 w 125"/>
                  <a:gd name="T25" fmla="*/ 37652 h 78"/>
                  <a:gd name="T26" fmla="*/ 392278 w 125"/>
                  <a:gd name="T27" fmla="*/ 259801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19" tIns="45709" rIns="91419" bIns="45709"/>
              <a:lstStyle/>
              <a:p>
                <a:endParaRPr lang="zh-CN" altLang="en-US" sz="1012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Rectangle 9"/>
              <p:cNvSpPr>
                <a:spLocks noChangeArrowheads="1"/>
              </p:cNvSpPr>
              <p:nvPr/>
            </p:nvSpPr>
            <p:spPr bwMode="auto">
              <a:xfrm>
                <a:off x="7723802" y="3725573"/>
                <a:ext cx="91066" cy="167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19" tIns="45709" rIns="91419" bIns="45709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187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1" name="Rectangle 10"/>
              <p:cNvSpPr>
                <a:spLocks noChangeArrowheads="1"/>
              </p:cNvSpPr>
              <p:nvPr/>
            </p:nvSpPr>
            <p:spPr bwMode="auto">
              <a:xfrm>
                <a:off x="7830843" y="3725573"/>
                <a:ext cx="86272" cy="167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19" tIns="45709" rIns="91419" bIns="45709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187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641617" y="3111685"/>
            <a:ext cx="1060447" cy="1199227"/>
            <a:chOff x="6188049" y="4293890"/>
            <a:chExt cx="1414257" cy="1599339"/>
          </a:xfrm>
        </p:grpSpPr>
        <p:sp>
          <p:nvSpPr>
            <p:cNvPr id="57" name="六边形 56"/>
            <p:cNvSpPr/>
            <p:nvPr/>
          </p:nvSpPr>
          <p:spPr>
            <a:xfrm rot="5400000">
              <a:off x="6095508" y="4386431"/>
              <a:ext cx="1599339" cy="141425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74" name="Freeform 145"/>
            <p:cNvSpPr>
              <a:spLocks noChangeAspect="1" noEditPoints="1"/>
            </p:cNvSpPr>
            <p:nvPr/>
          </p:nvSpPr>
          <p:spPr bwMode="auto">
            <a:xfrm>
              <a:off x="6556876" y="4794197"/>
              <a:ext cx="670345" cy="669509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75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8" name="直接连接符 17"/>
          <p:cNvSpPr>
            <a:spLocks noChangeShapeType="1"/>
          </p:cNvSpPr>
          <p:nvPr/>
        </p:nvSpPr>
        <p:spPr bwMode="auto">
          <a:xfrm flipH="1" flipV="1">
            <a:off x="2494447" y="3868902"/>
            <a:ext cx="959312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2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直接连接符 14"/>
          <p:cNvSpPr>
            <a:spLocks noChangeShapeType="1"/>
          </p:cNvSpPr>
          <p:nvPr/>
        </p:nvSpPr>
        <p:spPr bwMode="auto">
          <a:xfrm flipH="1">
            <a:off x="2494450" y="2708925"/>
            <a:ext cx="365381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2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直接连接符 12"/>
          <p:cNvSpPr>
            <a:spLocks noChangeShapeType="1"/>
          </p:cNvSpPr>
          <p:nvPr/>
        </p:nvSpPr>
        <p:spPr bwMode="auto">
          <a:xfrm flipH="1">
            <a:off x="2494448" y="1470621"/>
            <a:ext cx="959311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2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65"/>
          <p:cNvSpPr>
            <a:spLocks noChangeArrowheads="1"/>
          </p:cNvSpPr>
          <p:nvPr/>
        </p:nvSpPr>
        <p:spPr bwMode="auto">
          <a:xfrm>
            <a:off x="1018309" y="1242326"/>
            <a:ext cx="1427444" cy="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306513" y="1516106"/>
            <a:ext cx="2139240" cy="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 description of the above chart is entered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 description of the above chart is entered here</a:t>
            </a: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69"/>
          <p:cNvSpPr>
            <a:spLocks noChangeArrowheads="1"/>
          </p:cNvSpPr>
          <p:nvPr/>
        </p:nvSpPr>
        <p:spPr bwMode="auto">
          <a:xfrm>
            <a:off x="1087582" y="2355934"/>
            <a:ext cx="1358171" cy="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528825" y="2629716"/>
            <a:ext cx="1916928" cy="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 description of the above chart is entered here to describe the description of the above chart</a:t>
            </a: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72"/>
          <p:cNvSpPr>
            <a:spLocks noChangeArrowheads="1"/>
          </p:cNvSpPr>
          <p:nvPr/>
        </p:nvSpPr>
        <p:spPr bwMode="auto">
          <a:xfrm>
            <a:off x="1184564" y="3420107"/>
            <a:ext cx="1261189" cy="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528825" y="3693888"/>
            <a:ext cx="1916928" cy="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 description of the above chart is entered here to describe the description of the above chart</a:t>
            </a: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矩形 76"/>
          <p:cNvSpPr>
            <a:spLocks noChangeArrowheads="1"/>
          </p:cNvSpPr>
          <p:nvPr/>
        </p:nvSpPr>
        <p:spPr bwMode="auto">
          <a:xfrm>
            <a:off x="6657247" y="1167919"/>
            <a:ext cx="1177498" cy="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6657246" y="1453603"/>
            <a:ext cx="1989858" cy="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 description of the above chart is entered here to describe the description of the above chart</a:t>
            </a: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矩形 78"/>
          <p:cNvSpPr>
            <a:spLocks noChangeArrowheads="1"/>
          </p:cNvSpPr>
          <p:nvPr/>
        </p:nvSpPr>
        <p:spPr bwMode="auto">
          <a:xfrm>
            <a:off x="6657247" y="2584396"/>
            <a:ext cx="1177498" cy="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6657246" y="2870080"/>
            <a:ext cx="1989858" cy="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 description of the above chart is entered here to describe the description of the above chart</a:t>
            </a: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80"/>
          <p:cNvSpPr>
            <a:spLocks noChangeArrowheads="1"/>
          </p:cNvSpPr>
          <p:nvPr/>
        </p:nvSpPr>
        <p:spPr bwMode="auto">
          <a:xfrm>
            <a:off x="6670151" y="3629139"/>
            <a:ext cx="1302189" cy="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6657247" y="3830132"/>
            <a:ext cx="2014460" cy="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 description of the above chart is entered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 description of the above chart is entered here</a:t>
            </a: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直接连接符 17"/>
          <p:cNvSpPr>
            <a:spLocks noChangeShapeType="1"/>
          </p:cNvSpPr>
          <p:nvPr/>
        </p:nvSpPr>
        <p:spPr bwMode="auto">
          <a:xfrm flipH="1" flipV="1">
            <a:off x="5702064" y="3868902"/>
            <a:ext cx="98757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2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直接连接符 14"/>
          <p:cNvSpPr>
            <a:spLocks noChangeShapeType="1"/>
          </p:cNvSpPr>
          <p:nvPr/>
        </p:nvSpPr>
        <p:spPr bwMode="auto">
          <a:xfrm flipH="1">
            <a:off x="6276570" y="2716589"/>
            <a:ext cx="351199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2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直接连接符 12"/>
          <p:cNvSpPr>
            <a:spLocks noChangeShapeType="1"/>
          </p:cNvSpPr>
          <p:nvPr/>
        </p:nvSpPr>
        <p:spPr bwMode="auto">
          <a:xfrm flipH="1">
            <a:off x="5702639" y="1478285"/>
            <a:ext cx="967512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2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53760" y="3111685"/>
            <a:ext cx="1060447" cy="1199227"/>
            <a:chOff x="4603874" y="4293890"/>
            <a:chExt cx="1414257" cy="1599339"/>
          </a:xfrm>
        </p:grpSpPr>
        <p:sp>
          <p:nvSpPr>
            <p:cNvPr id="56" name="六边形 55"/>
            <p:cNvSpPr/>
            <p:nvPr/>
          </p:nvSpPr>
          <p:spPr>
            <a:xfrm rot="5400000">
              <a:off x="4511333" y="4386431"/>
              <a:ext cx="1599339" cy="1414257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64412" y="4653930"/>
              <a:ext cx="493180" cy="909062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51416" tIns="25709" rIns="51416" bIns="25709" numCol="1" anchor="t" anchorCtr="0" compatLnSpc="1">
              <a:prstTxWarp prst="textNoShape">
                <a:avLst/>
              </a:prstTxWarp>
            </a:bodyPr>
            <a:lstStyle/>
            <a:p>
              <a:endParaRPr lang="en-US" sz="101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1692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80" grpId="0" animBg="1"/>
      <p:bldP spid="81" grpId="0" bldLvl="0" autoUpdateAnimBg="0"/>
      <p:bldP spid="82" grpId="0" bldLvl="0" autoUpdateAnimBg="0"/>
      <p:bldP spid="83" grpId="0" bldLvl="0" autoUpdateAnimBg="0"/>
      <p:bldP spid="84" grpId="0" bldLvl="0" autoUpdateAnimBg="0"/>
      <p:bldP spid="85" grpId="0" bldLvl="0" autoUpdateAnimBg="0"/>
      <p:bldP spid="86" grpId="0" bldLvl="0" autoUpdateAnimBg="0"/>
      <p:bldP spid="87" grpId="0" bldLvl="0" autoUpdateAnimBg="0"/>
      <p:bldP spid="88" grpId="0" bldLvl="0" autoUpdateAnimBg="0"/>
      <p:bldP spid="89" grpId="0" bldLvl="0" autoUpdateAnimBg="0"/>
      <p:bldP spid="90" grpId="0" bldLvl="0" autoUpdateAnimBg="0"/>
      <p:bldP spid="91" grpId="0" bldLvl="0" autoUpdateAnimBg="0"/>
      <p:bldP spid="92" grpId="0" bldLvl="0" autoUpdateAnimBg="0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90214" y="1480428"/>
            <a:ext cx="1457825" cy="701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title Content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text description</a:t>
            </a:r>
          </a:p>
        </p:txBody>
      </p:sp>
      <p:sp>
        <p:nvSpPr>
          <p:cNvPr id="7" name="矩形 6"/>
          <p:cNvSpPr/>
          <p:nvPr/>
        </p:nvSpPr>
        <p:spPr>
          <a:xfrm>
            <a:off x="4356026" y="1470195"/>
            <a:ext cx="3941526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55" indent="-21425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Leadership is an influence. Leadership is an influence process, an art or process that influences people's willingness and enthusiasm to work hard to achieve organizational goals.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90214" y="2454661"/>
            <a:ext cx="1457825" cy="701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title Content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text description</a:t>
            </a:r>
          </a:p>
        </p:txBody>
      </p:sp>
      <p:sp>
        <p:nvSpPr>
          <p:cNvPr id="9" name="矩形 8"/>
          <p:cNvSpPr/>
          <p:nvPr/>
        </p:nvSpPr>
        <p:spPr>
          <a:xfrm>
            <a:off x="2790214" y="3428895"/>
            <a:ext cx="1457825" cy="701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text description</a:t>
            </a:r>
          </a:p>
        </p:txBody>
      </p:sp>
      <p:sp>
        <p:nvSpPr>
          <p:cNvPr id="10" name="矩形 9"/>
          <p:cNvSpPr/>
          <p:nvPr/>
        </p:nvSpPr>
        <p:spPr>
          <a:xfrm>
            <a:off x="4356026" y="2557089"/>
            <a:ext cx="3941526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55" indent="-21425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talent of a modern leader is its influence, and the real leader is the person who can influence others and make others follow them.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6026" y="3403685"/>
            <a:ext cx="3941526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55" indent="-21425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Combined with the definition of previous leadership, we find that leadership is essentially the influence of leaders, that is, leaders have the ability or power to influence being a leader.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8878" y="2454661"/>
            <a:ext cx="1457825" cy="7019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9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cxnSp>
        <p:nvCxnSpPr>
          <p:cNvPr id="13" name="肘形连接符 12"/>
          <p:cNvCxnSpPr>
            <a:stCxn id="12" idx="3"/>
            <a:endCxn id="8" idx="1"/>
          </p:cNvCxnSpPr>
          <p:nvPr/>
        </p:nvCxnSpPr>
        <p:spPr>
          <a:xfrm>
            <a:off x="2166704" y="2805619"/>
            <a:ext cx="623511" cy="9523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6" idx="1"/>
            <a:endCxn id="12" idx="3"/>
          </p:cNvCxnSpPr>
          <p:nvPr/>
        </p:nvCxnSpPr>
        <p:spPr>
          <a:xfrm rot="10800000" flipV="1">
            <a:off x="2166704" y="1831385"/>
            <a:ext cx="623511" cy="974234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2" idx="3"/>
            <a:endCxn id="9" idx="1"/>
          </p:cNvCxnSpPr>
          <p:nvPr/>
        </p:nvCxnSpPr>
        <p:spPr>
          <a:xfrm>
            <a:off x="2166704" y="2805620"/>
            <a:ext cx="623511" cy="974234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25993" y="2301782"/>
            <a:ext cx="350957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5993" y="3273666"/>
            <a:ext cx="350957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454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738462" y="2226104"/>
            <a:ext cx="7667077" cy="157706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角星 18"/>
          <p:cNvSpPr/>
          <p:nvPr/>
        </p:nvSpPr>
        <p:spPr>
          <a:xfrm rot="2134838">
            <a:off x="1122688" y="1623595"/>
            <a:ext cx="1306141" cy="132223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6627" y="2103303"/>
            <a:ext cx="1098261" cy="368754"/>
          </a:xfrm>
          <a:prstGeom prst="rect">
            <a:avLst/>
          </a:prstGeom>
          <a:noFill/>
        </p:spPr>
        <p:txBody>
          <a:bodyPr wrap="square" lIns="90868" tIns="45434" rIns="90868" bIns="45434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Content</a:t>
            </a:r>
          </a:p>
        </p:txBody>
      </p:sp>
      <p:sp>
        <p:nvSpPr>
          <p:cNvPr id="5" name="五角星 18"/>
          <p:cNvSpPr/>
          <p:nvPr/>
        </p:nvSpPr>
        <p:spPr>
          <a:xfrm rot="2134838">
            <a:off x="2935627" y="1623595"/>
            <a:ext cx="1306141" cy="132223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五角星 18"/>
          <p:cNvSpPr/>
          <p:nvPr/>
        </p:nvSpPr>
        <p:spPr>
          <a:xfrm rot="2134838">
            <a:off x="4800995" y="1623595"/>
            <a:ext cx="1306141" cy="132223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433" y="2103303"/>
            <a:ext cx="1098261" cy="368754"/>
          </a:xfrm>
          <a:prstGeom prst="rect">
            <a:avLst/>
          </a:prstGeom>
          <a:noFill/>
        </p:spPr>
        <p:txBody>
          <a:bodyPr wrap="square" lIns="90868" tIns="45434" rIns="90868" bIns="45434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070" y="2103303"/>
            <a:ext cx="1098261" cy="368754"/>
          </a:xfrm>
          <a:prstGeom prst="rect">
            <a:avLst/>
          </a:prstGeom>
          <a:noFill/>
        </p:spPr>
        <p:txBody>
          <a:bodyPr wrap="square" lIns="90868" tIns="45434" rIns="90868" bIns="45434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Content</a:t>
            </a:r>
          </a:p>
        </p:txBody>
      </p:sp>
      <p:sp>
        <p:nvSpPr>
          <p:cNvPr id="9" name="五角星 18"/>
          <p:cNvSpPr/>
          <p:nvPr/>
        </p:nvSpPr>
        <p:spPr>
          <a:xfrm rot="2134838">
            <a:off x="6613934" y="1623595"/>
            <a:ext cx="1306141" cy="132223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8" tIns="45434" rIns="90868" bIns="45434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247" y="2103303"/>
            <a:ext cx="1098261" cy="368754"/>
          </a:xfrm>
          <a:prstGeom prst="rect">
            <a:avLst/>
          </a:prstGeom>
          <a:noFill/>
        </p:spPr>
        <p:txBody>
          <a:bodyPr wrap="square" lIns="90868" tIns="45434" rIns="90868" bIns="45434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Content</a:t>
            </a:r>
          </a:p>
        </p:txBody>
      </p:sp>
      <p:sp>
        <p:nvSpPr>
          <p:cNvPr id="11" name="矩形 10"/>
          <p:cNvSpPr/>
          <p:nvPr/>
        </p:nvSpPr>
        <p:spPr>
          <a:xfrm>
            <a:off x="1020095" y="3212711"/>
            <a:ext cx="1542684" cy="223116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subtitle content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062423" y="3446731"/>
            <a:ext cx="1452226" cy="4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A description of the above chart is entered here.</a:t>
            </a:r>
          </a:p>
        </p:txBody>
      </p:sp>
      <p:sp>
        <p:nvSpPr>
          <p:cNvPr id="13" name="矩形 12"/>
          <p:cNvSpPr/>
          <p:nvPr/>
        </p:nvSpPr>
        <p:spPr>
          <a:xfrm>
            <a:off x="2842376" y="3212711"/>
            <a:ext cx="1542684" cy="223116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subtitle content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2884703" y="3446731"/>
            <a:ext cx="1452226" cy="4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A description of the above chart is entered here.</a:t>
            </a:r>
          </a:p>
        </p:txBody>
      </p:sp>
      <p:sp>
        <p:nvSpPr>
          <p:cNvPr id="15" name="矩形 14"/>
          <p:cNvSpPr/>
          <p:nvPr/>
        </p:nvSpPr>
        <p:spPr>
          <a:xfrm>
            <a:off x="4732149" y="3212711"/>
            <a:ext cx="1542684" cy="223116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subtitle content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774476" y="3446731"/>
            <a:ext cx="1452226" cy="4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A description of the above chart is entered here.</a:t>
            </a:r>
          </a:p>
        </p:txBody>
      </p:sp>
      <p:sp>
        <p:nvSpPr>
          <p:cNvPr id="17" name="矩形 16"/>
          <p:cNvSpPr/>
          <p:nvPr/>
        </p:nvSpPr>
        <p:spPr>
          <a:xfrm>
            <a:off x="6554429" y="3212711"/>
            <a:ext cx="1542684" cy="223116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subtitle content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6596756" y="3446731"/>
            <a:ext cx="1452226" cy="4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A description of the above chart is entered here.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753581" y="897951"/>
            <a:ext cx="7597964" cy="28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A comprehensive description of the above chart is entered here, and a comprehensive description of the above chart is entered here. A description of the above chart is entered here.</a:t>
            </a:r>
          </a:p>
        </p:txBody>
      </p:sp>
    </p:spTree>
    <p:extLst>
      <p:ext uri="{BB962C8B-B14F-4D97-AF65-F5344CB8AC3E}">
        <p14:creationId xmlns:p14="http://schemas.microsoft.com/office/powerpoint/2010/main" val="58879845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90500" y="0"/>
            <a:ext cx="9403856" cy="5143500"/>
            <a:chOff x="-190500" y="0"/>
            <a:chExt cx="9403856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>
              <a:off x="7457890" y="2438400"/>
              <a:ext cx="1695823" cy="27051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 flipH="1">
              <a:off x="0" y="2438400"/>
              <a:ext cx="1695823" cy="27051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-190500" y="0"/>
              <a:ext cx="9403856" cy="749316"/>
              <a:chOff x="-190500" y="0"/>
              <a:chExt cx="9403856" cy="74931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-1905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067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963884" y="0"/>
                <a:ext cx="3249472" cy="74931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714" y="3657600"/>
              <a:ext cx="9144001" cy="1485900"/>
              <a:chOff x="0" y="3657600"/>
              <a:chExt cx="9144001" cy="14859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57600"/>
                <a:ext cx="6443731" cy="14859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21301" y="3657600"/>
                <a:ext cx="3822700" cy="1485900"/>
              </a:xfrm>
              <a:prstGeom prst="rect">
                <a:avLst/>
              </a:prstGeom>
            </p:spPr>
          </p:pic>
        </p:grpSp>
      </p:grpSp>
      <p:sp>
        <p:nvSpPr>
          <p:cNvPr id="21" name="圆角矩形 20"/>
          <p:cNvSpPr/>
          <p:nvPr/>
        </p:nvSpPr>
        <p:spPr>
          <a:xfrm>
            <a:off x="1879597" y="2539224"/>
            <a:ext cx="5375091" cy="667534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Add text content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38983" y="1166253"/>
            <a:ext cx="1256318" cy="1083033"/>
            <a:chOff x="1434236" y="1685961"/>
            <a:chExt cx="1256318" cy="1083033"/>
          </a:xfrm>
        </p:grpSpPr>
        <p:sp>
          <p:nvSpPr>
            <p:cNvPr id="2" name="六边形 1"/>
            <p:cNvSpPr/>
            <p:nvPr/>
          </p:nvSpPr>
          <p:spPr>
            <a:xfrm>
              <a:off x="1434236" y="1685961"/>
              <a:ext cx="1256318" cy="1083033"/>
            </a:xfrm>
            <a:prstGeom prst="hexagon">
              <a:avLst/>
            </a:prstGeom>
            <a:solidFill>
              <a:srgbClr val="FE3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E3C7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43663" y="1765812"/>
              <a:ext cx="10374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74776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>
            <a:spLocks/>
          </p:cNvSpPr>
          <p:nvPr/>
        </p:nvSpPr>
        <p:spPr bwMode="auto">
          <a:xfrm>
            <a:off x="4626703" y="3266202"/>
            <a:ext cx="863400" cy="937996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07"/>
          <p:cNvSpPr>
            <a:spLocks/>
          </p:cNvSpPr>
          <p:nvPr/>
        </p:nvSpPr>
        <p:spPr bwMode="auto">
          <a:xfrm>
            <a:off x="3620461" y="3266202"/>
            <a:ext cx="866574" cy="937996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4330" y="1329900"/>
            <a:ext cx="3021901" cy="2874298"/>
            <a:chOff x="3748193" y="2000673"/>
            <a:chExt cx="4030134" cy="3833285"/>
          </a:xfrm>
        </p:grpSpPr>
        <p:sp>
          <p:nvSpPr>
            <p:cNvPr id="5" name="Freeform 104"/>
            <p:cNvSpPr>
              <a:spLocks/>
            </p:cNvSpPr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6"/>
            <p:cNvSpPr>
              <a:spLocks/>
            </p:cNvSpPr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8"/>
            <p:cNvSpPr>
              <a:spLocks/>
            </p:cNvSpPr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9"/>
            <p:cNvSpPr>
              <a:spLocks/>
            </p:cNvSpPr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1"/>
            <p:cNvSpPr>
              <a:spLocks/>
            </p:cNvSpPr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2"/>
            <p:cNvSpPr>
              <a:spLocks/>
            </p:cNvSpPr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3"/>
            <p:cNvSpPr>
              <a:spLocks/>
            </p:cNvSpPr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4"/>
            <p:cNvSpPr>
              <a:spLocks/>
            </p:cNvSpPr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86854" y="1352121"/>
            <a:ext cx="2686981" cy="367280"/>
            <a:chOff x="7939194" y="2030307"/>
            <a:chExt cx="3583471" cy="489820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250343" y="2030307"/>
              <a:ext cx="3272322" cy="48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content here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36108" y="1352120"/>
            <a:ext cx="2609724" cy="367280"/>
            <a:chOff x="1336673" y="2030307"/>
            <a:chExt cx="3480436" cy="489821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688038" y="2030307"/>
              <a:ext cx="3129071" cy="48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content here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22"/>
            <p:cNvGrpSpPr>
              <a:grpSpLocks/>
            </p:cNvGrpSpPr>
            <p:nvPr/>
          </p:nvGrpSpPr>
          <p:grpSpPr bwMode="auto">
            <a:xfrm>
              <a:off x="1336673" y="2178474"/>
              <a:ext cx="256116" cy="258233"/>
              <a:chOff x="3889445" y="2973091"/>
              <a:chExt cx="319708" cy="324921"/>
            </a:xfrm>
            <a:solidFill>
              <a:schemeClr val="tx2"/>
            </a:solidFill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15423" y="2871006"/>
            <a:ext cx="2713833" cy="367280"/>
            <a:chOff x="7977294" y="4055958"/>
            <a:chExt cx="3619281" cy="489820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250345" y="4055958"/>
              <a:ext cx="3346230" cy="48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content here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13321"/>
            <p:cNvGrpSpPr>
              <a:grpSpLocks/>
            </p:cNvGrpSpPr>
            <p:nvPr/>
          </p:nvGrpSpPr>
          <p:grpSpPr bwMode="auto">
            <a:xfrm>
              <a:off x="7977294" y="4233757"/>
              <a:ext cx="281517" cy="279400"/>
              <a:chOff x="1057275" y="3008313"/>
              <a:chExt cx="368300" cy="368300"/>
            </a:xfrm>
            <a:solidFill>
              <a:schemeClr val="accent2"/>
            </a:solidFill>
          </p:grpSpPr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227259" y="2872596"/>
            <a:ext cx="2820140" cy="367280"/>
            <a:chOff x="1324871" y="4058074"/>
            <a:chExt cx="3761057" cy="489819"/>
          </a:xfrm>
        </p:grpSpPr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1639398" y="4058074"/>
              <a:ext cx="3446530" cy="48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content here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13322"/>
            <p:cNvGrpSpPr>
              <a:grpSpLocks/>
            </p:cNvGrpSpPr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116417" y="1734619"/>
            <a:ext cx="3013513" cy="661834"/>
            <a:chOff x="1177047" y="2540424"/>
            <a:chExt cx="4018947" cy="882650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55217" y="1744142"/>
            <a:ext cx="2783830" cy="658660"/>
            <a:chOff x="6563360" y="2553124"/>
            <a:chExt cx="3712633" cy="878416"/>
          </a:xfrm>
        </p:grpSpPr>
        <p:sp>
          <p:nvSpPr>
            <p:cNvPr id="39" name="任意多边形 38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02831" y="3259854"/>
            <a:ext cx="2756850" cy="661834"/>
            <a:chOff x="6626860" y="4574541"/>
            <a:chExt cx="3676651" cy="882650"/>
          </a:xfrm>
        </p:grpSpPr>
        <p:sp>
          <p:nvSpPr>
            <p:cNvPr id="42" name="任意多边形 41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16416" y="3259854"/>
            <a:ext cx="2729417" cy="661834"/>
            <a:chOff x="1177046" y="4574541"/>
            <a:chExt cx="3640065" cy="882650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1160792" y="1801622"/>
            <a:ext cx="20344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185915" y="3321759"/>
            <a:ext cx="20344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6208128" y="1812460"/>
            <a:ext cx="20344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6264762" y="3334261"/>
            <a:ext cx="20344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72435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1468661" y="3117353"/>
            <a:ext cx="145997" cy="1163637"/>
          </a:xfrm>
          <a:custGeom>
            <a:avLst/>
            <a:gdLst>
              <a:gd name="T0" fmla="*/ 256 w 669"/>
              <a:gd name="T1" fmla="*/ 0 h 5309"/>
              <a:gd name="T2" fmla="*/ 256 w 669"/>
              <a:gd name="T3" fmla="*/ 4149 h 5309"/>
              <a:gd name="T4" fmla="*/ 669 w 669"/>
              <a:gd name="T5" fmla="*/ 5127 h 5309"/>
              <a:gd name="T6" fmla="*/ 486 w 669"/>
              <a:gd name="T7" fmla="*/ 5309 h 5309"/>
              <a:gd name="T8" fmla="*/ 0 w 669"/>
              <a:gd name="T9" fmla="*/ 4161 h 5309"/>
              <a:gd name="T10" fmla="*/ 0 w 669"/>
              <a:gd name="T11" fmla="*/ 0 h 5309"/>
              <a:gd name="T12" fmla="*/ 256 w 669"/>
              <a:gd name="T13" fmla="*/ 0 h 5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9" h="5309">
                <a:moveTo>
                  <a:pt x="256" y="0"/>
                </a:moveTo>
                <a:lnTo>
                  <a:pt x="256" y="4149"/>
                </a:lnTo>
                <a:cubicBezTo>
                  <a:pt x="256" y="4531"/>
                  <a:pt x="415" y="4878"/>
                  <a:pt x="669" y="5127"/>
                </a:cubicBezTo>
                <a:lnTo>
                  <a:pt x="486" y="5309"/>
                </a:lnTo>
                <a:cubicBezTo>
                  <a:pt x="187" y="5017"/>
                  <a:pt x="0" y="4610"/>
                  <a:pt x="0" y="4161"/>
                </a:cubicBezTo>
                <a:lnTo>
                  <a:pt x="0" y="0"/>
                </a:lnTo>
                <a:lnTo>
                  <a:pt x="2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1468661" y="1477761"/>
            <a:ext cx="145997" cy="1163637"/>
          </a:xfrm>
          <a:custGeom>
            <a:avLst/>
            <a:gdLst>
              <a:gd name="T0" fmla="*/ 669 w 669"/>
              <a:gd name="T1" fmla="*/ 182 h 5308"/>
              <a:gd name="T2" fmla="*/ 256 w 669"/>
              <a:gd name="T3" fmla="*/ 1160 h 5308"/>
              <a:gd name="T4" fmla="*/ 256 w 669"/>
              <a:gd name="T5" fmla="*/ 5308 h 5308"/>
              <a:gd name="T6" fmla="*/ 0 w 669"/>
              <a:gd name="T7" fmla="*/ 5308 h 5308"/>
              <a:gd name="T8" fmla="*/ 0 w 669"/>
              <a:gd name="T9" fmla="*/ 1148 h 5308"/>
              <a:gd name="T10" fmla="*/ 486 w 669"/>
              <a:gd name="T11" fmla="*/ 0 h 5308"/>
              <a:gd name="T12" fmla="*/ 669 w 669"/>
              <a:gd name="T13" fmla="*/ 182 h 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9" h="5308">
                <a:moveTo>
                  <a:pt x="669" y="182"/>
                </a:moveTo>
                <a:cubicBezTo>
                  <a:pt x="415" y="431"/>
                  <a:pt x="256" y="778"/>
                  <a:pt x="256" y="1160"/>
                </a:cubicBezTo>
                <a:lnTo>
                  <a:pt x="256" y="5308"/>
                </a:lnTo>
                <a:lnTo>
                  <a:pt x="0" y="5308"/>
                </a:lnTo>
                <a:lnTo>
                  <a:pt x="0" y="1148"/>
                </a:lnTo>
                <a:cubicBezTo>
                  <a:pt x="0" y="699"/>
                  <a:pt x="187" y="292"/>
                  <a:pt x="486" y="0"/>
                </a:cubicBezTo>
                <a:lnTo>
                  <a:pt x="669" y="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1572958" y="1299255"/>
            <a:ext cx="1253290" cy="222250"/>
          </a:xfrm>
          <a:custGeom>
            <a:avLst/>
            <a:gdLst>
              <a:gd name="T0" fmla="*/ 6397 w 7145"/>
              <a:gd name="T1" fmla="*/ 375 h 1015"/>
              <a:gd name="T2" fmla="*/ 6279 w 7145"/>
              <a:gd name="T3" fmla="*/ 0 h 1015"/>
              <a:gd name="T4" fmla="*/ 7145 w 7145"/>
              <a:gd name="T5" fmla="*/ 499 h 1015"/>
              <a:gd name="T6" fmla="*/ 6279 w 7145"/>
              <a:gd name="T7" fmla="*/ 997 h 1015"/>
              <a:gd name="T8" fmla="*/ 6397 w 7145"/>
              <a:gd name="T9" fmla="*/ 623 h 1015"/>
              <a:gd name="T10" fmla="*/ 1140 w 7145"/>
              <a:gd name="T11" fmla="*/ 623 h 1015"/>
              <a:gd name="T12" fmla="*/ 183 w 7145"/>
              <a:gd name="T13" fmla="*/ 1015 h 1015"/>
              <a:gd name="T14" fmla="*/ 0 w 7145"/>
              <a:gd name="T15" fmla="*/ 833 h 1015"/>
              <a:gd name="T16" fmla="*/ 1120 w 7145"/>
              <a:gd name="T17" fmla="*/ 375 h 1015"/>
              <a:gd name="T18" fmla="*/ 6397 w 7145"/>
              <a:gd name="T19" fmla="*/ 37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45" h="1015">
                <a:moveTo>
                  <a:pt x="6397" y="375"/>
                </a:moveTo>
                <a:lnTo>
                  <a:pt x="6279" y="0"/>
                </a:lnTo>
                <a:lnTo>
                  <a:pt x="7145" y="499"/>
                </a:lnTo>
                <a:lnTo>
                  <a:pt x="6279" y="997"/>
                </a:lnTo>
                <a:lnTo>
                  <a:pt x="6397" y="623"/>
                </a:lnTo>
                <a:lnTo>
                  <a:pt x="1140" y="623"/>
                </a:lnTo>
                <a:cubicBezTo>
                  <a:pt x="769" y="623"/>
                  <a:pt x="430" y="773"/>
                  <a:pt x="183" y="1015"/>
                </a:cubicBezTo>
                <a:lnTo>
                  <a:pt x="0" y="833"/>
                </a:lnTo>
                <a:cubicBezTo>
                  <a:pt x="290" y="550"/>
                  <a:pt x="686" y="375"/>
                  <a:pt x="1120" y="375"/>
                </a:cubicBezTo>
                <a:lnTo>
                  <a:pt x="6397" y="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468661" y="2255344"/>
            <a:ext cx="1338626" cy="217487"/>
          </a:xfrm>
          <a:custGeom>
            <a:avLst/>
            <a:gdLst>
              <a:gd name="T0" fmla="*/ 0 w 7631"/>
              <a:gd name="T1" fmla="*/ 374 h 997"/>
              <a:gd name="T2" fmla="*/ 6883 w 7631"/>
              <a:gd name="T3" fmla="*/ 374 h 997"/>
              <a:gd name="T4" fmla="*/ 6765 w 7631"/>
              <a:gd name="T5" fmla="*/ 0 h 997"/>
              <a:gd name="T6" fmla="*/ 7631 w 7631"/>
              <a:gd name="T7" fmla="*/ 498 h 997"/>
              <a:gd name="T8" fmla="*/ 6765 w 7631"/>
              <a:gd name="T9" fmla="*/ 997 h 997"/>
              <a:gd name="T10" fmla="*/ 6883 w 7631"/>
              <a:gd name="T11" fmla="*/ 622 h 997"/>
              <a:gd name="T12" fmla="*/ 0 w 7631"/>
              <a:gd name="T13" fmla="*/ 622 h 997"/>
              <a:gd name="T14" fmla="*/ 0 w 7631"/>
              <a:gd name="T15" fmla="*/ 374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1" h="997">
                <a:moveTo>
                  <a:pt x="0" y="374"/>
                </a:moveTo>
                <a:lnTo>
                  <a:pt x="6883" y="374"/>
                </a:lnTo>
                <a:lnTo>
                  <a:pt x="6765" y="0"/>
                </a:lnTo>
                <a:lnTo>
                  <a:pt x="7631" y="498"/>
                </a:lnTo>
                <a:lnTo>
                  <a:pt x="6765" y="997"/>
                </a:lnTo>
                <a:lnTo>
                  <a:pt x="6883" y="622"/>
                </a:lnTo>
                <a:lnTo>
                  <a:pt x="0" y="622"/>
                </a:lnTo>
                <a:lnTo>
                  <a:pt x="0" y="3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468661" y="3284530"/>
            <a:ext cx="1338626" cy="219075"/>
          </a:xfrm>
          <a:custGeom>
            <a:avLst/>
            <a:gdLst>
              <a:gd name="T0" fmla="*/ 6883 w 7631"/>
              <a:gd name="T1" fmla="*/ 375 h 997"/>
              <a:gd name="T2" fmla="*/ 6765 w 7631"/>
              <a:gd name="T3" fmla="*/ 0 h 997"/>
              <a:gd name="T4" fmla="*/ 7631 w 7631"/>
              <a:gd name="T5" fmla="*/ 499 h 997"/>
              <a:gd name="T6" fmla="*/ 6765 w 7631"/>
              <a:gd name="T7" fmla="*/ 997 h 997"/>
              <a:gd name="T8" fmla="*/ 6883 w 7631"/>
              <a:gd name="T9" fmla="*/ 623 h 997"/>
              <a:gd name="T10" fmla="*/ 0 w 7631"/>
              <a:gd name="T11" fmla="*/ 623 h 997"/>
              <a:gd name="T12" fmla="*/ 0 w 7631"/>
              <a:gd name="T13" fmla="*/ 375 h 997"/>
              <a:gd name="T14" fmla="*/ 6883 w 7631"/>
              <a:gd name="T15" fmla="*/ 375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1" h="997">
                <a:moveTo>
                  <a:pt x="6883" y="375"/>
                </a:moveTo>
                <a:lnTo>
                  <a:pt x="6765" y="0"/>
                </a:lnTo>
                <a:lnTo>
                  <a:pt x="7631" y="499"/>
                </a:lnTo>
                <a:lnTo>
                  <a:pt x="6765" y="997"/>
                </a:lnTo>
                <a:lnTo>
                  <a:pt x="6883" y="623"/>
                </a:lnTo>
                <a:lnTo>
                  <a:pt x="0" y="623"/>
                </a:lnTo>
                <a:lnTo>
                  <a:pt x="0" y="375"/>
                </a:lnTo>
                <a:lnTo>
                  <a:pt x="6883" y="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572958" y="4237686"/>
            <a:ext cx="1253290" cy="223837"/>
          </a:xfrm>
          <a:custGeom>
            <a:avLst/>
            <a:gdLst>
              <a:gd name="T0" fmla="*/ 6397 w 7145"/>
              <a:gd name="T1" fmla="*/ 392 h 1015"/>
              <a:gd name="T2" fmla="*/ 6279 w 7145"/>
              <a:gd name="T3" fmla="*/ 18 h 1015"/>
              <a:gd name="T4" fmla="*/ 7145 w 7145"/>
              <a:gd name="T5" fmla="*/ 516 h 1015"/>
              <a:gd name="T6" fmla="*/ 6279 w 7145"/>
              <a:gd name="T7" fmla="*/ 1015 h 1015"/>
              <a:gd name="T8" fmla="*/ 6397 w 7145"/>
              <a:gd name="T9" fmla="*/ 640 h 1015"/>
              <a:gd name="T10" fmla="*/ 1120 w 7145"/>
              <a:gd name="T11" fmla="*/ 640 h 1015"/>
              <a:gd name="T12" fmla="*/ 0 w 7145"/>
              <a:gd name="T13" fmla="*/ 182 h 1015"/>
              <a:gd name="T14" fmla="*/ 183 w 7145"/>
              <a:gd name="T15" fmla="*/ 0 h 1015"/>
              <a:gd name="T16" fmla="*/ 1140 w 7145"/>
              <a:gd name="T17" fmla="*/ 392 h 1015"/>
              <a:gd name="T18" fmla="*/ 6397 w 7145"/>
              <a:gd name="T19" fmla="*/ 392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45" h="1015">
                <a:moveTo>
                  <a:pt x="6397" y="392"/>
                </a:moveTo>
                <a:lnTo>
                  <a:pt x="6279" y="18"/>
                </a:lnTo>
                <a:lnTo>
                  <a:pt x="7145" y="516"/>
                </a:lnTo>
                <a:lnTo>
                  <a:pt x="6279" y="1015"/>
                </a:lnTo>
                <a:lnTo>
                  <a:pt x="6397" y="640"/>
                </a:lnTo>
                <a:lnTo>
                  <a:pt x="1120" y="640"/>
                </a:lnTo>
                <a:cubicBezTo>
                  <a:pt x="686" y="640"/>
                  <a:pt x="290" y="465"/>
                  <a:pt x="0" y="182"/>
                </a:cubicBezTo>
                <a:lnTo>
                  <a:pt x="183" y="0"/>
                </a:lnTo>
                <a:cubicBezTo>
                  <a:pt x="430" y="242"/>
                  <a:pt x="769" y="392"/>
                  <a:pt x="1140" y="392"/>
                </a:cubicBezTo>
                <a:lnTo>
                  <a:pt x="6397" y="39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0160" y="2278202"/>
            <a:ext cx="1334426" cy="1259379"/>
            <a:chOff x="837676" y="1945606"/>
            <a:chExt cx="1807759" cy="1705474"/>
          </a:xfrm>
          <a:solidFill>
            <a:schemeClr val="tx2"/>
          </a:solidFill>
        </p:grpSpPr>
        <p:sp>
          <p:nvSpPr>
            <p:cNvPr id="9" name="椭圆 8"/>
            <p:cNvSpPr/>
            <p:nvPr/>
          </p:nvSpPr>
          <p:spPr>
            <a:xfrm>
              <a:off x="878699" y="1945606"/>
              <a:ext cx="1705474" cy="1705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837676" y="2586616"/>
              <a:ext cx="1807759" cy="4584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3117000" y="924048"/>
            <a:ext cx="4910584" cy="888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7000" y="1933015"/>
            <a:ext cx="4910584" cy="888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47843" y="1933014"/>
            <a:ext cx="2334059" cy="258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17000" y="2941980"/>
            <a:ext cx="4910584" cy="888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47843" y="2941980"/>
            <a:ext cx="2334059" cy="258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17000" y="3950946"/>
            <a:ext cx="4910584" cy="888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7843" y="3950945"/>
            <a:ext cx="2334059" cy="258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9793" y="1163498"/>
            <a:ext cx="4511817" cy="41149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just">
              <a:lnSpc>
                <a:spcPts val="1299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47843" y="924048"/>
            <a:ext cx="2334059" cy="258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5456" y="901824"/>
            <a:ext cx="1698493" cy="31160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r>
              <a:rPr lang="zh-CN" altLang="en-US" sz="14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9793" y="2174204"/>
            <a:ext cx="4511817" cy="41149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just">
              <a:lnSpc>
                <a:spcPts val="1299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5455" y="1913384"/>
            <a:ext cx="1646558" cy="311600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zh-CN" altLang="en-US" sz="14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9793" y="3185827"/>
            <a:ext cx="4511817" cy="41149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just">
              <a:lnSpc>
                <a:spcPts val="1299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5455" y="2908124"/>
            <a:ext cx="1646558" cy="311600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zh-CN" altLang="en-US" sz="14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99793" y="4194108"/>
            <a:ext cx="4511817" cy="41149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just">
              <a:lnSpc>
                <a:spcPts val="1299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5455" y="3932434"/>
            <a:ext cx="1646558" cy="311600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zh-CN" altLang="en-US" sz="14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197798642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67697" y="2294853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67697" y="3423771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76206" y="1221913"/>
            <a:ext cx="1973731" cy="754018"/>
            <a:chOff x="8835092" y="1945063"/>
            <a:chExt cx="2483676" cy="946401"/>
          </a:xfrm>
        </p:grpSpPr>
        <p:sp>
          <p:nvSpPr>
            <p:cNvPr id="5" name="文本框 11"/>
            <p:cNvSpPr txBox="1"/>
            <p:nvPr/>
          </p:nvSpPr>
          <p:spPr>
            <a:xfrm>
              <a:off x="8835092" y="1945063"/>
              <a:ext cx="1606171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8872835" y="2273941"/>
              <a:ext cx="2445933" cy="61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Your content hits here, or by copying your text after.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8494" y="2351593"/>
            <a:ext cx="1973731" cy="774153"/>
            <a:chOff x="8835092" y="2033592"/>
            <a:chExt cx="2483676" cy="971665"/>
          </a:xfrm>
        </p:grpSpPr>
        <p:sp>
          <p:nvSpPr>
            <p:cNvPr id="8" name="文本框 14"/>
            <p:cNvSpPr txBox="1"/>
            <p:nvPr/>
          </p:nvSpPr>
          <p:spPr>
            <a:xfrm>
              <a:off x="8835092" y="2033592"/>
              <a:ext cx="1615875" cy="37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9" name="文本框 15"/>
            <p:cNvSpPr txBox="1"/>
            <p:nvPr/>
          </p:nvSpPr>
          <p:spPr>
            <a:xfrm>
              <a:off x="8872835" y="2387739"/>
              <a:ext cx="2445933" cy="617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Your content hits here, or by copying your text after.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6205" y="3471167"/>
            <a:ext cx="1983728" cy="764098"/>
            <a:chOff x="8835092" y="2046239"/>
            <a:chExt cx="2496257" cy="959052"/>
          </a:xfrm>
        </p:grpSpPr>
        <p:sp>
          <p:nvSpPr>
            <p:cNvPr id="11" name="文本框 17"/>
            <p:cNvSpPr txBox="1"/>
            <p:nvPr/>
          </p:nvSpPr>
          <p:spPr>
            <a:xfrm>
              <a:off x="8835092" y="2046239"/>
              <a:ext cx="1832816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8885417" y="2387768"/>
              <a:ext cx="2445932" cy="61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Your content hits here, or by copying your text after.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92662" y="2930862"/>
            <a:ext cx="1852974" cy="1396334"/>
            <a:chOff x="3474720" y="4038600"/>
            <a:chExt cx="2331720" cy="1752600"/>
          </a:xfrm>
        </p:grpSpPr>
        <p:sp>
          <p:nvSpPr>
            <p:cNvPr id="14" name="文本框 19"/>
            <p:cNvSpPr txBox="1"/>
            <p:nvPr/>
          </p:nvSpPr>
          <p:spPr>
            <a:xfrm>
              <a:off x="3987799" y="4758224"/>
              <a:ext cx="1620255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3987797" y="5299084"/>
              <a:ext cx="1544301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3987799" y="4217364"/>
              <a:ext cx="1500395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399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646028" y="2930862"/>
            <a:ext cx="1852974" cy="1396334"/>
            <a:chOff x="3474720" y="4038600"/>
            <a:chExt cx="2331720" cy="1752600"/>
          </a:xfrm>
        </p:grpSpPr>
        <p:sp>
          <p:nvSpPr>
            <p:cNvPr id="21" name="文本框 30"/>
            <p:cNvSpPr txBox="1"/>
            <p:nvPr/>
          </p:nvSpPr>
          <p:spPr>
            <a:xfrm>
              <a:off x="3987799" y="4758224"/>
              <a:ext cx="1424838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22" name="文本框 31"/>
            <p:cNvSpPr txBox="1"/>
            <p:nvPr/>
          </p:nvSpPr>
          <p:spPr>
            <a:xfrm>
              <a:off x="3987797" y="5299084"/>
              <a:ext cx="1488717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23" name="文本框 32"/>
            <p:cNvSpPr txBox="1"/>
            <p:nvPr/>
          </p:nvSpPr>
          <p:spPr>
            <a:xfrm>
              <a:off x="3987797" y="4217364"/>
              <a:ext cx="142483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6690113" y="2930862"/>
            <a:ext cx="1852974" cy="1396334"/>
            <a:chOff x="3474720" y="4038600"/>
            <a:chExt cx="2331720" cy="1752600"/>
          </a:xfrm>
        </p:grpSpPr>
        <p:sp>
          <p:nvSpPr>
            <p:cNvPr id="28" name="文本框 37"/>
            <p:cNvSpPr txBox="1"/>
            <p:nvPr/>
          </p:nvSpPr>
          <p:spPr>
            <a:xfrm>
              <a:off x="3987799" y="4758224"/>
              <a:ext cx="148517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29" name="文本框 38"/>
            <p:cNvSpPr txBox="1"/>
            <p:nvPr/>
          </p:nvSpPr>
          <p:spPr>
            <a:xfrm>
              <a:off x="3987799" y="5299084"/>
              <a:ext cx="148517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30" name="文本框 39"/>
            <p:cNvSpPr txBox="1"/>
            <p:nvPr/>
          </p:nvSpPr>
          <p:spPr>
            <a:xfrm>
              <a:off x="3987797" y="4217364"/>
              <a:ext cx="1572350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592662" y="1400968"/>
            <a:ext cx="1852974" cy="1529897"/>
            <a:chOff x="3569970" y="1908810"/>
            <a:chExt cx="2331720" cy="1920240"/>
          </a:xfrm>
        </p:grpSpPr>
        <p:sp>
          <p:nvSpPr>
            <p:cNvPr id="35" name="矩形 34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75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47"/>
            <p:cNvSpPr txBox="1"/>
            <p:nvPr/>
          </p:nvSpPr>
          <p:spPr>
            <a:xfrm>
              <a:off x="4111714" y="3381327"/>
              <a:ext cx="1515635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4" baseline="-3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58139" y="1400968"/>
            <a:ext cx="1852974" cy="1529897"/>
            <a:chOff x="6252210" y="1908810"/>
            <a:chExt cx="2331720" cy="1920240"/>
          </a:xfrm>
        </p:grpSpPr>
        <p:sp>
          <p:nvSpPr>
            <p:cNvPr id="39" name="矩形 38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/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75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6526548" y="3381327"/>
              <a:ext cx="1515637" cy="39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4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96168" y="1400968"/>
            <a:ext cx="1852974" cy="1529897"/>
            <a:chOff x="9025890" y="1908810"/>
            <a:chExt cx="2331720" cy="1920240"/>
          </a:xfrm>
        </p:grpSpPr>
        <p:sp>
          <p:nvSpPr>
            <p:cNvPr id="43" name="矩形 42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899999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75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文本框 49"/>
            <p:cNvSpPr txBox="1"/>
            <p:nvPr/>
          </p:nvSpPr>
          <p:spPr>
            <a:xfrm>
              <a:off x="9395158" y="3381327"/>
              <a:ext cx="1420707" cy="39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4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59106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55595" y="1838519"/>
            <a:ext cx="1786590" cy="178723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48890" y="1460383"/>
            <a:ext cx="0" cy="558958"/>
          </a:xfrm>
          <a:prstGeom prst="line">
            <a:avLst/>
          </a:prstGeom>
          <a:ln w="63500">
            <a:solidFill>
              <a:schemeClr val="accent2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548890" y="3426030"/>
            <a:ext cx="0" cy="558000"/>
          </a:xfrm>
          <a:prstGeom prst="line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 rot="5400000">
            <a:off x="5547608" y="2453238"/>
            <a:ext cx="0" cy="557798"/>
          </a:xfrm>
          <a:prstGeom prst="line">
            <a:avLst/>
          </a:prstGeom>
          <a:ln w="63500">
            <a:solidFill>
              <a:schemeClr val="accent2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3548693" y="2453238"/>
            <a:ext cx="0" cy="557798"/>
          </a:xfrm>
          <a:prstGeom prst="line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5158995" y="897952"/>
            <a:ext cx="1388924" cy="155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12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8996" y="1239336"/>
            <a:ext cx="2945375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99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9632" y="961938"/>
            <a:ext cx="478516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399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399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8490" y="2547471"/>
            <a:ext cx="478516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399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399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447" y="2301541"/>
            <a:ext cx="1388924" cy="155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12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0201" y="2673525"/>
            <a:ext cx="1739332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99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9632" y="4067154"/>
            <a:ext cx="478516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399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399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581" y="2547471"/>
            <a:ext cx="478516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399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399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048554" y="897952"/>
            <a:ext cx="0" cy="84191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3"/>
          </p:cNvCxnSpPr>
          <p:nvPr/>
        </p:nvCxnSpPr>
        <p:spPr>
          <a:xfrm>
            <a:off x="4788148" y="1146604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24444" y="2301542"/>
            <a:ext cx="0" cy="120554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64038" y="2710147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003467" y="3788154"/>
            <a:ext cx="0" cy="79743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003468" y="4251820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2128" y="3743976"/>
            <a:ext cx="1388924" cy="155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12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Content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692" y="4085360"/>
            <a:ext cx="339738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99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472927" y="1836357"/>
            <a:ext cx="0" cy="120554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472927" y="2710147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2809" y="1821544"/>
            <a:ext cx="1388924" cy="155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12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Content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2871" y="2193528"/>
            <a:ext cx="1933383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99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25276" y="1908225"/>
            <a:ext cx="1647228" cy="164782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284" y="2290221"/>
            <a:ext cx="1422433" cy="70786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 all objective</a:t>
            </a:r>
          </a:p>
        </p:txBody>
      </p:sp>
    </p:spTree>
    <p:extLst>
      <p:ext uri="{BB962C8B-B14F-4D97-AF65-F5344CB8AC3E}">
        <p14:creationId xmlns:p14="http://schemas.microsoft.com/office/powerpoint/2010/main" val="392486146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5" grpId="0"/>
      <p:bldP spid="26" grpId="0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90500" y="0"/>
            <a:ext cx="9403856" cy="5143500"/>
            <a:chOff x="-190500" y="0"/>
            <a:chExt cx="9403856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>
              <a:off x="7448176" y="2438400"/>
              <a:ext cx="1695823" cy="27051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 flipH="1">
              <a:off x="-9714" y="2438400"/>
              <a:ext cx="1695823" cy="27051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-190500" y="0"/>
              <a:ext cx="9403856" cy="749316"/>
              <a:chOff x="-190500" y="0"/>
              <a:chExt cx="9403856" cy="74931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-1905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067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963884" y="0"/>
                <a:ext cx="3249472" cy="74931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0" y="3657600"/>
              <a:ext cx="9144001" cy="1485900"/>
              <a:chOff x="0" y="3657600"/>
              <a:chExt cx="9144001" cy="14859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57600"/>
                <a:ext cx="6443731" cy="14859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21301" y="3657600"/>
                <a:ext cx="3822700" cy="1485900"/>
              </a:xfrm>
              <a:prstGeom prst="rect">
                <a:avLst/>
              </a:prstGeom>
            </p:spPr>
          </p:pic>
        </p:grpSp>
      </p:grpSp>
      <p:sp>
        <p:nvSpPr>
          <p:cNvPr id="21" name="圆角矩形 20"/>
          <p:cNvSpPr/>
          <p:nvPr/>
        </p:nvSpPr>
        <p:spPr>
          <a:xfrm>
            <a:off x="3183766" y="1178360"/>
            <a:ext cx="3418952" cy="415498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Add text content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3183766" y="1760767"/>
            <a:ext cx="3418952" cy="415498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Add text content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183766" y="2343174"/>
            <a:ext cx="3418952" cy="415498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Add text content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3183766" y="2925581"/>
            <a:ext cx="3418952" cy="415498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Add text content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34236" y="1685961"/>
            <a:ext cx="1258678" cy="1083033"/>
            <a:chOff x="1434236" y="1685961"/>
            <a:chExt cx="1258678" cy="1083033"/>
          </a:xfrm>
        </p:grpSpPr>
        <p:sp>
          <p:nvSpPr>
            <p:cNvPr id="2" name="六边形 1"/>
            <p:cNvSpPr/>
            <p:nvPr/>
          </p:nvSpPr>
          <p:spPr>
            <a:xfrm>
              <a:off x="1434236" y="1685961"/>
              <a:ext cx="1256318" cy="1083033"/>
            </a:xfrm>
            <a:prstGeom prst="hexagon">
              <a:avLst/>
            </a:prstGeom>
            <a:solidFill>
              <a:srgbClr val="FE3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E3C7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4236" y="2027422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Directory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52452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548323" y="1251620"/>
            <a:ext cx="5432063" cy="9715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23" name="矩形 22"/>
          <p:cNvSpPr/>
          <p:nvPr/>
        </p:nvSpPr>
        <p:spPr>
          <a:xfrm>
            <a:off x="3187135" y="1113926"/>
            <a:ext cx="3976554" cy="337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Click Add Title</a:t>
            </a:r>
          </a:p>
        </p:txBody>
      </p:sp>
      <p:sp>
        <p:nvSpPr>
          <p:cNvPr id="24" name="六边形 23"/>
          <p:cNvSpPr/>
          <p:nvPr/>
        </p:nvSpPr>
        <p:spPr>
          <a:xfrm>
            <a:off x="713509" y="2477325"/>
            <a:ext cx="1160976" cy="102611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Job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Overview</a:t>
            </a:r>
          </a:p>
        </p:txBody>
      </p:sp>
      <p:cxnSp>
        <p:nvCxnSpPr>
          <p:cNvPr id="25" name="直接箭头连接符 24"/>
          <p:cNvCxnSpPr>
            <a:cxnSpLocks/>
            <a:stCxn id="24" idx="5"/>
            <a:endCxn id="22" idx="1"/>
          </p:cNvCxnSpPr>
          <p:nvPr/>
        </p:nvCxnSpPr>
        <p:spPr>
          <a:xfrm flipV="1">
            <a:off x="1617957" y="1737407"/>
            <a:ext cx="930366" cy="73991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cxnSpLocks/>
            <a:stCxn id="24" idx="0"/>
          </p:cNvCxnSpPr>
          <p:nvPr/>
        </p:nvCxnSpPr>
        <p:spPr>
          <a:xfrm>
            <a:off x="1874485" y="2990382"/>
            <a:ext cx="673838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cxnSpLocks/>
            <a:stCxn id="24" idx="1"/>
            <a:endCxn id="32" idx="1"/>
          </p:cNvCxnSpPr>
          <p:nvPr/>
        </p:nvCxnSpPr>
        <p:spPr>
          <a:xfrm>
            <a:off x="1617957" y="3503439"/>
            <a:ext cx="930366" cy="75040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93565" y="1491880"/>
            <a:ext cx="4868452" cy="468919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hits here, or by copying your text, select paste in this box and choose to keep only text.</a:t>
            </a:r>
          </a:p>
        </p:txBody>
      </p:sp>
      <p:sp>
        <p:nvSpPr>
          <p:cNvPr id="29" name="矩形 28"/>
          <p:cNvSpPr/>
          <p:nvPr/>
        </p:nvSpPr>
        <p:spPr>
          <a:xfrm>
            <a:off x="2548323" y="2507033"/>
            <a:ext cx="5432063" cy="9715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30" name="矩形 29"/>
          <p:cNvSpPr/>
          <p:nvPr/>
        </p:nvSpPr>
        <p:spPr>
          <a:xfrm>
            <a:off x="3187135" y="2369338"/>
            <a:ext cx="3976554" cy="337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Click Add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3566" y="2739839"/>
            <a:ext cx="4918045" cy="468919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hits here, or by copying your text, select paste in this box and choose to keep only text.</a:t>
            </a:r>
          </a:p>
        </p:txBody>
      </p:sp>
      <p:sp>
        <p:nvSpPr>
          <p:cNvPr id="32" name="矩形 31"/>
          <p:cNvSpPr/>
          <p:nvPr/>
        </p:nvSpPr>
        <p:spPr>
          <a:xfrm>
            <a:off x="2548323" y="3776187"/>
            <a:ext cx="5432063" cy="9553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33" name="矩形 32"/>
          <p:cNvSpPr/>
          <p:nvPr/>
        </p:nvSpPr>
        <p:spPr>
          <a:xfrm>
            <a:off x="3187135" y="3638493"/>
            <a:ext cx="3976554" cy="337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Click Add Title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3566" y="4008995"/>
            <a:ext cx="4876716" cy="468919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hits here, or by copying your text, select paste in this box and choose to keep only text.</a:t>
            </a:r>
          </a:p>
        </p:txBody>
      </p:sp>
    </p:spTree>
    <p:extLst>
      <p:ext uri="{BB962C8B-B14F-4D97-AF65-F5344CB8AC3E}">
        <p14:creationId xmlns:p14="http://schemas.microsoft.com/office/powerpoint/2010/main" val="2105432352"/>
      </p:ext>
    </p:extLst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8" grpId="0"/>
          <p:bldP spid="29" grpId="0" animBg="1"/>
          <p:bldP spid="30" grpId="0" animBg="1"/>
          <p:bldP spid="31" grpId="0"/>
          <p:bldP spid="32" grpId="0" animBg="1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8" grpId="0"/>
          <p:bldP spid="29" grpId="0" animBg="1"/>
          <p:bldP spid="30" grpId="0" animBg="1"/>
          <p:bldP spid="31" grpId="0"/>
          <p:bldP spid="32" grpId="0" animBg="1"/>
          <p:bldP spid="33" grpId="0" animBg="1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90500" y="0"/>
            <a:ext cx="9403856" cy="5143500"/>
            <a:chOff x="-190500" y="0"/>
            <a:chExt cx="9403856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>
              <a:off x="7457890" y="2438400"/>
              <a:ext cx="1695823" cy="27051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 flipH="1">
              <a:off x="0" y="2438400"/>
              <a:ext cx="1695823" cy="27051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-190500" y="0"/>
              <a:ext cx="9403856" cy="749316"/>
              <a:chOff x="-190500" y="0"/>
              <a:chExt cx="9403856" cy="74931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-1905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067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963884" y="0"/>
                <a:ext cx="3249472" cy="74931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714" y="3657600"/>
              <a:ext cx="9144001" cy="1485900"/>
              <a:chOff x="0" y="3657600"/>
              <a:chExt cx="9144001" cy="14859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57600"/>
                <a:ext cx="6443731" cy="14859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21301" y="3657600"/>
                <a:ext cx="3822700" cy="1485900"/>
              </a:xfrm>
              <a:prstGeom prst="rect">
                <a:avLst/>
              </a:prstGeom>
            </p:spPr>
          </p:pic>
        </p:grpSp>
      </p:grpSp>
      <p:sp>
        <p:nvSpPr>
          <p:cNvPr id="21" name="圆角矩形 20"/>
          <p:cNvSpPr/>
          <p:nvPr/>
        </p:nvSpPr>
        <p:spPr>
          <a:xfrm>
            <a:off x="1879597" y="2539224"/>
            <a:ext cx="5375091" cy="667534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Add text content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38983" y="1166253"/>
            <a:ext cx="1256318" cy="1083033"/>
            <a:chOff x="1434236" y="1685961"/>
            <a:chExt cx="1256318" cy="1083033"/>
          </a:xfrm>
        </p:grpSpPr>
        <p:sp>
          <p:nvSpPr>
            <p:cNvPr id="2" name="六边形 1"/>
            <p:cNvSpPr/>
            <p:nvPr/>
          </p:nvSpPr>
          <p:spPr>
            <a:xfrm>
              <a:off x="1434236" y="1685961"/>
              <a:ext cx="1256318" cy="1083033"/>
            </a:xfrm>
            <a:prstGeom prst="hexagon">
              <a:avLst/>
            </a:prstGeom>
            <a:solidFill>
              <a:srgbClr val="FE3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E3C7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43663" y="1765812"/>
              <a:ext cx="10374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13540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42"/>
          <p:cNvSpPr>
            <a:spLocks noChangeArrowheads="1"/>
          </p:cNvSpPr>
          <p:nvPr/>
        </p:nvSpPr>
        <p:spPr bwMode="auto">
          <a:xfrm>
            <a:off x="7317765" y="2928445"/>
            <a:ext cx="692783" cy="1695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3" tIns="45706" rIns="91413" bIns="4570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19" name="矩形 37"/>
          <p:cNvSpPr>
            <a:spLocks noChangeArrowheads="1"/>
          </p:cNvSpPr>
          <p:nvPr/>
        </p:nvSpPr>
        <p:spPr bwMode="auto">
          <a:xfrm>
            <a:off x="3726481" y="2928445"/>
            <a:ext cx="3499627" cy="1695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3" tIns="45706" rIns="91413" bIns="4570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1" name="矩形 46"/>
          <p:cNvSpPr>
            <a:spLocks noChangeAspect="1" noChangeArrowheads="1"/>
          </p:cNvSpPr>
          <p:nvPr/>
        </p:nvSpPr>
        <p:spPr bwMode="auto">
          <a:xfrm>
            <a:off x="1094618" y="2928445"/>
            <a:ext cx="2541396" cy="169505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3" tIns="45706" rIns="91413" bIns="4570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2" name="矩形 47"/>
          <p:cNvSpPr>
            <a:spLocks noChangeAspect="1" noChangeArrowheads="1"/>
          </p:cNvSpPr>
          <p:nvPr/>
        </p:nvSpPr>
        <p:spPr bwMode="auto">
          <a:xfrm>
            <a:off x="2859907" y="1164348"/>
            <a:ext cx="2539015" cy="16938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3" tIns="45706" rIns="91413" bIns="4570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094618" y="1163157"/>
            <a:ext cx="1695058" cy="1695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13" tIns="45706" rIns="91413" bIns="4570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4" name="矩形 59"/>
          <p:cNvSpPr>
            <a:spLocks noChangeAspect="1" noChangeArrowheads="1"/>
          </p:cNvSpPr>
          <p:nvPr/>
        </p:nvSpPr>
        <p:spPr bwMode="auto">
          <a:xfrm>
            <a:off x="5469152" y="1163157"/>
            <a:ext cx="2541396" cy="169505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3" tIns="45706" rIns="91413" bIns="4570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5" name="矩形 56"/>
          <p:cNvSpPr>
            <a:spLocks noChangeArrowheads="1"/>
          </p:cNvSpPr>
          <p:nvPr/>
        </p:nvSpPr>
        <p:spPr bwMode="auto">
          <a:xfrm>
            <a:off x="1094618" y="1259576"/>
            <a:ext cx="1614114" cy="3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6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Theme</a:t>
            </a:r>
            <a:endParaRPr lang="zh-CN" altLang="en-US" sz="16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1278397" y="1596445"/>
            <a:ext cx="1458178" cy="8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description that you can paste in this text box and choose to keep only text by copying your text content.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4"/>
          <p:cNvSpPr>
            <a:spLocks noChangeArrowheads="1"/>
          </p:cNvSpPr>
          <p:nvPr/>
        </p:nvSpPr>
        <p:spPr bwMode="auto">
          <a:xfrm>
            <a:off x="3824089" y="3034387"/>
            <a:ext cx="2323562" cy="3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65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Add a Theme</a:t>
            </a:r>
            <a:endParaRPr lang="zh-CN" altLang="en-US" sz="165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" name="矩形 45"/>
          <p:cNvSpPr>
            <a:spLocks noChangeArrowheads="1"/>
          </p:cNvSpPr>
          <p:nvPr/>
        </p:nvSpPr>
        <p:spPr bwMode="auto">
          <a:xfrm>
            <a:off x="3824090" y="3335545"/>
            <a:ext cx="3210372" cy="4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itchFamily="2" charset="-122"/>
              </a:rPr>
              <a:t>Right-click on the picture to choose to set the picture format can directly replace the picture, in this entry into the above chart of the comprehensive description description. </a:t>
            </a:r>
            <a:endParaRPr lang="zh-CN" altLang="en-US" sz="13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燕尾形 1"/>
          <p:cNvSpPr>
            <a:spLocks noChangeArrowheads="1"/>
          </p:cNvSpPr>
          <p:nvPr/>
        </p:nvSpPr>
        <p:spPr bwMode="auto">
          <a:xfrm>
            <a:off x="8292661" y="2665379"/>
            <a:ext cx="384482" cy="384482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zh-CN" sz="1012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30" name="燕尾形 23"/>
          <p:cNvSpPr>
            <a:spLocks noChangeArrowheads="1"/>
          </p:cNvSpPr>
          <p:nvPr/>
        </p:nvSpPr>
        <p:spPr bwMode="auto">
          <a:xfrm flipH="1">
            <a:off x="468494" y="2665379"/>
            <a:ext cx="384483" cy="384482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zh-CN" sz="1012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68816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autoUpdateAnimBg="0"/>
      <p:bldP spid="19" grpId="0" bldLvl="0" animBg="1" autoUpdateAnimBg="0"/>
      <p:bldP spid="21" grpId="0" bldLvl="0" animBg="1" autoUpdateAnimBg="0"/>
      <p:bldP spid="22" grpId="0" bldLvl="0" animBg="1" autoUpdateAnimBg="0"/>
      <p:bldP spid="23" grpId="0" bldLvl="0" animBg="1" autoUpdateAnimBg="0"/>
      <p:bldP spid="24" grpId="0" bldLvl="0" animBg="1" autoUpdateAnimBg="0"/>
      <p:bldP spid="25" grpId="0"/>
      <p:bldP spid="26" grpId="0"/>
      <p:bldP spid="27" grpId="0"/>
      <p:bldP spid="28" grpId="0"/>
      <p:bldP spid="29" grpId="0" bldLvl="0" animBg="1" autoUpdateAnimBg="0"/>
      <p:bldP spid="29" grpId="1" bldLvl="0" animBg="1" autoUpdateAnimBg="0"/>
      <p:bldP spid="30" grpId="0" bldLvl="0" animBg="1" autoUpdateAnimBg="0"/>
      <p:bldP spid="30" grpId="1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02389" y="2949892"/>
            <a:ext cx="8206268" cy="328532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</p:grpSp>
      <p:cxnSp>
        <p:nvCxnSpPr>
          <p:cNvPr id="28" name="肘形连接符 27"/>
          <p:cNvCxnSpPr>
            <a:stCxn id="31" idx="3"/>
            <a:endCxn id="49" idx="1"/>
          </p:cNvCxnSpPr>
          <p:nvPr/>
        </p:nvCxnSpPr>
        <p:spPr>
          <a:xfrm rot="5400000" flipH="1" flipV="1">
            <a:off x="627064" y="2394628"/>
            <a:ext cx="825808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66705" y="2862184"/>
            <a:ext cx="437221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31" name="六边形 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64"/>
            <p:cNvSpPr txBox="1"/>
            <p:nvPr/>
          </p:nvSpPr>
          <p:spPr>
            <a:xfrm>
              <a:off x="1115003" y="3298193"/>
              <a:ext cx="577849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94621" y="1707854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49" name="矩形 4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文本框 66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1" name="肘形连接符 50"/>
          <p:cNvCxnSpPr>
            <a:stCxn id="53" idx="3"/>
            <a:endCxn id="56" idx="1"/>
          </p:cNvCxnSpPr>
          <p:nvPr/>
        </p:nvCxnSpPr>
        <p:spPr>
          <a:xfrm rot="5400000" flipH="1" flipV="1">
            <a:off x="2561910" y="2394628"/>
            <a:ext cx="825808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2701551" y="2862184"/>
            <a:ext cx="437221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53" name="六边形 5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文本框 72"/>
            <p:cNvSpPr txBox="1"/>
            <p:nvPr/>
          </p:nvSpPr>
          <p:spPr>
            <a:xfrm>
              <a:off x="1115003" y="3298193"/>
              <a:ext cx="577849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029467" y="1707854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56" name="矩形 5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文本框 75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58" name="肘形连接符 57"/>
          <p:cNvCxnSpPr>
            <a:stCxn id="60" idx="3"/>
            <a:endCxn id="63" idx="1"/>
          </p:cNvCxnSpPr>
          <p:nvPr/>
        </p:nvCxnSpPr>
        <p:spPr>
          <a:xfrm rot="5400000" flipH="1" flipV="1">
            <a:off x="4496756" y="2394628"/>
            <a:ext cx="825808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636397" y="2862184"/>
            <a:ext cx="437221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60" name="六边形 5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79"/>
            <p:cNvSpPr txBox="1"/>
            <p:nvPr/>
          </p:nvSpPr>
          <p:spPr>
            <a:xfrm>
              <a:off x="1115003" y="3298193"/>
              <a:ext cx="577849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964313" y="1707854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63" name="矩形 6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文本框 82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65" name="肘形连接符 64"/>
          <p:cNvCxnSpPr>
            <a:stCxn id="67" idx="3"/>
            <a:endCxn id="70" idx="1"/>
          </p:cNvCxnSpPr>
          <p:nvPr/>
        </p:nvCxnSpPr>
        <p:spPr>
          <a:xfrm rot="5400000" flipH="1" flipV="1">
            <a:off x="6431602" y="2394628"/>
            <a:ext cx="825808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6518742" y="2862184"/>
            <a:ext cx="539935" cy="507177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67" name="六边形 6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86"/>
            <p:cNvSpPr txBox="1"/>
            <p:nvPr/>
          </p:nvSpPr>
          <p:spPr>
            <a:xfrm>
              <a:off x="1039738" y="3298193"/>
              <a:ext cx="720080" cy="29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99160" y="1707854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70" name="矩形 6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文本框 89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72" name="肘形连接符 71"/>
          <p:cNvCxnSpPr>
            <a:stCxn id="74" idx="0"/>
            <a:endCxn id="77" idx="1"/>
          </p:cNvCxnSpPr>
          <p:nvPr/>
        </p:nvCxnSpPr>
        <p:spPr>
          <a:xfrm rot="16200000" flipH="1">
            <a:off x="1752276" y="3569824"/>
            <a:ext cx="510232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1734128" y="2862184"/>
            <a:ext cx="437221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74" name="六边形 7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5" name="文本框 93"/>
            <p:cNvSpPr txBox="1"/>
            <p:nvPr/>
          </p:nvSpPr>
          <p:spPr>
            <a:xfrm>
              <a:off x="1115003" y="3298193"/>
              <a:ext cx="577849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062044" y="3551071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77" name="矩形 7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文本框 96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79" name="肘形连接符 78"/>
          <p:cNvCxnSpPr>
            <a:stCxn id="81" idx="0"/>
            <a:endCxn id="84" idx="1"/>
          </p:cNvCxnSpPr>
          <p:nvPr/>
        </p:nvCxnSpPr>
        <p:spPr>
          <a:xfrm rot="16200000" flipH="1">
            <a:off x="3687122" y="3569824"/>
            <a:ext cx="510232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68974" y="2862184"/>
            <a:ext cx="437221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81" name="六边形 8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101"/>
            <p:cNvSpPr txBox="1"/>
            <p:nvPr/>
          </p:nvSpPr>
          <p:spPr>
            <a:xfrm>
              <a:off x="1115003" y="3298193"/>
              <a:ext cx="577849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996890" y="3551071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84" name="矩形 8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5" name="文本框 104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86" name="肘形连接符 85"/>
          <p:cNvCxnSpPr>
            <a:stCxn id="88" idx="0"/>
            <a:endCxn id="91" idx="1"/>
          </p:cNvCxnSpPr>
          <p:nvPr/>
        </p:nvCxnSpPr>
        <p:spPr>
          <a:xfrm rot="16200000" flipH="1">
            <a:off x="5621968" y="3569824"/>
            <a:ext cx="510232" cy="1093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/>
        </p:nvGrpSpPr>
        <p:grpSpPr>
          <a:xfrm>
            <a:off x="5603820" y="2862184"/>
            <a:ext cx="437221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88" name="六边形 8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9" name="文本框 108"/>
            <p:cNvSpPr txBox="1"/>
            <p:nvPr/>
          </p:nvSpPr>
          <p:spPr>
            <a:xfrm>
              <a:off x="1115003" y="3298193"/>
              <a:ext cx="577849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931736" y="3551071"/>
            <a:ext cx="1317639" cy="1111145"/>
            <a:chOff x="1853741" y="1952625"/>
            <a:chExt cx="1413335" cy="1481869"/>
          </a:xfrm>
          <a:solidFill>
            <a:schemeClr val="bg1">
              <a:lumMod val="75000"/>
            </a:schemeClr>
          </a:solidFill>
        </p:grpSpPr>
        <p:sp>
          <p:nvSpPr>
            <p:cNvPr id="91" name="矩形 9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" name="文本框 111"/>
            <p:cNvSpPr txBox="1"/>
            <p:nvPr/>
          </p:nvSpPr>
          <p:spPr>
            <a:xfrm>
              <a:off x="1853742" y="1997871"/>
              <a:ext cx="1413334" cy="1436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here to add a method to elaborate, add a short question description text, and add a description text for the method and action here.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490625" y="2862184"/>
            <a:ext cx="511503" cy="507177"/>
            <a:chOff x="1045689" y="3090803"/>
            <a:chExt cx="682162" cy="676392"/>
          </a:xfrm>
          <a:solidFill>
            <a:schemeClr val="accent1"/>
          </a:solidFill>
        </p:grpSpPr>
        <p:sp>
          <p:nvSpPr>
            <p:cNvPr id="94" name="六边形 9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5" name="文本框 114"/>
            <p:cNvSpPr txBox="1"/>
            <p:nvPr/>
          </p:nvSpPr>
          <p:spPr>
            <a:xfrm>
              <a:off x="1045689" y="3298193"/>
              <a:ext cx="682162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sp>
        <p:nvSpPr>
          <p:cNvPr id="96" name="矩形 95"/>
          <p:cNvSpPr/>
          <p:nvPr/>
        </p:nvSpPr>
        <p:spPr>
          <a:xfrm>
            <a:off x="3117152" y="951945"/>
            <a:ext cx="2881134" cy="347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2" dirty="0">
                <a:latin typeface="微软雅黑" pitchFamily="34" charset="-122"/>
                <a:ea typeface="微软雅黑" pitchFamily="34" charset="-122"/>
              </a:rPr>
              <a:t>Click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676238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1" name="直接连接符 2820"/>
          <p:cNvCxnSpPr/>
          <p:nvPr/>
        </p:nvCxnSpPr>
        <p:spPr>
          <a:xfrm rot="5400000">
            <a:off x="1808382" y="2690688"/>
            <a:ext cx="267777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2" name="直接连接符 2821"/>
          <p:cNvCxnSpPr/>
          <p:nvPr/>
        </p:nvCxnSpPr>
        <p:spPr>
          <a:xfrm rot="5400000">
            <a:off x="4651669" y="2690688"/>
            <a:ext cx="267777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4" name="11 Rectángulo"/>
          <p:cNvSpPr/>
          <p:nvPr/>
        </p:nvSpPr>
        <p:spPr>
          <a:xfrm>
            <a:off x="519615" y="1351802"/>
            <a:ext cx="2372454" cy="9461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75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575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Click here to add text content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25" name="组合 2824"/>
          <p:cNvGrpSpPr/>
          <p:nvPr/>
        </p:nvGrpSpPr>
        <p:grpSpPr>
          <a:xfrm>
            <a:off x="519615" y="2522034"/>
            <a:ext cx="2190807" cy="1032397"/>
            <a:chOff x="503238" y="2612182"/>
            <a:chExt cx="2191599" cy="1032398"/>
          </a:xfrm>
        </p:grpSpPr>
        <p:sp>
          <p:nvSpPr>
            <p:cNvPr id="2826" name="矩形 2825"/>
            <p:cNvSpPr/>
            <p:nvPr/>
          </p:nvSpPr>
          <p:spPr>
            <a:xfrm>
              <a:off x="503238" y="2612182"/>
              <a:ext cx="704294" cy="248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12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01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7" name="矩形 2826"/>
            <p:cNvSpPr/>
            <p:nvPr/>
          </p:nvSpPr>
          <p:spPr>
            <a:xfrm>
              <a:off x="503238" y="2905916"/>
              <a:ext cx="219159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text description that you can paste in this text box and choose to keep only text by copying your text content.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29" name="42 Rectángulo"/>
          <p:cNvSpPr/>
          <p:nvPr/>
        </p:nvSpPr>
        <p:spPr>
          <a:xfrm>
            <a:off x="3393573" y="1351803"/>
            <a:ext cx="2372455" cy="9461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75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575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Click here to add text content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30" name="组合 2829"/>
          <p:cNvGrpSpPr/>
          <p:nvPr/>
        </p:nvGrpSpPr>
        <p:grpSpPr>
          <a:xfrm>
            <a:off x="3393573" y="2522035"/>
            <a:ext cx="2190807" cy="1032397"/>
            <a:chOff x="471218" y="2612182"/>
            <a:chExt cx="2191599" cy="1032398"/>
          </a:xfrm>
        </p:grpSpPr>
        <p:sp>
          <p:nvSpPr>
            <p:cNvPr id="2831" name="矩形 2830"/>
            <p:cNvSpPr/>
            <p:nvPr/>
          </p:nvSpPr>
          <p:spPr>
            <a:xfrm>
              <a:off x="471218" y="2612182"/>
              <a:ext cx="704294" cy="248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12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01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2" name="矩形 2831"/>
            <p:cNvSpPr/>
            <p:nvPr/>
          </p:nvSpPr>
          <p:spPr>
            <a:xfrm>
              <a:off x="471218" y="2905916"/>
              <a:ext cx="219159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text description that you can paste in this text box and choose to keep only text by copying your text content.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34" name="51 Rectángulo"/>
          <p:cNvSpPr/>
          <p:nvPr/>
        </p:nvSpPr>
        <p:spPr>
          <a:xfrm>
            <a:off x="6245178" y="1351803"/>
            <a:ext cx="2374042" cy="9461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75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575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Click here to add text content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35" name="组合 2834"/>
          <p:cNvGrpSpPr/>
          <p:nvPr/>
        </p:nvGrpSpPr>
        <p:grpSpPr>
          <a:xfrm>
            <a:off x="6245178" y="2522035"/>
            <a:ext cx="2190807" cy="1032397"/>
            <a:chOff x="467746" y="2612182"/>
            <a:chExt cx="2191599" cy="1032398"/>
          </a:xfrm>
        </p:grpSpPr>
        <p:sp>
          <p:nvSpPr>
            <p:cNvPr id="2836" name="矩形 2835"/>
            <p:cNvSpPr/>
            <p:nvPr/>
          </p:nvSpPr>
          <p:spPr>
            <a:xfrm>
              <a:off x="467746" y="2612182"/>
              <a:ext cx="704294" cy="248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12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01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7" name="矩形 2836"/>
            <p:cNvSpPr/>
            <p:nvPr/>
          </p:nvSpPr>
          <p:spPr>
            <a:xfrm>
              <a:off x="467746" y="2905916"/>
              <a:ext cx="219159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text description that you can paste in this text box and choose to keep only text by copying your text content.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9379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4" grpId="0" animBg="1"/>
      <p:bldP spid="2829" grpId="0" animBg="1"/>
      <p:bldP spid="28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右箭头 28"/>
          <p:cNvSpPr/>
          <p:nvPr/>
        </p:nvSpPr>
        <p:spPr>
          <a:xfrm>
            <a:off x="7023871" y="2480047"/>
            <a:ext cx="1555007" cy="527050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5745960" y="2480047"/>
            <a:ext cx="1555007" cy="527050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4436480" y="2480047"/>
            <a:ext cx="1555007" cy="527050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3158569" y="2480047"/>
            <a:ext cx="1555007" cy="527050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1867793" y="2480047"/>
            <a:ext cx="1555007" cy="527050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589882" y="2480047"/>
            <a:ext cx="1555007" cy="527050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01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1223" y="2620481"/>
            <a:ext cx="1138428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Month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1367385" y="2112063"/>
            <a:ext cx="0" cy="4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4500" y="1291670"/>
            <a:ext cx="198304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explanation, interpretation text as far as possible to summarize the refinement, without redundant text modification, simple and accurate interpretation of the core concepts refined.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4371" y="3507056"/>
            <a:ext cx="198304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explanation, interpretation text as far as possible to summarize the refinement, without redundant text modification, simple and accurate interpretation of the core concepts refined.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2645295" y="2902734"/>
            <a:ext cx="0" cy="4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6185" y="2620481"/>
            <a:ext cx="1031377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Month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45875" y="2620481"/>
            <a:ext cx="1102464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Month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7650" y="2620481"/>
            <a:ext cx="960701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Month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2425" y="2620481"/>
            <a:ext cx="1226324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Month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82823" y="2620481"/>
            <a:ext cx="1169788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Month</a:t>
            </a: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936072" y="2112063"/>
            <a:ext cx="0" cy="4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33187" y="1291670"/>
            <a:ext cx="198304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explanation, interpretation text as far as possible to summarize the refinement, without redundant text modification, simple and accurate interpretation of the core concepts refined.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63057" y="3507056"/>
            <a:ext cx="198304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explanation, interpretation text as far as possible to summarize the refinement, without redundant text modification, simple and accurate interpretation of the core concepts refined.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5213983" y="2902734"/>
            <a:ext cx="0" cy="4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6523463" y="2112063"/>
            <a:ext cx="0" cy="4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20578" y="1291670"/>
            <a:ext cx="198304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explanation, interpretation text as far as possible to summarize the refinement, without redundant text modification, simple and accurate interpretation of the core concepts refined.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17798" y="3507056"/>
            <a:ext cx="198304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explanation, interpretation text as far as possible to summarize the refinement, without redundant text modification, simple and accurate interpretation of the core concepts refined.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7801373" y="2902734"/>
            <a:ext cx="0" cy="4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930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50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12631" y="2564627"/>
            <a:ext cx="9156168" cy="0"/>
          </a:xfrm>
          <a:custGeom>
            <a:avLst/>
            <a:gdLst>
              <a:gd name="connsiteX0" fmla="*/ 0 w 12211050"/>
              <a:gd name="connsiteY0" fmla="*/ 0 h 0"/>
              <a:gd name="connsiteX1" fmla="*/ 12211050 w 12211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11050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5"/>
          <p:cNvSpPr txBox="1">
            <a:spLocks noChangeArrowheads="1"/>
          </p:cNvSpPr>
          <p:nvPr/>
        </p:nvSpPr>
        <p:spPr bwMode="auto">
          <a:xfrm>
            <a:off x="668250" y="2577721"/>
            <a:ext cx="873957" cy="4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201X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833496" y="2577721"/>
            <a:ext cx="873957" cy="4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201X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27"/>
          <p:cNvSpPr txBox="1">
            <a:spLocks noChangeArrowheads="1"/>
          </p:cNvSpPr>
          <p:nvPr/>
        </p:nvSpPr>
        <p:spPr bwMode="auto">
          <a:xfrm>
            <a:off x="4998741" y="2577721"/>
            <a:ext cx="873957" cy="4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201X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28"/>
          <p:cNvSpPr txBox="1">
            <a:spLocks noChangeArrowheads="1"/>
          </p:cNvSpPr>
          <p:nvPr/>
        </p:nvSpPr>
        <p:spPr bwMode="auto">
          <a:xfrm>
            <a:off x="7163987" y="2577721"/>
            <a:ext cx="873957" cy="4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201X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5842" y="1221913"/>
            <a:ext cx="1722756" cy="1033223"/>
            <a:chOff x="699080" y="2190750"/>
            <a:chExt cx="2297540" cy="1377950"/>
          </a:xfrm>
        </p:grpSpPr>
        <p:sp>
          <p:nvSpPr>
            <p:cNvPr id="8" name="矩形标注 7"/>
            <p:cNvSpPr/>
            <p:nvPr/>
          </p:nvSpPr>
          <p:spPr>
            <a:xfrm>
              <a:off x="8191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2"/>
            </a:p>
          </p:txBody>
        </p:sp>
        <p:sp>
          <p:nvSpPr>
            <p:cNvPr id="9" name="文本框 41"/>
            <p:cNvSpPr txBox="1">
              <a:spLocks noChangeArrowheads="1"/>
            </p:cNvSpPr>
            <p:nvPr/>
          </p:nvSpPr>
          <p:spPr bwMode="auto">
            <a:xfrm>
              <a:off x="699080" y="2521268"/>
              <a:ext cx="2297540" cy="73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 here</a:t>
              </a:r>
              <a:endPara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title content</a:t>
              </a:r>
              <a:endParaRPr lang="zh-CN" altLang="en-US" sz="1500" b="1" dirty="0">
                <a:solidFill>
                  <a:srgbClr val="FFF6E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2399" y="3125091"/>
            <a:ext cx="1749285" cy="1069126"/>
            <a:chOff x="4793125" y="1242834"/>
            <a:chExt cx="2332920" cy="1425830"/>
          </a:xfrm>
        </p:grpSpPr>
        <p:sp>
          <p:nvSpPr>
            <p:cNvPr id="11" name="文本框 65"/>
            <p:cNvSpPr txBox="1">
              <a:spLocks noChangeArrowheads="1"/>
            </p:cNvSpPr>
            <p:nvPr/>
          </p:nvSpPr>
          <p:spPr bwMode="auto">
            <a:xfrm>
              <a:off x="4793125" y="1642506"/>
              <a:ext cx="2296408" cy="102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need here, please change it according to your requirements.</a:t>
              </a:r>
            </a:p>
          </p:txBody>
        </p:sp>
        <p:sp>
          <p:nvSpPr>
            <p:cNvPr id="12" name="文本框 66"/>
            <p:cNvSpPr txBox="1">
              <a:spLocks noChangeArrowheads="1"/>
            </p:cNvSpPr>
            <p:nvPr/>
          </p:nvSpPr>
          <p:spPr bwMode="auto">
            <a:xfrm>
              <a:off x="5178052" y="1242834"/>
              <a:ext cx="1947993" cy="34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Content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77151" y="3125091"/>
            <a:ext cx="1704250" cy="1069126"/>
            <a:chOff x="4853184" y="1242834"/>
            <a:chExt cx="2272860" cy="1425830"/>
          </a:xfrm>
        </p:grpSpPr>
        <p:sp>
          <p:nvSpPr>
            <p:cNvPr id="14" name="文本框 65"/>
            <p:cNvSpPr txBox="1">
              <a:spLocks noChangeArrowheads="1"/>
            </p:cNvSpPr>
            <p:nvPr/>
          </p:nvSpPr>
          <p:spPr bwMode="auto">
            <a:xfrm>
              <a:off x="4853184" y="1642506"/>
              <a:ext cx="2217715" cy="102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need here, please change it according to your requirements.</a:t>
              </a:r>
            </a:p>
          </p:txBody>
        </p:sp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947993" cy="34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Content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62246" y="3125091"/>
            <a:ext cx="1751830" cy="1069126"/>
            <a:chOff x="4789729" y="1242834"/>
            <a:chExt cx="2336314" cy="1425830"/>
          </a:xfrm>
        </p:grpSpPr>
        <p:sp>
          <p:nvSpPr>
            <p:cNvPr id="17" name="文本框 65"/>
            <p:cNvSpPr txBox="1">
              <a:spLocks noChangeArrowheads="1"/>
            </p:cNvSpPr>
            <p:nvPr/>
          </p:nvSpPr>
          <p:spPr bwMode="auto">
            <a:xfrm>
              <a:off x="4789729" y="1642506"/>
              <a:ext cx="2327916" cy="102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need here, please change it according to your requirements.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947992" cy="34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Content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47714" y="3125091"/>
            <a:ext cx="1686559" cy="1069126"/>
            <a:chOff x="4878906" y="1242834"/>
            <a:chExt cx="2249266" cy="1425830"/>
          </a:xfrm>
        </p:grpSpPr>
        <p:sp>
          <p:nvSpPr>
            <p:cNvPr id="20" name="文本框 65"/>
            <p:cNvSpPr txBox="1">
              <a:spLocks noChangeArrowheads="1"/>
            </p:cNvSpPr>
            <p:nvPr/>
          </p:nvSpPr>
          <p:spPr bwMode="auto">
            <a:xfrm>
              <a:off x="4878906" y="1642506"/>
              <a:ext cx="2249266" cy="102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text you need here, please change it according to your requirements.</a:t>
              </a:r>
            </a:p>
          </p:txBody>
        </p:sp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947992" cy="34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Content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691843" y="1221913"/>
            <a:ext cx="1542693" cy="1033223"/>
            <a:chOff x="3587750" y="2190750"/>
            <a:chExt cx="2057400" cy="1377950"/>
          </a:xfrm>
        </p:grpSpPr>
        <p:sp>
          <p:nvSpPr>
            <p:cNvPr id="23" name="矩形标注 22"/>
            <p:cNvSpPr/>
            <p:nvPr/>
          </p:nvSpPr>
          <p:spPr>
            <a:xfrm>
              <a:off x="35877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41"/>
            <p:cNvSpPr txBox="1">
              <a:spLocks noChangeArrowheads="1"/>
            </p:cNvSpPr>
            <p:nvPr/>
          </p:nvSpPr>
          <p:spPr bwMode="auto">
            <a:xfrm>
              <a:off x="3877104" y="2565698"/>
              <a:ext cx="1528979" cy="73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 here</a:t>
              </a:r>
              <a:endPara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title content</a:t>
              </a:r>
              <a:endParaRPr lang="zh-CN" altLang="en-US" sz="1500" b="1" dirty="0">
                <a:solidFill>
                  <a:srgbClr val="FFF6E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2563" y="1221913"/>
            <a:ext cx="1542693" cy="1033223"/>
            <a:chOff x="6496050" y="2190750"/>
            <a:chExt cx="2057400" cy="1377950"/>
          </a:xfrm>
        </p:grpSpPr>
        <p:sp>
          <p:nvSpPr>
            <p:cNvPr id="26" name="矩形标注 25"/>
            <p:cNvSpPr/>
            <p:nvPr/>
          </p:nvSpPr>
          <p:spPr>
            <a:xfrm>
              <a:off x="64960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文本框 41"/>
            <p:cNvSpPr txBox="1">
              <a:spLocks noChangeArrowheads="1"/>
            </p:cNvSpPr>
            <p:nvPr/>
          </p:nvSpPr>
          <p:spPr bwMode="auto">
            <a:xfrm>
              <a:off x="6829431" y="2577892"/>
              <a:ext cx="1528979" cy="73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 here</a:t>
              </a:r>
              <a:endPara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title content</a:t>
              </a:r>
              <a:endParaRPr lang="zh-CN" altLang="en-US" sz="1500" b="1" dirty="0">
                <a:solidFill>
                  <a:srgbClr val="FFF6E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55701" y="1221913"/>
            <a:ext cx="1542693" cy="1033223"/>
            <a:chOff x="9582150" y="2190750"/>
            <a:chExt cx="2057400" cy="1377950"/>
          </a:xfrm>
        </p:grpSpPr>
        <p:sp>
          <p:nvSpPr>
            <p:cNvPr id="29" name="矩形标注 28"/>
            <p:cNvSpPr/>
            <p:nvPr/>
          </p:nvSpPr>
          <p:spPr>
            <a:xfrm>
              <a:off x="95821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文本框 41"/>
            <p:cNvSpPr txBox="1">
              <a:spLocks noChangeArrowheads="1"/>
            </p:cNvSpPr>
            <p:nvPr/>
          </p:nvSpPr>
          <p:spPr bwMode="auto">
            <a:xfrm>
              <a:off x="9880675" y="2565698"/>
              <a:ext cx="1528979" cy="73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 here</a:t>
              </a:r>
              <a:endPara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title content</a:t>
              </a:r>
              <a:endParaRPr lang="zh-CN" altLang="en-US" sz="1500" b="1" dirty="0">
                <a:solidFill>
                  <a:srgbClr val="FFF6E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878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>
          <a:xfrm>
            <a:off x="7448176" y="2438400"/>
            <a:ext cx="1695823" cy="270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>
          <a:xfrm flipH="1">
            <a:off x="-9714" y="2438400"/>
            <a:ext cx="1695823" cy="27051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90500" y="0"/>
            <a:ext cx="9403856" cy="749316"/>
            <a:chOff x="-190500" y="0"/>
            <a:chExt cx="9403856" cy="74931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190500" y="0"/>
              <a:ext cx="3249472" cy="7493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06700" y="0"/>
              <a:ext cx="3249472" cy="74931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963884" y="0"/>
              <a:ext cx="3249472" cy="749316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293877" y="1580211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E3C70"/>
                </a:solidFill>
              </a:rPr>
              <a:t>THANKS!</a:t>
            </a:r>
            <a:endParaRPr lang="zh-CN" altLang="en-US" sz="4800" b="1" dirty="0">
              <a:solidFill>
                <a:srgbClr val="FE3C7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3657600"/>
            <a:ext cx="9144001" cy="1485900"/>
            <a:chOff x="0" y="3657600"/>
            <a:chExt cx="9144001" cy="14859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7600"/>
              <a:ext cx="6443731" cy="14859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1301" y="3657600"/>
              <a:ext cx="3822700" cy="1485900"/>
            </a:xfrm>
            <a:prstGeom prst="rect">
              <a:avLst/>
            </a:prstGeom>
          </p:spPr>
        </p:pic>
      </p:grpSp>
      <p:sp>
        <p:nvSpPr>
          <p:cNvPr id="21" name="圆角矩形 20"/>
          <p:cNvSpPr/>
          <p:nvPr/>
        </p:nvSpPr>
        <p:spPr>
          <a:xfrm>
            <a:off x="2194448" y="2605309"/>
            <a:ext cx="4745388" cy="415498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——</a:t>
            </a:r>
            <a:r>
              <a:rPr lang="zh-CN" altLang="en-US" sz="2000" b="1" dirty="0"/>
              <a:t>Add text content</a:t>
            </a:r>
            <a:r>
              <a:rPr lang="en-US" altLang="zh-CN" sz="2000" b="1" dirty="0"/>
              <a:t>——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646655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90500" y="0"/>
            <a:ext cx="9403856" cy="5143500"/>
            <a:chOff x="-190500" y="0"/>
            <a:chExt cx="9403856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>
              <a:off x="7457890" y="2438400"/>
              <a:ext cx="1695823" cy="27051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 flipH="1">
              <a:off x="0" y="2438400"/>
              <a:ext cx="1695823" cy="27051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-190500" y="0"/>
              <a:ext cx="9403856" cy="749316"/>
              <a:chOff x="-190500" y="0"/>
              <a:chExt cx="9403856" cy="74931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-1905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067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963884" y="0"/>
                <a:ext cx="3249472" cy="74931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714" y="3657600"/>
              <a:ext cx="9144001" cy="1485900"/>
              <a:chOff x="0" y="3657600"/>
              <a:chExt cx="9144001" cy="14859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57600"/>
                <a:ext cx="6443731" cy="14859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21301" y="3657600"/>
                <a:ext cx="3822700" cy="1485900"/>
              </a:xfrm>
              <a:prstGeom prst="rect">
                <a:avLst/>
              </a:prstGeom>
            </p:spPr>
          </p:pic>
        </p:grpSp>
      </p:grpSp>
      <p:sp>
        <p:nvSpPr>
          <p:cNvPr id="21" name="圆角矩形 20"/>
          <p:cNvSpPr/>
          <p:nvPr/>
        </p:nvSpPr>
        <p:spPr>
          <a:xfrm>
            <a:off x="1879597" y="2539224"/>
            <a:ext cx="5375091" cy="667534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Add text content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38983" y="1166253"/>
            <a:ext cx="1256318" cy="1083033"/>
            <a:chOff x="1434236" y="1685961"/>
            <a:chExt cx="1256318" cy="1083033"/>
          </a:xfrm>
        </p:grpSpPr>
        <p:sp>
          <p:nvSpPr>
            <p:cNvPr id="2" name="六边形 1"/>
            <p:cNvSpPr/>
            <p:nvPr/>
          </p:nvSpPr>
          <p:spPr>
            <a:xfrm>
              <a:off x="1434236" y="1685961"/>
              <a:ext cx="1256318" cy="1083033"/>
            </a:xfrm>
            <a:prstGeom prst="hexagon">
              <a:avLst/>
            </a:prstGeom>
            <a:solidFill>
              <a:srgbClr val="FE3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E3C7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43663" y="1765812"/>
              <a:ext cx="10374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44940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817" y="1201929"/>
            <a:ext cx="5015728" cy="80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2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content</a:t>
            </a:r>
            <a:endParaRPr lang="en-US" altLang="zh-CN" sz="1012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All colors and icons of this template are in line with China Mobile's launch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the business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VIS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Specification, all icons are not in the picture format, so you can edit, change colors, and zoom in. Layout design is simple, practical, all pages have animation effect.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5817" y="2461631"/>
            <a:ext cx="5015728" cy="80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2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content</a:t>
            </a:r>
            <a:endParaRPr lang="en-US" altLang="zh-CN" sz="1012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Beautiful dynamic cover, a variety of refined dynamic graphics, including a variety of logical diagrams, charts, graphics and text mixed, let you make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Save time and effort. All diagrams have animation effects according to different types.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4143" y="3535579"/>
            <a:ext cx="4967402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2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 content</a:t>
            </a:r>
            <a:endParaRPr lang="en-US" altLang="zh-CN" sz="1012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template plans a cover, preface, catalog page, transition page, content page, allowing you to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Be well organized and save time.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335817" y="2164377"/>
            <a:ext cx="5015728" cy="196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3335817" y="3469656"/>
            <a:ext cx="512371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2520247" y="1324093"/>
            <a:ext cx="655766" cy="655766"/>
            <a:chOff x="5068579" y="1163938"/>
            <a:chExt cx="555066" cy="555066"/>
          </a:xfrm>
        </p:grpSpPr>
        <p:sp>
          <p:nvSpPr>
            <p:cNvPr id="8" name="椭圆 7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17"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51416" tIns="25709" rIns="51416" bIns="25709" numCol="1" anchor="t" anchorCtr="0" compatLnSpc="1">
              <a:prstTxWarp prst="textNoShape">
                <a:avLst/>
              </a:prstTxWarp>
            </a:bodyPr>
            <a:lstStyle/>
            <a:p>
              <a:endParaRPr lang="en-US" sz="101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20288" y="2520922"/>
            <a:ext cx="654980" cy="654980"/>
            <a:chOff x="5068633" y="2251819"/>
            <a:chExt cx="554400" cy="554400"/>
          </a:xfrm>
        </p:grpSpPr>
        <p:sp>
          <p:nvSpPr>
            <p:cNvPr id="11" name="椭圆 10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17"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51416" tIns="25709" rIns="51416" bIns="25709" numCol="1" anchor="t" anchorCtr="0" compatLnSpc="1">
              <a:prstTxWarp prst="textNoShape">
                <a:avLst/>
              </a:prstTxWarp>
            </a:bodyPr>
            <a:lstStyle/>
            <a:p>
              <a:endParaRPr lang="en-US" sz="101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20746" y="3570585"/>
            <a:ext cx="654980" cy="654980"/>
            <a:chOff x="5069244" y="3295756"/>
            <a:chExt cx="554400" cy="554400"/>
          </a:xfrm>
        </p:grpSpPr>
        <p:sp>
          <p:nvSpPr>
            <p:cNvPr id="14" name="椭圆 13"/>
            <p:cNvSpPr/>
            <p:nvPr/>
          </p:nvSpPr>
          <p:spPr>
            <a:xfrm>
              <a:off x="5069244" y="3295756"/>
              <a:ext cx="554400" cy="5544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17"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230120" y="3374754"/>
              <a:ext cx="217568" cy="40103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51416" tIns="25709" rIns="51416" bIns="25709" numCol="1" anchor="t" anchorCtr="0" compatLnSpc="1">
              <a:prstTxWarp prst="textNoShape">
                <a:avLst/>
              </a:prstTxWarp>
            </a:bodyPr>
            <a:lstStyle/>
            <a:p>
              <a:endParaRPr lang="en-US" sz="101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335817" y="4370060"/>
            <a:ext cx="512371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17" name="组合 16"/>
          <p:cNvGrpSpPr/>
          <p:nvPr/>
        </p:nvGrpSpPr>
        <p:grpSpPr>
          <a:xfrm>
            <a:off x="902823" y="1247854"/>
            <a:ext cx="1398959" cy="3429643"/>
            <a:chOff x="10256838" y="1484313"/>
            <a:chExt cx="1163638" cy="2852737"/>
          </a:xfrm>
        </p:grpSpPr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8" name="Freeform 53"/>
            <p:cNvSpPr>
              <a:spLocks/>
            </p:cNvSpPr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39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/>
            </a:p>
          </p:txBody>
        </p:sp>
      </p:grpSp>
    </p:spTree>
    <p:extLst>
      <p:ext uri="{BB962C8B-B14F-4D97-AF65-F5344CB8AC3E}">
        <p14:creationId xmlns:p14="http://schemas.microsoft.com/office/powerpoint/2010/main" val="207559358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93946" y="1383894"/>
            <a:ext cx="3598146" cy="869345"/>
            <a:chOff x="5161824" y="1994966"/>
            <a:chExt cx="3297964" cy="756804"/>
          </a:xfrm>
        </p:grpSpPr>
        <p:sp>
          <p:nvSpPr>
            <p:cNvPr id="32" name="矩形 31"/>
            <p:cNvSpPr/>
            <p:nvPr/>
          </p:nvSpPr>
          <p:spPr>
            <a:xfrm>
              <a:off x="5161824" y="1994966"/>
              <a:ext cx="3297964" cy="7568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284317" y="2032622"/>
              <a:ext cx="3036413" cy="712964"/>
              <a:chOff x="5284317" y="2911032"/>
              <a:chExt cx="3036413" cy="71296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284317" y="2911032"/>
                <a:ext cx="1438708" cy="261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Title Content</a:t>
                </a:r>
                <a:endPara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284317" y="3153940"/>
                <a:ext cx="3036413" cy="470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EEA"/>
                  </a:buClr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text description that you can paste in this text box and choose to keep only text by copying your text content.</a:t>
                </a:r>
                <a:endPara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093946" y="2331815"/>
            <a:ext cx="3598146" cy="869345"/>
            <a:chOff x="5161824" y="1994966"/>
            <a:chExt cx="3297964" cy="756804"/>
          </a:xfrm>
        </p:grpSpPr>
        <p:sp>
          <p:nvSpPr>
            <p:cNvPr id="37" name="矩形 36"/>
            <p:cNvSpPr/>
            <p:nvPr/>
          </p:nvSpPr>
          <p:spPr>
            <a:xfrm>
              <a:off x="5161824" y="1994966"/>
              <a:ext cx="3297964" cy="7568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284317" y="2032622"/>
              <a:ext cx="3036413" cy="712964"/>
              <a:chOff x="5284317" y="2911032"/>
              <a:chExt cx="3036413" cy="712964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284317" y="2911032"/>
                <a:ext cx="1438708" cy="261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Title Content</a:t>
                </a:r>
                <a:endPara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284317" y="3153940"/>
                <a:ext cx="3036413" cy="470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EEA"/>
                  </a:buClr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text description that you can paste in this text box and choose to keep only text by copying your text content.</a:t>
                </a:r>
                <a:endPara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093946" y="3279116"/>
            <a:ext cx="3598146" cy="869345"/>
            <a:chOff x="5161824" y="1994966"/>
            <a:chExt cx="3297964" cy="756804"/>
          </a:xfrm>
        </p:grpSpPr>
        <p:sp>
          <p:nvSpPr>
            <p:cNvPr id="42" name="矩形 41"/>
            <p:cNvSpPr/>
            <p:nvPr/>
          </p:nvSpPr>
          <p:spPr>
            <a:xfrm>
              <a:off x="5161824" y="1994966"/>
              <a:ext cx="3297964" cy="756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284317" y="2032622"/>
              <a:ext cx="2939494" cy="712964"/>
              <a:chOff x="5284317" y="2911032"/>
              <a:chExt cx="2939494" cy="71296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284317" y="2911032"/>
                <a:ext cx="1438708" cy="261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Add Title Content</a:t>
                </a:r>
                <a:endPara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284317" y="3153940"/>
                <a:ext cx="2939494" cy="470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EEA"/>
                  </a:buClr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text description that you can paste in this text box and choose to keep only text by copying your text content.</a:t>
                </a:r>
                <a:endPara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/>
          <a:stretch/>
        </p:blipFill>
        <p:spPr bwMode="auto">
          <a:xfrm>
            <a:off x="552098" y="1383893"/>
            <a:ext cx="4451851" cy="27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3564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339394" y="1380229"/>
            <a:ext cx="2469975" cy="2484260"/>
          </a:xfrm>
          <a:prstGeom prst="ellipse">
            <a:avLst/>
          </a:prstGeom>
          <a:noFill/>
          <a:ln w="53975" cmpd="dbl">
            <a:solidFill>
              <a:schemeClr val="tx1">
                <a:lumMod val="85000"/>
                <a:lumOff val="15000"/>
              </a:schemeClr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6598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2021" y="1345709"/>
            <a:ext cx="774917" cy="779679"/>
            <a:chOff x="4348163" y="2042656"/>
            <a:chExt cx="1033462" cy="1039812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348163" y="2042656"/>
              <a:ext cx="1033462" cy="10398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6598">
                <a:solidFill>
                  <a:schemeClr val="accent6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4616450" y="2301418"/>
              <a:ext cx="569913" cy="484188"/>
              <a:chOff x="0" y="0"/>
              <a:chExt cx="496661" cy="421788"/>
            </a:xfrm>
          </p:grpSpPr>
          <p:sp>
            <p:nvSpPr>
              <p:cNvPr id="6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avLst/>
                <a:gdLst>
                  <a:gd name="T0" fmla="*/ 89848 w 36"/>
                  <a:gd name="T1" fmla="*/ 49916 h 36"/>
                  <a:gd name="T2" fmla="*/ 39932 w 36"/>
                  <a:gd name="T3" fmla="*/ 0 h 36"/>
                  <a:gd name="T4" fmla="*/ 39932 w 36"/>
                  <a:gd name="T5" fmla="*/ 0 h 36"/>
                  <a:gd name="T6" fmla="*/ 0 w 36"/>
                  <a:gd name="T7" fmla="*/ 89848 h 36"/>
                  <a:gd name="T8" fmla="*/ 89848 w 36"/>
                  <a:gd name="T9" fmla="*/ 4991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zh-CN" sz="1012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avLst/>
                <a:gdLst>
                  <a:gd name="T0" fmla="*/ 202159 w 91"/>
                  <a:gd name="T1" fmla="*/ 0 h 89"/>
                  <a:gd name="T2" fmla="*/ 0 w 91"/>
                  <a:gd name="T3" fmla="*/ 202159 h 89"/>
                  <a:gd name="T4" fmla="*/ 19966 w 91"/>
                  <a:gd name="T5" fmla="*/ 222125 h 89"/>
                  <a:gd name="T6" fmla="*/ 227117 w 91"/>
                  <a:gd name="T7" fmla="*/ 19966 h 89"/>
                  <a:gd name="T8" fmla="*/ 202159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9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avLst/>
                <a:gdLst>
                  <a:gd name="T0" fmla="*/ 0 w 91"/>
                  <a:gd name="T1" fmla="*/ 204654 h 90"/>
                  <a:gd name="T2" fmla="*/ 19966 w 91"/>
                  <a:gd name="T3" fmla="*/ 224620 h 90"/>
                  <a:gd name="T4" fmla="*/ 227117 w 91"/>
                  <a:gd name="T5" fmla="*/ 19966 h 90"/>
                  <a:gd name="T6" fmla="*/ 207151 w 91"/>
                  <a:gd name="T7" fmla="*/ 0 h 90"/>
                  <a:gd name="T8" fmla="*/ 0 w 91"/>
                  <a:gd name="T9" fmla="*/ 204654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10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avLst/>
                <a:gdLst>
                  <a:gd name="T0" fmla="*/ 46588 w 21"/>
                  <a:gd name="T1" fmla="*/ 19467 h 20"/>
                  <a:gd name="T2" fmla="*/ 0 w 21"/>
                  <a:gd name="T3" fmla="*/ 19467 h 20"/>
                  <a:gd name="T4" fmla="*/ 49916 w 21"/>
                  <a:gd name="T5" fmla="*/ 64890 h 20"/>
                  <a:gd name="T6" fmla="*/ 46588 w 21"/>
                  <a:gd name="T7" fmla="*/ 1946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avLst/>
                <a:gdLst>
                  <a:gd name="T0" fmla="*/ 366880 w 167"/>
                  <a:gd name="T1" fmla="*/ 361889 h 165"/>
                  <a:gd name="T2" fmla="*/ 49916 w 167"/>
                  <a:gd name="T3" fmla="*/ 361889 h 165"/>
                  <a:gd name="T4" fmla="*/ 49916 w 167"/>
                  <a:gd name="T5" fmla="*/ 49916 h 165"/>
                  <a:gd name="T6" fmla="*/ 346914 w 167"/>
                  <a:gd name="T7" fmla="*/ 49916 h 165"/>
                  <a:gd name="T8" fmla="*/ 399326 w 167"/>
                  <a:gd name="T9" fmla="*/ 0 h 165"/>
                  <a:gd name="T10" fmla="*/ 0 w 167"/>
                  <a:gd name="T11" fmla="*/ 0 h 165"/>
                  <a:gd name="T12" fmla="*/ 0 w 167"/>
                  <a:gd name="T13" fmla="*/ 411805 h 165"/>
                  <a:gd name="T14" fmla="*/ 416796 w 167"/>
                  <a:gd name="T15" fmla="*/ 411805 h 165"/>
                  <a:gd name="T16" fmla="*/ 416796 w 167"/>
                  <a:gd name="T17" fmla="*/ 152243 h 165"/>
                  <a:gd name="T18" fmla="*/ 366880 w 167"/>
                  <a:gd name="T19" fmla="*/ 202159 h 165"/>
                  <a:gd name="T20" fmla="*/ 366880 w 167"/>
                  <a:gd name="T21" fmla="*/ 361889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904916" y="2232519"/>
            <a:ext cx="776108" cy="779679"/>
            <a:chOff x="3871913" y="3225343"/>
            <a:chExt cx="1035050" cy="1039813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3871913" y="3225343"/>
              <a:ext cx="1035050" cy="103981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6598">
                <a:solidFill>
                  <a:schemeClr val="accent5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4108450" y="3492043"/>
              <a:ext cx="536575" cy="528638"/>
              <a:chOff x="0" y="0"/>
              <a:chExt cx="314468" cy="309477"/>
            </a:xfrm>
          </p:grpSpPr>
          <p:sp>
            <p:nvSpPr>
              <p:cNvPr id="15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271436 w 95"/>
                  <a:gd name="T1" fmla="*/ 189679 h 93"/>
                  <a:gd name="T2" fmla="*/ 314468 w 95"/>
                  <a:gd name="T3" fmla="*/ 169713 h 93"/>
                  <a:gd name="T4" fmla="*/ 314468 w 95"/>
                  <a:gd name="T5" fmla="*/ 136436 h 93"/>
                  <a:gd name="T6" fmla="*/ 271436 w 95"/>
                  <a:gd name="T7" fmla="*/ 119798 h 93"/>
                  <a:gd name="T8" fmla="*/ 264815 w 95"/>
                  <a:gd name="T9" fmla="*/ 99831 h 93"/>
                  <a:gd name="T10" fmla="*/ 281366 w 95"/>
                  <a:gd name="T11" fmla="*/ 56571 h 93"/>
                  <a:gd name="T12" fmla="*/ 254885 w 95"/>
                  <a:gd name="T13" fmla="*/ 33277 h 93"/>
                  <a:gd name="T14" fmla="*/ 211852 w 95"/>
                  <a:gd name="T15" fmla="*/ 49916 h 93"/>
                  <a:gd name="T16" fmla="*/ 195301 w 95"/>
                  <a:gd name="T17" fmla="*/ 43260 h 93"/>
                  <a:gd name="T18" fmla="*/ 175440 w 95"/>
                  <a:gd name="T19" fmla="*/ 0 h 93"/>
                  <a:gd name="T20" fmla="*/ 139028 w 95"/>
                  <a:gd name="T21" fmla="*/ 0 h 93"/>
                  <a:gd name="T22" fmla="*/ 122477 w 95"/>
                  <a:gd name="T23" fmla="*/ 43260 h 93"/>
                  <a:gd name="T24" fmla="*/ 102616 w 95"/>
                  <a:gd name="T25" fmla="*/ 49916 h 93"/>
                  <a:gd name="T26" fmla="*/ 59583 w 95"/>
                  <a:gd name="T27" fmla="*/ 33277 h 93"/>
                  <a:gd name="T28" fmla="*/ 33102 w 95"/>
                  <a:gd name="T29" fmla="*/ 56571 h 93"/>
                  <a:gd name="T30" fmla="*/ 52963 w 95"/>
                  <a:gd name="T31" fmla="*/ 99831 h 93"/>
                  <a:gd name="T32" fmla="*/ 43032 w 95"/>
                  <a:gd name="T33" fmla="*/ 119798 h 93"/>
                  <a:gd name="T34" fmla="*/ 0 w 95"/>
                  <a:gd name="T35" fmla="*/ 136436 h 93"/>
                  <a:gd name="T36" fmla="*/ 0 w 95"/>
                  <a:gd name="T37" fmla="*/ 173041 h 93"/>
                  <a:gd name="T38" fmla="*/ 43032 w 95"/>
                  <a:gd name="T39" fmla="*/ 189679 h 93"/>
                  <a:gd name="T40" fmla="*/ 52963 w 95"/>
                  <a:gd name="T41" fmla="*/ 209646 h 93"/>
                  <a:gd name="T42" fmla="*/ 36412 w 95"/>
                  <a:gd name="T43" fmla="*/ 252906 h 93"/>
                  <a:gd name="T44" fmla="*/ 59583 w 95"/>
                  <a:gd name="T45" fmla="*/ 276200 h 93"/>
                  <a:gd name="T46" fmla="*/ 102616 w 95"/>
                  <a:gd name="T47" fmla="*/ 259561 h 93"/>
                  <a:gd name="T48" fmla="*/ 122477 w 95"/>
                  <a:gd name="T49" fmla="*/ 266217 h 93"/>
                  <a:gd name="T50" fmla="*/ 142338 w 95"/>
                  <a:gd name="T51" fmla="*/ 309477 h 93"/>
                  <a:gd name="T52" fmla="*/ 175440 w 95"/>
                  <a:gd name="T53" fmla="*/ 309477 h 93"/>
                  <a:gd name="T54" fmla="*/ 195301 w 95"/>
                  <a:gd name="T55" fmla="*/ 266217 h 93"/>
                  <a:gd name="T56" fmla="*/ 211852 w 95"/>
                  <a:gd name="T57" fmla="*/ 259561 h 93"/>
                  <a:gd name="T58" fmla="*/ 258195 w 95"/>
                  <a:gd name="T59" fmla="*/ 276200 h 93"/>
                  <a:gd name="T60" fmla="*/ 281366 w 95"/>
                  <a:gd name="T61" fmla="*/ 249578 h 93"/>
                  <a:gd name="T62" fmla="*/ 264815 w 95"/>
                  <a:gd name="T63" fmla="*/ 209646 h 93"/>
                  <a:gd name="T64" fmla="*/ 271436 w 95"/>
                  <a:gd name="T65" fmla="*/ 189679 h 93"/>
                  <a:gd name="T66" fmla="*/ 158889 w 95"/>
                  <a:gd name="T67" fmla="*/ 202990 h 93"/>
                  <a:gd name="T68" fmla="*/ 109236 w 95"/>
                  <a:gd name="T69" fmla="*/ 153075 h 93"/>
                  <a:gd name="T70" fmla="*/ 158889 w 95"/>
                  <a:gd name="T71" fmla="*/ 106487 h 93"/>
                  <a:gd name="T72" fmla="*/ 208542 w 95"/>
                  <a:gd name="T73" fmla="*/ 153075 h 93"/>
                  <a:gd name="T74" fmla="*/ 158889 w 95"/>
                  <a:gd name="T75" fmla="*/ 20299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16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zh-CN" sz="1012">
                  <a:latin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433218" y="2232519"/>
            <a:ext cx="776108" cy="779679"/>
            <a:chOff x="7243763" y="3225343"/>
            <a:chExt cx="1035050" cy="1039813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7243763" y="3225343"/>
              <a:ext cx="1035050" cy="103981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6598">
                <a:solidFill>
                  <a:schemeClr val="bg1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7540625" y="3441243"/>
              <a:ext cx="439738" cy="552450"/>
              <a:chOff x="0" y="0"/>
              <a:chExt cx="324452" cy="406813"/>
            </a:xfrm>
          </p:grpSpPr>
          <p:sp>
            <p:nvSpPr>
              <p:cNvPr id="20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162226 w 98"/>
                  <a:gd name="T1" fmla="*/ 53909 h 40"/>
                  <a:gd name="T2" fmla="*/ 6621 w 98"/>
                  <a:gd name="T3" fmla="*/ 0 h 40"/>
                  <a:gd name="T4" fmla="*/ 0 w 98"/>
                  <a:gd name="T5" fmla="*/ 16847 h 40"/>
                  <a:gd name="T6" fmla="*/ 0 w 98"/>
                  <a:gd name="T7" fmla="*/ 67386 h 40"/>
                  <a:gd name="T8" fmla="*/ 162226 w 98"/>
                  <a:gd name="T9" fmla="*/ 134772 h 40"/>
                  <a:gd name="T10" fmla="*/ 324452 w 98"/>
                  <a:gd name="T11" fmla="*/ 67386 h 40"/>
                  <a:gd name="T12" fmla="*/ 324452 w 98"/>
                  <a:gd name="T13" fmla="*/ 16847 h 40"/>
                  <a:gd name="T14" fmla="*/ 317831 w 98"/>
                  <a:gd name="T15" fmla="*/ 0 h 40"/>
                  <a:gd name="T16" fmla="*/ 162226 w 98"/>
                  <a:gd name="T17" fmla="*/ 5390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21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162226 w 98"/>
                  <a:gd name="T1" fmla="*/ 49604 h 40"/>
                  <a:gd name="T2" fmla="*/ 6621 w 98"/>
                  <a:gd name="T3" fmla="*/ 0 h 40"/>
                  <a:gd name="T4" fmla="*/ 0 w 98"/>
                  <a:gd name="T5" fmla="*/ 13228 h 40"/>
                  <a:gd name="T6" fmla="*/ 0 w 98"/>
                  <a:gd name="T7" fmla="*/ 62832 h 40"/>
                  <a:gd name="T8" fmla="*/ 162226 w 98"/>
                  <a:gd name="T9" fmla="*/ 132277 h 40"/>
                  <a:gd name="T10" fmla="*/ 324452 w 98"/>
                  <a:gd name="T11" fmla="*/ 62832 h 40"/>
                  <a:gd name="T12" fmla="*/ 324452 w 98"/>
                  <a:gd name="T13" fmla="*/ 13228 h 40"/>
                  <a:gd name="T14" fmla="*/ 317831 w 98"/>
                  <a:gd name="T15" fmla="*/ 0 h 40"/>
                  <a:gd name="T16" fmla="*/ 162226 w 98"/>
                  <a:gd name="T17" fmla="*/ 4960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22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317831 w 98"/>
                  <a:gd name="T1" fmla="*/ 0 h 41"/>
                  <a:gd name="T2" fmla="*/ 162226 w 98"/>
                  <a:gd name="T3" fmla="*/ 50220 h 41"/>
                  <a:gd name="T4" fmla="*/ 6621 w 98"/>
                  <a:gd name="T5" fmla="*/ 0 h 41"/>
                  <a:gd name="T6" fmla="*/ 0 w 98"/>
                  <a:gd name="T7" fmla="*/ 16740 h 41"/>
                  <a:gd name="T8" fmla="*/ 0 w 98"/>
                  <a:gd name="T9" fmla="*/ 66960 h 41"/>
                  <a:gd name="T10" fmla="*/ 162226 w 98"/>
                  <a:gd name="T11" fmla="*/ 137269 h 41"/>
                  <a:gd name="T12" fmla="*/ 324452 w 98"/>
                  <a:gd name="T13" fmla="*/ 66960 h 41"/>
                  <a:gd name="T14" fmla="*/ 324452 w 98"/>
                  <a:gd name="T15" fmla="*/ 16740 h 41"/>
                  <a:gd name="T16" fmla="*/ 317831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23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zh-CN" sz="1012">
                  <a:latin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262021" y="3163372"/>
            <a:ext cx="774917" cy="780869"/>
            <a:chOff x="4348163" y="4466768"/>
            <a:chExt cx="1033462" cy="1041400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348163" y="4466768"/>
              <a:ext cx="1033462" cy="1041400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6598">
                <a:solidFill>
                  <a:schemeClr val="accent4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6" name="Freeform 103"/>
            <p:cNvSpPr>
              <a:spLocks noEditPoints="1" noChangeArrowheads="1"/>
            </p:cNvSpPr>
            <p:nvPr/>
          </p:nvSpPr>
          <p:spPr bwMode="auto">
            <a:xfrm>
              <a:off x="4568825" y="4735056"/>
              <a:ext cx="512763" cy="504825"/>
            </a:xfrm>
            <a:custGeom>
              <a:avLst/>
              <a:gdLst>
                <a:gd name="T0" fmla="*/ 63528 w 113"/>
                <a:gd name="T1" fmla="*/ 58596 h 112"/>
                <a:gd name="T2" fmla="*/ 63528 w 113"/>
                <a:gd name="T3" fmla="*/ 283964 h 112"/>
                <a:gd name="T4" fmla="*/ 222349 w 113"/>
                <a:gd name="T5" fmla="*/ 320023 h 112"/>
                <a:gd name="T6" fmla="*/ 272264 w 113"/>
                <a:gd name="T7" fmla="*/ 369604 h 112"/>
                <a:gd name="T8" fmla="*/ 340329 w 113"/>
                <a:gd name="T9" fmla="*/ 356082 h 112"/>
                <a:gd name="T10" fmla="*/ 340329 w 113"/>
                <a:gd name="T11" fmla="*/ 419185 h 112"/>
                <a:gd name="T12" fmla="*/ 353943 w 113"/>
                <a:gd name="T13" fmla="*/ 437215 h 112"/>
                <a:gd name="T14" fmla="*/ 417471 w 113"/>
                <a:gd name="T15" fmla="*/ 437215 h 112"/>
                <a:gd name="T16" fmla="*/ 412933 w 113"/>
                <a:gd name="T17" fmla="*/ 504825 h 112"/>
                <a:gd name="T18" fmla="*/ 512763 w 113"/>
                <a:gd name="T19" fmla="*/ 504825 h 112"/>
                <a:gd name="T20" fmla="*/ 512763 w 113"/>
                <a:gd name="T21" fmla="*/ 410170 h 112"/>
                <a:gd name="T22" fmla="*/ 322179 w 113"/>
                <a:gd name="T23" fmla="*/ 220861 h 112"/>
                <a:gd name="T24" fmla="*/ 285877 w 113"/>
                <a:gd name="T25" fmla="*/ 58596 h 112"/>
                <a:gd name="T26" fmla="*/ 63528 w 113"/>
                <a:gd name="T27" fmla="*/ 58596 h 112"/>
                <a:gd name="T28" fmla="*/ 77141 w 113"/>
                <a:gd name="T29" fmla="*/ 238890 h 112"/>
                <a:gd name="T30" fmla="*/ 90755 w 113"/>
                <a:gd name="T31" fmla="*/ 90147 h 112"/>
                <a:gd name="T32" fmla="*/ 240499 w 113"/>
                <a:gd name="T33" fmla="*/ 76625 h 112"/>
                <a:gd name="T34" fmla="*/ 77141 w 113"/>
                <a:gd name="T35" fmla="*/ 23889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57941" y="3140718"/>
            <a:ext cx="776108" cy="780869"/>
            <a:chOff x="6829425" y="4466768"/>
            <a:chExt cx="1035050" cy="1041400"/>
          </a:xfrm>
        </p:grpSpPr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6829425" y="4466768"/>
              <a:ext cx="1035050" cy="1041400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6598">
                <a:solidFill>
                  <a:schemeClr val="bg1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9" name="Freeform 104"/>
            <p:cNvSpPr>
              <a:spLocks noEditPoints="1" noChangeArrowheads="1"/>
            </p:cNvSpPr>
            <p:nvPr/>
          </p:nvSpPr>
          <p:spPr bwMode="auto">
            <a:xfrm>
              <a:off x="7077075" y="4704893"/>
              <a:ext cx="541338" cy="534988"/>
            </a:xfrm>
            <a:custGeom>
              <a:avLst/>
              <a:gdLst>
                <a:gd name="T0" fmla="*/ 239091 w 120"/>
                <a:gd name="T1" fmla="*/ 158683 h 118"/>
                <a:gd name="T2" fmla="*/ 212024 w 120"/>
                <a:gd name="T3" fmla="*/ 40804 h 118"/>
                <a:gd name="T4" fmla="*/ 94734 w 120"/>
                <a:gd name="T5" fmla="*/ 9068 h 118"/>
                <a:gd name="T6" fmla="*/ 162401 w 120"/>
                <a:gd name="T7" fmla="*/ 77075 h 118"/>
                <a:gd name="T8" fmla="*/ 144357 w 120"/>
                <a:gd name="T9" fmla="*/ 145082 h 118"/>
                <a:gd name="T10" fmla="*/ 76690 w 120"/>
                <a:gd name="T11" fmla="*/ 163217 h 118"/>
                <a:gd name="T12" fmla="*/ 9022 w 120"/>
                <a:gd name="T13" fmla="*/ 95210 h 118"/>
                <a:gd name="T14" fmla="*/ 40600 w 120"/>
                <a:gd name="T15" fmla="*/ 213088 h 118"/>
                <a:gd name="T16" fmla="*/ 162401 w 120"/>
                <a:gd name="T17" fmla="*/ 240291 h 118"/>
                <a:gd name="T18" fmla="*/ 162401 w 120"/>
                <a:gd name="T19" fmla="*/ 240291 h 118"/>
                <a:gd name="T20" fmla="*/ 442093 w 120"/>
                <a:gd name="T21" fmla="*/ 521387 h 118"/>
                <a:gd name="T22" fmla="*/ 482693 w 120"/>
                <a:gd name="T23" fmla="*/ 534988 h 118"/>
                <a:gd name="T24" fmla="*/ 518782 w 120"/>
                <a:gd name="T25" fmla="*/ 521387 h 118"/>
                <a:gd name="T26" fmla="*/ 518782 w 120"/>
                <a:gd name="T27" fmla="*/ 439778 h 118"/>
                <a:gd name="T28" fmla="*/ 239091 w 120"/>
                <a:gd name="T29" fmla="*/ 158683 h 118"/>
                <a:gd name="T30" fmla="*/ 487204 w 120"/>
                <a:gd name="T31" fmla="*/ 512319 h 118"/>
                <a:gd name="T32" fmla="*/ 464648 w 120"/>
                <a:gd name="T33" fmla="*/ 489650 h 118"/>
                <a:gd name="T34" fmla="*/ 487204 w 120"/>
                <a:gd name="T35" fmla="*/ 466981 h 118"/>
                <a:gd name="T36" fmla="*/ 509760 w 120"/>
                <a:gd name="T37" fmla="*/ 489650 h 118"/>
                <a:gd name="T38" fmla="*/ 487204 w 120"/>
                <a:gd name="T39" fmla="*/ 512319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22537" y="1345709"/>
            <a:ext cx="776108" cy="779679"/>
            <a:chOff x="6829425" y="2042656"/>
            <a:chExt cx="1035050" cy="1039812"/>
          </a:xfrm>
        </p:grpSpPr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6829425" y="2042656"/>
              <a:ext cx="1035050" cy="10398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6598">
                <a:solidFill>
                  <a:schemeClr val="bg1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32" name="Group 46"/>
            <p:cNvGrpSpPr>
              <a:grpSpLocks/>
            </p:cNvGrpSpPr>
            <p:nvPr/>
          </p:nvGrpSpPr>
          <p:grpSpPr bwMode="auto">
            <a:xfrm>
              <a:off x="7064375" y="2209343"/>
              <a:ext cx="554038" cy="630238"/>
              <a:chOff x="0" y="0"/>
              <a:chExt cx="361887" cy="411804"/>
            </a:xfrm>
          </p:grpSpPr>
          <p:sp>
            <p:nvSpPr>
              <p:cNvPr id="33" name="Freeform 6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avLst/>
                <a:gdLst>
                  <a:gd name="T0" fmla="*/ 164722 w 50"/>
                  <a:gd name="T1" fmla="*/ 276200 h 90"/>
                  <a:gd name="T2" fmla="*/ 164722 w 50"/>
                  <a:gd name="T3" fmla="*/ 23294 h 90"/>
                  <a:gd name="T4" fmla="*/ 144955 w 50"/>
                  <a:gd name="T5" fmla="*/ 0 h 90"/>
                  <a:gd name="T6" fmla="*/ 19767 w 50"/>
                  <a:gd name="T7" fmla="*/ 0 h 90"/>
                  <a:gd name="T8" fmla="*/ 0 w 50"/>
                  <a:gd name="T9" fmla="*/ 23294 h 90"/>
                  <a:gd name="T10" fmla="*/ 0 w 50"/>
                  <a:gd name="T11" fmla="*/ 276200 h 90"/>
                  <a:gd name="T12" fmla="*/ 19767 w 50"/>
                  <a:gd name="T13" fmla="*/ 299494 h 90"/>
                  <a:gd name="T14" fmla="*/ 144955 w 50"/>
                  <a:gd name="T15" fmla="*/ 299494 h 90"/>
                  <a:gd name="T16" fmla="*/ 164722 w 50"/>
                  <a:gd name="T17" fmla="*/ 276200 h 90"/>
                  <a:gd name="T18" fmla="*/ 128483 w 50"/>
                  <a:gd name="T19" fmla="*/ 16639 h 90"/>
                  <a:gd name="T20" fmla="*/ 135072 w 50"/>
                  <a:gd name="T21" fmla="*/ 19966 h 90"/>
                  <a:gd name="T22" fmla="*/ 128483 w 50"/>
                  <a:gd name="T23" fmla="*/ 26622 h 90"/>
                  <a:gd name="T24" fmla="*/ 125189 w 50"/>
                  <a:gd name="T25" fmla="*/ 19966 h 90"/>
                  <a:gd name="T26" fmla="*/ 128483 w 50"/>
                  <a:gd name="T27" fmla="*/ 16639 h 90"/>
                  <a:gd name="T28" fmla="*/ 52711 w 50"/>
                  <a:gd name="T29" fmla="*/ 16639 h 90"/>
                  <a:gd name="T30" fmla="*/ 112011 w 50"/>
                  <a:gd name="T31" fmla="*/ 16639 h 90"/>
                  <a:gd name="T32" fmla="*/ 112011 w 50"/>
                  <a:gd name="T33" fmla="*/ 23294 h 90"/>
                  <a:gd name="T34" fmla="*/ 52711 w 50"/>
                  <a:gd name="T35" fmla="*/ 23294 h 90"/>
                  <a:gd name="T36" fmla="*/ 52711 w 50"/>
                  <a:gd name="T37" fmla="*/ 16639 h 90"/>
                  <a:gd name="T38" fmla="*/ 16472 w 50"/>
                  <a:gd name="T39" fmla="*/ 229612 h 90"/>
                  <a:gd name="T40" fmla="*/ 16472 w 50"/>
                  <a:gd name="T41" fmla="*/ 36605 h 90"/>
                  <a:gd name="T42" fmla="*/ 148250 w 50"/>
                  <a:gd name="T43" fmla="*/ 36605 h 90"/>
                  <a:gd name="T44" fmla="*/ 148250 w 50"/>
                  <a:gd name="T45" fmla="*/ 229612 h 90"/>
                  <a:gd name="T46" fmla="*/ 16472 w 50"/>
                  <a:gd name="T47" fmla="*/ 229612 h 90"/>
                  <a:gd name="T48" fmla="*/ 82361 w 50"/>
                  <a:gd name="T49" fmla="*/ 276200 h 90"/>
                  <a:gd name="T50" fmla="*/ 69183 w 50"/>
                  <a:gd name="T51" fmla="*/ 262889 h 90"/>
                  <a:gd name="T52" fmla="*/ 82361 w 50"/>
                  <a:gd name="T53" fmla="*/ 249578 h 90"/>
                  <a:gd name="T54" fmla="*/ 95539 w 50"/>
                  <a:gd name="T55" fmla="*/ 262889 h 90"/>
                  <a:gd name="T56" fmla="*/ 82361 w 50"/>
                  <a:gd name="T57" fmla="*/ 276200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34" name="Freeform 69"/>
              <p:cNvSpPr>
                <a:spLocks noEditPoints="1" noChangeArrowhead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avLst/>
                <a:gdLst>
                  <a:gd name="T0" fmla="*/ 146419 w 51"/>
                  <a:gd name="T1" fmla="*/ 0 h 90"/>
                  <a:gd name="T2" fmla="*/ 23294 w 51"/>
                  <a:gd name="T3" fmla="*/ 0 h 90"/>
                  <a:gd name="T4" fmla="*/ 0 w 51"/>
                  <a:gd name="T5" fmla="*/ 23294 h 90"/>
                  <a:gd name="T6" fmla="*/ 0 w 51"/>
                  <a:gd name="T7" fmla="*/ 276200 h 90"/>
                  <a:gd name="T8" fmla="*/ 23294 w 51"/>
                  <a:gd name="T9" fmla="*/ 299494 h 90"/>
                  <a:gd name="T10" fmla="*/ 146419 w 51"/>
                  <a:gd name="T11" fmla="*/ 299494 h 90"/>
                  <a:gd name="T12" fmla="*/ 169713 w 51"/>
                  <a:gd name="T13" fmla="*/ 276200 h 90"/>
                  <a:gd name="T14" fmla="*/ 169713 w 51"/>
                  <a:gd name="T15" fmla="*/ 23294 h 90"/>
                  <a:gd name="T16" fmla="*/ 146419 w 51"/>
                  <a:gd name="T17" fmla="*/ 0 h 90"/>
                  <a:gd name="T18" fmla="*/ 133108 w 51"/>
                  <a:gd name="T19" fmla="*/ 16639 h 90"/>
                  <a:gd name="T20" fmla="*/ 139764 w 51"/>
                  <a:gd name="T21" fmla="*/ 19966 h 90"/>
                  <a:gd name="T22" fmla="*/ 133108 w 51"/>
                  <a:gd name="T23" fmla="*/ 26622 h 90"/>
                  <a:gd name="T24" fmla="*/ 126453 w 51"/>
                  <a:gd name="T25" fmla="*/ 19966 h 90"/>
                  <a:gd name="T26" fmla="*/ 133108 w 51"/>
                  <a:gd name="T27" fmla="*/ 16639 h 90"/>
                  <a:gd name="T28" fmla="*/ 56571 w 51"/>
                  <a:gd name="T29" fmla="*/ 16639 h 90"/>
                  <a:gd name="T30" fmla="*/ 113142 w 51"/>
                  <a:gd name="T31" fmla="*/ 16639 h 90"/>
                  <a:gd name="T32" fmla="*/ 113142 w 51"/>
                  <a:gd name="T33" fmla="*/ 23294 h 90"/>
                  <a:gd name="T34" fmla="*/ 56571 w 51"/>
                  <a:gd name="T35" fmla="*/ 23294 h 90"/>
                  <a:gd name="T36" fmla="*/ 56571 w 51"/>
                  <a:gd name="T37" fmla="*/ 16639 h 90"/>
                  <a:gd name="T38" fmla="*/ 86520 w 51"/>
                  <a:gd name="T39" fmla="*/ 276200 h 90"/>
                  <a:gd name="T40" fmla="*/ 69882 w 51"/>
                  <a:gd name="T41" fmla="*/ 262889 h 90"/>
                  <a:gd name="T42" fmla="*/ 86520 w 51"/>
                  <a:gd name="T43" fmla="*/ 249578 h 90"/>
                  <a:gd name="T44" fmla="*/ 99831 w 51"/>
                  <a:gd name="T45" fmla="*/ 262889 h 90"/>
                  <a:gd name="T46" fmla="*/ 86520 w 51"/>
                  <a:gd name="T47" fmla="*/ 276200 h 90"/>
                  <a:gd name="T48" fmla="*/ 153074 w 51"/>
                  <a:gd name="T49" fmla="*/ 229612 h 90"/>
                  <a:gd name="T50" fmla="*/ 16639 w 51"/>
                  <a:gd name="T51" fmla="*/ 229612 h 90"/>
                  <a:gd name="T52" fmla="*/ 16639 w 51"/>
                  <a:gd name="T53" fmla="*/ 36605 h 90"/>
                  <a:gd name="T54" fmla="*/ 153074 w 51"/>
                  <a:gd name="T55" fmla="*/ 36605 h 90"/>
                  <a:gd name="T56" fmla="*/ 153074 w 51"/>
                  <a:gd name="T57" fmla="*/ 229612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35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avLst/>
                <a:gdLst>
                  <a:gd name="T0" fmla="*/ 79865 w 40"/>
                  <a:gd name="T1" fmla="*/ 82362 h 33"/>
                  <a:gd name="T2" fmla="*/ 99831 w 40"/>
                  <a:gd name="T3" fmla="*/ 82362 h 33"/>
                  <a:gd name="T4" fmla="*/ 99831 w 40"/>
                  <a:gd name="T5" fmla="*/ 19967 h 33"/>
                  <a:gd name="T6" fmla="*/ 99831 w 40"/>
                  <a:gd name="T7" fmla="*/ 0 h 33"/>
                  <a:gd name="T8" fmla="*/ 79865 w 40"/>
                  <a:gd name="T9" fmla="*/ 0 h 33"/>
                  <a:gd name="T10" fmla="*/ 0 w 40"/>
                  <a:gd name="T11" fmla="*/ 0 h 33"/>
                  <a:gd name="T12" fmla="*/ 0 w 40"/>
                  <a:gd name="T13" fmla="*/ 19967 h 33"/>
                  <a:gd name="T14" fmla="*/ 79865 w 40"/>
                  <a:gd name="T15" fmla="*/ 19967 h 33"/>
                  <a:gd name="T16" fmla="*/ 79865 w 40"/>
                  <a:gd name="T17" fmla="*/ 8236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  <p:sp>
            <p:nvSpPr>
              <p:cNvPr id="36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avLst/>
                <a:gdLst>
                  <a:gd name="T0" fmla="*/ 19967 w 33"/>
                  <a:gd name="T1" fmla="*/ 0 h 33"/>
                  <a:gd name="T2" fmla="*/ 0 w 33"/>
                  <a:gd name="T3" fmla="*/ 0 h 33"/>
                  <a:gd name="T4" fmla="*/ 0 w 33"/>
                  <a:gd name="T5" fmla="*/ 62395 h 33"/>
                  <a:gd name="T6" fmla="*/ 0 w 33"/>
                  <a:gd name="T7" fmla="*/ 82362 h 33"/>
                  <a:gd name="T8" fmla="*/ 19967 w 33"/>
                  <a:gd name="T9" fmla="*/ 82362 h 33"/>
                  <a:gd name="T10" fmla="*/ 82362 w 33"/>
                  <a:gd name="T11" fmla="*/ 82362 h 33"/>
                  <a:gd name="T12" fmla="*/ 82362 w 33"/>
                  <a:gd name="T13" fmla="*/ 62395 h 33"/>
                  <a:gd name="T14" fmla="*/ 19967 w 33"/>
                  <a:gd name="T15" fmla="*/ 62395 h 33"/>
                  <a:gd name="T16" fmla="*/ 19967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012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965656" y="1329898"/>
            <a:ext cx="2150481" cy="975914"/>
            <a:chOff x="1285634" y="2021572"/>
            <a:chExt cx="2867972" cy="1301521"/>
          </a:xfrm>
        </p:grpSpPr>
        <p:sp>
          <p:nvSpPr>
            <p:cNvPr id="38" name="TextBox 7"/>
            <p:cNvSpPr>
              <a:spLocks noChangeArrowheads="1"/>
            </p:cNvSpPr>
            <p:nvPr/>
          </p:nvSpPr>
          <p:spPr bwMode="auto">
            <a:xfrm>
              <a:off x="1285634" y="2379026"/>
              <a:ext cx="2867972" cy="94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content of the brief text, text content needs to be summarized and refined, without redundant text modification, concise description of the sub-item content.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19"/>
            <p:cNvSpPr>
              <a:spLocks noChangeArrowheads="1"/>
            </p:cNvSpPr>
            <p:nvPr/>
          </p:nvSpPr>
          <p:spPr bwMode="auto">
            <a:xfrm>
              <a:off x="1285634" y="2021572"/>
              <a:ext cx="1785517" cy="43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Enter your title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4251" y="2355774"/>
            <a:ext cx="2176622" cy="931804"/>
            <a:chOff x="710294" y="3389724"/>
            <a:chExt cx="2902835" cy="1242694"/>
          </a:xfrm>
        </p:grpSpPr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710294" y="3688351"/>
              <a:ext cx="2902835" cy="94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content of the brief text, text content needs to be summarized and refined, without redundant text modification, concise description of the sub-item content.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9"/>
            <p:cNvSpPr>
              <a:spLocks noChangeArrowheads="1"/>
            </p:cNvSpPr>
            <p:nvPr/>
          </p:nvSpPr>
          <p:spPr bwMode="auto">
            <a:xfrm>
              <a:off x="710294" y="3389724"/>
              <a:ext cx="1785518" cy="43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Enter your title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09758" y="3381657"/>
            <a:ext cx="2176622" cy="945217"/>
            <a:chOff x="1211086" y="4757876"/>
            <a:chExt cx="2902835" cy="1260580"/>
          </a:xfrm>
        </p:grpSpPr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1211086" y="5074390"/>
              <a:ext cx="2902835" cy="9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content of the brief text, text content needs to be summarized and refined, without redundant text modification, concise description of the sub-item content.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19"/>
            <p:cNvSpPr>
              <a:spLocks noChangeArrowheads="1"/>
            </p:cNvSpPr>
            <p:nvPr/>
          </p:nvSpPr>
          <p:spPr bwMode="auto">
            <a:xfrm>
              <a:off x="1211086" y="4757876"/>
              <a:ext cx="1785518" cy="43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Enter your title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20445" y="1329900"/>
            <a:ext cx="2176622" cy="955780"/>
            <a:chOff x="8160276" y="2093580"/>
            <a:chExt cx="2902835" cy="1274668"/>
          </a:xfrm>
        </p:grpSpPr>
        <p:sp>
          <p:nvSpPr>
            <p:cNvPr id="47" name="TextBox 7"/>
            <p:cNvSpPr>
              <a:spLocks noChangeArrowheads="1"/>
            </p:cNvSpPr>
            <p:nvPr/>
          </p:nvSpPr>
          <p:spPr bwMode="auto">
            <a:xfrm>
              <a:off x="8160276" y="2424182"/>
              <a:ext cx="2902835" cy="9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content of the brief text, text content needs to be summarized and refined, without redundant text modification, concise description of the sub-item content.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19"/>
            <p:cNvSpPr>
              <a:spLocks noChangeArrowheads="1"/>
            </p:cNvSpPr>
            <p:nvPr/>
          </p:nvSpPr>
          <p:spPr bwMode="auto">
            <a:xfrm>
              <a:off x="8160276" y="2093580"/>
              <a:ext cx="1785518" cy="43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Enter your title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07780" y="2355778"/>
            <a:ext cx="2176622" cy="965664"/>
            <a:chOff x="8769876" y="3389724"/>
            <a:chExt cx="2902835" cy="1287849"/>
          </a:xfrm>
        </p:grpSpPr>
        <p:sp>
          <p:nvSpPr>
            <p:cNvPr id="50" name="TextBox 7"/>
            <p:cNvSpPr>
              <a:spLocks noChangeArrowheads="1"/>
            </p:cNvSpPr>
            <p:nvPr/>
          </p:nvSpPr>
          <p:spPr bwMode="auto">
            <a:xfrm>
              <a:off x="8769876" y="3733507"/>
              <a:ext cx="2902835" cy="9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content of the brief text, text content needs to be summarized and refined, without redundant text modification, concise description of the sub-item content.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19"/>
            <p:cNvSpPr>
              <a:spLocks noChangeArrowheads="1"/>
            </p:cNvSpPr>
            <p:nvPr/>
          </p:nvSpPr>
          <p:spPr bwMode="auto">
            <a:xfrm>
              <a:off x="8769876" y="3389724"/>
              <a:ext cx="1785518" cy="43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Enter your title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20445" y="3381655"/>
            <a:ext cx="2176622" cy="979077"/>
            <a:chOff x="8160276" y="4757876"/>
            <a:chExt cx="2902835" cy="1305738"/>
          </a:xfrm>
        </p:grpSpPr>
        <p:sp>
          <p:nvSpPr>
            <p:cNvPr id="53" name="TextBox 7"/>
            <p:cNvSpPr>
              <a:spLocks noChangeArrowheads="1"/>
            </p:cNvSpPr>
            <p:nvPr/>
          </p:nvSpPr>
          <p:spPr bwMode="auto">
            <a:xfrm>
              <a:off x="8160276" y="5119548"/>
              <a:ext cx="2902835" cy="9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the content of the brief text, text content needs to be summarized and refined, without redundant text modification, concise description of the sub-item content.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19"/>
            <p:cNvSpPr>
              <a:spLocks noChangeArrowheads="1"/>
            </p:cNvSpPr>
            <p:nvPr/>
          </p:nvSpPr>
          <p:spPr bwMode="auto">
            <a:xfrm>
              <a:off x="8160276" y="4757876"/>
              <a:ext cx="1785518" cy="43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Enter your title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4086059" y="2061861"/>
            <a:ext cx="1031051" cy="1107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99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Input</a:t>
            </a:r>
            <a:endParaRPr lang="en-US" altLang="zh-CN" sz="3299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zh-CN" altLang="en-US" sz="3299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Title</a:t>
            </a:r>
            <a:endParaRPr lang="en-US" altLang="zh-CN" sz="2099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4721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66"/>
          <p:cNvGrpSpPr>
            <a:grpSpLocks/>
          </p:cNvGrpSpPr>
          <p:nvPr/>
        </p:nvGrpSpPr>
        <p:grpSpPr bwMode="auto">
          <a:xfrm>
            <a:off x="414770" y="843958"/>
            <a:ext cx="4454805" cy="3745706"/>
            <a:chOff x="720" y="839"/>
            <a:chExt cx="3740" cy="3146"/>
          </a:xfrm>
          <a:solidFill>
            <a:srgbClr val="E8E8E6"/>
          </a:solidFill>
        </p:grpSpPr>
        <p:sp>
          <p:nvSpPr>
            <p:cNvPr id="47" name="Freeform 67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4" name="Freeform 74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5" name="Freeform 75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6" name="Freeform 76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4" name="Freeform 84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5" name="Freeform 85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3" name="Freeform 93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4" name="Freeform 94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5" name="Freeform 95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6" name="Freeform 96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7" name="Freeform 97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8" name="Freeform 98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0" name="Freeform 100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1" name="Freeform 101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2" name="Freeform 102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3" name="Freeform 103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4" name="Freeform 104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5" name="Freeform 105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6" name="Freeform 106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7" name="Freeform 107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8" name="Freeform 108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89" name="Freeform 109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0" name="Freeform 110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1" name="Freeform 111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2" name="Freeform 112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3" name="Freeform 113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4" name="Freeform 114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5" name="Freeform 115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6" name="Freeform 116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7" name="Freeform 117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8" name="Freeform 118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99" name="Freeform 119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0" name="Freeform 120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1" name="Freeform 121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2" name="Freeform 122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3" name="Freeform 123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4" name="Freeform 124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5" name="Freeform 125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6" name="Freeform 126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7" name="Freeform 127"/>
            <p:cNvSpPr>
              <a:spLocks/>
            </p:cNvSpPr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  <p:sp>
          <p:nvSpPr>
            <p:cNvPr id="108" name="Freeform 128"/>
            <p:cNvSpPr>
              <a:spLocks/>
            </p:cNvSpPr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012"/>
            </a:p>
          </p:txBody>
        </p:sp>
      </p:grpSp>
      <p:sp>
        <p:nvSpPr>
          <p:cNvPr id="109" name="Freeform 78"/>
          <p:cNvSpPr>
            <a:spLocks/>
          </p:cNvSpPr>
          <p:nvPr/>
        </p:nvSpPr>
        <p:spPr bwMode="gray">
          <a:xfrm>
            <a:off x="3354465" y="3796708"/>
            <a:ext cx="671794" cy="571500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4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68588" tIns="34294" rIns="68588" bIns="34294"/>
          <a:lstStyle/>
          <a:p>
            <a:endParaRPr lang="zh-CN" altLang="en-US" sz="1012"/>
          </a:p>
        </p:txBody>
      </p:sp>
      <p:sp>
        <p:nvSpPr>
          <p:cNvPr id="110" name="Freeform 92"/>
          <p:cNvSpPr>
            <a:spLocks/>
          </p:cNvSpPr>
          <p:nvPr/>
        </p:nvSpPr>
        <p:spPr bwMode="gray">
          <a:xfrm>
            <a:off x="3667731" y="2472733"/>
            <a:ext cx="587225" cy="3940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2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68588" tIns="34294" rIns="68588" bIns="34294"/>
          <a:lstStyle/>
          <a:p>
            <a:endParaRPr lang="zh-CN" altLang="en-US" sz="1012"/>
          </a:p>
        </p:txBody>
      </p:sp>
      <p:sp>
        <p:nvSpPr>
          <p:cNvPr id="111" name="Freeform 100"/>
          <p:cNvSpPr>
            <a:spLocks/>
          </p:cNvSpPr>
          <p:nvPr/>
        </p:nvSpPr>
        <p:spPr bwMode="gray">
          <a:xfrm>
            <a:off x="3896427" y="1867895"/>
            <a:ext cx="512183" cy="510779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68588" tIns="34294" rIns="68588" bIns="34294"/>
          <a:lstStyle/>
          <a:p>
            <a:endParaRPr lang="zh-CN" altLang="en-US" sz="1012"/>
          </a:p>
        </p:txBody>
      </p:sp>
      <p:sp>
        <p:nvSpPr>
          <p:cNvPr id="112" name="Freeform 82"/>
          <p:cNvSpPr>
            <a:spLocks/>
          </p:cNvSpPr>
          <p:nvPr/>
        </p:nvSpPr>
        <p:spPr bwMode="gray">
          <a:xfrm>
            <a:off x="4021589" y="3151388"/>
            <a:ext cx="337088" cy="378619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chemeClr val="accent3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68588" tIns="34294" rIns="68588" bIns="34294"/>
          <a:lstStyle/>
          <a:p>
            <a:endParaRPr lang="zh-CN" altLang="en-US" sz="1012"/>
          </a:p>
        </p:txBody>
      </p:sp>
      <p:cxnSp>
        <p:nvCxnSpPr>
          <p:cNvPr id="113" name="直接连接符 112"/>
          <p:cNvCxnSpPr/>
          <p:nvPr/>
        </p:nvCxnSpPr>
        <p:spPr>
          <a:xfrm>
            <a:off x="4346926" y="2188770"/>
            <a:ext cx="189389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4536314" y="2375102"/>
            <a:ext cx="16894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4186767" y="2570898"/>
            <a:ext cx="189389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376157" y="2757231"/>
            <a:ext cx="18496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299027" y="3254974"/>
            <a:ext cx="237286" cy="1535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4536314" y="3254974"/>
            <a:ext cx="16894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3804710" y="4118773"/>
            <a:ext cx="189389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3994099" y="4305105"/>
            <a:ext cx="16427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5048022" y="2014759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Add Text</a:t>
            </a:r>
            <a:endParaRPr lang="zh-CN" altLang="en-US" sz="14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048022" y="2446540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Add Text</a:t>
            </a:r>
            <a:endParaRPr lang="zh-CN" altLang="en-US" sz="1425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048022" y="2945619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Add Text</a:t>
            </a:r>
            <a:endParaRPr lang="zh-CN" altLang="en-US" sz="1425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476767" y="3943097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Add Text</a:t>
            </a:r>
            <a:endParaRPr lang="zh-CN" altLang="en-US" sz="1425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矩形标注 124"/>
          <p:cNvSpPr/>
          <p:nvPr/>
        </p:nvSpPr>
        <p:spPr>
          <a:xfrm>
            <a:off x="6628065" y="1580956"/>
            <a:ext cx="2175765" cy="2923856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126" name="TextBox 125"/>
          <p:cNvSpPr txBox="1"/>
          <p:nvPr/>
        </p:nvSpPr>
        <p:spPr>
          <a:xfrm>
            <a:off x="6736123" y="1682192"/>
            <a:ext cx="2067707" cy="1006117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hits here, or by copying your text, select paste in this box and choose to keep only text.</a:t>
            </a:r>
          </a:p>
        </p:txBody>
      </p:sp>
    </p:spTree>
    <p:extLst>
      <p:ext uri="{BB962C8B-B14F-4D97-AF65-F5344CB8AC3E}">
        <p14:creationId xmlns:p14="http://schemas.microsoft.com/office/powerpoint/2010/main" val="2504976119"/>
      </p:ext>
    </p:extLst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9" grpId="0" animBg="1"/>
          <p:bldP spid="110" grpId="0" animBg="1"/>
          <p:bldP spid="111" grpId="0" animBg="1"/>
          <p:bldP spid="112" grpId="0" animBg="1"/>
          <p:bldP spid="121" grpId="0"/>
          <p:bldP spid="122" grpId="0"/>
          <p:bldP spid="123" grpId="0"/>
          <p:bldP spid="124" grpId="0"/>
          <p:bldP spid="125" grpId="0" animBg="1"/>
          <p:bldP spid="126" grpId="0"/>
          <p:bldP spid="12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9" grpId="0" animBg="1"/>
          <p:bldP spid="110" grpId="0" animBg="1"/>
          <p:bldP spid="111" grpId="0" animBg="1"/>
          <p:bldP spid="112" grpId="0" animBg="1"/>
          <p:bldP spid="121" grpId="0"/>
          <p:bldP spid="122" grpId="0"/>
          <p:bldP spid="123" grpId="0"/>
          <p:bldP spid="124" grpId="0"/>
          <p:bldP spid="125" grpId="0" animBg="1"/>
          <p:bldP spid="126" grpId="0"/>
          <p:bldP spid="126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22849" y="3663619"/>
            <a:ext cx="2860013" cy="455508"/>
            <a:chOff x="2428822" y="5173989"/>
            <a:chExt cx="3814233" cy="607484"/>
          </a:xfrm>
          <a:solidFill>
            <a:srgbClr val="000000"/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2428822" y="5173989"/>
              <a:ext cx="3814233" cy="607484"/>
            </a:xfrm>
            <a:custGeom>
              <a:avLst/>
              <a:gdLst>
                <a:gd name="T0" fmla="*/ 146 w 1802"/>
                <a:gd name="T1" fmla="*/ 0 h 287"/>
                <a:gd name="T2" fmla="*/ 0 w 1802"/>
                <a:gd name="T3" fmla="*/ 287 h 287"/>
                <a:gd name="T4" fmla="*/ 901 w 1802"/>
                <a:gd name="T5" fmla="*/ 287 h 287"/>
                <a:gd name="T6" fmla="*/ 1802 w 1802"/>
                <a:gd name="T7" fmla="*/ 287 h 287"/>
                <a:gd name="T8" fmla="*/ 1656 w 1802"/>
                <a:gd name="T9" fmla="*/ 0 h 287"/>
                <a:gd name="T10" fmla="*/ 146 w 1802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2" h="287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1"/>
            <p:cNvSpPr>
              <a:spLocks noChangeArrowheads="1"/>
            </p:cNvSpPr>
            <p:nvPr/>
          </p:nvSpPr>
          <p:spPr bwMode="auto">
            <a:xfrm>
              <a:off x="2828188" y="5248632"/>
              <a:ext cx="3063501" cy="3308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2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6" y="1349265"/>
            <a:ext cx="919988" cy="2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086313" y="3136692"/>
            <a:ext cx="2333085" cy="455508"/>
            <a:chOff x="2780189" y="4471256"/>
            <a:chExt cx="3111500" cy="607484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780189" y="4471256"/>
              <a:ext cx="3111500" cy="607484"/>
            </a:xfrm>
            <a:custGeom>
              <a:avLst/>
              <a:gdLst>
                <a:gd name="T0" fmla="*/ 1470 w 1470"/>
                <a:gd name="T1" fmla="*/ 287 h 287"/>
                <a:gd name="T2" fmla="*/ 1329 w 1470"/>
                <a:gd name="T3" fmla="*/ 0 h 287"/>
                <a:gd name="T4" fmla="*/ 146 w 1470"/>
                <a:gd name="T5" fmla="*/ 0 h 287"/>
                <a:gd name="T6" fmla="*/ 0 w 1470"/>
                <a:gd name="T7" fmla="*/ 287 h 287"/>
                <a:gd name="T8" fmla="*/ 1470 w 147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87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3227054" y="4638577"/>
              <a:ext cx="2265768" cy="33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49776" y="2609764"/>
            <a:ext cx="1806156" cy="455508"/>
            <a:chOff x="3131555" y="3768523"/>
            <a:chExt cx="2408766" cy="607484"/>
          </a:xfrm>
          <a:solidFill>
            <a:srgbClr val="000000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131555" y="3768523"/>
              <a:ext cx="2408766" cy="607484"/>
            </a:xfrm>
            <a:custGeom>
              <a:avLst/>
              <a:gdLst>
                <a:gd name="T0" fmla="*/ 121 w 1138"/>
                <a:gd name="T1" fmla="*/ 51 h 287"/>
                <a:gd name="T2" fmla="*/ 0 w 1138"/>
                <a:gd name="T3" fmla="*/ 287 h 287"/>
                <a:gd name="T4" fmla="*/ 1138 w 1138"/>
                <a:gd name="T5" fmla="*/ 287 h 287"/>
                <a:gd name="T6" fmla="*/ 1022 w 1138"/>
                <a:gd name="T7" fmla="*/ 51 h 287"/>
                <a:gd name="T8" fmla="*/ 997 w 1138"/>
                <a:gd name="T9" fmla="*/ 0 h 287"/>
                <a:gd name="T10" fmla="*/ 146 w 1138"/>
                <a:gd name="T11" fmla="*/ 0 h 287"/>
                <a:gd name="T12" fmla="*/ 121 w 1138"/>
                <a:gd name="T13" fmla="*/ 5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8" h="287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3703596" y="3959292"/>
              <a:ext cx="1312687" cy="3386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13241" y="2082835"/>
            <a:ext cx="1279229" cy="455508"/>
            <a:chOff x="3482922" y="3065789"/>
            <a:chExt cx="1706033" cy="607484"/>
          </a:xfrm>
        </p:grpSpPr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482922" y="3065789"/>
              <a:ext cx="1706033" cy="607484"/>
            </a:xfrm>
            <a:custGeom>
              <a:avLst/>
              <a:gdLst>
                <a:gd name="T0" fmla="*/ 146 w 806"/>
                <a:gd name="T1" fmla="*/ 0 h 287"/>
                <a:gd name="T2" fmla="*/ 0 w 806"/>
                <a:gd name="T3" fmla="*/ 287 h 287"/>
                <a:gd name="T4" fmla="*/ 806 w 806"/>
                <a:gd name="T5" fmla="*/ 287 h 287"/>
                <a:gd name="T6" fmla="*/ 665 w 806"/>
                <a:gd name="T7" fmla="*/ 0 h 287"/>
                <a:gd name="T8" fmla="*/ 146 w 80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287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3725227" y="3278266"/>
              <a:ext cx="1269421" cy="33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76705" y="1252764"/>
            <a:ext cx="756453" cy="774123"/>
            <a:chOff x="3834289" y="1958772"/>
            <a:chExt cx="1008837" cy="1032403"/>
          </a:xfrm>
          <a:solidFill>
            <a:srgbClr val="000000"/>
          </a:solidFill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834289" y="1958772"/>
              <a:ext cx="1003300" cy="1011767"/>
            </a:xfrm>
            <a:custGeom>
              <a:avLst/>
              <a:gdLst>
                <a:gd name="T0" fmla="*/ 474 w 474"/>
                <a:gd name="T1" fmla="*/ 478 h 478"/>
                <a:gd name="T2" fmla="*/ 237 w 474"/>
                <a:gd name="T3" fmla="*/ 0 h 478"/>
                <a:gd name="T4" fmla="*/ 0 w 474"/>
                <a:gd name="T5" fmla="*/ 478 h 478"/>
                <a:gd name="T6" fmla="*/ 474 w 474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478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6807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3876749" y="2652542"/>
              <a:ext cx="966377" cy="3386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sp>
        <p:nvSpPr>
          <p:cNvPr id="18" name="TextBox 174"/>
          <p:cNvSpPr txBox="1"/>
          <p:nvPr/>
        </p:nvSpPr>
        <p:spPr>
          <a:xfrm>
            <a:off x="5014529" y="1536845"/>
            <a:ext cx="312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75"/>
          <p:cNvSpPr txBox="1"/>
          <p:nvPr/>
        </p:nvSpPr>
        <p:spPr>
          <a:xfrm>
            <a:off x="5003948" y="1257298"/>
            <a:ext cx="24229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0" name="TextBox 174"/>
          <p:cNvSpPr txBox="1"/>
          <p:nvPr/>
        </p:nvSpPr>
        <p:spPr>
          <a:xfrm>
            <a:off x="5014529" y="3307193"/>
            <a:ext cx="312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content of the brief text, text content needs to be summarized and refined, without redundant text modification, concise description of the sub-item content.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5"/>
          <p:cNvSpPr txBox="1"/>
          <p:nvPr/>
        </p:nvSpPr>
        <p:spPr>
          <a:xfrm>
            <a:off x="5003948" y="3027646"/>
            <a:ext cx="24229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79593589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90500" y="0"/>
            <a:ext cx="9403856" cy="5143500"/>
            <a:chOff x="-190500" y="0"/>
            <a:chExt cx="9403856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>
              <a:off x="7457890" y="2438400"/>
              <a:ext cx="1695823" cy="27051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7"/>
            <a:stretch/>
          </p:blipFill>
          <p:spPr>
            <a:xfrm flipH="1">
              <a:off x="0" y="2438400"/>
              <a:ext cx="1695823" cy="27051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-190500" y="0"/>
              <a:ext cx="9403856" cy="749316"/>
              <a:chOff x="-190500" y="0"/>
              <a:chExt cx="9403856" cy="74931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-1905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06700" y="0"/>
                <a:ext cx="3249472" cy="749316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963884" y="0"/>
                <a:ext cx="3249472" cy="74931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714" y="3657600"/>
              <a:ext cx="9144001" cy="1485900"/>
              <a:chOff x="0" y="3657600"/>
              <a:chExt cx="9144001" cy="14859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57600"/>
                <a:ext cx="6443731" cy="14859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21301" y="3657600"/>
                <a:ext cx="3822700" cy="1485900"/>
              </a:xfrm>
              <a:prstGeom prst="rect">
                <a:avLst/>
              </a:prstGeom>
            </p:spPr>
          </p:pic>
        </p:grpSp>
      </p:grpSp>
      <p:sp>
        <p:nvSpPr>
          <p:cNvPr id="21" name="圆角矩形 20"/>
          <p:cNvSpPr/>
          <p:nvPr/>
        </p:nvSpPr>
        <p:spPr>
          <a:xfrm>
            <a:off x="1879597" y="2539224"/>
            <a:ext cx="5375091" cy="667534"/>
          </a:xfrm>
          <a:prstGeom prst="roundRect">
            <a:avLst/>
          </a:prstGeom>
          <a:solidFill>
            <a:srgbClr val="F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Single-Machine Add text content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38983" y="1166253"/>
            <a:ext cx="1256318" cy="1083033"/>
            <a:chOff x="1434236" y="1685961"/>
            <a:chExt cx="1256318" cy="1083033"/>
          </a:xfrm>
        </p:grpSpPr>
        <p:sp>
          <p:nvSpPr>
            <p:cNvPr id="2" name="六边形 1"/>
            <p:cNvSpPr/>
            <p:nvPr/>
          </p:nvSpPr>
          <p:spPr>
            <a:xfrm>
              <a:off x="1434236" y="1685961"/>
              <a:ext cx="1256318" cy="1083033"/>
            </a:xfrm>
            <a:prstGeom prst="hexagon">
              <a:avLst/>
            </a:prstGeom>
            <a:solidFill>
              <a:srgbClr val="FE3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E3C7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43663" y="1765812"/>
              <a:ext cx="10374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52060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cb9aa32f39bdcfe8a16bcd2c42cd8ce0c3413e"/>
</p:tagLst>
</file>

<file path=ppt/theme/theme1.xml><?xml version="1.0" encoding="utf-8"?>
<a:theme xmlns:a="http://schemas.openxmlformats.org/drawingml/2006/main" name="www.freeppt7.com-Best powerpoint templates free download-slideshow​​">
  <a:themeElements>
    <a:clrScheme name="自定义 54">
      <a:dk1>
        <a:sysClr val="windowText" lastClr="000000"/>
      </a:dk1>
      <a:lt1>
        <a:sysClr val="window" lastClr="FFFFFF"/>
      </a:lt1>
      <a:dk2>
        <a:srgbClr val="FE3C70"/>
      </a:dk2>
      <a:lt2>
        <a:srgbClr val="FE628B"/>
      </a:lt2>
      <a:accent1>
        <a:srgbClr val="FE3C70"/>
      </a:accent1>
      <a:accent2>
        <a:srgbClr val="FE628B"/>
      </a:accent2>
      <a:accent3>
        <a:srgbClr val="FEA0B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2541</Words>
  <Application>Microsoft Office PowerPoint</Application>
  <PresentationFormat>全屏显示(16:9)</PresentationFormat>
  <Paragraphs>286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微软雅黑</vt:lpstr>
      <vt:lpstr>Arial</vt:lpstr>
      <vt:lpstr>Calibri</vt:lpstr>
      <vt:lpstr>Eras Bold ITC</vt:lpstr>
      <vt:lpstr>www.freeppt7.com-Best powerpoint templates free download-slideshow​​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21</cp:revision>
  <dcterms:created xsi:type="dcterms:W3CDTF">2016-12-25T02:27:54Z</dcterms:created>
  <dcterms:modified xsi:type="dcterms:W3CDTF">2019-04-08T09:40:57Z</dcterms:modified>
  <cp:category>RP</cp:category>
  <cp:contentStatus>RP</cp:contentStatus>
</cp:coreProperties>
</file>